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3"/>
  </p:notesMasterIdLst>
  <p:handoutMasterIdLst>
    <p:handoutMasterId r:id="rId34"/>
  </p:handoutMasterIdLst>
  <p:sldIdLst>
    <p:sldId id="275" r:id="rId2"/>
    <p:sldId id="274" r:id="rId3"/>
    <p:sldId id="272" r:id="rId4"/>
    <p:sldId id="281" r:id="rId5"/>
    <p:sldId id="301" r:id="rId6"/>
    <p:sldId id="299" r:id="rId7"/>
    <p:sldId id="276" r:id="rId8"/>
    <p:sldId id="302" r:id="rId9"/>
    <p:sldId id="303" r:id="rId10"/>
    <p:sldId id="304" r:id="rId11"/>
    <p:sldId id="305" r:id="rId12"/>
    <p:sldId id="306" r:id="rId13"/>
    <p:sldId id="277" r:id="rId14"/>
    <p:sldId id="287" r:id="rId15"/>
    <p:sldId id="311" r:id="rId16"/>
    <p:sldId id="288" r:id="rId17"/>
    <p:sldId id="289" r:id="rId18"/>
    <p:sldId id="278" r:id="rId19"/>
    <p:sldId id="290" r:id="rId20"/>
    <p:sldId id="291" r:id="rId21"/>
    <p:sldId id="292" r:id="rId22"/>
    <p:sldId id="279" r:id="rId23"/>
    <p:sldId id="293" r:id="rId24"/>
    <p:sldId id="307" r:id="rId25"/>
    <p:sldId id="294" r:id="rId26"/>
    <p:sldId id="280" r:id="rId27"/>
    <p:sldId id="308" r:id="rId28"/>
    <p:sldId id="316" r:id="rId29"/>
    <p:sldId id="317" r:id="rId30"/>
    <p:sldId id="298" r:id="rId31"/>
    <p:sldId id="318" r:id="rId32"/>
  </p:sldIdLst>
  <p:sldSz cx="12192000" cy="6858000"/>
  <p:notesSz cx="6858000" cy="9144000"/>
  <p:embeddedFontLst>
    <p:embeddedFont>
      <p:font typeface="思源宋体 CN Heavy" panose="02020900000000000000" pitchFamily="18" charset="-122"/>
      <p:bold r:id="rId35"/>
    </p:embeddedFont>
    <p:embeddedFont>
      <p:font typeface="思源宋体 CN Medium" panose="02020500000000000000" pitchFamily="18" charset="-122"/>
      <p:regular r:id="rId36"/>
    </p:embeddedFont>
    <p:embeddedFont>
      <p:font typeface="演示悠然小楷" panose="00000500000000000000" pitchFamily="2" charset="-122"/>
      <p:regular r:id="rId37"/>
    </p:embeddedFont>
  </p:embeddedFontLst>
  <p:kinsoku lang="zh-CN" invalStChars="!),.:;?]}、。—ˇ¨〃々～‖…’”〕〉》」』〗】∶！＂＇），．：；？］｀｜｝·" invalEndChars="([{‘“〔〈《「『〖【（［｛．·"/>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815D"/>
    <a:srgbClr val="C66F02"/>
    <a:srgbClr val="4A86B8"/>
    <a:srgbClr val="FFFFFF"/>
    <a:srgbClr val="C39C6D"/>
    <a:srgbClr val="0C2004"/>
    <a:srgbClr val="B8D33C"/>
    <a:srgbClr val="A3C912"/>
    <a:srgbClr val="7E990F"/>
    <a:srgbClr val="EA85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46" autoAdjust="0"/>
    <p:restoredTop sz="94660"/>
  </p:normalViewPr>
  <p:slideViewPr>
    <p:cSldViewPr snapToGrid="0" showGuides="1">
      <p:cViewPr varScale="1">
        <p:scale>
          <a:sx n="80" d="100"/>
          <a:sy n="80" d="100"/>
        </p:scale>
        <p:origin x="125" y="48"/>
      </p:cViewPr>
      <p:guideLst/>
    </p:cSldViewPr>
  </p:slideViewPr>
  <p:notesTextViewPr>
    <p:cViewPr>
      <p:scale>
        <a:sx n="150" d="100"/>
        <a:sy n="150" d="100"/>
      </p:scale>
      <p:origin x="0" y="0"/>
    </p:cViewPr>
  </p:notesTextViewPr>
  <p:notesViewPr>
    <p:cSldViewPr snapToGrid="0" showGuides="1">
      <p:cViewPr varScale="1">
        <p:scale>
          <a:sx n="60" d="100"/>
          <a:sy n="60" d="100"/>
        </p:scale>
        <p:origin x="917" y="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8E97B1D1-A927-378F-0DB1-9951168828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思源宋体 CN Medium" panose="02020500000000000000" pitchFamily="18" charset="-122"/>
              <a:ea typeface="思源宋体 CN Medium" panose="02020500000000000000" pitchFamily="18" charset="-122"/>
            </a:endParaRPr>
          </a:p>
        </p:txBody>
      </p:sp>
      <p:sp>
        <p:nvSpPr>
          <p:cNvPr id="3" name="日期占位符 2">
            <a:extLst>
              <a:ext uri="{FF2B5EF4-FFF2-40B4-BE49-F238E27FC236}">
                <a16:creationId xmlns:a16="http://schemas.microsoft.com/office/drawing/2014/main" id="{50938508-D347-D3D5-9FB8-7626E5C4218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ACE403-7D68-4ABF-924C-6385D805B2FA}" type="datetimeFigureOut">
              <a:rPr lang="zh-CN" altLang="en-US" smtClean="0">
                <a:latin typeface="思源宋体 CN Medium" panose="02020500000000000000" pitchFamily="18" charset="-122"/>
                <a:ea typeface="思源宋体 CN Medium" panose="02020500000000000000" pitchFamily="18" charset="-122"/>
              </a:rPr>
              <a:t>2022/6/27</a:t>
            </a:fld>
            <a:endParaRPr lang="zh-CN" altLang="en-US" dirty="0">
              <a:latin typeface="思源宋体 CN Medium" panose="02020500000000000000" pitchFamily="18" charset="-122"/>
              <a:ea typeface="思源宋体 CN Medium" panose="02020500000000000000" pitchFamily="18" charset="-122"/>
            </a:endParaRPr>
          </a:p>
        </p:txBody>
      </p:sp>
      <p:sp>
        <p:nvSpPr>
          <p:cNvPr id="4" name="页脚占位符 3">
            <a:extLst>
              <a:ext uri="{FF2B5EF4-FFF2-40B4-BE49-F238E27FC236}">
                <a16:creationId xmlns:a16="http://schemas.microsoft.com/office/drawing/2014/main" id="{033329BC-A442-2042-0DF8-FA6CC1B319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思源宋体 CN Medium" panose="02020500000000000000" pitchFamily="18" charset="-122"/>
              <a:ea typeface="思源宋体 CN Medium" panose="02020500000000000000" pitchFamily="18" charset="-122"/>
            </a:endParaRPr>
          </a:p>
        </p:txBody>
      </p:sp>
      <p:sp>
        <p:nvSpPr>
          <p:cNvPr id="5" name="灯片编号占位符 4">
            <a:extLst>
              <a:ext uri="{FF2B5EF4-FFF2-40B4-BE49-F238E27FC236}">
                <a16:creationId xmlns:a16="http://schemas.microsoft.com/office/drawing/2014/main" id="{93CD609A-54BC-778A-7770-F4BBC932DF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E253B35-6F68-431E-8CE6-C0F8314ACCD6}" type="slidenum">
              <a:rPr lang="zh-CN" altLang="en-US" smtClean="0">
                <a:latin typeface="思源宋体 CN Medium" panose="02020500000000000000" pitchFamily="18" charset="-122"/>
                <a:ea typeface="思源宋体 CN Medium" panose="02020500000000000000" pitchFamily="18" charset="-122"/>
              </a:rPr>
              <a:t>‹#›</a:t>
            </a:fld>
            <a:endParaRPr lang="zh-CN" altLang="en-US" dirty="0">
              <a:latin typeface="思源宋体 CN Medium" panose="02020500000000000000" pitchFamily="18" charset="-122"/>
              <a:ea typeface="思源宋体 CN Medium" panose="02020500000000000000" pitchFamily="18" charset="-122"/>
            </a:endParaRPr>
          </a:p>
        </p:txBody>
      </p:sp>
    </p:spTree>
    <p:extLst>
      <p:ext uri="{BB962C8B-B14F-4D97-AF65-F5344CB8AC3E}">
        <p14:creationId xmlns:p14="http://schemas.microsoft.com/office/powerpoint/2010/main" val="18159620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CN Medium" panose="02020500000000000000" pitchFamily="18" charset="-122"/>
                <a:ea typeface="思源宋体 CN Medium" panose="02020500000000000000"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CN Medium" panose="02020500000000000000" pitchFamily="18" charset="-122"/>
                <a:ea typeface="思源宋体 CN Medium" panose="02020500000000000000" pitchFamily="18" charset="-122"/>
              </a:defRPr>
            </a:lvl1pPr>
          </a:lstStyle>
          <a:p>
            <a:fld id="{C462E033-EB3A-484D-8FDD-314FF83216D5}" type="datetimeFigureOut">
              <a:rPr lang="zh-CN" altLang="en-US" smtClean="0"/>
              <a:pPr/>
              <a:t>2022/6/27</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CN Medium" panose="02020500000000000000" pitchFamily="18" charset="-122"/>
                <a:ea typeface="思源宋体 CN Medium" panose="02020500000000000000"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CN Medium" panose="02020500000000000000" pitchFamily="18" charset="-122"/>
                <a:ea typeface="思源宋体 CN Medium" panose="02020500000000000000" pitchFamily="18" charset="-122"/>
              </a:defRPr>
            </a:lvl1pPr>
          </a:lstStyle>
          <a:p>
            <a:fld id="{B7BECD17-1B92-466A-AE0F-88CC541B0F1F}" type="slidenum">
              <a:rPr lang="zh-CN" altLang="en-US" smtClean="0"/>
              <a:pPr/>
              <a:t>‹#›</a:t>
            </a:fld>
            <a:endParaRPr lang="zh-CN" altLang="en-US" dirty="0"/>
          </a:p>
        </p:txBody>
      </p:sp>
    </p:spTree>
    <p:extLst>
      <p:ext uri="{BB962C8B-B14F-4D97-AF65-F5344CB8AC3E}">
        <p14:creationId xmlns:p14="http://schemas.microsoft.com/office/powerpoint/2010/main" val="1738756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CN Medium" panose="02020500000000000000" pitchFamily="18" charset="-122"/>
        <a:ea typeface="思源宋体 CN Medium" panose="02020500000000000000" pitchFamily="18" charset="-122"/>
        <a:cs typeface="+mn-cs"/>
      </a:defRPr>
    </a:lvl1pPr>
    <a:lvl2pPr marL="457200" algn="l" defTabSz="914400" rtl="0" eaLnBrk="1" latinLnBrk="0" hangingPunct="1">
      <a:defRPr sz="1200" kern="1200">
        <a:solidFill>
          <a:schemeClr val="tx1"/>
        </a:solidFill>
        <a:latin typeface="思源宋体 CN Medium" panose="02020500000000000000" pitchFamily="18" charset="-122"/>
        <a:ea typeface="思源宋体 CN Medium" panose="02020500000000000000" pitchFamily="18" charset="-122"/>
        <a:cs typeface="+mn-cs"/>
      </a:defRPr>
    </a:lvl2pPr>
    <a:lvl3pPr marL="914400" algn="l" defTabSz="914400" rtl="0" eaLnBrk="1" latinLnBrk="0" hangingPunct="1">
      <a:defRPr sz="1200" kern="1200">
        <a:solidFill>
          <a:schemeClr val="tx1"/>
        </a:solidFill>
        <a:latin typeface="思源宋体 CN Medium" panose="02020500000000000000" pitchFamily="18" charset="-122"/>
        <a:ea typeface="思源宋体 CN Medium" panose="02020500000000000000" pitchFamily="18" charset="-122"/>
        <a:cs typeface="+mn-cs"/>
      </a:defRPr>
    </a:lvl3pPr>
    <a:lvl4pPr marL="1371600" algn="l" defTabSz="914400" rtl="0" eaLnBrk="1" latinLnBrk="0" hangingPunct="1">
      <a:defRPr sz="1200" kern="1200">
        <a:solidFill>
          <a:schemeClr val="tx1"/>
        </a:solidFill>
        <a:latin typeface="思源宋体 CN Medium" panose="02020500000000000000" pitchFamily="18" charset="-122"/>
        <a:ea typeface="思源宋体 CN Medium" panose="02020500000000000000" pitchFamily="18" charset="-122"/>
        <a:cs typeface="+mn-cs"/>
      </a:defRPr>
    </a:lvl4pPr>
    <a:lvl5pPr marL="1828800" algn="l" defTabSz="914400" rtl="0" eaLnBrk="1" latinLnBrk="0" hangingPunct="1">
      <a:defRPr sz="1200" kern="1200">
        <a:solidFill>
          <a:schemeClr val="tx1"/>
        </a:solidFill>
        <a:latin typeface="思源宋体 CN Medium" panose="02020500000000000000" pitchFamily="18" charset="-122"/>
        <a:ea typeface="思源宋体 CN Medium" panose="02020500000000000000" pitchFamily="18"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BECD17-1B92-466A-AE0F-88CC541B0F1F}" type="slidenum">
              <a:rPr lang="zh-CN" altLang="en-US" smtClean="0"/>
              <a:t>1</a:t>
            </a:fld>
            <a:endParaRPr lang="zh-CN" altLang="en-US"/>
          </a:p>
        </p:txBody>
      </p:sp>
    </p:spTree>
    <p:extLst>
      <p:ext uri="{BB962C8B-B14F-4D97-AF65-F5344CB8AC3E}">
        <p14:creationId xmlns:p14="http://schemas.microsoft.com/office/powerpoint/2010/main" val="1510853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B7BECD17-1B92-466A-AE0F-88CC541B0F1F}" type="slidenum">
              <a:rPr lang="zh-CN" altLang="en-US" smtClean="0"/>
              <a:t>2</a:t>
            </a:fld>
            <a:endParaRPr lang="zh-CN" altLang="en-US"/>
          </a:p>
        </p:txBody>
      </p:sp>
    </p:spTree>
    <p:extLst>
      <p:ext uri="{BB962C8B-B14F-4D97-AF65-F5344CB8AC3E}">
        <p14:creationId xmlns:p14="http://schemas.microsoft.com/office/powerpoint/2010/main" val="28746430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png"/><Relationship Id="rId7" Type="http://schemas.microsoft.com/office/2007/relationships/hdphoto" Target="../media/hdphoto1.wdp"/><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8.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microsoft.com/office/2007/relationships/hdphoto" Target="../media/hdphoto2.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3.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27.png"/></Relationships>
</file>

<file path=ppt/slideLayouts/_rels/slideLayout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microsoft.com/office/2007/relationships/hdphoto" Target="../media/hdphoto1.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3.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7.png"/><Relationship Id="rId7"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3.png"/><Relationship Id="rId4" Type="http://schemas.microsoft.com/office/2007/relationships/hdphoto" Target="../media/hdphoto2.wdp"/><Relationship Id="rId9" Type="http://schemas.microsoft.com/office/2007/relationships/hdphoto" Target="../media/hdphoto1.wdp"/></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4.png"/><Relationship Id="rId7" Type="http://schemas.microsoft.com/office/2007/relationships/hdphoto" Target="../media/hdphoto1.wdp"/><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封面页">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219FB8-8C1C-4C67-1180-A49682FACB2E}"/>
              </a:ext>
            </a:extLst>
          </p:cNvPr>
          <p:cNvPicPr>
            <a:picLocks noChangeAspect="1"/>
          </p:cNvPicPr>
          <p:nvPr userDrawn="1"/>
        </p:nvPicPr>
        <p:blipFill>
          <a:blip r:embed="rId2" cstate="email">
            <a:extLst>
              <a:ext uri="{28A0092B-C50C-407E-A947-70E740481C1C}">
                <a14:useLocalDpi xmlns:a14="http://schemas.microsoft.com/office/drawing/2010/main"/>
              </a:ext>
            </a:extLst>
          </a:blip>
          <a:srcRect b="8140"/>
          <a:stretch>
            <a:fillRect/>
          </a:stretch>
        </p:blipFill>
        <p:spPr>
          <a:xfrm>
            <a:off x="0" y="3162466"/>
            <a:ext cx="12190992" cy="3695534"/>
          </a:xfrm>
          <a:custGeom>
            <a:avLst/>
            <a:gdLst>
              <a:gd name="connsiteX0" fmla="*/ 0 w 12190992"/>
              <a:gd name="connsiteY0" fmla="*/ 0 h 3695534"/>
              <a:gd name="connsiteX1" fmla="*/ 12190992 w 12190992"/>
              <a:gd name="connsiteY1" fmla="*/ 0 h 3695534"/>
              <a:gd name="connsiteX2" fmla="*/ 12190992 w 12190992"/>
              <a:gd name="connsiteY2" fmla="*/ 3695534 h 3695534"/>
              <a:gd name="connsiteX3" fmla="*/ 0 w 12190992"/>
              <a:gd name="connsiteY3" fmla="*/ 3695534 h 3695534"/>
            </a:gdLst>
            <a:ahLst/>
            <a:cxnLst>
              <a:cxn ang="0">
                <a:pos x="connsiteX0" y="connsiteY0"/>
              </a:cxn>
              <a:cxn ang="0">
                <a:pos x="connsiteX1" y="connsiteY1"/>
              </a:cxn>
              <a:cxn ang="0">
                <a:pos x="connsiteX2" y="connsiteY2"/>
              </a:cxn>
              <a:cxn ang="0">
                <a:pos x="connsiteX3" y="connsiteY3"/>
              </a:cxn>
            </a:cxnLst>
            <a:rect l="l" t="t" r="r" b="b"/>
            <a:pathLst>
              <a:path w="12190992" h="3695534">
                <a:moveTo>
                  <a:pt x="0" y="0"/>
                </a:moveTo>
                <a:lnTo>
                  <a:pt x="12190992" y="0"/>
                </a:lnTo>
                <a:lnTo>
                  <a:pt x="12190992" y="3695534"/>
                </a:lnTo>
                <a:lnTo>
                  <a:pt x="0" y="3695534"/>
                </a:lnTo>
                <a:close/>
              </a:path>
            </a:pathLst>
          </a:custGeom>
        </p:spPr>
      </p:pic>
      <p:grpSp>
        <p:nvGrpSpPr>
          <p:cNvPr id="8" name="组合 7">
            <a:extLst>
              <a:ext uri="{FF2B5EF4-FFF2-40B4-BE49-F238E27FC236}">
                <a16:creationId xmlns:a16="http://schemas.microsoft.com/office/drawing/2014/main" id="{7B236A67-491F-785C-9552-3A9A5383216E}"/>
              </a:ext>
            </a:extLst>
          </p:cNvPr>
          <p:cNvGrpSpPr/>
          <p:nvPr userDrawn="1"/>
        </p:nvGrpSpPr>
        <p:grpSpPr>
          <a:xfrm flipH="1">
            <a:off x="9611628" y="1717459"/>
            <a:ext cx="2009094" cy="706492"/>
            <a:chOff x="248784" y="452514"/>
            <a:chExt cx="2009094" cy="706492"/>
          </a:xfrm>
        </p:grpSpPr>
        <p:pic>
          <p:nvPicPr>
            <p:cNvPr id="9" name="图片 8">
              <a:extLst>
                <a:ext uri="{FF2B5EF4-FFF2-40B4-BE49-F238E27FC236}">
                  <a16:creationId xmlns:a16="http://schemas.microsoft.com/office/drawing/2014/main" id="{E6CC86E3-0E25-5366-71FD-D6B90C71359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flipH="1">
              <a:off x="248784" y="452514"/>
              <a:ext cx="1152686" cy="571580"/>
            </a:xfrm>
            <a:prstGeom prst="rect">
              <a:avLst/>
            </a:prstGeom>
          </p:spPr>
        </p:pic>
        <p:pic>
          <p:nvPicPr>
            <p:cNvPr id="10" name="图片 9">
              <a:extLst>
                <a:ext uri="{FF2B5EF4-FFF2-40B4-BE49-F238E27FC236}">
                  <a16:creationId xmlns:a16="http://schemas.microsoft.com/office/drawing/2014/main" id="{6F8A9456-6347-0C61-AD42-F251086ACC4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105192" y="587426"/>
              <a:ext cx="1152686" cy="571580"/>
            </a:xfrm>
            <a:prstGeom prst="rect">
              <a:avLst/>
            </a:prstGeom>
          </p:spPr>
        </p:pic>
      </p:grpSp>
      <p:sp>
        <p:nvSpPr>
          <p:cNvPr id="2" name="图文框 1">
            <a:extLst>
              <a:ext uri="{FF2B5EF4-FFF2-40B4-BE49-F238E27FC236}">
                <a16:creationId xmlns:a16="http://schemas.microsoft.com/office/drawing/2014/main" id="{7CAEF60E-5CA9-A213-90E7-F7919A0A19AB}"/>
              </a:ext>
            </a:extLst>
          </p:cNvPr>
          <p:cNvSpPr/>
          <p:nvPr userDrawn="1"/>
        </p:nvSpPr>
        <p:spPr>
          <a:xfrm>
            <a:off x="0" y="1"/>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5685495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历史文化内容页4">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EFDEDBB-20C2-299C-AFA1-214B9C4B1981}"/>
              </a:ext>
            </a:extLst>
          </p:cNvPr>
          <p:cNvPicPr>
            <a:picLocks noChangeAspect="1"/>
          </p:cNvPicPr>
          <p:nvPr userDrawn="1"/>
        </p:nvPicPr>
        <p:blipFill>
          <a:blip r:embed="rId2"/>
          <a:srcRect r="44907"/>
          <a:stretch>
            <a:fillRect/>
          </a:stretch>
        </p:blipFill>
        <p:spPr>
          <a:xfrm flipV="1">
            <a:off x="10565071" y="13661"/>
            <a:ext cx="1626929" cy="4071313"/>
          </a:xfrm>
          <a:custGeom>
            <a:avLst/>
            <a:gdLst>
              <a:gd name="connsiteX0" fmla="*/ 0 w 1626929"/>
              <a:gd name="connsiteY0" fmla="*/ 4071313 h 4071313"/>
              <a:gd name="connsiteX1" fmla="*/ 1626929 w 1626929"/>
              <a:gd name="connsiteY1" fmla="*/ 4071313 h 4071313"/>
              <a:gd name="connsiteX2" fmla="*/ 1626929 w 1626929"/>
              <a:gd name="connsiteY2" fmla="*/ 0 h 4071313"/>
              <a:gd name="connsiteX3" fmla="*/ 0 w 1626929"/>
              <a:gd name="connsiteY3" fmla="*/ 0 h 4071313"/>
            </a:gdLst>
            <a:ahLst/>
            <a:cxnLst>
              <a:cxn ang="0">
                <a:pos x="connsiteX0" y="connsiteY0"/>
              </a:cxn>
              <a:cxn ang="0">
                <a:pos x="connsiteX1" y="connsiteY1"/>
              </a:cxn>
              <a:cxn ang="0">
                <a:pos x="connsiteX2" y="connsiteY2"/>
              </a:cxn>
              <a:cxn ang="0">
                <a:pos x="connsiteX3" y="connsiteY3"/>
              </a:cxn>
            </a:cxnLst>
            <a:rect l="l" t="t" r="r" b="b"/>
            <a:pathLst>
              <a:path w="1626929" h="4071313">
                <a:moveTo>
                  <a:pt x="0" y="4071313"/>
                </a:moveTo>
                <a:lnTo>
                  <a:pt x="1626929" y="4071313"/>
                </a:lnTo>
                <a:lnTo>
                  <a:pt x="1626929" y="0"/>
                </a:lnTo>
                <a:lnTo>
                  <a:pt x="0" y="0"/>
                </a:lnTo>
                <a:close/>
              </a:path>
            </a:pathLst>
          </a:custGeom>
        </p:spPr>
      </p:pic>
      <p:pic>
        <p:nvPicPr>
          <p:cNvPr id="5" name="Picture 45">
            <a:extLst>
              <a:ext uri="{FF2B5EF4-FFF2-40B4-BE49-F238E27FC236}">
                <a16:creationId xmlns:a16="http://schemas.microsoft.com/office/drawing/2014/main" id="{E4A126A3-BADA-94DD-C505-B18B772187CB}"/>
              </a:ext>
            </a:extLst>
          </p:cNvPr>
          <p:cNvPicPr>
            <a:picLocks noChangeAspect="1"/>
          </p:cNvPicPr>
          <p:nvPr userDrawn="1"/>
        </p:nvPicPr>
        <p:blipFill>
          <a:blip r:embed="rId3"/>
          <a:stretch>
            <a:fillRect/>
          </a:stretch>
        </p:blipFill>
        <p:spPr>
          <a:xfrm flipV="1">
            <a:off x="185907" y="1221404"/>
            <a:ext cx="11818920" cy="3634318"/>
          </a:xfrm>
          <a:prstGeom prst="rect">
            <a:avLst/>
          </a:prstGeom>
        </p:spPr>
      </p:pic>
      <p:pic>
        <p:nvPicPr>
          <p:cNvPr id="3" name="图片 2">
            <a:extLst>
              <a:ext uri="{FF2B5EF4-FFF2-40B4-BE49-F238E27FC236}">
                <a16:creationId xmlns:a16="http://schemas.microsoft.com/office/drawing/2014/main" id="{8143CB75-8E8A-23A0-45E7-2DF0C124D2DA}"/>
              </a:ext>
            </a:extLst>
          </p:cNvPr>
          <p:cNvPicPr>
            <a:picLocks noChangeAspect="1"/>
          </p:cNvPicPr>
          <p:nvPr userDrawn="1"/>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grpSp>
        <p:nvGrpSpPr>
          <p:cNvPr id="7" name="组合 6">
            <a:extLst>
              <a:ext uri="{FF2B5EF4-FFF2-40B4-BE49-F238E27FC236}">
                <a16:creationId xmlns:a16="http://schemas.microsoft.com/office/drawing/2014/main" id="{410EDF25-BAC4-0253-C3DC-B8040658ED54}"/>
              </a:ext>
            </a:extLst>
          </p:cNvPr>
          <p:cNvGrpSpPr/>
          <p:nvPr userDrawn="1"/>
        </p:nvGrpSpPr>
        <p:grpSpPr>
          <a:xfrm>
            <a:off x="1892631" y="2049317"/>
            <a:ext cx="1531809" cy="499442"/>
            <a:chOff x="248784" y="452514"/>
            <a:chExt cx="2009094" cy="706492"/>
          </a:xfrm>
        </p:grpSpPr>
        <p:pic>
          <p:nvPicPr>
            <p:cNvPr id="8" name="图片 7">
              <a:extLst>
                <a:ext uri="{FF2B5EF4-FFF2-40B4-BE49-F238E27FC236}">
                  <a16:creationId xmlns:a16="http://schemas.microsoft.com/office/drawing/2014/main" id="{A0E8DCDD-430C-B975-C88C-35C6D58018C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flipH="1">
              <a:off x="248784" y="452514"/>
              <a:ext cx="1152686" cy="571580"/>
            </a:xfrm>
            <a:prstGeom prst="rect">
              <a:avLst/>
            </a:prstGeom>
          </p:spPr>
        </p:pic>
        <p:pic>
          <p:nvPicPr>
            <p:cNvPr id="9" name="图片 8">
              <a:extLst>
                <a:ext uri="{FF2B5EF4-FFF2-40B4-BE49-F238E27FC236}">
                  <a16:creationId xmlns:a16="http://schemas.microsoft.com/office/drawing/2014/main" id="{75DA3341-CFB2-AB30-2005-DA81EBC60970}"/>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105192" y="587426"/>
              <a:ext cx="1152686" cy="571580"/>
            </a:xfrm>
            <a:prstGeom prst="rect">
              <a:avLst/>
            </a:prstGeom>
          </p:spPr>
        </p:pic>
      </p:grpSp>
      <p:sp>
        <p:nvSpPr>
          <p:cNvPr id="10" name="图文框 9">
            <a:extLst>
              <a:ext uri="{FF2B5EF4-FFF2-40B4-BE49-F238E27FC236}">
                <a16:creationId xmlns:a16="http://schemas.microsoft.com/office/drawing/2014/main" id="{D224462F-7AFF-24A3-F07D-39074C6262C8}"/>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823026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历史文化内容页5">
    <p:spTree>
      <p:nvGrpSpPr>
        <p:cNvPr id="1" name=""/>
        <p:cNvGrpSpPr/>
        <p:nvPr/>
      </p:nvGrpSpPr>
      <p:grpSpPr>
        <a:xfrm>
          <a:off x="0" y="0"/>
          <a:ext cx="0" cy="0"/>
          <a:chOff x="0" y="0"/>
          <a:chExt cx="0" cy="0"/>
        </a:xfrm>
      </p:grpSpPr>
      <p:pic>
        <p:nvPicPr>
          <p:cNvPr id="8" name="Picture 45">
            <a:extLst>
              <a:ext uri="{FF2B5EF4-FFF2-40B4-BE49-F238E27FC236}">
                <a16:creationId xmlns:a16="http://schemas.microsoft.com/office/drawing/2014/main" id="{C7603205-0100-5025-FD75-AE7E0E003471}"/>
              </a:ext>
            </a:extLst>
          </p:cNvPr>
          <p:cNvPicPr>
            <a:picLocks noChangeAspect="1"/>
          </p:cNvPicPr>
          <p:nvPr userDrawn="1"/>
        </p:nvPicPr>
        <p:blipFill>
          <a:blip r:embed="rId2"/>
          <a:stretch>
            <a:fillRect/>
          </a:stretch>
        </p:blipFill>
        <p:spPr>
          <a:xfrm flipV="1">
            <a:off x="185907" y="1221404"/>
            <a:ext cx="11818920" cy="3634318"/>
          </a:xfrm>
          <a:prstGeom prst="rect">
            <a:avLst/>
          </a:prstGeom>
        </p:spPr>
      </p:pic>
      <p:pic>
        <p:nvPicPr>
          <p:cNvPr id="4" name="图片 3">
            <a:extLst>
              <a:ext uri="{FF2B5EF4-FFF2-40B4-BE49-F238E27FC236}">
                <a16:creationId xmlns:a16="http://schemas.microsoft.com/office/drawing/2014/main" id="{BC055D02-9CF1-1F72-1A61-F8BAE29C8FE2}"/>
              </a:ext>
            </a:extLst>
          </p:cNvPr>
          <p:cNvPicPr>
            <a:picLocks noChangeAspect="1"/>
          </p:cNvPicPr>
          <p:nvPr userDrawn="1"/>
        </p:nvPicPr>
        <p:blipFill>
          <a:blip r:embed="rId3"/>
          <a:srcRect l="12835" b="5851"/>
          <a:stretch>
            <a:fillRect/>
          </a:stretch>
        </p:blipFill>
        <p:spPr>
          <a:xfrm>
            <a:off x="0" y="3667200"/>
            <a:ext cx="3334845" cy="3190801"/>
          </a:xfrm>
          <a:custGeom>
            <a:avLst/>
            <a:gdLst>
              <a:gd name="connsiteX0" fmla="*/ 0 w 3334845"/>
              <a:gd name="connsiteY0" fmla="*/ 0 h 3190801"/>
              <a:gd name="connsiteX1" fmla="*/ 3334845 w 3334845"/>
              <a:gd name="connsiteY1" fmla="*/ 0 h 3190801"/>
              <a:gd name="connsiteX2" fmla="*/ 3334845 w 3334845"/>
              <a:gd name="connsiteY2" fmla="*/ 3190801 h 3190801"/>
              <a:gd name="connsiteX3" fmla="*/ 0 w 3334845"/>
              <a:gd name="connsiteY3" fmla="*/ 3190801 h 3190801"/>
            </a:gdLst>
            <a:ahLst/>
            <a:cxnLst>
              <a:cxn ang="0">
                <a:pos x="connsiteX0" y="connsiteY0"/>
              </a:cxn>
              <a:cxn ang="0">
                <a:pos x="connsiteX1" y="connsiteY1"/>
              </a:cxn>
              <a:cxn ang="0">
                <a:pos x="connsiteX2" y="connsiteY2"/>
              </a:cxn>
              <a:cxn ang="0">
                <a:pos x="connsiteX3" y="connsiteY3"/>
              </a:cxn>
            </a:cxnLst>
            <a:rect l="l" t="t" r="r" b="b"/>
            <a:pathLst>
              <a:path w="3334845" h="3190801">
                <a:moveTo>
                  <a:pt x="0" y="0"/>
                </a:moveTo>
                <a:lnTo>
                  <a:pt x="3334845" y="0"/>
                </a:lnTo>
                <a:lnTo>
                  <a:pt x="3334845" y="3190801"/>
                </a:lnTo>
                <a:lnTo>
                  <a:pt x="0" y="3190801"/>
                </a:lnTo>
                <a:close/>
              </a:path>
            </a:pathLst>
          </a:custGeom>
        </p:spPr>
      </p:pic>
      <p:pic>
        <p:nvPicPr>
          <p:cNvPr id="3" name="图片 2">
            <a:extLst>
              <a:ext uri="{FF2B5EF4-FFF2-40B4-BE49-F238E27FC236}">
                <a16:creationId xmlns:a16="http://schemas.microsoft.com/office/drawing/2014/main" id="{ADF04B91-16F1-BE57-A8F6-66164938FF21}"/>
              </a:ext>
            </a:extLst>
          </p:cNvPr>
          <p:cNvPicPr>
            <a:picLocks noChangeAspect="1"/>
          </p:cNvPicPr>
          <p:nvPr userDrawn="1"/>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grpSp>
        <p:nvGrpSpPr>
          <p:cNvPr id="5" name="组合 4">
            <a:extLst>
              <a:ext uri="{FF2B5EF4-FFF2-40B4-BE49-F238E27FC236}">
                <a16:creationId xmlns:a16="http://schemas.microsoft.com/office/drawing/2014/main" id="{CDBF6EFB-81A2-8C07-AC33-838FBEC3B2AF}"/>
              </a:ext>
            </a:extLst>
          </p:cNvPr>
          <p:cNvGrpSpPr/>
          <p:nvPr userDrawn="1"/>
        </p:nvGrpSpPr>
        <p:grpSpPr>
          <a:xfrm flipH="1">
            <a:off x="10343095" y="546598"/>
            <a:ext cx="1558388" cy="548002"/>
            <a:chOff x="248784" y="452514"/>
            <a:chExt cx="2009094" cy="706492"/>
          </a:xfrm>
        </p:grpSpPr>
        <p:pic>
          <p:nvPicPr>
            <p:cNvPr id="6" name="图片 5">
              <a:extLst>
                <a:ext uri="{FF2B5EF4-FFF2-40B4-BE49-F238E27FC236}">
                  <a16:creationId xmlns:a16="http://schemas.microsoft.com/office/drawing/2014/main" id="{4B918E2C-C7F2-79F2-5008-1EDC896D43F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flipH="1">
              <a:off x="248784" y="452514"/>
              <a:ext cx="1152686" cy="571580"/>
            </a:xfrm>
            <a:prstGeom prst="rect">
              <a:avLst/>
            </a:prstGeom>
          </p:spPr>
        </p:pic>
        <p:pic>
          <p:nvPicPr>
            <p:cNvPr id="7" name="图片 6">
              <a:extLst>
                <a:ext uri="{FF2B5EF4-FFF2-40B4-BE49-F238E27FC236}">
                  <a16:creationId xmlns:a16="http://schemas.microsoft.com/office/drawing/2014/main" id="{33C57EEB-1FBA-2BB8-8877-1497F510D03D}"/>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105192" y="587426"/>
              <a:ext cx="1152686" cy="571580"/>
            </a:xfrm>
            <a:prstGeom prst="rect">
              <a:avLst/>
            </a:prstGeom>
          </p:spPr>
        </p:pic>
      </p:grpSp>
      <p:sp>
        <p:nvSpPr>
          <p:cNvPr id="9" name="图文框 8">
            <a:extLst>
              <a:ext uri="{FF2B5EF4-FFF2-40B4-BE49-F238E27FC236}">
                <a16:creationId xmlns:a16="http://schemas.microsoft.com/office/drawing/2014/main" id="{6FE56F03-4DB0-D3DE-F3A9-35F4FE31F34B}"/>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093163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景点介绍内容页">
    <p:spTree>
      <p:nvGrpSpPr>
        <p:cNvPr id="1" name=""/>
        <p:cNvGrpSpPr/>
        <p:nvPr/>
      </p:nvGrpSpPr>
      <p:grpSpPr>
        <a:xfrm>
          <a:off x="0" y="0"/>
          <a:ext cx="0" cy="0"/>
          <a:chOff x="0" y="0"/>
          <a:chExt cx="0" cy="0"/>
        </a:xfrm>
      </p:grpSpPr>
      <p:pic>
        <p:nvPicPr>
          <p:cNvPr id="5" name="Picture 45">
            <a:extLst>
              <a:ext uri="{FF2B5EF4-FFF2-40B4-BE49-F238E27FC236}">
                <a16:creationId xmlns:a16="http://schemas.microsoft.com/office/drawing/2014/main" id="{2CE4AE61-E2BD-DF7D-2A4E-F3F27D399C1F}"/>
              </a:ext>
            </a:extLst>
          </p:cNvPr>
          <p:cNvPicPr>
            <a:picLocks noChangeAspect="1"/>
          </p:cNvPicPr>
          <p:nvPr userDrawn="1"/>
        </p:nvPicPr>
        <p:blipFill>
          <a:blip r:embed="rId2"/>
          <a:stretch>
            <a:fillRect/>
          </a:stretch>
        </p:blipFill>
        <p:spPr>
          <a:xfrm flipH="1" flipV="1">
            <a:off x="221414" y="3292586"/>
            <a:ext cx="11818920" cy="3634318"/>
          </a:xfrm>
          <a:prstGeom prst="rect">
            <a:avLst/>
          </a:prstGeom>
        </p:spPr>
      </p:pic>
      <p:pic>
        <p:nvPicPr>
          <p:cNvPr id="4" name="Picture 45">
            <a:extLst>
              <a:ext uri="{FF2B5EF4-FFF2-40B4-BE49-F238E27FC236}">
                <a16:creationId xmlns:a16="http://schemas.microsoft.com/office/drawing/2014/main" id="{F6DC54D5-0ECC-86ED-9955-C2DB33627151}"/>
              </a:ext>
            </a:extLst>
          </p:cNvPr>
          <p:cNvPicPr>
            <a:picLocks noChangeAspect="1"/>
          </p:cNvPicPr>
          <p:nvPr userDrawn="1"/>
        </p:nvPicPr>
        <p:blipFill>
          <a:blip r:embed="rId2"/>
          <a:stretch>
            <a:fillRect/>
          </a:stretch>
        </p:blipFill>
        <p:spPr>
          <a:xfrm flipV="1">
            <a:off x="185907" y="1221404"/>
            <a:ext cx="11818920" cy="3634318"/>
          </a:xfrm>
          <a:prstGeom prst="rect">
            <a:avLst/>
          </a:prstGeom>
        </p:spPr>
      </p:pic>
      <p:pic>
        <p:nvPicPr>
          <p:cNvPr id="3" name="图片 2">
            <a:extLst>
              <a:ext uri="{FF2B5EF4-FFF2-40B4-BE49-F238E27FC236}">
                <a16:creationId xmlns:a16="http://schemas.microsoft.com/office/drawing/2014/main" id="{CC8B795E-8645-BA63-01B5-F025379DFE7B}"/>
              </a:ext>
            </a:extLst>
          </p:cNvPr>
          <p:cNvPicPr>
            <a:picLocks noChangeAspect="1"/>
          </p:cNvPicPr>
          <p:nvPr userDrawn="1"/>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sp>
        <p:nvSpPr>
          <p:cNvPr id="6" name="图文框 5">
            <a:extLst>
              <a:ext uri="{FF2B5EF4-FFF2-40B4-BE49-F238E27FC236}">
                <a16:creationId xmlns:a16="http://schemas.microsoft.com/office/drawing/2014/main" id="{DD815FAA-A4F0-7D87-4E10-C7E0A7D0F0B8}"/>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796014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景点介绍内容页2">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AD34CD37-5BA2-1440-8996-51409352AF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a:xfrm>
            <a:off x="5904" y="3808187"/>
            <a:ext cx="12186096" cy="3118717"/>
          </a:xfrm>
          <a:custGeom>
            <a:avLst/>
            <a:gdLst>
              <a:gd name="connsiteX0" fmla="*/ 0 w 12186096"/>
              <a:gd name="connsiteY0" fmla="*/ 0 h 3118717"/>
              <a:gd name="connsiteX1" fmla="*/ 7339672 w 12186096"/>
              <a:gd name="connsiteY1" fmla="*/ 0 h 3118717"/>
              <a:gd name="connsiteX2" fmla="*/ 7366231 w 12186096"/>
              <a:gd name="connsiteY2" fmla="*/ 105634 h 3118717"/>
              <a:gd name="connsiteX3" fmla="*/ 7469934 w 12186096"/>
              <a:gd name="connsiteY3" fmla="*/ 343683 h 3118717"/>
              <a:gd name="connsiteX4" fmla="*/ 8730323 w 12186096"/>
              <a:gd name="connsiteY4" fmla="*/ 788527 h 3118717"/>
              <a:gd name="connsiteX5" fmla="*/ 9125739 w 12186096"/>
              <a:gd name="connsiteY5" fmla="*/ 739099 h 3118717"/>
              <a:gd name="connsiteX6" fmla="*/ 9385231 w 12186096"/>
              <a:gd name="connsiteY6" fmla="*/ 702029 h 3118717"/>
              <a:gd name="connsiteX7" fmla="*/ 9286377 w 12186096"/>
              <a:gd name="connsiteY7" fmla="*/ 936808 h 3118717"/>
              <a:gd name="connsiteX8" fmla="*/ 9236950 w 12186096"/>
              <a:gd name="connsiteY8" fmla="*/ 973878 h 3118717"/>
              <a:gd name="connsiteX9" fmla="*/ 9175166 w 12186096"/>
              <a:gd name="connsiteY9" fmla="*/ 1085089 h 3118717"/>
              <a:gd name="connsiteX10" fmla="*/ 9187523 w 12186096"/>
              <a:gd name="connsiteY10" fmla="*/ 1171586 h 3118717"/>
              <a:gd name="connsiteX11" fmla="*/ 9311091 w 12186096"/>
              <a:gd name="connsiteY11" fmla="*/ 1122159 h 3118717"/>
              <a:gd name="connsiteX12" fmla="*/ 9348161 w 12186096"/>
              <a:gd name="connsiteY12" fmla="*/ 1060375 h 3118717"/>
              <a:gd name="connsiteX13" fmla="*/ 9434658 w 12186096"/>
              <a:gd name="connsiteY13" fmla="*/ 1023305 h 3118717"/>
              <a:gd name="connsiteX14" fmla="*/ 9607653 w 12186096"/>
              <a:gd name="connsiteY14" fmla="*/ 936808 h 3118717"/>
              <a:gd name="connsiteX15" fmla="*/ 10200777 w 12186096"/>
              <a:gd name="connsiteY15" fmla="*/ 949164 h 3118717"/>
              <a:gd name="connsiteX16" fmla="*/ 10299631 w 12186096"/>
              <a:gd name="connsiteY16" fmla="*/ 973878 h 3118717"/>
              <a:gd name="connsiteX17" fmla="*/ 10843328 w 12186096"/>
              <a:gd name="connsiteY17" fmla="*/ 998591 h 3118717"/>
              <a:gd name="connsiteX18" fmla="*/ 11584734 w 12186096"/>
              <a:gd name="connsiteY18" fmla="*/ 961521 h 3118717"/>
              <a:gd name="connsiteX19" fmla="*/ 11708301 w 12186096"/>
              <a:gd name="connsiteY19" fmla="*/ 899737 h 3118717"/>
              <a:gd name="connsiteX20" fmla="*/ 11844226 w 12186096"/>
              <a:gd name="connsiteY20" fmla="*/ 788527 h 3118717"/>
              <a:gd name="connsiteX21" fmla="*/ 11918366 w 12186096"/>
              <a:gd name="connsiteY21" fmla="*/ 566105 h 3118717"/>
              <a:gd name="connsiteX22" fmla="*/ 11881296 w 12186096"/>
              <a:gd name="connsiteY22" fmla="*/ 454894 h 3118717"/>
              <a:gd name="connsiteX23" fmla="*/ 11164604 w 12186096"/>
              <a:gd name="connsiteY23" fmla="*/ 183045 h 3118717"/>
              <a:gd name="connsiteX24" fmla="*/ 10832502 w 12186096"/>
              <a:gd name="connsiteY24" fmla="*/ 42532 h 3118717"/>
              <a:gd name="connsiteX25" fmla="*/ 10733154 w 12186096"/>
              <a:gd name="connsiteY25" fmla="*/ 0 h 3118717"/>
              <a:gd name="connsiteX26" fmla="*/ 12186096 w 12186096"/>
              <a:gd name="connsiteY26" fmla="*/ 0 h 3118717"/>
              <a:gd name="connsiteX27" fmla="*/ 12186096 w 12186096"/>
              <a:gd name="connsiteY27" fmla="*/ 3118717 h 3118717"/>
              <a:gd name="connsiteX28" fmla="*/ 0 w 12186096"/>
              <a:gd name="connsiteY28" fmla="*/ 3118717 h 3118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186096" h="3118717">
                <a:moveTo>
                  <a:pt x="0" y="0"/>
                </a:moveTo>
                <a:lnTo>
                  <a:pt x="7339672" y="0"/>
                </a:lnTo>
                <a:lnTo>
                  <a:pt x="7366231" y="105634"/>
                </a:lnTo>
                <a:cubicBezTo>
                  <a:pt x="7389328" y="191041"/>
                  <a:pt x="7418161" y="273419"/>
                  <a:pt x="7469934" y="343683"/>
                </a:cubicBezTo>
                <a:cubicBezTo>
                  <a:pt x="7665757" y="609442"/>
                  <a:pt x="8662863" y="771206"/>
                  <a:pt x="8730323" y="788527"/>
                </a:cubicBezTo>
                <a:lnTo>
                  <a:pt x="9125739" y="739099"/>
                </a:lnTo>
                <a:cubicBezTo>
                  <a:pt x="9212362" y="727658"/>
                  <a:pt x="9315331" y="649604"/>
                  <a:pt x="9385231" y="702029"/>
                </a:cubicBezTo>
                <a:cubicBezTo>
                  <a:pt x="9664676" y="911613"/>
                  <a:pt x="9331295" y="930391"/>
                  <a:pt x="9286377" y="936808"/>
                </a:cubicBezTo>
                <a:cubicBezTo>
                  <a:pt x="9269901" y="949165"/>
                  <a:pt x="9251513" y="959315"/>
                  <a:pt x="9236950" y="973878"/>
                </a:cubicBezTo>
                <a:cubicBezTo>
                  <a:pt x="9216932" y="993896"/>
                  <a:pt x="9181628" y="1072165"/>
                  <a:pt x="9175166" y="1085089"/>
                </a:cubicBezTo>
                <a:cubicBezTo>
                  <a:pt x="9179285" y="1113921"/>
                  <a:pt x="9163289" y="1155430"/>
                  <a:pt x="9187523" y="1171586"/>
                </a:cubicBezTo>
                <a:cubicBezTo>
                  <a:pt x="9257183" y="1218026"/>
                  <a:pt x="9287602" y="1159741"/>
                  <a:pt x="9311091" y="1122159"/>
                </a:cubicBezTo>
                <a:cubicBezTo>
                  <a:pt x="9323820" y="1101792"/>
                  <a:pt x="9329407" y="1075378"/>
                  <a:pt x="9348161" y="1060375"/>
                </a:cubicBezTo>
                <a:cubicBezTo>
                  <a:pt x="9372656" y="1040779"/>
                  <a:pt x="9406336" y="1036791"/>
                  <a:pt x="9434658" y="1023305"/>
                </a:cubicBezTo>
                <a:cubicBezTo>
                  <a:pt x="9492867" y="995587"/>
                  <a:pt x="9607653" y="936808"/>
                  <a:pt x="9607653" y="936808"/>
                </a:cubicBezTo>
                <a:cubicBezTo>
                  <a:pt x="9805361" y="940927"/>
                  <a:pt x="10003309" y="938585"/>
                  <a:pt x="10200777" y="949164"/>
                </a:cubicBezTo>
                <a:cubicBezTo>
                  <a:pt x="10234694" y="950981"/>
                  <a:pt x="10265766" y="971273"/>
                  <a:pt x="10299631" y="973878"/>
                </a:cubicBezTo>
                <a:cubicBezTo>
                  <a:pt x="10480516" y="987792"/>
                  <a:pt x="10662096" y="990353"/>
                  <a:pt x="10843328" y="998591"/>
                </a:cubicBezTo>
                <a:cubicBezTo>
                  <a:pt x="11118867" y="1090439"/>
                  <a:pt x="10981662" y="1055751"/>
                  <a:pt x="11584734" y="961521"/>
                </a:cubicBezTo>
                <a:cubicBezTo>
                  <a:pt x="11630233" y="954412"/>
                  <a:pt x="11669984" y="925281"/>
                  <a:pt x="11708301" y="899737"/>
                </a:cubicBezTo>
                <a:cubicBezTo>
                  <a:pt x="11757010" y="867264"/>
                  <a:pt x="11798918" y="825597"/>
                  <a:pt x="11844226" y="788527"/>
                </a:cubicBezTo>
                <a:cubicBezTo>
                  <a:pt x="11868939" y="714386"/>
                  <a:pt x="11909736" y="643778"/>
                  <a:pt x="11918366" y="566105"/>
                </a:cubicBezTo>
                <a:cubicBezTo>
                  <a:pt x="11922681" y="527268"/>
                  <a:pt x="11912140" y="478884"/>
                  <a:pt x="11881296" y="454894"/>
                </a:cubicBezTo>
                <a:cubicBezTo>
                  <a:pt x="11673787" y="293498"/>
                  <a:pt x="11400700" y="268898"/>
                  <a:pt x="11164604" y="183045"/>
                </a:cubicBezTo>
                <a:cubicBezTo>
                  <a:pt x="11051748" y="142007"/>
                  <a:pt x="10942380" y="91504"/>
                  <a:pt x="10832502" y="42532"/>
                </a:cubicBezTo>
                <a:lnTo>
                  <a:pt x="10733154" y="0"/>
                </a:lnTo>
                <a:lnTo>
                  <a:pt x="12186096" y="0"/>
                </a:lnTo>
                <a:lnTo>
                  <a:pt x="12186096" y="3118717"/>
                </a:lnTo>
                <a:lnTo>
                  <a:pt x="0" y="3118717"/>
                </a:lnTo>
                <a:close/>
              </a:path>
            </a:pathLst>
          </a:custGeom>
        </p:spPr>
      </p:pic>
      <p:sp>
        <p:nvSpPr>
          <p:cNvPr id="7" name="弧形 6">
            <a:extLst>
              <a:ext uri="{FF2B5EF4-FFF2-40B4-BE49-F238E27FC236}">
                <a16:creationId xmlns:a16="http://schemas.microsoft.com/office/drawing/2014/main" id="{9F95B702-C1AC-23F7-70ED-5BC54C5B8D96}"/>
              </a:ext>
            </a:extLst>
          </p:cNvPr>
          <p:cNvSpPr/>
          <p:nvPr userDrawn="1"/>
        </p:nvSpPr>
        <p:spPr>
          <a:xfrm>
            <a:off x="-521785" y="3108777"/>
            <a:ext cx="13329354" cy="9621642"/>
          </a:xfrm>
          <a:prstGeom prst="arc">
            <a:avLst>
              <a:gd name="adj1" fmla="val 12261480"/>
              <a:gd name="adj2" fmla="val 20135700"/>
            </a:avLst>
          </a:prstGeom>
          <a:ln w="19050">
            <a:gradFill>
              <a:gsLst>
                <a:gs pos="50000">
                  <a:schemeClr val="accent1"/>
                </a:gs>
                <a:gs pos="0">
                  <a:schemeClr val="accent1">
                    <a:alpha val="50000"/>
                  </a:schemeClr>
                </a:gs>
                <a:gs pos="100000">
                  <a:schemeClr val="accent1">
                    <a:alpha val="50000"/>
                  </a:schemeClr>
                </a:gs>
              </a:gsLst>
              <a:lin ang="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5" name="图片 4">
            <a:extLst>
              <a:ext uri="{FF2B5EF4-FFF2-40B4-BE49-F238E27FC236}">
                <a16:creationId xmlns:a16="http://schemas.microsoft.com/office/drawing/2014/main" id="{E167DF2B-560A-D1E5-3633-D3030EB35DB3}"/>
              </a:ext>
            </a:extLst>
          </p:cNvPr>
          <p:cNvPicPr>
            <a:picLocks noChangeAspect="1"/>
          </p:cNvPicPr>
          <p:nvPr userDrawn="1"/>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sp>
        <p:nvSpPr>
          <p:cNvPr id="6" name="图文框 5">
            <a:extLst>
              <a:ext uri="{FF2B5EF4-FFF2-40B4-BE49-F238E27FC236}">
                <a16:creationId xmlns:a16="http://schemas.microsoft.com/office/drawing/2014/main" id="{9A6E8443-2AE9-9724-1D7C-47499CF9F36C}"/>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666502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文化活动内容页1">
    <p:spTree>
      <p:nvGrpSpPr>
        <p:cNvPr id="1" name=""/>
        <p:cNvGrpSpPr/>
        <p:nvPr/>
      </p:nvGrpSpPr>
      <p:grpSpPr>
        <a:xfrm>
          <a:off x="0" y="0"/>
          <a:ext cx="0" cy="0"/>
          <a:chOff x="0" y="0"/>
          <a:chExt cx="0" cy="0"/>
        </a:xfrm>
      </p:grpSpPr>
      <p:pic>
        <p:nvPicPr>
          <p:cNvPr id="11" name="Picture 45">
            <a:extLst>
              <a:ext uri="{FF2B5EF4-FFF2-40B4-BE49-F238E27FC236}">
                <a16:creationId xmlns:a16="http://schemas.microsoft.com/office/drawing/2014/main" id="{0BBE1461-C65E-0A38-8AC8-7A1103C08399}"/>
              </a:ext>
            </a:extLst>
          </p:cNvPr>
          <p:cNvPicPr>
            <a:picLocks noChangeAspect="1"/>
          </p:cNvPicPr>
          <p:nvPr userDrawn="1"/>
        </p:nvPicPr>
        <p:blipFill>
          <a:blip r:embed="rId2"/>
          <a:stretch>
            <a:fillRect/>
          </a:stretch>
        </p:blipFill>
        <p:spPr>
          <a:xfrm flipH="1" flipV="1">
            <a:off x="150400" y="409127"/>
            <a:ext cx="11818920" cy="3634318"/>
          </a:xfrm>
          <a:prstGeom prst="rect">
            <a:avLst/>
          </a:prstGeom>
        </p:spPr>
      </p:pic>
      <p:pic>
        <p:nvPicPr>
          <p:cNvPr id="4" name="Picture 45">
            <a:extLst>
              <a:ext uri="{FF2B5EF4-FFF2-40B4-BE49-F238E27FC236}">
                <a16:creationId xmlns:a16="http://schemas.microsoft.com/office/drawing/2014/main" id="{8BE4F6E1-EFDA-C934-03F7-DAD59433B059}"/>
              </a:ext>
            </a:extLst>
          </p:cNvPr>
          <p:cNvPicPr>
            <a:picLocks noChangeAspect="1"/>
          </p:cNvPicPr>
          <p:nvPr userDrawn="1"/>
        </p:nvPicPr>
        <p:blipFill>
          <a:blip r:embed="rId2"/>
          <a:stretch>
            <a:fillRect/>
          </a:stretch>
        </p:blipFill>
        <p:spPr>
          <a:xfrm flipV="1">
            <a:off x="150400" y="3155085"/>
            <a:ext cx="11818920" cy="3634318"/>
          </a:xfrm>
          <a:prstGeom prst="rect">
            <a:avLst/>
          </a:prstGeom>
        </p:spPr>
      </p:pic>
      <p:pic>
        <p:nvPicPr>
          <p:cNvPr id="3" name="图片 2">
            <a:extLst>
              <a:ext uri="{FF2B5EF4-FFF2-40B4-BE49-F238E27FC236}">
                <a16:creationId xmlns:a16="http://schemas.microsoft.com/office/drawing/2014/main" id="{D5D9EBEC-CA26-CCCC-DA31-A6AC20960035}"/>
              </a:ext>
            </a:extLst>
          </p:cNvPr>
          <p:cNvPicPr>
            <a:picLocks noChangeAspect="1"/>
          </p:cNvPicPr>
          <p:nvPr userDrawn="1"/>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grpSp>
        <p:nvGrpSpPr>
          <p:cNvPr id="5" name="组合 4">
            <a:extLst>
              <a:ext uri="{FF2B5EF4-FFF2-40B4-BE49-F238E27FC236}">
                <a16:creationId xmlns:a16="http://schemas.microsoft.com/office/drawing/2014/main" id="{D7B210B6-2CFE-C69B-2A03-2C328DFD1876}"/>
              </a:ext>
            </a:extLst>
          </p:cNvPr>
          <p:cNvGrpSpPr/>
          <p:nvPr userDrawn="1"/>
        </p:nvGrpSpPr>
        <p:grpSpPr>
          <a:xfrm>
            <a:off x="4298731" y="2600766"/>
            <a:ext cx="5669154" cy="4241978"/>
            <a:chOff x="4298731" y="2391296"/>
            <a:chExt cx="5669154" cy="4241978"/>
          </a:xfrm>
        </p:grpSpPr>
        <p:pic>
          <p:nvPicPr>
            <p:cNvPr id="6" name="图片 5">
              <a:extLst>
                <a:ext uri="{FF2B5EF4-FFF2-40B4-BE49-F238E27FC236}">
                  <a16:creationId xmlns:a16="http://schemas.microsoft.com/office/drawing/2014/main" id="{E92C66BC-DE7C-FDD3-63BC-6FAD8DF15B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98731" y="2391296"/>
              <a:ext cx="3594538" cy="2853176"/>
            </a:xfrm>
            <a:prstGeom prst="rect">
              <a:avLst/>
            </a:prstGeom>
          </p:spPr>
        </p:pic>
        <p:pic>
          <p:nvPicPr>
            <p:cNvPr id="7" name="图片 6">
              <a:extLst>
                <a:ext uri="{FF2B5EF4-FFF2-40B4-BE49-F238E27FC236}">
                  <a16:creationId xmlns:a16="http://schemas.microsoft.com/office/drawing/2014/main" id="{FF4936B4-D66D-2769-4647-5F1AC647B38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49710" y="4858572"/>
              <a:ext cx="1447890" cy="934174"/>
            </a:xfrm>
            <a:prstGeom prst="rect">
              <a:avLst/>
            </a:prstGeom>
          </p:spPr>
        </p:pic>
        <p:pic>
          <p:nvPicPr>
            <p:cNvPr id="8" name="图片 7">
              <a:extLst>
                <a:ext uri="{FF2B5EF4-FFF2-40B4-BE49-F238E27FC236}">
                  <a16:creationId xmlns:a16="http://schemas.microsoft.com/office/drawing/2014/main" id="{A4756BA1-65D6-5FA4-7697-ED9DD356C6A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89527" y="3183901"/>
              <a:ext cx="3278358" cy="3278358"/>
            </a:xfrm>
            <a:prstGeom prst="rect">
              <a:avLst/>
            </a:prstGeom>
          </p:spPr>
        </p:pic>
        <p:pic>
          <p:nvPicPr>
            <p:cNvPr id="9" name="图片 8">
              <a:extLst>
                <a:ext uri="{FF2B5EF4-FFF2-40B4-BE49-F238E27FC236}">
                  <a16:creationId xmlns:a16="http://schemas.microsoft.com/office/drawing/2014/main" id="{6A9AC98D-545D-0DF4-12C7-61938AC4731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552854" y="4715149"/>
              <a:ext cx="1447890" cy="934174"/>
            </a:xfrm>
            <a:prstGeom prst="rect">
              <a:avLst/>
            </a:prstGeom>
          </p:spPr>
        </p:pic>
        <p:pic>
          <p:nvPicPr>
            <p:cNvPr id="10" name="图片 9">
              <a:extLst>
                <a:ext uri="{FF2B5EF4-FFF2-40B4-BE49-F238E27FC236}">
                  <a16:creationId xmlns:a16="http://schemas.microsoft.com/office/drawing/2014/main" id="{2F8337E9-0803-406B-ADD5-1FC691E3EB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97173" y="3354916"/>
              <a:ext cx="3278358" cy="3278358"/>
            </a:xfrm>
            <a:prstGeom prst="rect">
              <a:avLst/>
            </a:prstGeom>
          </p:spPr>
        </p:pic>
      </p:grpSp>
      <p:sp>
        <p:nvSpPr>
          <p:cNvPr id="12" name="图文框 11">
            <a:extLst>
              <a:ext uri="{FF2B5EF4-FFF2-40B4-BE49-F238E27FC236}">
                <a16:creationId xmlns:a16="http://schemas.microsoft.com/office/drawing/2014/main" id="{6F0BB692-8C04-12C3-00D7-AD71D6AFE956}"/>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312704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文化活动内容页2">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B9B52EA-0E33-FBB5-4D98-4D460A2C7A9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2042160"/>
            <a:ext cx="12192000" cy="4815840"/>
          </a:xfrm>
          <a:custGeom>
            <a:avLst/>
            <a:gdLst>
              <a:gd name="connsiteX0" fmla="*/ 0 w 12192000"/>
              <a:gd name="connsiteY0" fmla="*/ 0 h 4815840"/>
              <a:gd name="connsiteX1" fmla="*/ 12192000 w 12192000"/>
              <a:gd name="connsiteY1" fmla="*/ 0 h 4815840"/>
              <a:gd name="connsiteX2" fmla="*/ 12192000 w 12192000"/>
              <a:gd name="connsiteY2" fmla="*/ 4815840 h 4815840"/>
              <a:gd name="connsiteX3" fmla="*/ 0 w 12192000"/>
              <a:gd name="connsiteY3" fmla="*/ 4815840 h 4815840"/>
            </a:gdLst>
            <a:ahLst/>
            <a:cxnLst>
              <a:cxn ang="0">
                <a:pos x="connsiteX0" y="connsiteY0"/>
              </a:cxn>
              <a:cxn ang="0">
                <a:pos x="connsiteX1" y="connsiteY1"/>
              </a:cxn>
              <a:cxn ang="0">
                <a:pos x="connsiteX2" y="connsiteY2"/>
              </a:cxn>
              <a:cxn ang="0">
                <a:pos x="connsiteX3" y="connsiteY3"/>
              </a:cxn>
            </a:cxnLst>
            <a:rect l="l" t="t" r="r" b="b"/>
            <a:pathLst>
              <a:path w="12192000" h="4815840">
                <a:moveTo>
                  <a:pt x="0" y="0"/>
                </a:moveTo>
                <a:lnTo>
                  <a:pt x="12192000" y="0"/>
                </a:lnTo>
                <a:lnTo>
                  <a:pt x="12192000" y="4815840"/>
                </a:lnTo>
                <a:lnTo>
                  <a:pt x="0" y="4815840"/>
                </a:lnTo>
                <a:close/>
              </a:path>
            </a:pathLst>
          </a:custGeom>
        </p:spPr>
      </p:pic>
      <p:pic>
        <p:nvPicPr>
          <p:cNvPr id="3" name="图片 2">
            <a:extLst>
              <a:ext uri="{FF2B5EF4-FFF2-40B4-BE49-F238E27FC236}">
                <a16:creationId xmlns:a16="http://schemas.microsoft.com/office/drawing/2014/main" id="{C5499BBA-D01F-CCF7-C0B8-91A63C5E4D75}"/>
              </a:ext>
            </a:extLst>
          </p:cNvPr>
          <p:cNvPicPr>
            <a:picLocks noChangeAspect="1"/>
          </p:cNvPicPr>
          <p:nvPr userDrawn="1"/>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sp>
        <p:nvSpPr>
          <p:cNvPr id="5" name="图文框 4">
            <a:extLst>
              <a:ext uri="{FF2B5EF4-FFF2-40B4-BE49-F238E27FC236}">
                <a16:creationId xmlns:a16="http://schemas.microsoft.com/office/drawing/2014/main" id="{014CEB2B-098A-0332-5F47-55901CF203CE}"/>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656978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文化活动内容页3">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5B191C3-5B7B-F84F-3CED-CB0DCC7A963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7751958" y="0"/>
            <a:ext cx="4289642" cy="3693418"/>
          </a:xfrm>
          <a:custGeom>
            <a:avLst/>
            <a:gdLst>
              <a:gd name="connsiteX0" fmla="*/ 0 w 5781146"/>
              <a:gd name="connsiteY0" fmla="*/ 0 h 4977616"/>
              <a:gd name="connsiteX1" fmla="*/ 5781146 w 5781146"/>
              <a:gd name="connsiteY1" fmla="*/ 0 h 4977616"/>
              <a:gd name="connsiteX2" fmla="*/ 5781146 w 5781146"/>
              <a:gd name="connsiteY2" fmla="*/ 4977616 h 4977616"/>
              <a:gd name="connsiteX3" fmla="*/ 0 w 5781146"/>
              <a:gd name="connsiteY3" fmla="*/ 4977616 h 4977616"/>
            </a:gdLst>
            <a:ahLst/>
            <a:cxnLst>
              <a:cxn ang="0">
                <a:pos x="connsiteX0" y="connsiteY0"/>
              </a:cxn>
              <a:cxn ang="0">
                <a:pos x="connsiteX1" y="connsiteY1"/>
              </a:cxn>
              <a:cxn ang="0">
                <a:pos x="connsiteX2" y="connsiteY2"/>
              </a:cxn>
              <a:cxn ang="0">
                <a:pos x="connsiteX3" y="connsiteY3"/>
              </a:cxn>
            </a:cxnLst>
            <a:rect l="l" t="t" r="r" b="b"/>
            <a:pathLst>
              <a:path w="5781146" h="4977616">
                <a:moveTo>
                  <a:pt x="0" y="0"/>
                </a:moveTo>
                <a:lnTo>
                  <a:pt x="5781146" y="0"/>
                </a:lnTo>
                <a:lnTo>
                  <a:pt x="5781146" y="4977616"/>
                </a:lnTo>
                <a:lnTo>
                  <a:pt x="0" y="4977616"/>
                </a:lnTo>
                <a:close/>
              </a:path>
            </a:pathLst>
          </a:custGeom>
        </p:spPr>
      </p:pic>
      <p:pic>
        <p:nvPicPr>
          <p:cNvPr id="3" name="图片 2">
            <a:extLst>
              <a:ext uri="{FF2B5EF4-FFF2-40B4-BE49-F238E27FC236}">
                <a16:creationId xmlns:a16="http://schemas.microsoft.com/office/drawing/2014/main" id="{833EDABA-45C1-4D4D-41AC-9C41E16B1408}"/>
              </a:ext>
            </a:extLst>
          </p:cNvPr>
          <p:cNvPicPr>
            <a:picLocks noChangeAspect="1"/>
          </p:cNvPicPr>
          <p:nvPr userDrawn="1"/>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sp>
        <p:nvSpPr>
          <p:cNvPr id="5" name="图文框 4">
            <a:extLst>
              <a:ext uri="{FF2B5EF4-FFF2-40B4-BE49-F238E27FC236}">
                <a16:creationId xmlns:a16="http://schemas.microsoft.com/office/drawing/2014/main" id="{FAE47A6F-0E15-D157-2D31-7ADFD4153C52}"/>
              </a:ext>
            </a:extLst>
          </p:cNvPr>
          <p:cNvSpPr/>
          <p:nvPr userDrawn="1"/>
        </p:nvSpPr>
        <p:spPr>
          <a:xfrm>
            <a:off x="0" y="1"/>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135312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诗词歌赋内容页1">
    <p:spTree>
      <p:nvGrpSpPr>
        <p:cNvPr id="1" name=""/>
        <p:cNvGrpSpPr/>
        <p:nvPr/>
      </p:nvGrpSpPr>
      <p:grpSpPr>
        <a:xfrm>
          <a:off x="0" y="0"/>
          <a:ext cx="0" cy="0"/>
          <a:chOff x="0" y="0"/>
          <a:chExt cx="0" cy="0"/>
        </a:xfrm>
      </p:grpSpPr>
      <p:pic>
        <p:nvPicPr>
          <p:cNvPr id="6" name="Picture 45">
            <a:extLst>
              <a:ext uri="{FF2B5EF4-FFF2-40B4-BE49-F238E27FC236}">
                <a16:creationId xmlns:a16="http://schemas.microsoft.com/office/drawing/2014/main" id="{38953907-17FA-CF51-B357-8689D27F2C20}"/>
              </a:ext>
            </a:extLst>
          </p:cNvPr>
          <p:cNvPicPr>
            <a:picLocks noChangeAspect="1"/>
          </p:cNvPicPr>
          <p:nvPr userDrawn="1"/>
        </p:nvPicPr>
        <p:blipFill>
          <a:blip r:embed="rId2"/>
          <a:stretch>
            <a:fillRect/>
          </a:stretch>
        </p:blipFill>
        <p:spPr>
          <a:xfrm flipH="1" flipV="1">
            <a:off x="207440" y="2794490"/>
            <a:ext cx="11818920" cy="3634318"/>
          </a:xfrm>
          <a:prstGeom prst="rect">
            <a:avLst/>
          </a:prstGeom>
        </p:spPr>
      </p:pic>
      <p:pic>
        <p:nvPicPr>
          <p:cNvPr id="10" name="图片 9"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82B3F1BD-59DB-7518-3820-C7AF654AC382}"/>
              </a:ext>
            </a:extLst>
          </p:cNvPr>
          <p:cNvPicPr>
            <a:picLocks noChangeAspect="1"/>
          </p:cNvPicPr>
          <p:nvPr userDrawn="1"/>
        </p:nvPicPr>
        <p:blipFill>
          <a:blip r:embed="rId3">
            <a:grayscl/>
            <a:extLst>
              <a:ext uri="{28A0092B-C50C-407E-A947-70E740481C1C}">
                <a14:useLocalDpi xmlns:a14="http://schemas.microsoft.com/office/drawing/2010/main"/>
              </a:ext>
            </a:extLst>
          </a:blip>
          <a:stretch>
            <a:fillRect/>
          </a:stretch>
        </p:blipFill>
        <p:spPr>
          <a:xfrm rot="5400000">
            <a:off x="4240394" y="-621784"/>
            <a:ext cx="3753012" cy="8165562"/>
          </a:xfrm>
          <a:prstGeom prst="rect">
            <a:avLst/>
          </a:prstGeom>
        </p:spPr>
      </p:pic>
      <p:pic>
        <p:nvPicPr>
          <p:cNvPr id="3" name="图片 2">
            <a:extLst>
              <a:ext uri="{FF2B5EF4-FFF2-40B4-BE49-F238E27FC236}">
                <a16:creationId xmlns:a16="http://schemas.microsoft.com/office/drawing/2014/main" id="{49008546-7DB0-5897-681F-CE44CD5A9B2D}"/>
              </a:ext>
            </a:extLst>
          </p:cNvPr>
          <p:cNvPicPr>
            <a:picLocks noChangeAspect="1"/>
          </p:cNvPicPr>
          <p:nvPr userDrawn="1"/>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sp>
        <p:nvSpPr>
          <p:cNvPr id="7" name="图文框 6">
            <a:extLst>
              <a:ext uri="{FF2B5EF4-FFF2-40B4-BE49-F238E27FC236}">
                <a16:creationId xmlns:a16="http://schemas.microsoft.com/office/drawing/2014/main" id="{ED97337F-C0C6-C7B4-C3D9-E0A0936EBE09}"/>
              </a:ext>
            </a:extLst>
          </p:cNvPr>
          <p:cNvSpPr/>
          <p:nvPr userDrawn="1"/>
        </p:nvSpPr>
        <p:spPr>
          <a:xfrm>
            <a:off x="0" y="1"/>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387766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诗词歌赋内容页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F6150F02-850A-66D8-91B7-8A264856149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59325"/>
          <a:stretch/>
        </p:blipFill>
        <p:spPr>
          <a:xfrm>
            <a:off x="5005718" y="10342"/>
            <a:ext cx="6858000" cy="2789499"/>
          </a:xfrm>
          <a:prstGeom prst="rect">
            <a:avLst/>
          </a:prstGeom>
        </p:spPr>
      </p:pic>
      <p:pic>
        <p:nvPicPr>
          <p:cNvPr id="5" name="Picture 45">
            <a:extLst>
              <a:ext uri="{FF2B5EF4-FFF2-40B4-BE49-F238E27FC236}">
                <a16:creationId xmlns:a16="http://schemas.microsoft.com/office/drawing/2014/main" id="{5BABAD8F-FBA2-4274-5040-FFBA0B7EB89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flipV="1">
            <a:off x="150400" y="1012202"/>
            <a:ext cx="11818920" cy="3634318"/>
          </a:xfrm>
          <a:prstGeom prst="rect">
            <a:avLst/>
          </a:prstGeom>
        </p:spPr>
      </p:pic>
      <p:pic>
        <p:nvPicPr>
          <p:cNvPr id="4" name="Picture 3">
            <a:extLst>
              <a:ext uri="{FF2B5EF4-FFF2-40B4-BE49-F238E27FC236}">
                <a16:creationId xmlns:a16="http://schemas.microsoft.com/office/drawing/2014/main" id="{311845BE-B389-6E83-BC84-B0850C3D4F1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080224" y="31997"/>
            <a:ext cx="7961376" cy="6858000"/>
          </a:xfrm>
          <a:prstGeom prst="rect">
            <a:avLst/>
          </a:prstGeom>
        </p:spPr>
      </p:pic>
      <p:pic>
        <p:nvPicPr>
          <p:cNvPr id="3" name="图片 2">
            <a:extLst>
              <a:ext uri="{FF2B5EF4-FFF2-40B4-BE49-F238E27FC236}">
                <a16:creationId xmlns:a16="http://schemas.microsoft.com/office/drawing/2014/main" id="{4E2CDBBB-B380-874D-5E37-6889DE2B3D26}"/>
              </a:ext>
            </a:extLst>
          </p:cNvPr>
          <p:cNvPicPr>
            <a:picLocks noChangeAspect="1"/>
          </p:cNvPicPr>
          <p:nvPr userDrawn="1"/>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sp>
        <p:nvSpPr>
          <p:cNvPr id="8" name="图文框 7">
            <a:extLst>
              <a:ext uri="{FF2B5EF4-FFF2-40B4-BE49-F238E27FC236}">
                <a16:creationId xmlns:a16="http://schemas.microsoft.com/office/drawing/2014/main" id="{D7844E89-E5B8-3BAF-C6D1-A8B83FE8EFCD}"/>
              </a:ext>
            </a:extLst>
          </p:cNvPr>
          <p:cNvSpPr/>
          <p:nvPr userDrawn="1"/>
        </p:nvSpPr>
        <p:spPr>
          <a:xfrm>
            <a:off x="0" y="1"/>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206821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诗词歌赋内容页3">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E2DC11D-7617-9353-2F54-4E44078A8972}"/>
              </a:ext>
            </a:extLst>
          </p:cNvPr>
          <p:cNvPicPr>
            <a:picLocks noChangeAspect="1"/>
          </p:cNvPicPr>
          <p:nvPr userDrawn="1"/>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pic>
        <p:nvPicPr>
          <p:cNvPr id="4" name="Picture 45">
            <a:extLst>
              <a:ext uri="{FF2B5EF4-FFF2-40B4-BE49-F238E27FC236}">
                <a16:creationId xmlns:a16="http://schemas.microsoft.com/office/drawing/2014/main" id="{A7A3A582-C422-FB82-5267-028CA00B621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flipV="1">
            <a:off x="150400" y="3155085"/>
            <a:ext cx="11818920" cy="3634318"/>
          </a:xfrm>
          <a:prstGeom prst="rect">
            <a:avLst/>
          </a:prstGeom>
        </p:spPr>
      </p:pic>
      <p:sp>
        <p:nvSpPr>
          <p:cNvPr id="5" name="图文框 4">
            <a:extLst>
              <a:ext uri="{FF2B5EF4-FFF2-40B4-BE49-F238E27FC236}">
                <a16:creationId xmlns:a16="http://schemas.microsoft.com/office/drawing/2014/main" id="{1ABEAC57-ECE8-1104-183D-EB0EC19BC265}"/>
              </a:ext>
            </a:extLst>
          </p:cNvPr>
          <p:cNvSpPr/>
          <p:nvPr userDrawn="1"/>
        </p:nvSpPr>
        <p:spPr>
          <a:xfrm>
            <a:off x="0" y="1"/>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5549619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Picture 19">
            <a:extLst>
              <a:ext uri="{FF2B5EF4-FFF2-40B4-BE49-F238E27FC236}">
                <a16:creationId xmlns:a16="http://schemas.microsoft.com/office/drawing/2014/main" id="{E60AFD8B-300E-60C8-02F2-D63FF669D7D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233120" y="45271"/>
            <a:ext cx="5958880" cy="6690360"/>
          </a:xfrm>
          <a:prstGeom prst="rect">
            <a:avLst/>
          </a:prstGeom>
        </p:spPr>
      </p:pic>
      <p:sp>
        <p:nvSpPr>
          <p:cNvPr id="4" name="图文框 3">
            <a:extLst>
              <a:ext uri="{FF2B5EF4-FFF2-40B4-BE49-F238E27FC236}">
                <a16:creationId xmlns:a16="http://schemas.microsoft.com/office/drawing/2014/main" id="{7F30E27B-9850-B634-CC38-8101225D0AED}"/>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23839978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所获荣誉内容页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E2DC11D-7617-9353-2F54-4E44078A8972}"/>
              </a:ext>
            </a:extLst>
          </p:cNvPr>
          <p:cNvPicPr>
            <a:picLocks noChangeAspect="1"/>
          </p:cNvPicPr>
          <p:nvPr userDrawn="1"/>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pic>
        <p:nvPicPr>
          <p:cNvPr id="4" name="Picture 45">
            <a:extLst>
              <a:ext uri="{FF2B5EF4-FFF2-40B4-BE49-F238E27FC236}">
                <a16:creationId xmlns:a16="http://schemas.microsoft.com/office/drawing/2014/main" id="{A7A3A582-C422-FB82-5267-028CA00B621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flipV="1">
            <a:off x="150400" y="1798725"/>
            <a:ext cx="11818920" cy="3634318"/>
          </a:xfrm>
          <a:prstGeom prst="rect">
            <a:avLst/>
          </a:prstGeom>
        </p:spPr>
      </p:pic>
      <p:sp>
        <p:nvSpPr>
          <p:cNvPr id="5" name="图文框 4">
            <a:extLst>
              <a:ext uri="{FF2B5EF4-FFF2-40B4-BE49-F238E27FC236}">
                <a16:creationId xmlns:a16="http://schemas.microsoft.com/office/drawing/2014/main" id="{AE21377B-4D68-88BE-8DEB-D5C55389DE2A}"/>
              </a:ext>
            </a:extLst>
          </p:cNvPr>
          <p:cNvSpPr/>
          <p:nvPr userDrawn="1"/>
        </p:nvSpPr>
        <p:spPr>
          <a:xfrm>
            <a:off x="0" y="1"/>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774382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结束页">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2F577D-10A1-499B-B4E5-861D65E2AD6A}"/>
              </a:ext>
            </a:extLst>
          </p:cNvPr>
          <p:cNvPicPr>
            <a:picLocks noChangeAspect="1"/>
          </p:cNvPicPr>
          <p:nvPr userDrawn="1"/>
        </p:nvPicPr>
        <p:blipFill>
          <a:blip r:embed="rId2" cstate="email">
            <a:extLst>
              <a:ext uri="{28A0092B-C50C-407E-A947-70E740481C1C}">
                <a14:useLocalDpi xmlns:a14="http://schemas.microsoft.com/office/drawing/2010/main"/>
              </a:ext>
            </a:extLst>
          </a:blip>
          <a:srcRect b="6775"/>
          <a:stretch>
            <a:fillRect/>
          </a:stretch>
        </p:blipFill>
        <p:spPr>
          <a:xfrm>
            <a:off x="1008" y="3107550"/>
            <a:ext cx="12190992" cy="3750450"/>
          </a:xfrm>
          <a:custGeom>
            <a:avLst/>
            <a:gdLst>
              <a:gd name="connsiteX0" fmla="*/ 0 w 12190992"/>
              <a:gd name="connsiteY0" fmla="*/ 0 h 3750450"/>
              <a:gd name="connsiteX1" fmla="*/ 12190992 w 12190992"/>
              <a:gd name="connsiteY1" fmla="*/ 0 h 3750450"/>
              <a:gd name="connsiteX2" fmla="*/ 12190992 w 12190992"/>
              <a:gd name="connsiteY2" fmla="*/ 3750450 h 3750450"/>
              <a:gd name="connsiteX3" fmla="*/ 0 w 12190992"/>
              <a:gd name="connsiteY3" fmla="*/ 3750450 h 3750450"/>
            </a:gdLst>
            <a:ahLst/>
            <a:cxnLst>
              <a:cxn ang="0">
                <a:pos x="connsiteX0" y="connsiteY0"/>
              </a:cxn>
              <a:cxn ang="0">
                <a:pos x="connsiteX1" y="connsiteY1"/>
              </a:cxn>
              <a:cxn ang="0">
                <a:pos x="connsiteX2" y="connsiteY2"/>
              </a:cxn>
              <a:cxn ang="0">
                <a:pos x="connsiteX3" y="connsiteY3"/>
              </a:cxn>
            </a:cxnLst>
            <a:rect l="l" t="t" r="r" b="b"/>
            <a:pathLst>
              <a:path w="12190992" h="3750450">
                <a:moveTo>
                  <a:pt x="0" y="0"/>
                </a:moveTo>
                <a:lnTo>
                  <a:pt x="12190992" y="0"/>
                </a:lnTo>
                <a:lnTo>
                  <a:pt x="12190992" y="3750450"/>
                </a:lnTo>
                <a:lnTo>
                  <a:pt x="0" y="3750450"/>
                </a:lnTo>
                <a:close/>
              </a:path>
            </a:pathLst>
          </a:custGeom>
        </p:spPr>
      </p:pic>
      <p:grpSp>
        <p:nvGrpSpPr>
          <p:cNvPr id="8" name="组合 7">
            <a:extLst>
              <a:ext uri="{FF2B5EF4-FFF2-40B4-BE49-F238E27FC236}">
                <a16:creationId xmlns:a16="http://schemas.microsoft.com/office/drawing/2014/main" id="{6C6B505F-7190-229E-555C-BA888A0AA154}"/>
              </a:ext>
            </a:extLst>
          </p:cNvPr>
          <p:cNvGrpSpPr/>
          <p:nvPr userDrawn="1"/>
        </p:nvGrpSpPr>
        <p:grpSpPr>
          <a:xfrm flipH="1">
            <a:off x="9371791" y="820671"/>
            <a:ext cx="1801920" cy="633640"/>
            <a:chOff x="248784" y="452514"/>
            <a:chExt cx="2009094" cy="706492"/>
          </a:xfrm>
        </p:grpSpPr>
        <p:pic>
          <p:nvPicPr>
            <p:cNvPr id="9" name="图片 8">
              <a:extLst>
                <a:ext uri="{FF2B5EF4-FFF2-40B4-BE49-F238E27FC236}">
                  <a16:creationId xmlns:a16="http://schemas.microsoft.com/office/drawing/2014/main" id="{04D0C4EC-C62B-CB07-940C-1A3389BDF334}"/>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flipH="1">
              <a:off x="248784" y="452514"/>
              <a:ext cx="1152686" cy="571580"/>
            </a:xfrm>
            <a:prstGeom prst="rect">
              <a:avLst/>
            </a:prstGeom>
          </p:spPr>
        </p:pic>
        <p:pic>
          <p:nvPicPr>
            <p:cNvPr id="10" name="图片 9">
              <a:extLst>
                <a:ext uri="{FF2B5EF4-FFF2-40B4-BE49-F238E27FC236}">
                  <a16:creationId xmlns:a16="http://schemas.microsoft.com/office/drawing/2014/main" id="{B9B9FE9B-C104-C1FA-F20C-D222A6D1EAE9}"/>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105192" y="587426"/>
              <a:ext cx="1152686" cy="571580"/>
            </a:xfrm>
            <a:prstGeom prst="rect">
              <a:avLst/>
            </a:prstGeom>
          </p:spPr>
        </p:pic>
      </p:grpSp>
      <p:sp>
        <p:nvSpPr>
          <p:cNvPr id="11" name="图文框 10">
            <a:extLst>
              <a:ext uri="{FF2B5EF4-FFF2-40B4-BE49-F238E27FC236}">
                <a16:creationId xmlns:a16="http://schemas.microsoft.com/office/drawing/2014/main" id="{C8897C15-1867-6219-8DF0-79E3E78BED79}"/>
              </a:ext>
            </a:extLst>
          </p:cNvPr>
          <p:cNvSpPr/>
          <p:nvPr userDrawn="1"/>
        </p:nvSpPr>
        <p:spPr>
          <a:xfrm>
            <a:off x="0" y="1"/>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1443821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注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5026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9" name="Picture 13">
            <a:extLst>
              <a:ext uri="{FF2B5EF4-FFF2-40B4-BE49-F238E27FC236}">
                <a16:creationId xmlns:a16="http://schemas.microsoft.com/office/drawing/2014/main" id="{ED648318-C128-99D9-5EBC-E4F16CC6D2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1115416"/>
            <a:ext cx="12179396" cy="5742585"/>
          </a:xfrm>
          <a:prstGeom prst="rect">
            <a:avLst/>
          </a:prstGeom>
        </p:spPr>
      </p:pic>
      <p:grpSp>
        <p:nvGrpSpPr>
          <p:cNvPr id="4" name="组合 3">
            <a:extLst>
              <a:ext uri="{FF2B5EF4-FFF2-40B4-BE49-F238E27FC236}">
                <a16:creationId xmlns:a16="http://schemas.microsoft.com/office/drawing/2014/main" id="{F5DEECE2-CCBB-BB81-03C7-846A9415408B}"/>
              </a:ext>
            </a:extLst>
          </p:cNvPr>
          <p:cNvGrpSpPr/>
          <p:nvPr userDrawn="1"/>
        </p:nvGrpSpPr>
        <p:grpSpPr>
          <a:xfrm>
            <a:off x="2003871" y="710399"/>
            <a:ext cx="1531809" cy="499442"/>
            <a:chOff x="248784" y="452514"/>
            <a:chExt cx="2009094" cy="706492"/>
          </a:xfrm>
        </p:grpSpPr>
        <p:pic>
          <p:nvPicPr>
            <p:cNvPr id="5" name="图片 4">
              <a:extLst>
                <a:ext uri="{FF2B5EF4-FFF2-40B4-BE49-F238E27FC236}">
                  <a16:creationId xmlns:a16="http://schemas.microsoft.com/office/drawing/2014/main" id="{CDDA9230-6589-8AEA-ACE2-4D5A999EB159}"/>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flipH="1">
              <a:off x="248784" y="452514"/>
              <a:ext cx="1152686" cy="571580"/>
            </a:xfrm>
            <a:prstGeom prst="rect">
              <a:avLst/>
            </a:prstGeom>
          </p:spPr>
        </p:pic>
        <p:pic>
          <p:nvPicPr>
            <p:cNvPr id="8" name="图片 7">
              <a:extLst>
                <a:ext uri="{FF2B5EF4-FFF2-40B4-BE49-F238E27FC236}">
                  <a16:creationId xmlns:a16="http://schemas.microsoft.com/office/drawing/2014/main" id="{F17DDEC8-67FB-29EA-3EAA-ED6335DA8916}"/>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105192" y="587426"/>
              <a:ext cx="1152686" cy="571580"/>
            </a:xfrm>
            <a:prstGeom prst="rect">
              <a:avLst/>
            </a:prstGeom>
          </p:spPr>
        </p:pic>
      </p:grpSp>
      <p:sp>
        <p:nvSpPr>
          <p:cNvPr id="7" name="图文框 6">
            <a:extLst>
              <a:ext uri="{FF2B5EF4-FFF2-40B4-BE49-F238E27FC236}">
                <a16:creationId xmlns:a16="http://schemas.microsoft.com/office/drawing/2014/main" id="{19D5F033-B833-B9DA-EA45-AD0BB41B0C64}"/>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62389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地理环境内容页1">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0E7CAA0-A2FE-49DF-173C-DB8573AF433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1282683"/>
            <a:ext cx="12032642" cy="2860252"/>
          </a:xfrm>
          <a:custGeom>
            <a:avLst/>
            <a:gdLst>
              <a:gd name="connsiteX0" fmla="*/ 10779580 w 12032642"/>
              <a:gd name="connsiteY0" fmla="*/ 2844791 h 2860252"/>
              <a:gd name="connsiteX1" fmla="*/ 10796260 w 12032642"/>
              <a:gd name="connsiteY1" fmla="*/ 2854067 h 2860252"/>
              <a:gd name="connsiteX2" fmla="*/ 10779580 w 12032642"/>
              <a:gd name="connsiteY2" fmla="*/ 2860252 h 2860252"/>
              <a:gd name="connsiteX3" fmla="*/ 10771246 w 12032642"/>
              <a:gd name="connsiteY3" fmla="*/ 2850977 h 2860252"/>
              <a:gd name="connsiteX4" fmla="*/ 10779580 w 12032642"/>
              <a:gd name="connsiteY4" fmla="*/ 2844791 h 2860252"/>
              <a:gd name="connsiteX5" fmla="*/ 10462698 w 12032642"/>
              <a:gd name="connsiteY5" fmla="*/ 2832423 h 2860252"/>
              <a:gd name="connsiteX6" fmla="*/ 10479379 w 12032642"/>
              <a:gd name="connsiteY6" fmla="*/ 2838609 h 2860252"/>
              <a:gd name="connsiteX7" fmla="*/ 10454358 w 12032642"/>
              <a:gd name="connsiteY7" fmla="*/ 2841699 h 2860252"/>
              <a:gd name="connsiteX8" fmla="*/ 10437684 w 12032642"/>
              <a:gd name="connsiteY8" fmla="*/ 2838609 h 2860252"/>
              <a:gd name="connsiteX9" fmla="*/ 10462698 w 12032642"/>
              <a:gd name="connsiteY9" fmla="*/ 2832423 h 2860252"/>
              <a:gd name="connsiteX10" fmla="*/ 9462033 w 12032642"/>
              <a:gd name="connsiteY10" fmla="*/ 2816962 h 2860252"/>
              <a:gd name="connsiteX11" fmla="*/ 9478714 w 12032642"/>
              <a:gd name="connsiteY11" fmla="*/ 2826238 h 2860252"/>
              <a:gd name="connsiteX12" fmla="*/ 9462033 w 12032642"/>
              <a:gd name="connsiteY12" fmla="*/ 2832423 h 2860252"/>
              <a:gd name="connsiteX13" fmla="*/ 9411998 w 12032642"/>
              <a:gd name="connsiteY13" fmla="*/ 2829333 h 2860252"/>
              <a:gd name="connsiteX14" fmla="*/ 9411998 w 12032642"/>
              <a:gd name="connsiteY14" fmla="*/ 2820055 h 2860252"/>
              <a:gd name="connsiteX15" fmla="*/ 9462033 w 12032642"/>
              <a:gd name="connsiteY15" fmla="*/ 2816962 h 2860252"/>
              <a:gd name="connsiteX16" fmla="*/ 11263239 w 12032642"/>
              <a:gd name="connsiteY16" fmla="*/ 2773673 h 2860252"/>
              <a:gd name="connsiteX17" fmla="*/ 11313273 w 12032642"/>
              <a:gd name="connsiteY17" fmla="*/ 2773673 h 2860252"/>
              <a:gd name="connsiteX18" fmla="*/ 11329947 w 12032642"/>
              <a:gd name="connsiteY18" fmla="*/ 2798409 h 2860252"/>
              <a:gd name="connsiteX19" fmla="*/ 11271579 w 12032642"/>
              <a:gd name="connsiteY19" fmla="*/ 2801502 h 2860252"/>
              <a:gd name="connsiteX20" fmla="*/ 11263239 w 12032642"/>
              <a:gd name="connsiteY20" fmla="*/ 2773673 h 2860252"/>
              <a:gd name="connsiteX21" fmla="*/ 10629476 w 12032642"/>
              <a:gd name="connsiteY21" fmla="*/ 2758212 h 2860252"/>
              <a:gd name="connsiteX22" fmla="*/ 10646156 w 12032642"/>
              <a:gd name="connsiteY22" fmla="*/ 2764395 h 2860252"/>
              <a:gd name="connsiteX23" fmla="*/ 10621136 w 12032642"/>
              <a:gd name="connsiteY23" fmla="*/ 2770580 h 2860252"/>
              <a:gd name="connsiteX24" fmla="*/ 10604462 w 12032642"/>
              <a:gd name="connsiteY24" fmla="*/ 2764395 h 2860252"/>
              <a:gd name="connsiteX25" fmla="*/ 10629476 w 12032642"/>
              <a:gd name="connsiteY25" fmla="*/ 2758212 h 2860252"/>
              <a:gd name="connsiteX26" fmla="*/ 8144494 w 12032642"/>
              <a:gd name="connsiteY26" fmla="*/ 2758212 h 2860252"/>
              <a:gd name="connsiteX27" fmla="*/ 8161167 w 12032642"/>
              <a:gd name="connsiteY27" fmla="*/ 2764395 h 2860252"/>
              <a:gd name="connsiteX28" fmla="*/ 8136153 w 12032642"/>
              <a:gd name="connsiteY28" fmla="*/ 2770580 h 2860252"/>
              <a:gd name="connsiteX29" fmla="*/ 8119473 w 12032642"/>
              <a:gd name="connsiteY29" fmla="*/ 2764395 h 2860252"/>
              <a:gd name="connsiteX30" fmla="*/ 8144494 w 12032642"/>
              <a:gd name="connsiteY30" fmla="*/ 2758212 h 2860252"/>
              <a:gd name="connsiteX31" fmla="*/ 7944348 w 12032642"/>
              <a:gd name="connsiteY31" fmla="*/ 2758212 h 2860252"/>
              <a:gd name="connsiteX32" fmla="*/ 7961029 w 12032642"/>
              <a:gd name="connsiteY32" fmla="*/ 2764395 h 2860252"/>
              <a:gd name="connsiteX33" fmla="*/ 7936015 w 12032642"/>
              <a:gd name="connsiteY33" fmla="*/ 2770580 h 2860252"/>
              <a:gd name="connsiteX34" fmla="*/ 7919334 w 12032642"/>
              <a:gd name="connsiteY34" fmla="*/ 2764395 h 2860252"/>
              <a:gd name="connsiteX35" fmla="*/ 7944348 w 12032642"/>
              <a:gd name="connsiteY35" fmla="*/ 2758212 h 2860252"/>
              <a:gd name="connsiteX36" fmla="*/ 7860966 w 12032642"/>
              <a:gd name="connsiteY36" fmla="*/ 2758212 h 2860252"/>
              <a:gd name="connsiteX37" fmla="*/ 7869307 w 12032642"/>
              <a:gd name="connsiteY37" fmla="*/ 2767487 h 2860252"/>
              <a:gd name="connsiteX38" fmla="*/ 7860966 w 12032642"/>
              <a:gd name="connsiteY38" fmla="*/ 2773673 h 2860252"/>
              <a:gd name="connsiteX39" fmla="*/ 7844293 w 12032642"/>
              <a:gd name="connsiteY39" fmla="*/ 2764395 h 2860252"/>
              <a:gd name="connsiteX40" fmla="*/ 7860966 w 12032642"/>
              <a:gd name="connsiteY40" fmla="*/ 2758212 h 2860252"/>
              <a:gd name="connsiteX41" fmla="*/ 7660828 w 12032642"/>
              <a:gd name="connsiteY41" fmla="*/ 2742751 h 2860252"/>
              <a:gd name="connsiteX42" fmla="*/ 7677508 w 12032642"/>
              <a:gd name="connsiteY42" fmla="*/ 2748934 h 2860252"/>
              <a:gd name="connsiteX43" fmla="*/ 7652488 w 12032642"/>
              <a:gd name="connsiteY43" fmla="*/ 2752027 h 2860252"/>
              <a:gd name="connsiteX44" fmla="*/ 7635814 w 12032642"/>
              <a:gd name="connsiteY44" fmla="*/ 2748934 h 2860252"/>
              <a:gd name="connsiteX45" fmla="*/ 7660828 w 12032642"/>
              <a:gd name="connsiteY45" fmla="*/ 2742751 h 2860252"/>
              <a:gd name="connsiteX46" fmla="*/ 9964457 w 12032642"/>
              <a:gd name="connsiteY46" fmla="*/ 2741589 h 2860252"/>
              <a:gd name="connsiteX47" fmla="*/ 9995727 w 12032642"/>
              <a:gd name="connsiteY47" fmla="*/ 2745841 h 2860252"/>
              <a:gd name="connsiteX48" fmla="*/ 9920678 w 12032642"/>
              <a:gd name="connsiteY48" fmla="*/ 2748934 h 2860252"/>
              <a:gd name="connsiteX49" fmla="*/ 9964457 w 12032642"/>
              <a:gd name="connsiteY49" fmla="*/ 2741589 h 2860252"/>
              <a:gd name="connsiteX50" fmla="*/ 7385648 w 12032642"/>
              <a:gd name="connsiteY50" fmla="*/ 2730381 h 2860252"/>
              <a:gd name="connsiteX51" fmla="*/ 7402321 w 12032642"/>
              <a:gd name="connsiteY51" fmla="*/ 2733473 h 2860252"/>
              <a:gd name="connsiteX52" fmla="*/ 7377307 w 12032642"/>
              <a:gd name="connsiteY52" fmla="*/ 2739656 h 2860252"/>
              <a:gd name="connsiteX53" fmla="*/ 7360627 w 12032642"/>
              <a:gd name="connsiteY53" fmla="*/ 2733473 h 2860252"/>
              <a:gd name="connsiteX54" fmla="*/ 7385648 w 12032642"/>
              <a:gd name="connsiteY54" fmla="*/ 2730381 h 2860252"/>
              <a:gd name="connsiteX55" fmla="*/ 11421676 w 12032642"/>
              <a:gd name="connsiteY55" fmla="*/ 2727290 h 2860252"/>
              <a:gd name="connsiteX56" fmla="*/ 11438356 w 12032642"/>
              <a:gd name="connsiteY56" fmla="*/ 2736566 h 2860252"/>
              <a:gd name="connsiteX57" fmla="*/ 11421676 w 12032642"/>
              <a:gd name="connsiteY57" fmla="*/ 2742751 h 2860252"/>
              <a:gd name="connsiteX58" fmla="*/ 11371641 w 12032642"/>
              <a:gd name="connsiteY58" fmla="*/ 2739659 h 2860252"/>
              <a:gd name="connsiteX59" fmla="*/ 11371641 w 12032642"/>
              <a:gd name="connsiteY59" fmla="*/ 2730383 h 2860252"/>
              <a:gd name="connsiteX60" fmla="*/ 11421676 w 12032642"/>
              <a:gd name="connsiteY60" fmla="*/ 2727290 h 2860252"/>
              <a:gd name="connsiteX61" fmla="*/ 10304268 w 12032642"/>
              <a:gd name="connsiteY61" fmla="*/ 2714920 h 2860252"/>
              <a:gd name="connsiteX62" fmla="*/ 10279247 w 12032642"/>
              <a:gd name="connsiteY62" fmla="*/ 2721105 h 2860252"/>
              <a:gd name="connsiteX63" fmla="*/ 10295928 w 12032642"/>
              <a:gd name="connsiteY63" fmla="*/ 2727290 h 2860252"/>
              <a:gd name="connsiteX64" fmla="*/ 10320942 w 12032642"/>
              <a:gd name="connsiteY64" fmla="*/ 2721105 h 2860252"/>
              <a:gd name="connsiteX65" fmla="*/ 10304268 w 12032642"/>
              <a:gd name="connsiteY65" fmla="*/ 2714920 h 2860252"/>
              <a:gd name="connsiteX66" fmla="*/ 10220879 w 12032642"/>
              <a:gd name="connsiteY66" fmla="*/ 2714920 h 2860252"/>
              <a:gd name="connsiteX67" fmla="*/ 10212539 w 12032642"/>
              <a:gd name="connsiteY67" fmla="*/ 2721105 h 2860252"/>
              <a:gd name="connsiteX68" fmla="*/ 10220879 w 12032642"/>
              <a:gd name="connsiteY68" fmla="*/ 2730381 h 2860252"/>
              <a:gd name="connsiteX69" fmla="*/ 10237553 w 12032642"/>
              <a:gd name="connsiteY69" fmla="*/ 2724198 h 2860252"/>
              <a:gd name="connsiteX70" fmla="*/ 10220879 w 12032642"/>
              <a:gd name="connsiteY70" fmla="*/ 2714920 h 2860252"/>
              <a:gd name="connsiteX71" fmla="*/ 10821274 w 12032642"/>
              <a:gd name="connsiteY71" fmla="*/ 2699459 h 2860252"/>
              <a:gd name="connsiteX72" fmla="*/ 10812941 w 12032642"/>
              <a:gd name="connsiteY72" fmla="*/ 2705644 h 2860252"/>
              <a:gd name="connsiteX73" fmla="*/ 10821274 w 12032642"/>
              <a:gd name="connsiteY73" fmla="*/ 2714920 h 2860252"/>
              <a:gd name="connsiteX74" fmla="*/ 10837955 w 12032642"/>
              <a:gd name="connsiteY74" fmla="*/ 2708737 h 2860252"/>
              <a:gd name="connsiteX75" fmla="*/ 10821274 w 12032642"/>
              <a:gd name="connsiteY75" fmla="*/ 2699459 h 2860252"/>
              <a:gd name="connsiteX76" fmla="*/ 10070776 w 12032642"/>
              <a:gd name="connsiteY76" fmla="*/ 2670857 h 2860252"/>
              <a:gd name="connsiteX77" fmla="*/ 10062442 w 12032642"/>
              <a:gd name="connsiteY77" fmla="*/ 2671630 h 2860252"/>
              <a:gd name="connsiteX78" fmla="*/ 10037421 w 12032642"/>
              <a:gd name="connsiteY78" fmla="*/ 2674723 h 2860252"/>
              <a:gd name="connsiteX79" fmla="*/ 10054102 w 12032642"/>
              <a:gd name="connsiteY79" fmla="*/ 2680908 h 2860252"/>
              <a:gd name="connsiteX80" fmla="*/ 10079116 w 12032642"/>
              <a:gd name="connsiteY80" fmla="*/ 2674723 h 2860252"/>
              <a:gd name="connsiteX81" fmla="*/ 10070776 w 12032642"/>
              <a:gd name="connsiteY81" fmla="*/ 2670857 h 2860252"/>
              <a:gd name="connsiteX82" fmla="*/ 8344625 w 12032642"/>
              <a:gd name="connsiteY82" fmla="*/ 2668537 h 2860252"/>
              <a:gd name="connsiteX83" fmla="*/ 8327945 w 12032642"/>
              <a:gd name="connsiteY83" fmla="*/ 2677815 h 2860252"/>
              <a:gd name="connsiteX84" fmla="*/ 8344625 w 12032642"/>
              <a:gd name="connsiteY84" fmla="*/ 2683998 h 2860252"/>
              <a:gd name="connsiteX85" fmla="*/ 8361299 w 12032642"/>
              <a:gd name="connsiteY85" fmla="*/ 2674723 h 2860252"/>
              <a:gd name="connsiteX86" fmla="*/ 8344625 w 12032642"/>
              <a:gd name="connsiteY86" fmla="*/ 2668537 h 2860252"/>
              <a:gd name="connsiteX87" fmla="*/ 10938024 w 12032642"/>
              <a:gd name="connsiteY87" fmla="*/ 2653077 h 2860252"/>
              <a:gd name="connsiteX88" fmla="*/ 10871309 w 12032642"/>
              <a:gd name="connsiteY88" fmla="*/ 2659262 h 2860252"/>
              <a:gd name="connsiteX89" fmla="*/ 10896330 w 12032642"/>
              <a:gd name="connsiteY89" fmla="*/ 2696369 h 2860252"/>
              <a:gd name="connsiteX90" fmla="*/ 10921344 w 12032642"/>
              <a:gd name="connsiteY90" fmla="*/ 2690184 h 2860252"/>
              <a:gd name="connsiteX91" fmla="*/ 10946357 w 12032642"/>
              <a:gd name="connsiteY91" fmla="*/ 2665447 h 2860252"/>
              <a:gd name="connsiteX92" fmla="*/ 10938024 w 12032642"/>
              <a:gd name="connsiteY92" fmla="*/ 2653077 h 2860252"/>
              <a:gd name="connsiteX93" fmla="*/ 8003777 w 12032642"/>
              <a:gd name="connsiteY93" fmla="*/ 2653077 h 2860252"/>
              <a:gd name="connsiteX94" fmla="*/ 7969376 w 12032642"/>
              <a:gd name="connsiteY94" fmla="*/ 2662355 h 2860252"/>
              <a:gd name="connsiteX95" fmla="*/ 8015244 w 12032642"/>
              <a:gd name="connsiteY95" fmla="*/ 2665833 h 2860252"/>
              <a:gd name="connsiteX96" fmla="*/ 8036084 w 12032642"/>
              <a:gd name="connsiteY96" fmla="*/ 2653077 h 2860252"/>
              <a:gd name="connsiteX97" fmla="*/ 6773779 w 12032642"/>
              <a:gd name="connsiteY97" fmla="*/ 2640320 h 2860252"/>
              <a:gd name="connsiteX98" fmla="*/ 6797991 w 12032642"/>
              <a:gd name="connsiteY98" fmla="*/ 2651292 h 2860252"/>
              <a:gd name="connsiteX99" fmla="*/ 6835280 w 12032642"/>
              <a:gd name="connsiteY99" fmla="*/ 2662355 h 2860252"/>
              <a:gd name="connsiteX100" fmla="*/ 6805053 w 12032642"/>
              <a:gd name="connsiteY100" fmla="*/ 2664288 h 2860252"/>
              <a:gd name="connsiteX101" fmla="*/ 6796067 w 12032642"/>
              <a:gd name="connsiteY101" fmla="*/ 2653077 h 2860252"/>
              <a:gd name="connsiteX102" fmla="*/ 6761272 w 12032642"/>
              <a:gd name="connsiteY102" fmla="*/ 2653079 h 2860252"/>
              <a:gd name="connsiteX103" fmla="*/ 6726878 w 12032642"/>
              <a:gd name="connsiteY103" fmla="*/ 2643801 h 2860252"/>
              <a:gd name="connsiteX104" fmla="*/ 6773779 w 12032642"/>
              <a:gd name="connsiteY104" fmla="*/ 2640320 h 2860252"/>
              <a:gd name="connsiteX105" fmla="*/ 8161167 w 12032642"/>
              <a:gd name="connsiteY105" fmla="*/ 2634526 h 2860252"/>
              <a:gd name="connsiteX106" fmla="*/ 8044424 w 12032642"/>
              <a:gd name="connsiteY106" fmla="*/ 2653077 h 2860252"/>
              <a:gd name="connsiteX107" fmla="*/ 8094459 w 12032642"/>
              <a:gd name="connsiteY107" fmla="*/ 2653077 h 2860252"/>
              <a:gd name="connsiteX108" fmla="*/ 8169507 w 12032642"/>
              <a:gd name="connsiteY108" fmla="*/ 2662355 h 2860252"/>
              <a:gd name="connsiteX109" fmla="*/ 8161167 w 12032642"/>
              <a:gd name="connsiteY109" fmla="*/ 2634526 h 2860252"/>
              <a:gd name="connsiteX110" fmla="*/ 11263239 w 12032642"/>
              <a:gd name="connsiteY110" fmla="*/ 2625248 h 2860252"/>
              <a:gd name="connsiteX111" fmla="*/ 11279912 w 12032642"/>
              <a:gd name="connsiteY111" fmla="*/ 2631433 h 2860252"/>
              <a:gd name="connsiteX112" fmla="*/ 11254898 w 12032642"/>
              <a:gd name="connsiteY112" fmla="*/ 2637618 h 2860252"/>
              <a:gd name="connsiteX113" fmla="*/ 11238218 w 12032642"/>
              <a:gd name="connsiteY113" fmla="*/ 2631433 h 2860252"/>
              <a:gd name="connsiteX114" fmla="*/ 11263239 w 12032642"/>
              <a:gd name="connsiteY114" fmla="*/ 2625248 h 2860252"/>
              <a:gd name="connsiteX115" fmla="*/ 11188190 w 12032642"/>
              <a:gd name="connsiteY115" fmla="*/ 2625248 h 2860252"/>
              <a:gd name="connsiteX116" fmla="*/ 11204864 w 12032642"/>
              <a:gd name="connsiteY116" fmla="*/ 2631433 h 2860252"/>
              <a:gd name="connsiteX117" fmla="*/ 11179850 w 12032642"/>
              <a:gd name="connsiteY117" fmla="*/ 2637618 h 2860252"/>
              <a:gd name="connsiteX118" fmla="*/ 11163170 w 12032642"/>
              <a:gd name="connsiteY118" fmla="*/ 2631433 h 2860252"/>
              <a:gd name="connsiteX119" fmla="*/ 11188190 w 12032642"/>
              <a:gd name="connsiteY119" fmla="*/ 2625248 h 2860252"/>
              <a:gd name="connsiteX120" fmla="*/ 6943690 w 12032642"/>
              <a:gd name="connsiteY120" fmla="*/ 2578865 h 2860252"/>
              <a:gd name="connsiteX121" fmla="*/ 6927009 w 12032642"/>
              <a:gd name="connsiteY121" fmla="*/ 2585051 h 2860252"/>
              <a:gd name="connsiteX122" fmla="*/ 6943690 w 12032642"/>
              <a:gd name="connsiteY122" fmla="*/ 2594326 h 2860252"/>
              <a:gd name="connsiteX123" fmla="*/ 6952023 w 12032642"/>
              <a:gd name="connsiteY123" fmla="*/ 2588143 h 2860252"/>
              <a:gd name="connsiteX124" fmla="*/ 6943690 w 12032642"/>
              <a:gd name="connsiteY124" fmla="*/ 2578865 h 2860252"/>
              <a:gd name="connsiteX125" fmla="*/ 6259899 w 12032642"/>
              <a:gd name="connsiteY125" fmla="*/ 2566497 h 2860252"/>
              <a:gd name="connsiteX126" fmla="*/ 6234879 w 12032642"/>
              <a:gd name="connsiteY126" fmla="*/ 2572683 h 2860252"/>
              <a:gd name="connsiteX127" fmla="*/ 6251559 w 12032642"/>
              <a:gd name="connsiteY127" fmla="*/ 2578865 h 2860252"/>
              <a:gd name="connsiteX128" fmla="*/ 6276573 w 12032642"/>
              <a:gd name="connsiteY128" fmla="*/ 2572683 h 2860252"/>
              <a:gd name="connsiteX129" fmla="*/ 6259899 w 12032642"/>
              <a:gd name="connsiteY129" fmla="*/ 2566497 h 2860252"/>
              <a:gd name="connsiteX130" fmla="*/ 4700520 w 12032642"/>
              <a:gd name="connsiteY130" fmla="*/ 2554127 h 2860252"/>
              <a:gd name="connsiteX131" fmla="*/ 4675506 w 12032642"/>
              <a:gd name="connsiteY131" fmla="*/ 2560312 h 2860252"/>
              <a:gd name="connsiteX132" fmla="*/ 4683846 w 12032642"/>
              <a:gd name="connsiteY132" fmla="*/ 2578865 h 2860252"/>
              <a:gd name="connsiteX133" fmla="*/ 4708860 w 12032642"/>
              <a:gd name="connsiteY133" fmla="*/ 2578865 h 2860252"/>
              <a:gd name="connsiteX134" fmla="*/ 4717201 w 12032642"/>
              <a:gd name="connsiteY134" fmla="*/ 2560312 h 2860252"/>
              <a:gd name="connsiteX135" fmla="*/ 4700520 w 12032642"/>
              <a:gd name="connsiteY135" fmla="*/ 2554127 h 2860252"/>
              <a:gd name="connsiteX136" fmla="*/ 3424674 w 12032642"/>
              <a:gd name="connsiteY136" fmla="*/ 2554127 h 2860252"/>
              <a:gd name="connsiteX137" fmla="*/ 3441348 w 12032642"/>
              <a:gd name="connsiteY137" fmla="*/ 2557219 h 2860252"/>
              <a:gd name="connsiteX138" fmla="*/ 3416334 w 12032642"/>
              <a:gd name="connsiteY138" fmla="*/ 2563402 h 2860252"/>
              <a:gd name="connsiteX139" fmla="*/ 3399653 w 12032642"/>
              <a:gd name="connsiteY139" fmla="*/ 2557219 h 2860252"/>
              <a:gd name="connsiteX140" fmla="*/ 3424674 w 12032642"/>
              <a:gd name="connsiteY140" fmla="*/ 2554127 h 2860252"/>
              <a:gd name="connsiteX141" fmla="*/ 6607917 w 12032642"/>
              <a:gd name="connsiteY141" fmla="*/ 2553839 h 2860252"/>
              <a:gd name="connsiteX142" fmla="*/ 6543420 w 12032642"/>
              <a:gd name="connsiteY142" fmla="*/ 2563405 h 2860252"/>
              <a:gd name="connsiteX143" fmla="*/ 6435017 w 12032642"/>
              <a:gd name="connsiteY143" fmla="*/ 2569587 h 2860252"/>
              <a:gd name="connsiteX144" fmla="*/ 6510066 w 12032642"/>
              <a:gd name="connsiteY144" fmla="*/ 2581958 h 2860252"/>
              <a:gd name="connsiteX145" fmla="*/ 6585114 w 12032642"/>
              <a:gd name="connsiteY145" fmla="*/ 2594326 h 2860252"/>
              <a:gd name="connsiteX146" fmla="*/ 6643489 w 12032642"/>
              <a:gd name="connsiteY146" fmla="*/ 2575773 h 2860252"/>
              <a:gd name="connsiteX147" fmla="*/ 6635149 w 12032642"/>
              <a:gd name="connsiteY147" fmla="*/ 2557222 h 2860252"/>
              <a:gd name="connsiteX148" fmla="*/ 6607917 w 12032642"/>
              <a:gd name="connsiteY148" fmla="*/ 2553839 h 2860252"/>
              <a:gd name="connsiteX149" fmla="*/ 4133479 w 12032642"/>
              <a:gd name="connsiteY149" fmla="*/ 2551037 h 2860252"/>
              <a:gd name="connsiteX150" fmla="*/ 4116798 w 12032642"/>
              <a:gd name="connsiteY150" fmla="*/ 2557222 h 2860252"/>
              <a:gd name="connsiteX151" fmla="*/ 4141819 w 12032642"/>
              <a:gd name="connsiteY151" fmla="*/ 2563405 h 2860252"/>
              <a:gd name="connsiteX152" fmla="*/ 4158492 w 12032642"/>
              <a:gd name="connsiteY152" fmla="*/ 2557222 h 2860252"/>
              <a:gd name="connsiteX153" fmla="*/ 4133479 w 12032642"/>
              <a:gd name="connsiteY153" fmla="*/ 2551037 h 2860252"/>
              <a:gd name="connsiteX154" fmla="*/ 3633139 w 12032642"/>
              <a:gd name="connsiteY154" fmla="*/ 2544851 h 2860252"/>
              <a:gd name="connsiteX155" fmla="*/ 3641479 w 12032642"/>
              <a:gd name="connsiteY155" fmla="*/ 2572683 h 2860252"/>
              <a:gd name="connsiteX156" fmla="*/ 3566424 w 12032642"/>
              <a:gd name="connsiteY156" fmla="*/ 2572683 h 2860252"/>
              <a:gd name="connsiteX157" fmla="*/ 3599785 w 12032642"/>
              <a:gd name="connsiteY157" fmla="*/ 2560312 h 2860252"/>
              <a:gd name="connsiteX158" fmla="*/ 3633139 w 12032642"/>
              <a:gd name="connsiteY158" fmla="*/ 2544851 h 2860252"/>
              <a:gd name="connsiteX159" fmla="*/ 5609463 w 12032642"/>
              <a:gd name="connsiteY159" fmla="*/ 2538666 h 2860252"/>
              <a:gd name="connsiteX160" fmla="*/ 5617803 w 12032642"/>
              <a:gd name="connsiteY160" fmla="*/ 2566497 h 2860252"/>
              <a:gd name="connsiteX161" fmla="*/ 5684511 w 12032642"/>
              <a:gd name="connsiteY161" fmla="*/ 2560312 h 2860252"/>
              <a:gd name="connsiteX162" fmla="*/ 5609463 w 12032642"/>
              <a:gd name="connsiteY162" fmla="*/ 2538666 h 2860252"/>
              <a:gd name="connsiteX163" fmla="*/ 5300922 w 12032642"/>
              <a:gd name="connsiteY163" fmla="*/ 2535576 h 2860252"/>
              <a:gd name="connsiteX164" fmla="*/ 5284248 w 12032642"/>
              <a:gd name="connsiteY164" fmla="*/ 2541761 h 2860252"/>
              <a:gd name="connsiteX165" fmla="*/ 5300922 w 12032642"/>
              <a:gd name="connsiteY165" fmla="*/ 2551037 h 2860252"/>
              <a:gd name="connsiteX166" fmla="*/ 5309262 w 12032642"/>
              <a:gd name="connsiteY166" fmla="*/ 2544851 h 2860252"/>
              <a:gd name="connsiteX167" fmla="*/ 5300922 w 12032642"/>
              <a:gd name="connsiteY167" fmla="*/ 2535576 h 2860252"/>
              <a:gd name="connsiteX168" fmla="*/ 3024404 w 12032642"/>
              <a:gd name="connsiteY168" fmla="*/ 2535576 h 2860252"/>
              <a:gd name="connsiteX169" fmla="*/ 3032737 w 12032642"/>
              <a:gd name="connsiteY169" fmla="*/ 2541759 h 2860252"/>
              <a:gd name="connsiteX170" fmla="*/ 3016064 w 12032642"/>
              <a:gd name="connsiteY170" fmla="*/ 2547944 h 2860252"/>
              <a:gd name="connsiteX171" fmla="*/ 3007723 w 12032642"/>
              <a:gd name="connsiteY171" fmla="*/ 2544851 h 2860252"/>
              <a:gd name="connsiteX172" fmla="*/ 3024404 w 12032642"/>
              <a:gd name="connsiteY172" fmla="*/ 2535576 h 2860252"/>
              <a:gd name="connsiteX173" fmla="*/ 2382308 w 12032642"/>
              <a:gd name="connsiteY173" fmla="*/ 2535576 h 2860252"/>
              <a:gd name="connsiteX174" fmla="*/ 2398981 w 12032642"/>
              <a:gd name="connsiteY174" fmla="*/ 2541761 h 2860252"/>
              <a:gd name="connsiteX175" fmla="*/ 2373967 w 12032642"/>
              <a:gd name="connsiteY175" fmla="*/ 2544851 h 2860252"/>
              <a:gd name="connsiteX176" fmla="*/ 2357287 w 12032642"/>
              <a:gd name="connsiteY176" fmla="*/ 2541761 h 2860252"/>
              <a:gd name="connsiteX177" fmla="*/ 2382308 w 12032642"/>
              <a:gd name="connsiteY177" fmla="*/ 2535576 h 2860252"/>
              <a:gd name="connsiteX178" fmla="*/ 2248884 w 12032642"/>
              <a:gd name="connsiteY178" fmla="*/ 2535576 h 2860252"/>
              <a:gd name="connsiteX179" fmla="*/ 2273898 w 12032642"/>
              <a:gd name="connsiteY179" fmla="*/ 2535576 h 2860252"/>
              <a:gd name="connsiteX180" fmla="*/ 2282238 w 12032642"/>
              <a:gd name="connsiteY180" fmla="*/ 2554129 h 2860252"/>
              <a:gd name="connsiteX181" fmla="*/ 2257224 w 12032642"/>
              <a:gd name="connsiteY181" fmla="*/ 2560312 h 2860252"/>
              <a:gd name="connsiteX182" fmla="*/ 2240544 w 12032642"/>
              <a:gd name="connsiteY182" fmla="*/ 2554129 h 2860252"/>
              <a:gd name="connsiteX183" fmla="*/ 2248884 w 12032642"/>
              <a:gd name="connsiteY183" fmla="*/ 2535576 h 2860252"/>
              <a:gd name="connsiteX184" fmla="*/ 11104795 w 12032642"/>
              <a:gd name="connsiteY184" fmla="*/ 2535573 h 2860252"/>
              <a:gd name="connsiteX185" fmla="*/ 11088121 w 12032642"/>
              <a:gd name="connsiteY185" fmla="*/ 2544851 h 2860252"/>
              <a:gd name="connsiteX186" fmla="*/ 11104795 w 12032642"/>
              <a:gd name="connsiteY186" fmla="*/ 2551034 h 2860252"/>
              <a:gd name="connsiteX187" fmla="*/ 11113135 w 12032642"/>
              <a:gd name="connsiteY187" fmla="*/ 2541759 h 2860252"/>
              <a:gd name="connsiteX188" fmla="*/ 11104795 w 12032642"/>
              <a:gd name="connsiteY188" fmla="*/ 2535573 h 2860252"/>
              <a:gd name="connsiteX189" fmla="*/ 11229882 w 12032642"/>
              <a:gd name="connsiteY189" fmla="*/ 2534028 h 2860252"/>
              <a:gd name="connsiteX190" fmla="*/ 11163170 w 12032642"/>
              <a:gd name="connsiteY190" fmla="*/ 2538666 h 2860252"/>
              <a:gd name="connsiteX191" fmla="*/ 11229885 w 12032642"/>
              <a:gd name="connsiteY191" fmla="*/ 2563402 h 2860252"/>
              <a:gd name="connsiteX192" fmla="*/ 11271579 w 12032642"/>
              <a:gd name="connsiteY192" fmla="*/ 2538666 h 2860252"/>
              <a:gd name="connsiteX193" fmla="*/ 11229882 w 12032642"/>
              <a:gd name="connsiteY193" fmla="*/ 2534028 h 2860252"/>
              <a:gd name="connsiteX194" fmla="*/ 4391985 w 12032642"/>
              <a:gd name="connsiteY194" fmla="*/ 2522433 h 2860252"/>
              <a:gd name="connsiteX195" fmla="*/ 4383645 w 12032642"/>
              <a:gd name="connsiteY195" fmla="*/ 2523205 h 2860252"/>
              <a:gd name="connsiteX196" fmla="*/ 4358625 w 12032642"/>
              <a:gd name="connsiteY196" fmla="*/ 2526300 h 2860252"/>
              <a:gd name="connsiteX197" fmla="*/ 4375305 w 12032642"/>
              <a:gd name="connsiteY197" fmla="*/ 2532483 h 2860252"/>
              <a:gd name="connsiteX198" fmla="*/ 4400320 w 12032642"/>
              <a:gd name="connsiteY198" fmla="*/ 2526300 h 2860252"/>
              <a:gd name="connsiteX199" fmla="*/ 4391985 w 12032642"/>
              <a:gd name="connsiteY199" fmla="*/ 2522433 h 2860252"/>
              <a:gd name="connsiteX200" fmla="*/ 3549750 w 12032642"/>
              <a:gd name="connsiteY200" fmla="*/ 2520115 h 2860252"/>
              <a:gd name="connsiteX201" fmla="*/ 3549750 w 12032642"/>
              <a:gd name="connsiteY201" fmla="*/ 2563405 h 2860252"/>
              <a:gd name="connsiteX202" fmla="*/ 3474702 w 12032642"/>
              <a:gd name="connsiteY202" fmla="*/ 2538668 h 2860252"/>
              <a:gd name="connsiteX203" fmla="*/ 3483035 w 12032642"/>
              <a:gd name="connsiteY203" fmla="*/ 2523208 h 2860252"/>
              <a:gd name="connsiteX204" fmla="*/ 3549750 w 12032642"/>
              <a:gd name="connsiteY204" fmla="*/ 2520115 h 2860252"/>
              <a:gd name="connsiteX205" fmla="*/ 2574099 w 12032642"/>
              <a:gd name="connsiteY205" fmla="*/ 2520115 h 2860252"/>
              <a:gd name="connsiteX206" fmla="*/ 2582439 w 12032642"/>
              <a:gd name="connsiteY206" fmla="*/ 2529390 h 2860252"/>
              <a:gd name="connsiteX207" fmla="*/ 2574099 w 12032642"/>
              <a:gd name="connsiteY207" fmla="*/ 2535576 h 2860252"/>
              <a:gd name="connsiteX208" fmla="*/ 2565759 w 12032642"/>
              <a:gd name="connsiteY208" fmla="*/ 2526300 h 2860252"/>
              <a:gd name="connsiteX209" fmla="*/ 2574099 w 12032642"/>
              <a:gd name="connsiteY209" fmla="*/ 2520115 h 2860252"/>
              <a:gd name="connsiteX210" fmla="*/ 11605134 w 12032642"/>
              <a:gd name="connsiteY210" fmla="*/ 2507744 h 2860252"/>
              <a:gd name="connsiteX211" fmla="*/ 11646828 w 12032642"/>
              <a:gd name="connsiteY211" fmla="*/ 2526298 h 2860252"/>
              <a:gd name="connsiteX212" fmla="*/ 11755231 w 12032642"/>
              <a:gd name="connsiteY212" fmla="*/ 2551037 h 2860252"/>
              <a:gd name="connsiteX213" fmla="*/ 11838620 w 12032642"/>
              <a:gd name="connsiteY213" fmla="*/ 2566497 h 2860252"/>
              <a:gd name="connsiteX214" fmla="*/ 11821939 w 12032642"/>
              <a:gd name="connsiteY214" fmla="*/ 2578863 h 2860252"/>
              <a:gd name="connsiteX215" fmla="*/ 11705196 w 12032642"/>
              <a:gd name="connsiteY215" fmla="*/ 2578863 h 2860252"/>
              <a:gd name="connsiteX216" fmla="*/ 11663502 w 12032642"/>
              <a:gd name="connsiteY216" fmla="*/ 2563402 h 2860252"/>
              <a:gd name="connsiteX217" fmla="*/ 11613468 w 12032642"/>
              <a:gd name="connsiteY217" fmla="*/ 2560312 h 2860252"/>
              <a:gd name="connsiteX218" fmla="*/ 11605134 w 12032642"/>
              <a:gd name="connsiteY218" fmla="*/ 2507744 h 2860252"/>
              <a:gd name="connsiteX219" fmla="*/ 2257224 w 12032642"/>
              <a:gd name="connsiteY219" fmla="*/ 2504654 h 2860252"/>
              <a:gd name="connsiteX220" fmla="*/ 2265565 w 12032642"/>
              <a:gd name="connsiteY220" fmla="*/ 2510839 h 2860252"/>
              <a:gd name="connsiteX221" fmla="*/ 2257224 w 12032642"/>
              <a:gd name="connsiteY221" fmla="*/ 2520115 h 2860252"/>
              <a:gd name="connsiteX222" fmla="*/ 2240544 w 12032642"/>
              <a:gd name="connsiteY222" fmla="*/ 2513930 h 2860252"/>
              <a:gd name="connsiteX223" fmla="*/ 2257224 w 12032642"/>
              <a:gd name="connsiteY223" fmla="*/ 2504654 h 2860252"/>
              <a:gd name="connsiteX224" fmla="*/ 9537088 w 12032642"/>
              <a:gd name="connsiteY224" fmla="*/ 2492284 h 2860252"/>
              <a:gd name="connsiteX225" fmla="*/ 9520408 w 12032642"/>
              <a:gd name="connsiteY225" fmla="*/ 2498469 h 2860252"/>
              <a:gd name="connsiteX226" fmla="*/ 9545429 w 12032642"/>
              <a:gd name="connsiteY226" fmla="*/ 2504654 h 2860252"/>
              <a:gd name="connsiteX227" fmla="*/ 9562102 w 12032642"/>
              <a:gd name="connsiteY227" fmla="*/ 2498469 h 2860252"/>
              <a:gd name="connsiteX228" fmla="*/ 9537088 w 12032642"/>
              <a:gd name="connsiteY228" fmla="*/ 2492284 h 2860252"/>
              <a:gd name="connsiteX229" fmla="*/ 4300256 w 12032642"/>
              <a:gd name="connsiteY229" fmla="*/ 2492284 h 2860252"/>
              <a:gd name="connsiteX230" fmla="*/ 4273570 w 12032642"/>
              <a:gd name="connsiteY230" fmla="*/ 2504654 h 2860252"/>
              <a:gd name="connsiteX231" fmla="*/ 4231461 w 12032642"/>
              <a:gd name="connsiteY231" fmla="*/ 2504652 h 2860252"/>
              <a:gd name="connsiteX232" fmla="*/ 4200188 w 12032642"/>
              <a:gd name="connsiteY232" fmla="*/ 2513930 h 2860252"/>
              <a:gd name="connsiteX233" fmla="*/ 4275235 w 12032642"/>
              <a:gd name="connsiteY233" fmla="*/ 2532483 h 2860252"/>
              <a:gd name="connsiteX234" fmla="*/ 4266903 w 12032642"/>
              <a:gd name="connsiteY234" fmla="*/ 2507744 h 2860252"/>
              <a:gd name="connsiteX235" fmla="*/ 4273570 w 12032642"/>
              <a:gd name="connsiteY235" fmla="*/ 2504654 h 2860252"/>
              <a:gd name="connsiteX236" fmla="*/ 4275235 w 12032642"/>
              <a:gd name="connsiteY236" fmla="*/ 2504654 h 2860252"/>
              <a:gd name="connsiteX237" fmla="*/ 4300256 w 12032642"/>
              <a:gd name="connsiteY237" fmla="*/ 2492284 h 2860252"/>
              <a:gd name="connsiteX238" fmla="*/ 3950021 w 12032642"/>
              <a:gd name="connsiteY238" fmla="*/ 2489193 h 2860252"/>
              <a:gd name="connsiteX239" fmla="*/ 3891653 w 12032642"/>
              <a:gd name="connsiteY239" fmla="*/ 2492284 h 2860252"/>
              <a:gd name="connsiteX240" fmla="*/ 3891653 w 12032642"/>
              <a:gd name="connsiteY240" fmla="*/ 2532483 h 2860252"/>
              <a:gd name="connsiteX241" fmla="*/ 3966701 w 12032642"/>
              <a:gd name="connsiteY241" fmla="*/ 2507744 h 2860252"/>
              <a:gd name="connsiteX242" fmla="*/ 3950021 w 12032642"/>
              <a:gd name="connsiteY242" fmla="*/ 2489193 h 2860252"/>
              <a:gd name="connsiteX243" fmla="*/ 11304933 w 12032642"/>
              <a:gd name="connsiteY243" fmla="*/ 2479915 h 2860252"/>
              <a:gd name="connsiteX244" fmla="*/ 11421676 w 12032642"/>
              <a:gd name="connsiteY244" fmla="*/ 2492284 h 2860252"/>
              <a:gd name="connsiteX245" fmla="*/ 11530079 w 12032642"/>
              <a:gd name="connsiteY245" fmla="*/ 2517020 h 2860252"/>
              <a:gd name="connsiteX246" fmla="*/ 11471711 w 12032642"/>
              <a:gd name="connsiteY246" fmla="*/ 2551034 h 2860252"/>
              <a:gd name="connsiteX247" fmla="*/ 11396662 w 12032642"/>
              <a:gd name="connsiteY247" fmla="*/ 2538666 h 2860252"/>
              <a:gd name="connsiteX248" fmla="*/ 11338287 w 12032642"/>
              <a:gd name="connsiteY248" fmla="*/ 2560312 h 2860252"/>
              <a:gd name="connsiteX249" fmla="*/ 11379982 w 12032642"/>
              <a:gd name="connsiteY249" fmla="*/ 2575773 h 2860252"/>
              <a:gd name="connsiteX250" fmla="*/ 11321607 w 12032642"/>
              <a:gd name="connsiteY250" fmla="*/ 2597416 h 2860252"/>
              <a:gd name="connsiteX251" fmla="*/ 11121475 w 12032642"/>
              <a:gd name="connsiteY251" fmla="*/ 2597416 h 2860252"/>
              <a:gd name="connsiteX252" fmla="*/ 11046427 w 12032642"/>
              <a:gd name="connsiteY252" fmla="*/ 2575773 h 2860252"/>
              <a:gd name="connsiteX253" fmla="*/ 11046427 w 12032642"/>
              <a:gd name="connsiteY253" fmla="*/ 2498469 h 2860252"/>
              <a:gd name="connsiteX254" fmla="*/ 11063100 w 12032642"/>
              <a:gd name="connsiteY254" fmla="*/ 2492284 h 2860252"/>
              <a:gd name="connsiteX255" fmla="*/ 11254898 w 12032642"/>
              <a:gd name="connsiteY255" fmla="*/ 2492284 h 2860252"/>
              <a:gd name="connsiteX256" fmla="*/ 11304933 w 12032642"/>
              <a:gd name="connsiteY256" fmla="*/ 2479915 h 2860252"/>
              <a:gd name="connsiteX257" fmla="*/ 1856954 w 12032642"/>
              <a:gd name="connsiteY257" fmla="*/ 2476823 h 2860252"/>
              <a:gd name="connsiteX258" fmla="*/ 1865295 w 12032642"/>
              <a:gd name="connsiteY258" fmla="*/ 2483008 h 2860252"/>
              <a:gd name="connsiteX259" fmla="*/ 1856954 w 12032642"/>
              <a:gd name="connsiteY259" fmla="*/ 2492284 h 2860252"/>
              <a:gd name="connsiteX260" fmla="*/ 1840281 w 12032642"/>
              <a:gd name="connsiteY260" fmla="*/ 2486098 h 2860252"/>
              <a:gd name="connsiteX261" fmla="*/ 1856954 w 12032642"/>
              <a:gd name="connsiteY261" fmla="*/ 2476823 h 2860252"/>
              <a:gd name="connsiteX262" fmla="*/ 2715768 w 12032642"/>
              <a:gd name="connsiteY262" fmla="*/ 2475189 h 2860252"/>
              <a:gd name="connsiteX263" fmla="*/ 2706481 w 12032642"/>
              <a:gd name="connsiteY263" fmla="*/ 2484554 h 2860252"/>
              <a:gd name="connsiteX264" fmla="*/ 2703916 w 12032642"/>
              <a:gd name="connsiteY264" fmla="*/ 2486641 h 2860252"/>
              <a:gd name="connsiteX265" fmla="*/ 2699182 w 12032642"/>
              <a:gd name="connsiteY265" fmla="*/ 2489193 h 2860252"/>
              <a:gd name="connsiteX266" fmla="*/ 2709739 w 12032642"/>
              <a:gd name="connsiteY266" fmla="*/ 2475712 h 2860252"/>
              <a:gd name="connsiteX267" fmla="*/ 2090447 w 12032642"/>
              <a:gd name="connsiteY267" fmla="*/ 2464455 h 2860252"/>
              <a:gd name="connsiteX268" fmla="*/ 2115461 w 12032642"/>
              <a:gd name="connsiteY268" fmla="*/ 2470637 h 2860252"/>
              <a:gd name="connsiteX269" fmla="*/ 2098787 w 12032642"/>
              <a:gd name="connsiteY269" fmla="*/ 2476823 h 2860252"/>
              <a:gd name="connsiteX270" fmla="*/ 2073766 w 12032642"/>
              <a:gd name="connsiteY270" fmla="*/ 2470637 h 2860252"/>
              <a:gd name="connsiteX271" fmla="*/ 2090447 w 12032642"/>
              <a:gd name="connsiteY271" fmla="*/ 2464455 h 2860252"/>
              <a:gd name="connsiteX272" fmla="*/ 3941680 w 12032642"/>
              <a:gd name="connsiteY272" fmla="*/ 2461362 h 2860252"/>
              <a:gd name="connsiteX273" fmla="*/ 3925007 w 12032642"/>
              <a:gd name="connsiteY273" fmla="*/ 2470640 h 2860252"/>
              <a:gd name="connsiteX274" fmla="*/ 3941680 w 12032642"/>
              <a:gd name="connsiteY274" fmla="*/ 2476823 h 2860252"/>
              <a:gd name="connsiteX275" fmla="*/ 3950021 w 12032642"/>
              <a:gd name="connsiteY275" fmla="*/ 2467547 h 2860252"/>
              <a:gd name="connsiteX276" fmla="*/ 3941680 w 12032642"/>
              <a:gd name="connsiteY276" fmla="*/ 2461362 h 2860252"/>
              <a:gd name="connsiteX277" fmla="*/ 1156483 w 12032642"/>
              <a:gd name="connsiteY277" fmla="*/ 2461362 h 2860252"/>
              <a:gd name="connsiteX278" fmla="*/ 1081435 w 12032642"/>
              <a:gd name="connsiteY278" fmla="*/ 2492284 h 2860252"/>
              <a:gd name="connsiteX279" fmla="*/ 1073094 w 12032642"/>
              <a:gd name="connsiteY279" fmla="*/ 2464455 h 2860252"/>
              <a:gd name="connsiteX280" fmla="*/ 1156483 w 12032642"/>
              <a:gd name="connsiteY280" fmla="*/ 2461362 h 2860252"/>
              <a:gd name="connsiteX281" fmla="*/ 3658160 w 12032642"/>
              <a:gd name="connsiteY281" fmla="*/ 2445901 h 2860252"/>
              <a:gd name="connsiteX282" fmla="*/ 3633146 w 12032642"/>
              <a:gd name="connsiteY282" fmla="*/ 2452087 h 2860252"/>
              <a:gd name="connsiteX283" fmla="*/ 3649820 w 12032642"/>
              <a:gd name="connsiteY283" fmla="*/ 2455179 h 2860252"/>
              <a:gd name="connsiteX284" fmla="*/ 3674840 w 12032642"/>
              <a:gd name="connsiteY284" fmla="*/ 2452087 h 2860252"/>
              <a:gd name="connsiteX285" fmla="*/ 3658160 w 12032642"/>
              <a:gd name="connsiteY285" fmla="*/ 2445901 h 2860252"/>
              <a:gd name="connsiteX286" fmla="*/ 1181504 w 12032642"/>
              <a:gd name="connsiteY286" fmla="*/ 2445901 h 2860252"/>
              <a:gd name="connsiteX287" fmla="*/ 1183584 w 12032642"/>
              <a:gd name="connsiteY287" fmla="*/ 2458272 h 2860252"/>
              <a:gd name="connsiteX288" fmla="*/ 1148143 w 12032642"/>
              <a:gd name="connsiteY288" fmla="*/ 2461362 h 2860252"/>
              <a:gd name="connsiteX289" fmla="*/ 1181504 w 12032642"/>
              <a:gd name="connsiteY289" fmla="*/ 2445901 h 2860252"/>
              <a:gd name="connsiteX290" fmla="*/ 2915994 w 12032642"/>
              <a:gd name="connsiteY290" fmla="*/ 2438481 h 2860252"/>
              <a:gd name="connsiteX291" fmla="*/ 2915994 w 12032642"/>
              <a:gd name="connsiteY291" fmla="*/ 2442062 h 2860252"/>
              <a:gd name="connsiteX292" fmla="*/ 2865967 w 12032642"/>
              <a:gd name="connsiteY292" fmla="*/ 2439718 h 2860252"/>
              <a:gd name="connsiteX293" fmla="*/ 9587123 w 12032642"/>
              <a:gd name="connsiteY293" fmla="*/ 2430440 h 2860252"/>
              <a:gd name="connsiteX294" fmla="*/ 9570443 w 12032642"/>
              <a:gd name="connsiteY294" fmla="*/ 2436626 h 2860252"/>
              <a:gd name="connsiteX295" fmla="*/ 9587123 w 12032642"/>
              <a:gd name="connsiteY295" fmla="*/ 2445901 h 2860252"/>
              <a:gd name="connsiteX296" fmla="*/ 9603797 w 12032642"/>
              <a:gd name="connsiteY296" fmla="*/ 2439718 h 2860252"/>
              <a:gd name="connsiteX297" fmla="*/ 9587123 w 12032642"/>
              <a:gd name="connsiteY297" fmla="*/ 2430440 h 2860252"/>
              <a:gd name="connsiteX298" fmla="*/ 7343953 w 12032642"/>
              <a:gd name="connsiteY298" fmla="*/ 2418075 h 2860252"/>
              <a:gd name="connsiteX299" fmla="*/ 7318939 w 12032642"/>
              <a:gd name="connsiteY299" fmla="*/ 2424258 h 2860252"/>
              <a:gd name="connsiteX300" fmla="*/ 7335620 w 12032642"/>
              <a:gd name="connsiteY300" fmla="*/ 2430440 h 2860252"/>
              <a:gd name="connsiteX301" fmla="*/ 7360634 w 12032642"/>
              <a:gd name="connsiteY301" fmla="*/ 2424258 h 2860252"/>
              <a:gd name="connsiteX302" fmla="*/ 7343953 w 12032642"/>
              <a:gd name="connsiteY302" fmla="*/ 2418075 h 2860252"/>
              <a:gd name="connsiteX303" fmla="*/ 7260564 w 12032642"/>
              <a:gd name="connsiteY303" fmla="*/ 2418075 h 2860252"/>
              <a:gd name="connsiteX304" fmla="*/ 7235551 w 12032642"/>
              <a:gd name="connsiteY304" fmla="*/ 2424258 h 2860252"/>
              <a:gd name="connsiteX305" fmla="*/ 7252224 w 12032642"/>
              <a:gd name="connsiteY305" fmla="*/ 2430440 h 2860252"/>
              <a:gd name="connsiteX306" fmla="*/ 7277245 w 12032642"/>
              <a:gd name="connsiteY306" fmla="*/ 2424258 h 2860252"/>
              <a:gd name="connsiteX307" fmla="*/ 7260564 w 12032642"/>
              <a:gd name="connsiteY307" fmla="*/ 2418075 h 2860252"/>
              <a:gd name="connsiteX308" fmla="*/ 2340613 w 12032642"/>
              <a:gd name="connsiteY308" fmla="*/ 2418075 h 2860252"/>
              <a:gd name="connsiteX309" fmla="*/ 2315593 w 12032642"/>
              <a:gd name="connsiteY309" fmla="*/ 2424258 h 2860252"/>
              <a:gd name="connsiteX310" fmla="*/ 2332273 w 12032642"/>
              <a:gd name="connsiteY310" fmla="*/ 2427350 h 2860252"/>
              <a:gd name="connsiteX311" fmla="*/ 2357287 w 12032642"/>
              <a:gd name="connsiteY311" fmla="*/ 2424258 h 2860252"/>
              <a:gd name="connsiteX312" fmla="*/ 2340613 w 12032642"/>
              <a:gd name="connsiteY312" fmla="*/ 2418075 h 2860252"/>
              <a:gd name="connsiteX313" fmla="*/ 1848614 w 12032642"/>
              <a:gd name="connsiteY313" fmla="*/ 2418072 h 2860252"/>
              <a:gd name="connsiteX314" fmla="*/ 1856954 w 12032642"/>
              <a:gd name="connsiteY314" fmla="*/ 2445901 h 2860252"/>
              <a:gd name="connsiteX315" fmla="*/ 1806920 w 12032642"/>
              <a:gd name="connsiteY315" fmla="*/ 2445901 h 2860252"/>
              <a:gd name="connsiteX316" fmla="*/ 1790239 w 12032642"/>
              <a:gd name="connsiteY316" fmla="*/ 2421165 h 2860252"/>
              <a:gd name="connsiteX317" fmla="*/ 1848614 w 12032642"/>
              <a:gd name="connsiteY317" fmla="*/ 2418072 h 2860252"/>
              <a:gd name="connsiteX318" fmla="*/ 11346628 w 12032642"/>
              <a:gd name="connsiteY318" fmla="*/ 2414980 h 2860252"/>
              <a:gd name="connsiteX319" fmla="*/ 11354968 w 12032642"/>
              <a:gd name="connsiteY319" fmla="*/ 2424255 h 2860252"/>
              <a:gd name="connsiteX320" fmla="*/ 11346628 w 12032642"/>
              <a:gd name="connsiteY320" fmla="*/ 2430440 h 2860252"/>
              <a:gd name="connsiteX321" fmla="*/ 11338287 w 12032642"/>
              <a:gd name="connsiteY321" fmla="*/ 2421165 h 2860252"/>
              <a:gd name="connsiteX322" fmla="*/ 11346628 w 12032642"/>
              <a:gd name="connsiteY322" fmla="*/ 2414980 h 2860252"/>
              <a:gd name="connsiteX323" fmla="*/ 1381642 w 12032642"/>
              <a:gd name="connsiteY323" fmla="*/ 2414980 h 2860252"/>
              <a:gd name="connsiteX324" fmla="*/ 1364962 w 12032642"/>
              <a:gd name="connsiteY324" fmla="*/ 2421165 h 2860252"/>
              <a:gd name="connsiteX325" fmla="*/ 1381642 w 12032642"/>
              <a:gd name="connsiteY325" fmla="*/ 2430440 h 2860252"/>
              <a:gd name="connsiteX326" fmla="*/ 1389976 w 12032642"/>
              <a:gd name="connsiteY326" fmla="*/ 2424258 h 2860252"/>
              <a:gd name="connsiteX327" fmla="*/ 1381642 w 12032642"/>
              <a:gd name="connsiteY327" fmla="*/ 2414980 h 2860252"/>
              <a:gd name="connsiteX328" fmla="*/ 1540080 w 12032642"/>
              <a:gd name="connsiteY328" fmla="*/ 2387153 h 2860252"/>
              <a:gd name="connsiteX329" fmla="*/ 1515059 w 12032642"/>
              <a:gd name="connsiteY329" fmla="*/ 2393336 h 2860252"/>
              <a:gd name="connsiteX330" fmla="*/ 1531739 w 12032642"/>
              <a:gd name="connsiteY330" fmla="*/ 2399519 h 2860252"/>
              <a:gd name="connsiteX331" fmla="*/ 1556760 w 12032642"/>
              <a:gd name="connsiteY331" fmla="*/ 2393336 h 2860252"/>
              <a:gd name="connsiteX332" fmla="*/ 1540080 w 12032642"/>
              <a:gd name="connsiteY332" fmla="*/ 2387153 h 2860252"/>
              <a:gd name="connsiteX333" fmla="*/ 11063107 w 12032642"/>
              <a:gd name="connsiteY333" fmla="*/ 2387151 h 2860252"/>
              <a:gd name="connsiteX334" fmla="*/ 11079781 w 12032642"/>
              <a:gd name="connsiteY334" fmla="*/ 2393334 h 2860252"/>
              <a:gd name="connsiteX335" fmla="*/ 11054767 w 12032642"/>
              <a:gd name="connsiteY335" fmla="*/ 2396426 h 2860252"/>
              <a:gd name="connsiteX336" fmla="*/ 11038086 w 12032642"/>
              <a:gd name="connsiteY336" fmla="*/ 2393334 h 2860252"/>
              <a:gd name="connsiteX337" fmla="*/ 11063107 w 12032642"/>
              <a:gd name="connsiteY337" fmla="*/ 2387151 h 2860252"/>
              <a:gd name="connsiteX338" fmla="*/ 10862968 w 12032642"/>
              <a:gd name="connsiteY338" fmla="*/ 2356229 h 2860252"/>
              <a:gd name="connsiteX339" fmla="*/ 10846295 w 12032642"/>
              <a:gd name="connsiteY339" fmla="*/ 2365507 h 2860252"/>
              <a:gd name="connsiteX340" fmla="*/ 10862968 w 12032642"/>
              <a:gd name="connsiteY340" fmla="*/ 2371692 h 2860252"/>
              <a:gd name="connsiteX341" fmla="*/ 10879649 w 12032642"/>
              <a:gd name="connsiteY341" fmla="*/ 2362414 h 2860252"/>
              <a:gd name="connsiteX342" fmla="*/ 10862968 w 12032642"/>
              <a:gd name="connsiteY342" fmla="*/ 2356229 h 2860252"/>
              <a:gd name="connsiteX343" fmla="*/ 1098115 w 12032642"/>
              <a:gd name="connsiteY343" fmla="*/ 2356229 h 2860252"/>
              <a:gd name="connsiteX344" fmla="*/ 1106455 w 12032642"/>
              <a:gd name="connsiteY344" fmla="*/ 2362412 h 2860252"/>
              <a:gd name="connsiteX345" fmla="*/ 1098115 w 12032642"/>
              <a:gd name="connsiteY345" fmla="*/ 2371690 h 2860252"/>
              <a:gd name="connsiteX346" fmla="*/ 1081441 w 12032642"/>
              <a:gd name="connsiteY346" fmla="*/ 2365505 h 2860252"/>
              <a:gd name="connsiteX347" fmla="*/ 1098115 w 12032642"/>
              <a:gd name="connsiteY347" fmla="*/ 2356229 h 2860252"/>
              <a:gd name="connsiteX348" fmla="*/ 5934684 w 12032642"/>
              <a:gd name="connsiteY348" fmla="*/ 2340768 h 2860252"/>
              <a:gd name="connsiteX349" fmla="*/ 5918004 w 12032642"/>
              <a:gd name="connsiteY349" fmla="*/ 2350046 h 2860252"/>
              <a:gd name="connsiteX350" fmla="*/ 5934684 w 12032642"/>
              <a:gd name="connsiteY350" fmla="*/ 2356229 h 2860252"/>
              <a:gd name="connsiteX351" fmla="*/ 5951359 w 12032642"/>
              <a:gd name="connsiteY351" fmla="*/ 2346951 h 2860252"/>
              <a:gd name="connsiteX352" fmla="*/ 10662837 w 12032642"/>
              <a:gd name="connsiteY352" fmla="*/ 2325308 h 2860252"/>
              <a:gd name="connsiteX353" fmla="*/ 10654497 w 12032642"/>
              <a:gd name="connsiteY353" fmla="*/ 2331490 h 2860252"/>
              <a:gd name="connsiteX354" fmla="*/ 10662837 w 12032642"/>
              <a:gd name="connsiteY354" fmla="*/ 2340768 h 2860252"/>
              <a:gd name="connsiteX355" fmla="*/ 10679517 w 12032642"/>
              <a:gd name="connsiteY355" fmla="*/ 2334586 h 2860252"/>
              <a:gd name="connsiteX356" fmla="*/ 10662837 w 12032642"/>
              <a:gd name="connsiteY356" fmla="*/ 2325308 h 2860252"/>
              <a:gd name="connsiteX357" fmla="*/ 5501061 w 12032642"/>
              <a:gd name="connsiteY357" fmla="*/ 2325308 h 2860252"/>
              <a:gd name="connsiteX358" fmla="*/ 5434345 w 12032642"/>
              <a:gd name="connsiteY358" fmla="*/ 2334586 h 2860252"/>
              <a:gd name="connsiteX359" fmla="*/ 5442685 w 12032642"/>
              <a:gd name="connsiteY359" fmla="*/ 2356229 h 2860252"/>
              <a:gd name="connsiteX360" fmla="*/ 5551095 w 12032642"/>
              <a:gd name="connsiteY360" fmla="*/ 2353137 h 2860252"/>
              <a:gd name="connsiteX361" fmla="*/ 5501061 w 12032642"/>
              <a:gd name="connsiteY361" fmla="*/ 2325308 h 2860252"/>
              <a:gd name="connsiteX362" fmla="*/ 11863634 w 12032642"/>
              <a:gd name="connsiteY362" fmla="*/ 2288201 h 2860252"/>
              <a:gd name="connsiteX363" fmla="*/ 11880314 w 12032642"/>
              <a:gd name="connsiteY363" fmla="*/ 2288201 h 2860252"/>
              <a:gd name="connsiteX364" fmla="*/ 11930349 w 12032642"/>
              <a:gd name="connsiteY364" fmla="*/ 2322215 h 2860252"/>
              <a:gd name="connsiteX365" fmla="*/ 11930349 w 12032642"/>
              <a:gd name="connsiteY365" fmla="*/ 2350044 h 2860252"/>
              <a:gd name="connsiteX366" fmla="*/ 11846960 w 12032642"/>
              <a:gd name="connsiteY366" fmla="*/ 2350044 h 2860252"/>
              <a:gd name="connsiteX367" fmla="*/ 11846960 w 12032642"/>
              <a:gd name="connsiteY367" fmla="*/ 2334583 h 2860252"/>
              <a:gd name="connsiteX368" fmla="*/ 11805266 w 12032642"/>
              <a:gd name="connsiteY368" fmla="*/ 2322215 h 2860252"/>
              <a:gd name="connsiteX369" fmla="*/ 11863634 w 12032642"/>
              <a:gd name="connsiteY369" fmla="*/ 2288201 h 2860252"/>
              <a:gd name="connsiteX370" fmla="*/ 3107793 w 12032642"/>
              <a:gd name="connsiteY370" fmla="*/ 2271968 h 2860252"/>
              <a:gd name="connsiteX371" fmla="*/ 3099452 w 12032642"/>
              <a:gd name="connsiteY371" fmla="*/ 2272742 h 2860252"/>
              <a:gd name="connsiteX372" fmla="*/ 3074438 w 12032642"/>
              <a:gd name="connsiteY372" fmla="*/ 2275833 h 2860252"/>
              <a:gd name="connsiteX373" fmla="*/ 3091112 w 12032642"/>
              <a:gd name="connsiteY373" fmla="*/ 2282018 h 2860252"/>
              <a:gd name="connsiteX374" fmla="*/ 3116133 w 12032642"/>
              <a:gd name="connsiteY374" fmla="*/ 2275833 h 2860252"/>
              <a:gd name="connsiteX375" fmla="*/ 3107793 w 12032642"/>
              <a:gd name="connsiteY375" fmla="*/ 2271968 h 2860252"/>
              <a:gd name="connsiteX376" fmla="*/ 11659338 w 12032642"/>
              <a:gd name="connsiteY376" fmla="*/ 2254574 h 2860252"/>
              <a:gd name="connsiteX377" fmla="*/ 11638488 w 12032642"/>
              <a:gd name="connsiteY377" fmla="*/ 2260372 h 2860252"/>
              <a:gd name="connsiteX378" fmla="*/ 11555100 w 12032642"/>
              <a:gd name="connsiteY378" fmla="*/ 2291293 h 2860252"/>
              <a:gd name="connsiteX379" fmla="*/ 11580120 w 12032642"/>
              <a:gd name="connsiteY379" fmla="*/ 2312939 h 2860252"/>
              <a:gd name="connsiteX380" fmla="*/ 11680183 w 12032642"/>
              <a:gd name="connsiteY380" fmla="*/ 2275833 h 2860252"/>
              <a:gd name="connsiteX381" fmla="*/ 11680183 w 12032642"/>
              <a:gd name="connsiteY381" fmla="*/ 2260372 h 2860252"/>
              <a:gd name="connsiteX382" fmla="*/ 11659338 w 12032642"/>
              <a:gd name="connsiteY382" fmla="*/ 2254574 h 2860252"/>
              <a:gd name="connsiteX383" fmla="*/ 1194015 w 12032642"/>
              <a:gd name="connsiteY383" fmla="*/ 2237568 h 2860252"/>
              <a:gd name="connsiteX384" fmla="*/ 1156490 w 12032642"/>
              <a:gd name="connsiteY384" fmla="*/ 2244911 h 2860252"/>
              <a:gd name="connsiteX385" fmla="*/ 1173164 w 12032642"/>
              <a:gd name="connsiteY385" fmla="*/ 2278925 h 2860252"/>
              <a:gd name="connsiteX386" fmla="*/ 1231539 w 12032642"/>
              <a:gd name="connsiteY386" fmla="*/ 2241821 h 2860252"/>
              <a:gd name="connsiteX387" fmla="*/ 1194015 w 12032642"/>
              <a:gd name="connsiteY387" fmla="*/ 2237568 h 2860252"/>
              <a:gd name="connsiteX388" fmla="*/ 11780252 w 12032642"/>
              <a:gd name="connsiteY388" fmla="*/ 2223265 h 2860252"/>
              <a:gd name="connsiteX389" fmla="*/ 11763571 w 12032642"/>
              <a:gd name="connsiteY389" fmla="*/ 2229450 h 2860252"/>
              <a:gd name="connsiteX390" fmla="*/ 11780252 w 12032642"/>
              <a:gd name="connsiteY390" fmla="*/ 2238726 h 2860252"/>
              <a:gd name="connsiteX391" fmla="*/ 11796932 w 12032642"/>
              <a:gd name="connsiteY391" fmla="*/ 2232543 h 2860252"/>
              <a:gd name="connsiteX392" fmla="*/ 11780252 w 12032642"/>
              <a:gd name="connsiteY392" fmla="*/ 2223265 h 2860252"/>
              <a:gd name="connsiteX393" fmla="*/ 1456691 w 12032642"/>
              <a:gd name="connsiteY393" fmla="*/ 2223265 h 2860252"/>
              <a:gd name="connsiteX394" fmla="*/ 1431670 w 12032642"/>
              <a:gd name="connsiteY394" fmla="*/ 2229450 h 2860252"/>
              <a:gd name="connsiteX395" fmla="*/ 1448351 w 12032642"/>
              <a:gd name="connsiteY395" fmla="*/ 2235636 h 2860252"/>
              <a:gd name="connsiteX396" fmla="*/ 1473365 w 12032642"/>
              <a:gd name="connsiteY396" fmla="*/ 2229450 h 2860252"/>
              <a:gd name="connsiteX397" fmla="*/ 1456691 w 12032642"/>
              <a:gd name="connsiteY397" fmla="*/ 2223265 h 2860252"/>
              <a:gd name="connsiteX398" fmla="*/ 11505065 w 12032642"/>
              <a:gd name="connsiteY398" fmla="*/ 2195439 h 2860252"/>
              <a:gd name="connsiteX399" fmla="*/ 11480051 w 12032642"/>
              <a:gd name="connsiteY399" fmla="*/ 2201621 h 2860252"/>
              <a:gd name="connsiteX400" fmla="*/ 11496731 w 12032642"/>
              <a:gd name="connsiteY400" fmla="*/ 2207804 h 2860252"/>
              <a:gd name="connsiteX401" fmla="*/ 11521745 w 12032642"/>
              <a:gd name="connsiteY401" fmla="*/ 2201621 h 2860252"/>
              <a:gd name="connsiteX402" fmla="*/ 11505065 w 12032642"/>
              <a:gd name="connsiteY402" fmla="*/ 2195439 h 2860252"/>
              <a:gd name="connsiteX403" fmla="*/ 11196530 w 12032642"/>
              <a:gd name="connsiteY403" fmla="*/ 2179978 h 2860252"/>
              <a:gd name="connsiteX404" fmla="*/ 11121475 w 12032642"/>
              <a:gd name="connsiteY404" fmla="*/ 2207804 h 2860252"/>
              <a:gd name="connsiteX405" fmla="*/ 11004732 w 12032642"/>
              <a:gd name="connsiteY405" fmla="*/ 2217082 h 2860252"/>
              <a:gd name="connsiteX406" fmla="*/ 11038086 w 12032642"/>
              <a:gd name="connsiteY406" fmla="*/ 2232543 h 2860252"/>
              <a:gd name="connsiteX407" fmla="*/ 11013072 w 12032642"/>
              <a:gd name="connsiteY407" fmla="*/ 2266557 h 2860252"/>
              <a:gd name="connsiteX408" fmla="*/ 11121475 w 12032642"/>
              <a:gd name="connsiteY408" fmla="*/ 2275833 h 2860252"/>
              <a:gd name="connsiteX409" fmla="*/ 11246558 w 12032642"/>
              <a:gd name="connsiteY409" fmla="*/ 2278925 h 2860252"/>
              <a:gd name="connsiteX410" fmla="*/ 11246558 w 12032642"/>
              <a:gd name="connsiteY410" fmla="*/ 2213989 h 2860252"/>
              <a:gd name="connsiteX411" fmla="*/ 11288260 w 12032642"/>
              <a:gd name="connsiteY411" fmla="*/ 2198529 h 2860252"/>
              <a:gd name="connsiteX412" fmla="*/ 11271579 w 12032642"/>
              <a:gd name="connsiteY412" fmla="*/ 2179978 h 2860252"/>
              <a:gd name="connsiteX413" fmla="*/ 814588 w 12032642"/>
              <a:gd name="connsiteY413" fmla="*/ 2133593 h 2860252"/>
              <a:gd name="connsiteX414" fmla="*/ 872963 w 12032642"/>
              <a:gd name="connsiteY414" fmla="*/ 2155239 h 2860252"/>
              <a:gd name="connsiteX415" fmla="*/ 681171 w 12032642"/>
              <a:gd name="connsiteY415" fmla="*/ 2173790 h 2860252"/>
              <a:gd name="connsiteX416" fmla="*/ 739539 w 12032642"/>
              <a:gd name="connsiteY416" fmla="*/ 2158329 h 2860252"/>
              <a:gd name="connsiteX417" fmla="*/ 814588 w 12032642"/>
              <a:gd name="connsiteY417" fmla="*/ 2133593 h 2860252"/>
              <a:gd name="connsiteX418" fmla="*/ 1364962 w 12032642"/>
              <a:gd name="connsiteY418" fmla="*/ 2108857 h 2860252"/>
              <a:gd name="connsiteX419" fmla="*/ 1348281 w 12032642"/>
              <a:gd name="connsiteY419" fmla="*/ 2124317 h 2860252"/>
              <a:gd name="connsiteX420" fmla="*/ 1423337 w 12032642"/>
              <a:gd name="connsiteY420" fmla="*/ 2142871 h 2860252"/>
              <a:gd name="connsiteX421" fmla="*/ 1440010 w 12032642"/>
              <a:gd name="connsiteY421" fmla="*/ 2127410 h 2860252"/>
              <a:gd name="connsiteX422" fmla="*/ 1364962 w 12032642"/>
              <a:gd name="connsiteY422" fmla="*/ 2108857 h 2860252"/>
              <a:gd name="connsiteX423" fmla="*/ 1234275 w 12032642"/>
              <a:gd name="connsiteY423" fmla="*/ 2105136 h 2860252"/>
              <a:gd name="connsiteX424" fmla="*/ 1214858 w 12032642"/>
              <a:gd name="connsiteY424" fmla="*/ 2108857 h 2860252"/>
              <a:gd name="connsiteX425" fmla="*/ 1239879 w 12032642"/>
              <a:gd name="connsiteY425" fmla="*/ 2118132 h 2860252"/>
              <a:gd name="connsiteX426" fmla="*/ 1248219 w 12032642"/>
              <a:gd name="connsiteY426" fmla="*/ 2149056 h 2860252"/>
              <a:gd name="connsiteX427" fmla="*/ 1331608 w 12032642"/>
              <a:gd name="connsiteY427" fmla="*/ 2145961 h 2860252"/>
              <a:gd name="connsiteX428" fmla="*/ 1314927 w 12032642"/>
              <a:gd name="connsiteY428" fmla="*/ 2118132 h 2860252"/>
              <a:gd name="connsiteX429" fmla="*/ 1256552 w 12032642"/>
              <a:gd name="connsiteY429" fmla="*/ 2121225 h 2860252"/>
              <a:gd name="connsiteX430" fmla="*/ 1234275 w 12032642"/>
              <a:gd name="connsiteY430" fmla="*/ 2105136 h 2860252"/>
              <a:gd name="connsiteX431" fmla="*/ 4467034 w 12032642"/>
              <a:gd name="connsiteY431" fmla="*/ 2092623 h 2860252"/>
              <a:gd name="connsiteX432" fmla="*/ 4458693 w 12032642"/>
              <a:gd name="connsiteY432" fmla="*/ 2093396 h 2860252"/>
              <a:gd name="connsiteX433" fmla="*/ 4433680 w 12032642"/>
              <a:gd name="connsiteY433" fmla="*/ 2096489 h 2860252"/>
              <a:gd name="connsiteX434" fmla="*/ 4450353 w 12032642"/>
              <a:gd name="connsiteY434" fmla="*/ 2102671 h 2860252"/>
              <a:gd name="connsiteX435" fmla="*/ 4475374 w 12032642"/>
              <a:gd name="connsiteY435" fmla="*/ 2096489 h 2860252"/>
              <a:gd name="connsiteX436" fmla="*/ 4467034 w 12032642"/>
              <a:gd name="connsiteY436" fmla="*/ 2092623 h 2860252"/>
              <a:gd name="connsiteX437" fmla="*/ 497713 w 12032642"/>
              <a:gd name="connsiteY437" fmla="*/ 2043921 h 2860252"/>
              <a:gd name="connsiteX438" fmla="*/ 547748 w 12032642"/>
              <a:gd name="connsiteY438" fmla="*/ 2047014 h 2860252"/>
              <a:gd name="connsiteX439" fmla="*/ 547748 w 12032642"/>
              <a:gd name="connsiteY439" fmla="*/ 2056292 h 2860252"/>
              <a:gd name="connsiteX440" fmla="*/ 497713 w 12032642"/>
              <a:gd name="connsiteY440" fmla="*/ 2059382 h 2860252"/>
              <a:gd name="connsiteX441" fmla="*/ 481033 w 12032642"/>
              <a:gd name="connsiteY441" fmla="*/ 2050106 h 2860252"/>
              <a:gd name="connsiteX442" fmla="*/ 497713 w 12032642"/>
              <a:gd name="connsiteY442" fmla="*/ 2043921 h 2860252"/>
              <a:gd name="connsiteX443" fmla="*/ 781234 w 12032642"/>
              <a:gd name="connsiteY443" fmla="*/ 2040828 h 2860252"/>
              <a:gd name="connsiteX444" fmla="*/ 789574 w 12032642"/>
              <a:gd name="connsiteY444" fmla="*/ 2065565 h 2860252"/>
              <a:gd name="connsiteX445" fmla="*/ 714525 w 12032642"/>
              <a:gd name="connsiteY445" fmla="*/ 2068657 h 2860252"/>
              <a:gd name="connsiteX446" fmla="*/ 781234 w 12032642"/>
              <a:gd name="connsiteY446" fmla="*/ 2040828 h 2860252"/>
              <a:gd name="connsiteX447" fmla="*/ 706185 w 12032642"/>
              <a:gd name="connsiteY447" fmla="*/ 2031553 h 2860252"/>
              <a:gd name="connsiteX448" fmla="*/ 722866 w 12032642"/>
              <a:gd name="connsiteY448" fmla="*/ 2037736 h 2860252"/>
              <a:gd name="connsiteX449" fmla="*/ 697845 w 12032642"/>
              <a:gd name="connsiteY449" fmla="*/ 2043921 h 2860252"/>
              <a:gd name="connsiteX450" fmla="*/ 681171 w 12032642"/>
              <a:gd name="connsiteY450" fmla="*/ 2037736 h 2860252"/>
              <a:gd name="connsiteX451" fmla="*/ 706185 w 12032642"/>
              <a:gd name="connsiteY451" fmla="*/ 2031553 h 2860252"/>
              <a:gd name="connsiteX452" fmla="*/ 10787920 w 12032642"/>
              <a:gd name="connsiteY452" fmla="*/ 2016092 h 2860252"/>
              <a:gd name="connsiteX453" fmla="*/ 10762906 w 12032642"/>
              <a:gd name="connsiteY453" fmla="*/ 2022275 h 2860252"/>
              <a:gd name="connsiteX454" fmla="*/ 10779580 w 12032642"/>
              <a:gd name="connsiteY454" fmla="*/ 2025368 h 2860252"/>
              <a:gd name="connsiteX455" fmla="*/ 10804600 w 12032642"/>
              <a:gd name="connsiteY455" fmla="*/ 2022275 h 2860252"/>
              <a:gd name="connsiteX456" fmla="*/ 10787920 w 12032642"/>
              <a:gd name="connsiteY456" fmla="*/ 2016092 h 2860252"/>
              <a:gd name="connsiteX457" fmla="*/ 1164830 w 12032642"/>
              <a:gd name="connsiteY457" fmla="*/ 2016092 h 2860252"/>
              <a:gd name="connsiteX458" fmla="*/ 1156490 w 12032642"/>
              <a:gd name="connsiteY458" fmla="*/ 2034645 h 2860252"/>
              <a:gd name="connsiteX459" fmla="*/ 1173164 w 12032642"/>
              <a:gd name="connsiteY459" fmla="*/ 2040828 h 2860252"/>
              <a:gd name="connsiteX460" fmla="*/ 1198184 w 12032642"/>
              <a:gd name="connsiteY460" fmla="*/ 2034645 h 2860252"/>
              <a:gd name="connsiteX461" fmla="*/ 1189844 w 12032642"/>
              <a:gd name="connsiteY461" fmla="*/ 2016092 h 2860252"/>
              <a:gd name="connsiteX462" fmla="*/ 1164830 w 12032642"/>
              <a:gd name="connsiteY462" fmla="*/ 2016092 h 2860252"/>
              <a:gd name="connsiteX463" fmla="*/ 914657 w 12032642"/>
              <a:gd name="connsiteY463" fmla="*/ 2014965 h 2860252"/>
              <a:gd name="connsiteX464" fmla="*/ 951913 w 12032642"/>
              <a:gd name="connsiteY464" fmla="*/ 2041340 h 2860252"/>
              <a:gd name="connsiteX465" fmla="*/ 939678 w 12032642"/>
              <a:gd name="connsiteY465" fmla="*/ 2047014 h 2860252"/>
              <a:gd name="connsiteX466" fmla="*/ 914657 w 12032642"/>
              <a:gd name="connsiteY466" fmla="*/ 2031165 h 2860252"/>
              <a:gd name="connsiteX467" fmla="*/ 10979718 w 12032642"/>
              <a:gd name="connsiteY467" fmla="*/ 2003724 h 2860252"/>
              <a:gd name="connsiteX468" fmla="*/ 10963038 w 12032642"/>
              <a:gd name="connsiteY468" fmla="*/ 2009907 h 2860252"/>
              <a:gd name="connsiteX469" fmla="*/ 10988052 w 12032642"/>
              <a:gd name="connsiteY469" fmla="*/ 2016092 h 2860252"/>
              <a:gd name="connsiteX470" fmla="*/ 11004732 w 12032642"/>
              <a:gd name="connsiteY470" fmla="*/ 2009907 h 2860252"/>
              <a:gd name="connsiteX471" fmla="*/ 10979718 w 12032642"/>
              <a:gd name="connsiteY471" fmla="*/ 2003724 h 2860252"/>
              <a:gd name="connsiteX472" fmla="*/ 315301 w 12032642"/>
              <a:gd name="connsiteY472" fmla="*/ 1969709 h 2860252"/>
              <a:gd name="connsiteX473" fmla="*/ 355950 w 12032642"/>
              <a:gd name="connsiteY473" fmla="*/ 1969710 h 2860252"/>
              <a:gd name="connsiteX474" fmla="*/ 280901 w 12032642"/>
              <a:gd name="connsiteY474" fmla="*/ 1978985 h 2860252"/>
              <a:gd name="connsiteX475" fmla="*/ 315301 w 12032642"/>
              <a:gd name="connsiteY475" fmla="*/ 1969709 h 2860252"/>
              <a:gd name="connsiteX476" fmla="*/ 12030411 w 12032642"/>
              <a:gd name="connsiteY476" fmla="*/ 1960432 h 2860252"/>
              <a:gd name="connsiteX477" fmla="*/ 12032642 w 12032642"/>
              <a:gd name="connsiteY477" fmla="*/ 1961093 h 2860252"/>
              <a:gd name="connsiteX478" fmla="*/ 12032642 w 12032642"/>
              <a:gd name="connsiteY478" fmla="*/ 1967097 h 2860252"/>
              <a:gd name="connsiteX479" fmla="*/ 12022078 w 12032642"/>
              <a:gd name="connsiteY479" fmla="*/ 1969710 h 2860252"/>
              <a:gd name="connsiteX480" fmla="*/ 12005397 w 12032642"/>
              <a:gd name="connsiteY480" fmla="*/ 1963524 h 2860252"/>
              <a:gd name="connsiteX481" fmla="*/ 12030411 w 12032642"/>
              <a:gd name="connsiteY481" fmla="*/ 1960432 h 2860252"/>
              <a:gd name="connsiteX482" fmla="*/ 672831 w 12032642"/>
              <a:gd name="connsiteY482" fmla="*/ 1910957 h 2860252"/>
              <a:gd name="connsiteX483" fmla="*/ 606123 w 12032642"/>
              <a:gd name="connsiteY483" fmla="*/ 1917142 h 2860252"/>
              <a:gd name="connsiteX484" fmla="*/ 606123 w 12032642"/>
              <a:gd name="connsiteY484" fmla="*/ 1932603 h 2860252"/>
              <a:gd name="connsiteX485" fmla="*/ 597783 w 12032642"/>
              <a:gd name="connsiteY485" fmla="*/ 1932603 h 2860252"/>
              <a:gd name="connsiteX486" fmla="*/ 681171 w 12032642"/>
              <a:gd name="connsiteY486" fmla="*/ 1932603 h 2860252"/>
              <a:gd name="connsiteX487" fmla="*/ 672831 w 12032642"/>
              <a:gd name="connsiteY487" fmla="*/ 1910957 h 2860252"/>
              <a:gd name="connsiteX488" fmla="*/ 1256552 w 12032642"/>
              <a:gd name="connsiteY488" fmla="*/ 1883128 h 2860252"/>
              <a:gd name="connsiteX489" fmla="*/ 1239879 w 12032642"/>
              <a:gd name="connsiteY489" fmla="*/ 1892406 h 2860252"/>
              <a:gd name="connsiteX490" fmla="*/ 1256552 w 12032642"/>
              <a:gd name="connsiteY490" fmla="*/ 1898589 h 2860252"/>
              <a:gd name="connsiteX491" fmla="*/ 1273233 w 12032642"/>
              <a:gd name="connsiteY491" fmla="*/ 1889313 h 2860252"/>
              <a:gd name="connsiteX492" fmla="*/ 1256552 w 12032642"/>
              <a:gd name="connsiteY492" fmla="*/ 1883128 h 2860252"/>
              <a:gd name="connsiteX493" fmla="*/ 0 w 12032642"/>
              <a:gd name="connsiteY493" fmla="*/ 1883128 h 2860252"/>
              <a:gd name="connsiteX494" fmla="*/ 64089 w 12032642"/>
              <a:gd name="connsiteY494" fmla="*/ 1883128 h 2860252"/>
              <a:gd name="connsiteX495" fmla="*/ 72429 w 12032642"/>
              <a:gd name="connsiteY495" fmla="*/ 1904774 h 2860252"/>
              <a:gd name="connsiteX496" fmla="*/ 17186 w 12032642"/>
              <a:gd name="connsiteY496" fmla="*/ 1913664 h 2860252"/>
              <a:gd name="connsiteX497" fmla="*/ 0 w 12032642"/>
              <a:gd name="connsiteY497" fmla="*/ 1912908 h 2860252"/>
              <a:gd name="connsiteX498" fmla="*/ 1139810 w 12032642"/>
              <a:gd name="connsiteY498" fmla="*/ 1867667 h 2860252"/>
              <a:gd name="connsiteX499" fmla="*/ 1123136 w 12032642"/>
              <a:gd name="connsiteY499" fmla="*/ 1873852 h 2860252"/>
              <a:gd name="connsiteX500" fmla="*/ 1139810 w 12032642"/>
              <a:gd name="connsiteY500" fmla="*/ 1883128 h 2860252"/>
              <a:gd name="connsiteX501" fmla="*/ 1148150 w 12032642"/>
              <a:gd name="connsiteY501" fmla="*/ 1876945 h 2860252"/>
              <a:gd name="connsiteX502" fmla="*/ 1139810 w 12032642"/>
              <a:gd name="connsiteY502" fmla="*/ 1867667 h 2860252"/>
              <a:gd name="connsiteX503" fmla="*/ 11263239 w 12032642"/>
              <a:gd name="connsiteY503" fmla="*/ 1793456 h 2860252"/>
              <a:gd name="connsiteX504" fmla="*/ 11288253 w 12032642"/>
              <a:gd name="connsiteY504" fmla="*/ 1799641 h 2860252"/>
              <a:gd name="connsiteX505" fmla="*/ 11271579 w 12032642"/>
              <a:gd name="connsiteY505" fmla="*/ 1805824 h 2860252"/>
              <a:gd name="connsiteX506" fmla="*/ 11246558 w 12032642"/>
              <a:gd name="connsiteY506" fmla="*/ 1799641 h 2860252"/>
              <a:gd name="connsiteX507" fmla="*/ 11263239 w 12032642"/>
              <a:gd name="connsiteY507" fmla="*/ 1793456 h 2860252"/>
              <a:gd name="connsiteX508" fmla="*/ 11505065 w 12032642"/>
              <a:gd name="connsiteY508" fmla="*/ 1777995 h 2860252"/>
              <a:gd name="connsiteX509" fmla="*/ 11521745 w 12032642"/>
              <a:gd name="connsiteY509" fmla="*/ 1784180 h 2860252"/>
              <a:gd name="connsiteX510" fmla="*/ 11496725 w 12032642"/>
              <a:gd name="connsiteY510" fmla="*/ 1787271 h 2860252"/>
              <a:gd name="connsiteX511" fmla="*/ 11480051 w 12032642"/>
              <a:gd name="connsiteY511" fmla="*/ 1784180 h 2860252"/>
              <a:gd name="connsiteX512" fmla="*/ 11505065 w 12032642"/>
              <a:gd name="connsiteY512" fmla="*/ 1777995 h 2860252"/>
              <a:gd name="connsiteX513" fmla="*/ 1314927 w 12032642"/>
              <a:gd name="connsiteY513" fmla="*/ 1771810 h 2860252"/>
              <a:gd name="connsiteX514" fmla="*/ 1223198 w 12032642"/>
              <a:gd name="connsiteY514" fmla="*/ 1793456 h 2860252"/>
              <a:gd name="connsiteX515" fmla="*/ 1206525 w 12032642"/>
              <a:gd name="connsiteY515" fmla="*/ 1802731 h 2860252"/>
              <a:gd name="connsiteX516" fmla="*/ 1264893 w 12032642"/>
              <a:gd name="connsiteY516" fmla="*/ 1824377 h 2860252"/>
              <a:gd name="connsiteX517" fmla="*/ 1323268 w 12032642"/>
              <a:gd name="connsiteY517" fmla="*/ 1821285 h 2860252"/>
              <a:gd name="connsiteX518" fmla="*/ 1323268 w 12032642"/>
              <a:gd name="connsiteY518" fmla="*/ 1771810 h 2860252"/>
              <a:gd name="connsiteX519" fmla="*/ 10462705 w 12032642"/>
              <a:gd name="connsiteY519" fmla="*/ 1765627 h 2860252"/>
              <a:gd name="connsiteX520" fmla="*/ 10437691 w 12032642"/>
              <a:gd name="connsiteY520" fmla="*/ 1771810 h 2860252"/>
              <a:gd name="connsiteX521" fmla="*/ 10454365 w 12032642"/>
              <a:gd name="connsiteY521" fmla="*/ 1774902 h 2860252"/>
              <a:gd name="connsiteX522" fmla="*/ 10479386 w 12032642"/>
              <a:gd name="connsiteY522" fmla="*/ 1771810 h 2860252"/>
              <a:gd name="connsiteX523" fmla="*/ 10462705 w 12032642"/>
              <a:gd name="connsiteY523" fmla="*/ 1765627 h 2860252"/>
              <a:gd name="connsiteX524" fmla="*/ 9720546 w 12032642"/>
              <a:gd name="connsiteY524" fmla="*/ 1762534 h 2860252"/>
              <a:gd name="connsiteX525" fmla="*/ 9703866 w 12032642"/>
              <a:gd name="connsiteY525" fmla="*/ 1765627 h 2860252"/>
              <a:gd name="connsiteX526" fmla="*/ 9620477 w 12032642"/>
              <a:gd name="connsiteY526" fmla="*/ 1796548 h 2860252"/>
              <a:gd name="connsiteX527" fmla="*/ 9628818 w 12032642"/>
              <a:gd name="connsiteY527" fmla="*/ 1805824 h 2860252"/>
              <a:gd name="connsiteX528" fmla="*/ 9903998 w 12032642"/>
              <a:gd name="connsiteY528" fmla="*/ 1805824 h 2860252"/>
              <a:gd name="connsiteX529" fmla="*/ 9954032 w 12032642"/>
              <a:gd name="connsiteY529" fmla="*/ 1774902 h 2860252"/>
              <a:gd name="connsiteX530" fmla="*/ 10012407 w 12032642"/>
              <a:gd name="connsiteY530" fmla="*/ 1784180 h 2860252"/>
              <a:gd name="connsiteX531" fmla="*/ 10012407 w 12032642"/>
              <a:gd name="connsiteY531" fmla="*/ 1821285 h 2860252"/>
              <a:gd name="connsiteX532" fmla="*/ 10004067 w 12032642"/>
              <a:gd name="connsiteY532" fmla="*/ 1821285 h 2860252"/>
              <a:gd name="connsiteX533" fmla="*/ 10270914 w 12032642"/>
              <a:gd name="connsiteY533" fmla="*/ 1824377 h 2860252"/>
              <a:gd name="connsiteX534" fmla="*/ 10304268 w 12032642"/>
              <a:gd name="connsiteY534" fmla="*/ 1836745 h 2860252"/>
              <a:gd name="connsiteX535" fmla="*/ 10387657 w 12032642"/>
              <a:gd name="connsiteY535" fmla="*/ 1805824 h 2860252"/>
              <a:gd name="connsiteX536" fmla="*/ 10404330 w 12032642"/>
              <a:gd name="connsiteY536" fmla="*/ 1796548 h 2860252"/>
              <a:gd name="connsiteX537" fmla="*/ 10337622 w 12032642"/>
              <a:gd name="connsiteY537" fmla="*/ 1787271 h 2860252"/>
              <a:gd name="connsiteX538" fmla="*/ 10270914 w 12032642"/>
              <a:gd name="connsiteY538" fmla="*/ 1762534 h 2860252"/>
              <a:gd name="connsiteX539" fmla="*/ 10195858 w 12032642"/>
              <a:gd name="connsiteY539" fmla="*/ 1790363 h 2860252"/>
              <a:gd name="connsiteX540" fmla="*/ 10062442 w 12032642"/>
              <a:gd name="connsiteY540" fmla="*/ 1762534 h 2860252"/>
              <a:gd name="connsiteX541" fmla="*/ 9762241 w 12032642"/>
              <a:gd name="connsiteY541" fmla="*/ 1762534 h 2860252"/>
              <a:gd name="connsiteX542" fmla="*/ 9720546 w 12032642"/>
              <a:gd name="connsiteY542" fmla="*/ 1762534 h 2860252"/>
              <a:gd name="connsiteX543" fmla="*/ 8619805 w 12032642"/>
              <a:gd name="connsiteY543" fmla="*/ 1762534 h 2860252"/>
              <a:gd name="connsiteX544" fmla="*/ 8603132 w 12032642"/>
              <a:gd name="connsiteY544" fmla="*/ 1768720 h 2860252"/>
              <a:gd name="connsiteX545" fmla="*/ 8619805 w 12032642"/>
              <a:gd name="connsiteY545" fmla="*/ 1777995 h 2860252"/>
              <a:gd name="connsiteX546" fmla="*/ 8636486 w 12032642"/>
              <a:gd name="connsiteY546" fmla="*/ 1771810 h 2860252"/>
              <a:gd name="connsiteX547" fmla="*/ 8619805 w 12032642"/>
              <a:gd name="connsiteY547" fmla="*/ 1762534 h 2860252"/>
              <a:gd name="connsiteX548" fmla="*/ 11863641 w 12032642"/>
              <a:gd name="connsiteY548" fmla="*/ 1703781 h 2860252"/>
              <a:gd name="connsiteX549" fmla="*/ 11846967 w 12032642"/>
              <a:gd name="connsiteY549" fmla="*/ 1709967 h 2860252"/>
              <a:gd name="connsiteX550" fmla="*/ 11863641 w 12032642"/>
              <a:gd name="connsiteY550" fmla="*/ 1719245 h 2860252"/>
              <a:gd name="connsiteX551" fmla="*/ 11871981 w 12032642"/>
              <a:gd name="connsiteY551" fmla="*/ 1713059 h 2860252"/>
              <a:gd name="connsiteX552" fmla="*/ 11863641 w 12032642"/>
              <a:gd name="connsiteY552" fmla="*/ 1703781 h 2860252"/>
              <a:gd name="connsiteX553" fmla="*/ 11563440 w 12032642"/>
              <a:gd name="connsiteY553" fmla="*/ 1700691 h 2860252"/>
              <a:gd name="connsiteX554" fmla="*/ 11605134 w 12032642"/>
              <a:gd name="connsiteY554" fmla="*/ 1713059 h 2860252"/>
              <a:gd name="connsiteX555" fmla="*/ 11563440 w 12032642"/>
              <a:gd name="connsiteY555" fmla="*/ 1700691 h 2860252"/>
              <a:gd name="connsiteX556" fmla="*/ 10496059 w 12032642"/>
              <a:gd name="connsiteY556" fmla="*/ 1691416 h 2860252"/>
              <a:gd name="connsiteX557" fmla="*/ 10479386 w 12032642"/>
              <a:gd name="connsiteY557" fmla="*/ 1697599 h 2860252"/>
              <a:gd name="connsiteX558" fmla="*/ 10504400 w 12032642"/>
              <a:gd name="connsiteY558" fmla="*/ 1703781 h 2860252"/>
              <a:gd name="connsiteX559" fmla="*/ 10521080 w 12032642"/>
              <a:gd name="connsiteY559" fmla="*/ 1697599 h 2860252"/>
              <a:gd name="connsiteX560" fmla="*/ 10496059 w 12032642"/>
              <a:gd name="connsiteY560" fmla="*/ 1691416 h 2860252"/>
              <a:gd name="connsiteX561" fmla="*/ 772900 w 12032642"/>
              <a:gd name="connsiteY561" fmla="*/ 1688320 h 2860252"/>
              <a:gd name="connsiteX562" fmla="*/ 756220 w 12032642"/>
              <a:gd name="connsiteY562" fmla="*/ 1694506 h 2860252"/>
              <a:gd name="connsiteX563" fmla="*/ 772900 w 12032642"/>
              <a:gd name="connsiteY563" fmla="*/ 1703781 h 2860252"/>
              <a:gd name="connsiteX564" fmla="*/ 781241 w 12032642"/>
              <a:gd name="connsiteY564" fmla="*/ 1697599 h 2860252"/>
              <a:gd name="connsiteX565" fmla="*/ 772900 w 12032642"/>
              <a:gd name="connsiteY565" fmla="*/ 1688320 h 2860252"/>
              <a:gd name="connsiteX566" fmla="*/ 9703866 w 12032642"/>
              <a:gd name="connsiteY566" fmla="*/ 1675955 h 2860252"/>
              <a:gd name="connsiteX567" fmla="*/ 9678845 w 12032642"/>
              <a:gd name="connsiteY567" fmla="*/ 1682138 h 2860252"/>
              <a:gd name="connsiteX568" fmla="*/ 9695526 w 12032642"/>
              <a:gd name="connsiteY568" fmla="*/ 1685230 h 2860252"/>
              <a:gd name="connsiteX569" fmla="*/ 9720546 w 12032642"/>
              <a:gd name="connsiteY569" fmla="*/ 1682138 h 2860252"/>
              <a:gd name="connsiteX570" fmla="*/ 9703866 w 12032642"/>
              <a:gd name="connsiteY570" fmla="*/ 1675955 h 2860252"/>
              <a:gd name="connsiteX571" fmla="*/ 10079119 w 12032642"/>
              <a:gd name="connsiteY571" fmla="*/ 1674407 h 2860252"/>
              <a:gd name="connsiteX572" fmla="*/ 10012407 w 12032642"/>
              <a:gd name="connsiteY572" fmla="*/ 1688320 h 2860252"/>
              <a:gd name="connsiteX573" fmla="*/ 10005732 w 12032642"/>
              <a:gd name="connsiteY573" fmla="*/ 1691416 h 2860252"/>
              <a:gd name="connsiteX574" fmla="*/ 9970713 w 12032642"/>
              <a:gd name="connsiteY574" fmla="*/ 1691416 h 2860252"/>
              <a:gd name="connsiteX575" fmla="*/ 9979053 w 12032642"/>
              <a:gd name="connsiteY575" fmla="*/ 1703781 h 2860252"/>
              <a:gd name="connsiteX576" fmla="*/ 10005732 w 12032642"/>
              <a:gd name="connsiteY576" fmla="*/ 1691416 h 2860252"/>
              <a:gd name="connsiteX577" fmla="*/ 10062442 w 12032642"/>
              <a:gd name="connsiteY577" fmla="*/ 1691416 h 2860252"/>
              <a:gd name="connsiteX578" fmla="*/ 10104136 w 12032642"/>
              <a:gd name="connsiteY578" fmla="*/ 1706877 h 2860252"/>
              <a:gd name="connsiteX579" fmla="*/ 10153124 w 12032642"/>
              <a:gd name="connsiteY579" fmla="*/ 1687164 h 2860252"/>
              <a:gd name="connsiteX580" fmla="*/ 10145830 w 12032642"/>
              <a:gd name="connsiteY580" fmla="*/ 1679045 h 2860252"/>
              <a:gd name="connsiteX581" fmla="*/ 10079119 w 12032642"/>
              <a:gd name="connsiteY581" fmla="*/ 1674407 h 2860252"/>
              <a:gd name="connsiteX582" fmla="*/ 10587788 w 12032642"/>
              <a:gd name="connsiteY582" fmla="*/ 1672860 h 2860252"/>
              <a:gd name="connsiteX583" fmla="*/ 10571108 w 12032642"/>
              <a:gd name="connsiteY583" fmla="*/ 1679045 h 2860252"/>
              <a:gd name="connsiteX584" fmla="*/ 10587788 w 12032642"/>
              <a:gd name="connsiteY584" fmla="*/ 1688320 h 2860252"/>
              <a:gd name="connsiteX585" fmla="*/ 10604469 w 12032642"/>
              <a:gd name="connsiteY585" fmla="*/ 1682138 h 2860252"/>
              <a:gd name="connsiteX586" fmla="*/ 10587788 w 12032642"/>
              <a:gd name="connsiteY586" fmla="*/ 1672860 h 2860252"/>
              <a:gd name="connsiteX587" fmla="*/ 11046427 w 12032642"/>
              <a:gd name="connsiteY587" fmla="*/ 1660494 h 2860252"/>
              <a:gd name="connsiteX588" fmla="*/ 11046427 w 12032642"/>
              <a:gd name="connsiteY588" fmla="*/ 1688320 h 2860252"/>
              <a:gd name="connsiteX589" fmla="*/ 10996392 w 12032642"/>
              <a:gd name="connsiteY589" fmla="*/ 1697599 h 2860252"/>
              <a:gd name="connsiteX590" fmla="*/ 10971378 w 12032642"/>
              <a:gd name="connsiteY590" fmla="*/ 1706877 h 2860252"/>
              <a:gd name="connsiteX591" fmla="*/ 10929684 w 12032642"/>
              <a:gd name="connsiteY591" fmla="*/ 1694506 h 2860252"/>
              <a:gd name="connsiteX592" fmla="*/ 10963038 w 12032642"/>
              <a:gd name="connsiteY592" fmla="*/ 1703781 h 2860252"/>
              <a:gd name="connsiteX593" fmla="*/ 11013072 w 12032642"/>
              <a:gd name="connsiteY593" fmla="*/ 1719245 h 2860252"/>
              <a:gd name="connsiteX594" fmla="*/ 11046427 w 12032642"/>
              <a:gd name="connsiteY594" fmla="*/ 1703781 h 2860252"/>
              <a:gd name="connsiteX595" fmla="*/ 11046427 w 12032642"/>
              <a:gd name="connsiteY595" fmla="*/ 1688320 h 2860252"/>
              <a:gd name="connsiteX596" fmla="*/ 11121475 w 12032642"/>
              <a:gd name="connsiteY596" fmla="*/ 1679045 h 2860252"/>
              <a:gd name="connsiteX597" fmla="*/ 11046427 w 12032642"/>
              <a:gd name="connsiteY597" fmla="*/ 1660494 h 2860252"/>
              <a:gd name="connsiteX598" fmla="*/ 10724337 w 12032642"/>
              <a:gd name="connsiteY598" fmla="*/ 1659719 h 2860252"/>
              <a:gd name="connsiteX599" fmla="*/ 10679517 w 12032642"/>
              <a:gd name="connsiteY599" fmla="*/ 1666677 h 2860252"/>
              <a:gd name="connsiteX600" fmla="*/ 10687858 w 12032642"/>
              <a:gd name="connsiteY600" fmla="*/ 1688320 h 2860252"/>
              <a:gd name="connsiteX601" fmla="*/ 10762906 w 12032642"/>
              <a:gd name="connsiteY601" fmla="*/ 1666677 h 2860252"/>
              <a:gd name="connsiteX602" fmla="*/ 10724337 w 12032642"/>
              <a:gd name="connsiteY602" fmla="*/ 1659719 h 2860252"/>
              <a:gd name="connsiteX603" fmla="*/ 11947029 w 12032642"/>
              <a:gd name="connsiteY603" fmla="*/ 1657399 h 2860252"/>
              <a:gd name="connsiteX604" fmla="*/ 11947029 w 12032642"/>
              <a:gd name="connsiteY604" fmla="*/ 1688320 h 2860252"/>
              <a:gd name="connsiteX605" fmla="*/ 12005404 w 12032642"/>
              <a:gd name="connsiteY605" fmla="*/ 1679045 h 2860252"/>
              <a:gd name="connsiteX606" fmla="*/ 10437691 w 12032642"/>
              <a:gd name="connsiteY606" fmla="*/ 1657399 h 2860252"/>
              <a:gd name="connsiteX607" fmla="*/ 10387657 w 12032642"/>
              <a:gd name="connsiteY607" fmla="*/ 1672860 h 2860252"/>
              <a:gd name="connsiteX608" fmla="*/ 10429351 w 12032642"/>
              <a:gd name="connsiteY608" fmla="*/ 1703781 h 2860252"/>
              <a:gd name="connsiteX609" fmla="*/ 10437691 w 12032642"/>
              <a:gd name="connsiteY609" fmla="*/ 1657399 h 2860252"/>
              <a:gd name="connsiteX610" fmla="*/ 10821274 w 12032642"/>
              <a:gd name="connsiteY610" fmla="*/ 1654309 h 2860252"/>
              <a:gd name="connsiteX611" fmla="*/ 10829614 w 12032642"/>
              <a:gd name="connsiteY611" fmla="*/ 1700691 h 2860252"/>
              <a:gd name="connsiteX612" fmla="*/ 10821274 w 12032642"/>
              <a:gd name="connsiteY612" fmla="*/ 1654309 h 2860252"/>
              <a:gd name="connsiteX613" fmla="*/ 10629483 w 12032642"/>
              <a:gd name="connsiteY613" fmla="*/ 1645033 h 2860252"/>
              <a:gd name="connsiteX614" fmla="*/ 10612802 w 12032642"/>
              <a:gd name="connsiteY614" fmla="*/ 1654309 h 2860252"/>
              <a:gd name="connsiteX615" fmla="*/ 10629483 w 12032642"/>
              <a:gd name="connsiteY615" fmla="*/ 1660494 h 2860252"/>
              <a:gd name="connsiteX616" fmla="*/ 10637823 w 12032642"/>
              <a:gd name="connsiteY616" fmla="*/ 1651216 h 2860252"/>
              <a:gd name="connsiteX617" fmla="*/ 10629483 w 12032642"/>
              <a:gd name="connsiteY617" fmla="*/ 1645033 h 2860252"/>
              <a:gd name="connsiteX618" fmla="*/ 622796 w 12032642"/>
              <a:gd name="connsiteY618" fmla="*/ 1645031 h 2860252"/>
              <a:gd name="connsiteX619" fmla="*/ 631137 w 12032642"/>
              <a:gd name="connsiteY619" fmla="*/ 1651214 h 2860252"/>
              <a:gd name="connsiteX620" fmla="*/ 622796 w 12032642"/>
              <a:gd name="connsiteY620" fmla="*/ 1660492 h 2860252"/>
              <a:gd name="connsiteX621" fmla="*/ 606116 w 12032642"/>
              <a:gd name="connsiteY621" fmla="*/ 1654306 h 2860252"/>
              <a:gd name="connsiteX622" fmla="*/ 622796 w 12032642"/>
              <a:gd name="connsiteY622" fmla="*/ 1645031 h 2860252"/>
              <a:gd name="connsiteX623" fmla="*/ 456019 w 12032642"/>
              <a:gd name="connsiteY623" fmla="*/ 1645031 h 2860252"/>
              <a:gd name="connsiteX624" fmla="*/ 481033 w 12032642"/>
              <a:gd name="connsiteY624" fmla="*/ 1651214 h 2860252"/>
              <a:gd name="connsiteX625" fmla="*/ 464359 w 12032642"/>
              <a:gd name="connsiteY625" fmla="*/ 1657399 h 2860252"/>
              <a:gd name="connsiteX626" fmla="*/ 439338 w 12032642"/>
              <a:gd name="connsiteY626" fmla="*/ 1651214 h 2860252"/>
              <a:gd name="connsiteX627" fmla="*/ 456019 w 12032642"/>
              <a:gd name="connsiteY627" fmla="*/ 1645031 h 2860252"/>
              <a:gd name="connsiteX628" fmla="*/ 10029081 w 12032642"/>
              <a:gd name="connsiteY628" fmla="*/ 1629573 h 2860252"/>
              <a:gd name="connsiteX629" fmla="*/ 10012407 w 12032642"/>
              <a:gd name="connsiteY629" fmla="*/ 1641938 h 2860252"/>
              <a:gd name="connsiteX630" fmla="*/ 9979053 w 12032642"/>
              <a:gd name="connsiteY630" fmla="*/ 1657399 h 2860252"/>
              <a:gd name="connsiteX631" fmla="*/ 9995727 w 12032642"/>
              <a:gd name="connsiteY631" fmla="*/ 1645033 h 2860252"/>
              <a:gd name="connsiteX632" fmla="*/ 10029081 w 12032642"/>
              <a:gd name="connsiteY632" fmla="*/ 1629573 h 2860252"/>
              <a:gd name="connsiteX633" fmla="*/ 11938689 w 12032642"/>
              <a:gd name="connsiteY633" fmla="*/ 1614112 h 2860252"/>
              <a:gd name="connsiteX634" fmla="*/ 11922016 w 12032642"/>
              <a:gd name="connsiteY634" fmla="*/ 1620294 h 2860252"/>
              <a:gd name="connsiteX635" fmla="*/ 11947029 w 12032642"/>
              <a:gd name="connsiteY635" fmla="*/ 1626477 h 2860252"/>
              <a:gd name="connsiteX636" fmla="*/ 11963710 w 12032642"/>
              <a:gd name="connsiteY636" fmla="*/ 1620294 h 2860252"/>
              <a:gd name="connsiteX637" fmla="*/ 11938689 w 12032642"/>
              <a:gd name="connsiteY637" fmla="*/ 1614112 h 2860252"/>
              <a:gd name="connsiteX638" fmla="*/ 2790911 w 12032642"/>
              <a:gd name="connsiteY638" fmla="*/ 1573139 h 2860252"/>
              <a:gd name="connsiteX639" fmla="*/ 2782571 w 12032642"/>
              <a:gd name="connsiteY639" fmla="*/ 1573912 h 2860252"/>
              <a:gd name="connsiteX640" fmla="*/ 2757557 w 12032642"/>
              <a:gd name="connsiteY640" fmla="*/ 1577005 h 2860252"/>
              <a:gd name="connsiteX641" fmla="*/ 2774238 w 12032642"/>
              <a:gd name="connsiteY641" fmla="*/ 1583190 h 2860252"/>
              <a:gd name="connsiteX642" fmla="*/ 2799251 w 12032642"/>
              <a:gd name="connsiteY642" fmla="*/ 1577005 h 2860252"/>
              <a:gd name="connsiteX643" fmla="*/ 2790911 w 12032642"/>
              <a:gd name="connsiteY643" fmla="*/ 1573139 h 2860252"/>
              <a:gd name="connsiteX644" fmla="*/ 2532405 w 12032642"/>
              <a:gd name="connsiteY644" fmla="*/ 1558452 h 2860252"/>
              <a:gd name="connsiteX645" fmla="*/ 2515731 w 12032642"/>
              <a:gd name="connsiteY645" fmla="*/ 1561544 h 2860252"/>
              <a:gd name="connsiteX646" fmla="*/ 2540745 w 12032642"/>
              <a:gd name="connsiteY646" fmla="*/ 1567730 h 2860252"/>
              <a:gd name="connsiteX647" fmla="*/ 2557425 w 12032642"/>
              <a:gd name="connsiteY647" fmla="*/ 1561544 h 2860252"/>
              <a:gd name="connsiteX648" fmla="*/ 2532405 w 12032642"/>
              <a:gd name="connsiteY648" fmla="*/ 1558452 h 2860252"/>
              <a:gd name="connsiteX649" fmla="*/ 1457730 w 12032642"/>
              <a:gd name="connsiteY649" fmla="*/ 1556133 h 2860252"/>
              <a:gd name="connsiteX650" fmla="*/ 1398316 w 12032642"/>
              <a:gd name="connsiteY650" fmla="*/ 1561544 h 2860252"/>
              <a:gd name="connsiteX651" fmla="*/ 1406656 w 12032642"/>
              <a:gd name="connsiteY651" fmla="*/ 1586280 h 2860252"/>
              <a:gd name="connsiteX652" fmla="*/ 1414997 w 12032642"/>
              <a:gd name="connsiteY652" fmla="*/ 1586280 h 2860252"/>
              <a:gd name="connsiteX653" fmla="*/ 1523399 w 12032642"/>
              <a:gd name="connsiteY653" fmla="*/ 1564634 h 2860252"/>
              <a:gd name="connsiteX654" fmla="*/ 1457730 w 12032642"/>
              <a:gd name="connsiteY654" fmla="*/ 1556133 h 2860252"/>
              <a:gd name="connsiteX655" fmla="*/ 11705203 w 12032642"/>
              <a:gd name="connsiteY655" fmla="*/ 1539898 h 2860252"/>
              <a:gd name="connsiteX656" fmla="*/ 11688523 w 12032642"/>
              <a:gd name="connsiteY656" fmla="*/ 1546083 h 2860252"/>
              <a:gd name="connsiteX657" fmla="*/ 11713544 w 12032642"/>
              <a:gd name="connsiteY657" fmla="*/ 1552269 h 2860252"/>
              <a:gd name="connsiteX658" fmla="*/ 11730217 w 12032642"/>
              <a:gd name="connsiteY658" fmla="*/ 1546083 h 2860252"/>
              <a:gd name="connsiteX659" fmla="*/ 11705203 w 12032642"/>
              <a:gd name="connsiteY659" fmla="*/ 1539898 h 2860252"/>
              <a:gd name="connsiteX660" fmla="*/ 731199 w 12032642"/>
              <a:gd name="connsiteY660" fmla="*/ 1539898 h 2860252"/>
              <a:gd name="connsiteX661" fmla="*/ 789574 w 12032642"/>
              <a:gd name="connsiteY661" fmla="*/ 1539898 h 2860252"/>
              <a:gd name="connsiteX662" fmla="*/ 789574 w 12032642"/>
              <a:gd name="connsiteY662" fmla="*/ 1564634 h 2860252"/>
              <a:gd name="connsiteX663" fmla="*/ 681171 w 12032642"/>
              <a:gd name="connsiteY663" fmla="*/ 1564634 h 2860252"/>
              <a:gd name="connsiteX664" fmla="*/ 731199 w 12032642"/>
              <a:gd name="connsiteY664" fmla="*/ 1539898 h 2860252"/>
              <a:gd name="connsiteX665" fmla="*/ 1048081 w 12032642"/>
              <a:gd name="connsiteY665" fmla="*/ 1527527 h 2860252"/>
              <a:gd name="connsiteX666" fmla="*/ 1123129 w 12032642"/>
              <a:gd name="connsiteY666" fmla="*/ 1552266 h 2860252"/>
              <a:gd name="connsiteX667" fmla="*/ 1056421 w 12032642"/>
              <a:gd name="connsiteY667" fmla="*/ 1555359 h 2860252"/>
              <a:gd name="connsiteX668" fmla="*/ 1048081 w 12032642"/>
              <a:gd name="connsiteY668" fmla="*/ 1527527 h 2860252"/>
              <a:gd name="connsiteX669" fmla="*/ 3099452 w 12032642"/>
              <a:gd name="connsiteY669" fmla="*/ 1512069 h 2860252"/>
              <a:gd name="connsiteX670" fmla="*/ 3082772 w 12032642"/>
              <a:gd name="connsiteY670" fmla="*/ 1518252 h 2860252"/>
              <a:gd name="connsiteX671" fmla="*/ 3099452 w 12032642"/>
              <a:gd name="connsiteY671" fmla="*/ 1527530 h 2860252"/>
              <a:gd name="connsiteX672" fmla="*/ 3116133 w 12032642"/>
              <a:gd name="connsiteY672" fmla="*/ 1521347 h 2860252"/>
              <a:gd name="connsiteX673" fmla="*/ 3099452 w 12032642"/>
              <a:gd name="connsiteY673" fmla="*/ 1512069 h 2860252"/>
              <a:gd name="connsiteX674" fmla="*/ 11588460 w 12032642"/>
              <a:gd name="connsiteY674" fmla="*/ 1512069 h 2860252"/>
              <a:gd name="connsiteX675" fmla="*/ 11563440 w 12032642"/>
              <a:gd name="connsiteY675" fmla="*/ 1518252 h 2860252"/>
              <a:gd name="connsiteX676" fmla="*/ 11580120 w 12032642"/>
              <a:gd name="connsiteY676" fmla="*/ 1524437 h 2860252"/>
              <a:gd name="connsiteX677" fmla="*/ 11605134 w 12032642"/>
              <a:gd name="connsiteY677" fmla="*/ 1518252 h 2860252"/>
              <a:gd name="connsiteX678" fmla="*/ 11588460 w 12032642"/>
              <a:gd name="connsiteY678" fmla="*/ 1512069 h 2860252"/>
              <a:gd name="connsiteX679" fmla="*/ 11905335 w 12032642"/>
              <a:gd name="connsiteY679" fmla="*/ 1512067 h 2860252"/>
              <a:gd name="connsiteX680" fmla="*/ 11913675 w 12032642"/>
              <a:gd name="connsiteY680" fmla="*/ 1518252 h 2860252"/>
              <a:gd name="connsiteX681" fmla="*/ 11905335 w 12032642"/>
              <a:gd name="connsiteY681" fmla="*/ 1527527 h 2860252"/>
              <a:gd name="connsiteX682" fmla="*/ 11888661 w 12032642"/>
              <a:gd name="connsiteY682" fmla="*/ 1521345 h 2860252"/>
              <a:gd name="connsiteX683" fmla="*/ 11905335 w 12032642"/>
              <a:gd name="connsiteY683" fmla="*/ 1512067 h 2860252"/>
              <a:gd name="connsiteX684" fmla="*/ 1374342 w 12032642"/>
              <a:gd name="connsiteY684" fmla="*/ 1450226 h 2860252"/>
              <a:gd name="connsiteX685" fmla="*/ 1440010 w 12032642"/>
              <a:gd name="connsiteY685" fmla="*/ 1459504 h 2860252"/>
              <a:gd name="connsiteX686" fmla="*/ 1373302 w 12032642"/>
              <a:gd name="connsiteY686" fmla="*/ 1478055 h 2860252"/>
              <a:gd name="connsiteX687" fmla="*/ 1314927 w 12032642"/>
              <a:gd name="connsiteY687" fmla="*/ 1459504 h 2860252"/>
              <a:gd name="connsiteX688" fmla="*/ 1374342 w 12032642"/>
              <a:gd name="connsiteY688" fmla="*/ 1450226 h 2860252"/>
              <a:gd name="connsiteX689" fmla="*/ 11413343 w 12032642"/>
              <a:gd name="connsiteY689" fmla="*/ 1437858 h 2860252"/>
              <a:gd name="connsiteX690" fmla="*/ 11354968 w 12032642"/>
              <a:gd name="connsiteY690" fmla="*/ 1459502 h 2860252"/>
              <a:gd name="connsiteX691" fmla="*/ 11455037 w 12032642"/>
              <a:gd name="connsiteY691" fmla="*/ 1481145 h 2860252"/>
              <a:gd name="connsiteX692" fmla="*/ 11505065 w 12032642"/>
              <a:gd name="connsiteY692" fmla="*/ 1462594 h 2860252"/>
              <a:gd name="connsiteX693" fmla="*/ 11588460 w 12032642"/>
              <a:gd name="connsiteY693" fmla="*/ 1502791 h 2860252"/>
              <a:gd name="connsiteX694" fmla="*/ 11596794 w 12032642"/>
              <a:gd name="connsiteY694" fmla="*/ 1474962 h 2860252"/>
              <a:gd name="connsiteX695" fmla="*/ 11546766 w 12032642"/>
              <a:gd name="connsiteY695" fmla="*/ 1437858 h 2860252"/>
              <a:gd name="connsiteX696" fmla="*/ 9770574 w 12032642"/>
              <a:gd name="connsiteY696" fmla="*/ 1335815 h 2860252"/>
              <a:gd name="connsiteX697" fmla="*/ 9687186 w 12032642"/>
              <a:gd name="connsiteY697" fmla="*/ 1366737 h 2860252"/>
              <a:gd name="connsiteX698" fmla="*/ 9695526 w 12032642"/>
              <a:gd name="connsiteY698" fmla="*/ 1376015 h 2860252"/>
              <a:gd name="connsiteX699" fmla="*/ 9803935 w 12032642"/>
              <a:gd name="connsiteY699" fmla="*/ 1376015 h 2860252"/>
              <a:gd name="connsiteX700" fmla="*/ 9837290 w 12032642"/>
              <a:gd name="connsiteY700" fmla="*/ 1372920 h 2860252"/>
              <a:gd name="connsiteX701" fmla="*/ 9845630 w 12032642"/>
              <a:gd name="connsiteY701" fmla="*/ 1357459 h 2860252"/>
              <a:gd name="connsiteX702" fmla="*/ 9770574 w 12032642"/>
              <a:gd name="connsiteY702" fmla="*/ 1335815 h 2860252"/>
              <a:gd name="connsiteX703" fmla="*/ 9962372 w 12032642"/>
              <a:gd name="connsiteY703" fmla="*/ 1332723 h 2860252"/>
              <a:gd name="connsiteX704" fmla="*/ 9920678 w 12032642"/>
              <a:gd name="connsiteY704" fmla="*/ 1338908 h 2860252"/>
              <a:gd name="connsiteX705" fmla="*/ 9979053 w 12032642"/>
              <a:gd name="connsiteY705" fmla="*/ 1363644 h 2860252"/>
              <a:gd name="connsiteX706" fmla="*/ 10079116 w 12032642"/>
              <a:gd name="connsiteY706" fmla="*/ 1354369 h 2860252"/>
              <a:gd name="connsiteX707" fmla="*/ 9979053 w 12032642"/>
              <a:gd name="connsiteY707" fmla="*/ 1332723 h 2860252"/>
              <a:gd name="connsiteX708" fmla="*/ 9962372 w 12032642"/>
              <a:gd name="connsiteY708" fmla="*/ 1332723 h 2860252"/>
              <a:gd name="connsiteX709" fmla="*/ 7460703 w 12032642"/>
              <a:gd name="connsiteY709" fmla="*/ 1332723 h 2860252"/>
              <a:gd name="connsiteX710" fmla="*/ 7435682 w 12032642"/>
              <a:gd name="connsiteY710" fmla="*/ 1338908 h 2860252"/>
              <a:gd name="connsiteX711" fmla="*/ 7452363 w 12032642"/>
              <a:gd name="connsiteY711" fmla="*/ 1345093 h 2860252"/>
              <a:gd name="connsiteX712" fmla="*/ 7477377 w 12032642"/>
              <a:gd name="connsiteY712" fmla="*/ 1338908 h 2860252"/>
              <a:gd name="connsiteX713" fmla="*/ 7460703 w 12032642"/>
              <a:gd name="connsiteY713" fmla="*/ 1332723 h 2860252"/>
              <a:gd name="connsiteX714" fmla="*/ 7977716 w 12032642"/>
              <a:gd name="connsiteY714" fmla="*/ 1329632 h 2860252"/>
              <a:gd name="connsiteX715" fmla="*/ 7911001 w 12032642"/>
              <a:gd name="connsiteY715" fmla="*/ 1335815 h 2860252"/>
              <a:gd name="connsiteX716" fmla="*/ 7986049 w 12032642"/>
              <a:gd name="connsiteY716" fmla="*/ 1357459 h 2860252"/>
              <a:gd name="connsiteX717" fmla="*/ 7977716 w 12032642"/>
              <a:gd name="connsiteY717" fmla="*/ 1329632 h 2860252"/>
              <a:gd name="connsiteX718" fmla="*/ 11538426 w 12032642"/>
              <a:gd name="connsiteY718" fmla="*/ 1317262 h 2860252"/>
              <a:gd name="connsiteX719" fmla="*/ 11521745 w 12032642"/>
              <a:gd name="connsiteY719" fmla="*/ 1323447 h 2860252"/>
              <a:gd name="connsiteX720" fmla="*/ 11538426 w 12032642"/>
              <a:gd name="connsiteY720" fmla="*/ 1332723 h 2860252"/>
              <a:gd name="connsiteX721" fmla="*/ 11555100 w 12032642"/>
              <a:gd name="connsiteY721" fmla="*/ 1326537 h 2860252"/>
              <a:gd name="connsiteX722" fmla="*/ 11538426 w 12032642"/>
              <a:gd name="connsiteY722" fmla="*/ 1317262 h 2860252"/>
              <a:gd name="connsiteX723" fmla="*/ 8703194 w 12032642"/>
              <a:gd name="connsiteY723" fmla="*/ 1317262 h 2860252"/>
              <a:gd name="connsiteX724" fmla="*/ 8686520 w 12032642"/>
              <a:gd name="connsiteY724" fmla="*/ 1323447 h 2860252"/>
              <a:gd name="connsiteX725" fmla="*/ 8703194 w 12032642"/>
              <a:gd name="connsiteY725" fmla="*/ 1332723 h 2860252"/>
              <a:gd name="connsiteX726" fmla="*/ 8711534 w 12032642"/>
              <a:gd name="connsiteY726" fmla="*/ 1326537 h 2860252"/>
              <a:gd name="connsiteX727" fmla="*/ 8703194 w 12032642"/>
              <a:gd name="connsiteY727" fmla="*/ 1317262 h 2860252"/>
              <a:gd name="connsiteX728" fmla="*/ 8503062 w 12032642"/>
              <a:gd name="connsiteY728" fmla="*/ 1317262 h 2860252"/>
              <a:gd name="connsiteX729" fmla="*/ 8494722 w 12032642"/>
              <a:gd name="connsiteY729" fmla="*/ 1323447 h 2860252"/>
              <a:gd name="connsiteX730" fmla="*/ 8503062 w 12032642"/>
              <a:gd name="connsiteY730" fmla="*/ 1332723 h 2860252"/>
              <a:gd name="connsiteX731" fmla="*/ 8519743 w 12032642"/>
              <a:gd name="connsiteY731" fmla="*/ 1326537 h 2860252"/>
              <a:gd name="connsiteX732" fmla="*/ 8503062 w 12032642"/>
              <a:gd name="connsiteY732" fmla="*/ 1317262 h 2860252"/>
              <a:gd name="connsiteX733" fmla="*/ 11830286 w 12032642"/>
              <a:gd name="connsiteY733" fmla="*/ 1304894 h 2860252"/>
              <a:gd name="connsiteX734" fmla="*/ 11771912 w 12032642"/>
              <a:gd name="connsiteY734" fmla="*/ 1307986 h 2860252"/>
              <a:gd name="connsiteX735" fmla="*/ 11821946 w 12032642"/>
              <a:gd name="connsiteY735" fmla="*/ 1335815 h 2860252"/>
              <a:gd name="connsiteX736" fmla="*/ 11830286 w 12032642"/>
              <a:gd name="connsiteY736" fmla="*/ 1304894 h 2860252"/>
              <a:gd name="connsiteX737" fmla="*/ 11705203 w 12032642"/>
              <a:gd name="connsiteY737" fmla="*/ 1301801 h 2860252"/>
              <a:gd name="connsiteX738" fmla="*/ 11688523 w 12032642"/>
              <a:gd name="connsiteY738" fmla="*/ 1307986 h 2860252"/>
              <a:gd name="connsiteX739" fmla="*/ 11705203 w 12032642"/>
              <a:gd name="connsiteY739" fmla="*/ 1317262 h 2860252"/>
              <a:gd name="connsiteX740" fmla="*/ 11721877 w 12032642"/>
              <a:gd name="connsiteY740" fmla="*/ 1311077 h 2860252"/>
              <a:gd name="connsiteX741" fmla="*/ 11705203 w 12032642"/>
              <a:gd name="connsiteY741" fmla="*/ 1301801 h 2860252"/>
              <a:gd name="connsiteX742" fmla="*/ 6943690 w 12032642"/>
              <a:gd name="connsiteY742" fmla="*/ 1289433 h 2860252"/>
              <a:gd name="connsiteX743" fmla="*/ 6927009 w 12032642"/>
              <a:gd name="connsiteY743" fmla="*/ 1298711 h 2860252"/>
              <a:gd name="connsiteX744" fmla="*/ 6943690 w 12032642"/>
              <a:gd name="connsiteY744" fmla="*/ 1304894 h 2860252"/>
              <a:gd name="connsiteX745" fmla="*/ 6952023 w 12032642"/>
              <a:gd name="connsiteY745" fmla="*/ 1295616 h 2860252"/>
              <a:gd name="connsiteX746" fmla="*/ 6943690 w 12032642"/>
              <a:gd name="connsiteY746" fmla="*/ 1289433 h 2860252"/>
              <a:gd name="connsiteX747" fmla="*/ 11980384 w 12032642"/>
              <a:gd name="connsiteY747" fmla="*/ 1286340 h 2860252"/>
              <a:gd name="connsiteX748" fmla="*/ 11930356 w 12032642"/>
              <a:gd name="connsiteY748" fmla="*/ 1292526 h 2860252"/>
              <a:gd name="connsiteX749" fmla="*/ 11980384 w 12032642"/>
              <a:gd name="connsiteY749" fmla="*/ 1320355 h 2860252"/>
              <a:gd name="connsiteX750" fmla="*/ 12030418 w 12032642"/>
              <a:gd name="connsiteY750" fmla="*/ 1314172 h 2860252"/>
              <a:gd name="connsiteX751" fmla="*/ 11980384 w 12032642"/>
              <a:gd name="connsiteY751" fmla="*/ 1286340 h 2860252"/>
              <a:gd name="connsiteX752" fmla="*/ 6701857 w 12032642"/>
              <a:gd name="connsiteY752" fmla="*/ 1286340 h 2860252"/>
              <a:gd name="connsiteX753" fmla="*/ 6685183 w 12032642"/>
              <a:gd name="connsiteY753" fmla="*/ 1292526 h 2860252"/>
              <a:gd name="connsiteX754" fmla="*/ 6701857 w 12032642"/>
              <a:gd name="connsiteY754" fmla="*/ 1301801 h 2860252"/>
              <a:gd name="connsiteX755" fmla="*/ 6751892 w 12032642"/>
              <a:gd name="connsiteY755" fmla="*/ 1298711 h 2860252"/>
              <a:gd name="connsiteX756" fmla="*/ 6751892 w 12032642"/>
              <a:gd name="connsiteY756" fmla="*/ 1289433 h 2860252"/>
              <a:gd name="connsiteX757" fmla="*/ 6701857 w 12032642"/>
              <a:gd name="connsiteY757" fmla="*/ 1286340 h 2860252"/>
              <a:gd name="connsiteX758" fmla="*/ 6576774 w 12032642"/>
              <a:gd name="connsiteY758" fmla="*/ 1273972 h 2860252"/>
              <a:gd name="connsiteX759" fmla="*/ 6568434 w 12032642"/>
              <a:gd name="connsiteY759" fmla="*/ 1317262 h 2860252"/>
              <a:gd name="connsiteX760" fmla="*/ 6510066 w 12032642"/>
              <a:gd name="connsiteY760" fmla="*/ 1298711 h 2860252"/>
              <a:gd name="connsiteX761" fmla="*/ 6532737 w 12032642"/>
              <a:gd name="connsiteY761" fmla="*/ 1314026 h 2860252"/>
              <a:gd name="connsiteX762" fmla="*/ 6538244 w 12032642"/>
              <a:gd name="connsiteY762" fmla="*/ 1320308 h 2860252"/>
              <a:gd name="connsiteX763" fmla="*/ 6529869 w 12032642"/>
              <a:gd name="connsiteY763" fmla="*/ 1321514 h 2860252"/>
              <a:gd name="connsiteX764" fmla="*/ 6535079 w 12032642"/>
              <a:gd name="connsiteY764" fmla="*/ 1332723 h 2860252"/>
              <a:gd name="connsiteX765" fmla="*/ 6541335 w 12032642"/>
              <a:gd name="connsiteY765" fmla="*/ 1323834 h 2860252"/>
              <a:gd name="connsiteX766" fmla="*/ 6538244 w 12032642"/>
              <a:gd name="connsiteY766" fmla="*/ 1320308 h 2860252"/>
              <a:gd name="connsiteX767" fmla="*/ 6545633 w 12032642"/>
              <a:gd name="connsiteY767" fmla="*/ 1319243 h 2860252"/>
              <a:gd name="connsiteX768" fmla="*/ 6568434 w 12032642"/>
              <a:gd name="connsiteY768" fmla="*/ 1317262 h 2860252"/>
              <a:gd name="connsiteX769" fmla="*/ 6618468 w 12032642"/>
              <a:gd name="connsiteY769" fmla="*/ 1301801 h 2860252"/>
              <a:gd name="connsiteX770" fmla="*/ 6576774 w 12032642"/>
              <a:gd name="connsiteY770" fmla="*/ 1273972 h 2860252"/>
              <a:gd name="connsiteX771" fmla="*/ 5142485 w 12032642"/>
              <a:gd name="connsiteY771" fmla="*/ 1273972 h 2860252"/>
              <a:gd name="connsiteX772" fmla="*/ 5134144 w 12032642"/>
              <a:gd name="connsiteY772" fmla="*/ 1280155 h 2860252"/>
              <a:gd name="connsiteX773" fmla="*/ 5142485 w 12032642"/>
              <a:gd name="connsiteY773" fmla="*/ 1289433 h 2860252"/>
              <a:gd name="connsiteX774" fmla="*/ 5150825 w 12032642"/>
              <a:gd name="connsiteY774" fmla="*/ 1283248 h 2860252"/>
              <a:gd name="connsiteX775" fmla="*/ 5142485 w 12032642"/>
              <a:gd name="connsiteY775" fmla="*/ 1273972 h 2860252"/>
              <a:gd name="connsiteX776" fmla="*/ 4992387 w 12032642"/>
              <a:gd name="connsiteY776" fmla="*/ 1273972 h 2860252"/>
              <a:gd name="connsiteX777" fmla="*/ 4967367 w 12032642"/>
              <a:gd name="connsiteY777" fmla="*/ 1280155 h 2860252"/>
              <a:gd name="connsiteX778" fmla="*/ 4984047 w 12032642"/>
              <a:gd name="connsiteY778" fmla="*/ 1289433 h 2860252"/>
              <a:gd name="connsiteX779" fmla="*/ 5000721 w 12032642"/>
              <a:gd name="connsiteY779" fmla="*/ 1283248 h 2860252"/>
              <a:gd name="connsiteX780" fmla="*/ 4992387 w 12032642"/>
              <a:gd name="connsiteY780" fmla="*/ 1273972 h 2860252"/>
              <a:gd name="connsiteX781" fmla="*/ 4255433 w 12032642"/>
              <a:gd name="connsiteY781" fmla="*/ 1273585 h 2860252"/>
              <a:gd name="connsiteX782" fmla="*/ 4183513 w 12032642"/>
              <a:gd name="connsiteY782" fmla="*/ 1283248 h 2860252"/>
              <a:gd name="connsiteX783" fmla="*/ 4308596 w 12032642"/>
              <a:gd name="connsiteY783" fmla="*/ 1280155 h 2860252"/>
              <a:gd name="connsiteX784" fmla="*/ 4255433 w 12032642"/>
              <a:gd name="connsiteY784" fmla="*/ 1273585 h 2860252"/>
              <a:gd name="connsiteX785" fmla="*/ 11421676 w 12032642"/>
              <a:gd name="connsiteY785" fmla="*/ 1270880 h 2860252"/>
              <a:gd name="connsiteX786" fmla="*/ 11430016 w 12032642"/>
              <a:gd name="connsiteY786" fmla="*/ 1298711 h 2860252"/>
              <a:gd name="connsiteX787" fmla="*/ 11421676 w 12032642"/>
              <a:gd name="connsiteY787" fmla="*/ 1270880 h 2860252"/>
              <a:gd name="connsiteX788" fmla="*/ 3099452 w 12032642"/>
              <a:gd name="connsiteY788" fmla="*/ 1258511 h 2860252"/>
              <a:gd name="connsiteX789" fmla="*/ 3082772 w 12032642"/>
              <a:gd name="connsiteY789" fmla="*/ 1267787 h 2860252"/>
              <a:gd name="connsiteX790" fmla="*/ 3099452 w 12032642"/>
              <a:gd name="connsiteY790" fmla="*/ 1273972 h 2860252"/>
              <a:gd name="connsiteX791" fmla="*/ 3107793 w 12032642"/>
              <a:gd name="connsiteY791" fmla="*/ 1264694 h 2860252"/>
              <a:gd name="connsiteX792" fmla="*/ 3099452 w 12032642"/>
              <a:gd name="connsiteY792" fmla="*/ 1258511 h 2860252"/>
              <a:gd name="connsiteX793" fmla="*/ 11689568 w 12032642"/>
              <a:gd name="connsiteY793" fmla="*/ 1256965 h 2860252"/>
              <a:gd name="connsiteX794" fmla="*/ 11646828 w 12032642"/>
              <a:gd name="connsiteY794" fmla="*/ 1264694 h 2860252"/>
              <a:gd name="connsiteX795" fmla="*/ 11702077 w 12032642"/>
              <a:gd name="connsiteY795" fmla="*/ 1273198 h 2860252"/>
              <a:gd name="connsiteX796" fmla="*/ 11763571 w 12032642"/>
              <a:gd name="connsiteY796" fmla="*/ 1267787 h 2860252"/>
              <a:gd name="connsiteX797" fmla="*/ 11775038 w 12032642"/>
              <a:gd name="connsiteY797" fmla="*/ 1282088 h 2860252"/>
              <a:gd name="connsiteX798" fmla="*/ 11805272 w 12032642"/>
              <a:gd name="connsiteY798" fmla="*/ 1280155 h 2860252"/>
              <a:gd name="connsiteX799" fmla="*/ 11780252 w 12032642"/>
              <a:gd name="connsiteY799" fmla="*/ 1273972 h 2860252"/>
              <a:gd name="connsiteX800" fmla="*/ 11763571 w 12032642"/>
              <a:gd name="connsiteY800" fmla="*/ 1267787 h 2860252"/>
              <a:gd name="connsiteX801" fmla="*/ 11738558 w 12032642"/>
              <a:gd name="connsiteY801" fmla="*/ 1258511 h 2860252"/>
              <a:gd name="connsiteX802" fmla="*/ 11689568 w 12032642"/>
              <a:gd name="connsiteY802" fmla="*/ 1256965 h 2860252"/>
              <a:gd name="connsiteX803" fmla="*/ 11505065 w 12032642"/>
              <a:gd name="connsiteY803" fmla="*/ 1171930 h 2860252"/>
              <a:gd name="connsiteX804" fmla="*/ 11480051 w 12032642"/>
              <a:gd name="connsiteY804" fmla="*/ 1178115 h 2860252"/>
              <a:gd name="connsiteX805" fmla="*/ 11496731 w 12032642"/>
              <a:gd name="connsiteY805" fmla="*/ 1184300 h 2860252"/>
              <a:gd name="connsiteX806" fmla="*/ 11521745 w 12032642"/>
              <a:gd name="connsiteY806" fmla="*/ 1178115 h 2860252"/>
              <a:gd name="connsiteX807" fmla="*/ 11505065 w 12032642"/>
              <a:gd name="connsiteY807" fmla="*/ 1171930 h 2860252"/>
              <a:gd name="connsiteX808" fmla="*/ 11646828 w 12032642"/>
              <a:gd name="connsiteY808" fmla="*/ 1165747 h 2860252"/>
              <a:gd name="connsiteX809" fmla="*/ 11546766 w 12032642"/>
              <a:gd name="connsiteY809" fmla="*/ 1171930 h 2860252"/>
              <a:gd name="connsiteX810" fmla="*/ 11621814 w 12032642"/>
              <a:gd name="connsiteY810" fmla="*/ 1199761 h 2860252"/>
              <a:gd name="connsiteX811" fmla="*/ 11646828 w 12032642"/>
              <a:gd name="connsiteY811" fmla="*/ 1165747 h 2860252"/>
              <a:gd name="connsiteX812" fmla="*/ 9386985 w 12032642"/>
              <a:gd name="connsiteY812" fmla="*/ 1153379 h 2860252"/>
              <a:gd name="connsiteX813" fmla="*/ 9370311 w 12032642"/>
              <a:gd name="connsiteY813" fmla="*/ 1159561 h 2860252"/>
              <a:gd name="connsiteX814" fmla="*/ 9386985 w 12032642"/>
              <a:gd name="connsiteY814" fmla="*/ 1168839 h 2860252"/>
              <a:gd name="connsiteX815" fmla="*/ 9395325 w 12032642"/>
              <a:gd name="connsiteY815" fmla="*/ 1162654 h 2860252"/>
              <a:gd name="connsiteX816" fmla="*/ 9386985 w 12032642"/>
              <a:gd name="connsiteY816" fmla="*/ 1153379 h 2860252"/>
              <a:gd name="connsiteX817" fmla="*/ 11738558 w 12032642"/>
              <a:gd name="connsiteY817" fmla="*/ 1141008 h 2860252"/>
              <a:gd name="connsiteX818" fmla="*/ 11721877 w 12032642"/>
              <a:gd name="connsiteY818" fmla="*/ 1147193 h 2860252"/>
              <a:gd name="connsiteX819" fmla="*/ 11746898 w 12032642"/>
              <a:gd name="connsiteY819" fmla="*/ 1153379 h 2860252"/>
              <a:gd name="connsiteX820" fmla="*/ 11763571 w 12032642"/>
              <a:gd name="connsiteY820" fmla="*/ 1147193 h 2860252"/>
              <a:gd name="connsiteX821" fmla="*/ 11738558 w 12032642"/>
              <a:gd name="connsiteY821" fmla="*/ 1141008 h 2860252"/>
              <a:gd name="connsiteX822" fmla="*/ 8177848 w 12032642"/>
              <a:gd name="connsiteY822" fmla="*/ 1137918 h 2860252"/>
              <a:gd name="connsiteX823" fmla="*/ 8169507 w 12032642"/>
              <a:gd name="connsiteY823" fmla="*/ 1144101 h 2860252"/>
              <a:gd name="connsiteX824" fmla="*/ 8177848 w 12032642"/>
              <a:gd name="connsiteY824" fmla="*/ 1153379 h 2860252"/>
              <a:gd name="connsiteX825" fmla="*/ 8194521 w 12032642"/>
              <a:gd name="connsiteY825" fmla="*/ 1147193 h 2860252"/>
              <a:gd name="connsiteX826" fmla="*/ 8177848 w 12032642"/>
              <a:gd name="connsiteY826" fmla="*/ 1137918 h 2860252"/>
              <a:gd name="connsiteX827" fmla="*/ 11746898 w 12032642"/>
              <a:gd name="connsiteY827" fmla="*/ 1110086 h 2860252"/>
              <a:gd name="connsiteX828" fmla="*/ 11721877 w 12032642"/>
              <a:gd name="connsiteY828" fmla="*/ 1116272 h 2860252"/>
              <a:gd name="connsiteX829" fmla="*/ 11738558 w 12032642"/>
              <a:gd name="connsiteY829" fmla="*/ 1122457 h 2860252"/>
              <a:gd name="connsiteX830" fmla="*/ 11763571 w 12032642"/>
              <a:gd name="connsiteY830" fmla="*/ 1116272 h 2860252"/>
              <a:gd name="connsiteX831" fmla="*/ 11746898 w 12032642"/>
              <a:gd name="connsiteY831" fmla="*/ 1110086 h 2860252"/>
              <a:gd name="connsiteX832" fmla="*/ 55756 w 12032642"/>
              <a:gd name="connsiteY832" fmla="*/ 1020414 h 2860252"/>
              <a:gd name="connsiteX833" fmla="*/ 47415 w 12032642"/>
              <a:gd name="connsiteY833" fmla="*/ 1026600 h 2860252"/>
              <a:gd name="connsiteX834" fmla="*/ 55756 w 12032642"/>
              <a:gd name="connsiteY834" fmla="*/ 1035875 h 2860252"/>
              <a:gd name="connsiteX835" fmla="*/ 72429 w 12032642"/>
              <a:gd name="connsiteY835" fmla="*/ 1029690 h 2860252"/>
              <a:gd name="connsiteX836" fmla="*/ 55756 w 12032642"/>
              <a:gd name="connsiteY836" fmla="*/ 1020414 h 2860252"/>
              <a:gd name="connsiteX837" fmla="*/ 11796932 w 12032642"/>
              <a:gd name="connsiteY837" fmla="*/ 977125 h 2860252"/>
              <a:gd name="connsiteX838" fmla="*/ 11730217 w 12032642"/>
              <a:gd name="connsiteY838" fmla="*/ 983308 h 2860252"/>
              <a:gd name="connsiteX839" fmla="*/ 11730217 w 12032642"/>
              <a:gd name="connsiteY839" fmla="*/ 998768 h 2860252"/>
              <a:gd name="connsiteX840" fmla="*/ 11721877 w 12032642"/>
              <a:gd name="connsiteY840" fmla="*/ 998768 h 2860252"/>
              <a:gd name="connsiteX841" fmla="*/ 11805272 w 12032642"/>
              <a:gd name="connsiteY841" fmla="*/ 998768 h 2860252"/>
              <a:gd name="connsiteX842" fmla="*/ 11796932 w 12032642"/>
              <a:gd name="connsiteY842" fmla="*/ 977125 h 2860252"/>
              <a:gd name="connsiteX843" fmla="*/ 353867 w 12032642"/>
              <a:gd name="connsiteY843" fmla="*/ 946589 h 2860252"/>
              <a:gd name="connsiteX844" fmla="*/ 322596 w 12032642"/>
              <a:gd name="connsiteY844" fmla="*/ 958571 h 2860252"/>
              <a:gd name="connsiteX845" fmla="*/ 397644 w 12032642"/>
              <a:gd name="connsiteY845" fmla="*/ 955479 h 2860252"/>
              <a:gd name="connsiteX846" fmla="*/ 353867 w 12032642"/>
              <a:gd name="connsiteY846" fmla="*/ 946589 h 2860252"/>
              <a:gd name="connsiteX847" fmla="*/ 11271579 w 12032642"/>
              <a:gd name="connsiteY847" fmla="*/ 918374 h 2860252"/>
              <a:gd name="connsiteX848" fmla="*/ 11246558 w 12032642"/>
              <a:gd name="connsiteY848" fmla="*/ 924557 h 2860252"/>
              <a:gd name="connsiteX849" fmla="*/ 11263239 w 12032642"/>
              <a:gd name="connsiteY849" fmla="*/ 930742 h 2860252"/>
              <a:gd name="connsiteX850" fmla="*/ 11288260 w 12032642"/>
              <a:gd name="connsiteY850" fmla="*/ 924557 h 2860252"/>
              <a:gd name="connsiteX851" fmla="*/ 11286171 w 12032642"/>
              <a:gd name="connsiteY851" fmla="*/ 856917 h 2860252"/>
              <a:gd name="connsiteX852" fmla="*/ 11254898 w 12032642"/>
              <a:gd name="connsiteY852" fmla="*/ 868899 h 2860252"/>
              <a:gd name="connsiteX853" fmla="*/ 11329954 w 12032642"/>
              <a:gd name="connsiteY853" fmla="*/ 865807 h 2860252"/>
              <a:gd name="connsiteX854" fmla="*/ 11286171 w 12032642"/>
              <a:gd name="connsiteY854" fmla="*/ 856917 h 2860252"/>
              <a:gd name="connsiteX855" fmla="*/ 11421676 w 12032642"/>
              <a:gd name="connsiteY855" fmla="*/ 782317 h 2860252"/>
              <a:gd name="connsiteX856" fmla="*/ 11371648 w 12032642"/>
              <a:gd name="connsiteY856" fmla="*/ 785410 h 2860252"/>
              <a:gd name="connsiteX857" fmla="*/ 11413343 w 12032642"/>
              <a:gd name="connsiteY857" fmla="*/ 819424 h 2860252"/>
              <a:gd name="connsiteX858" fmla="*/ 11488391 w 12032642"/>
              <a:gd name="connsiteY858" fmla="*/ 803963 h 2860252"/>
              <a:gd name="connsiteX859" fmla="*/ 6218205 w 12032642"/>
              <a:gd name="connsiteY859" fmla="*/ 782317 h 2860252"/>
              <a:gd name="connsiteX860" fmla="*/ 6209865 w 12032642"/>
              <a:gd name="connsiteY860" fmla="*/ 788503 h 2860252"/>
              <a:gd name="connsiteX861" fmla="*/ 6218205 w 12032642"/>
              <a:gd name="connsiteY861" fmla="*/ 797778 h 2860252"/>
              <a:gd name="connsiteX862" fmla="*/ 6234879 w 12032642"/>
              <a:gd name="connsiteY862" fmla="*/ 791593 h 2860252"/>
              <a:gd name="connsiteX863" fmla="*/ 6218205 w 12032642"/>
              <a:gd name="connsiteY863" fmla="*/ 782317 h 2860252"/>
              <a:gd name="connsiteX864" fmla="*/ 731206 w 12032642"/>
              <a:gd name="connsiteY864" fmla="*/ 769949 h 2860252"/>
              <a:gd name="connsiteX865" fmla="*/ 722866 w 12032642"/>
              <a:gd name="connsiteY865" fmla="*/ 776132 h 2860252"/>
              <a:gd name="connsiteX866" fmla="*/ 731206 w 12032642"/>
              <a:gd name="connsiteY866" fmla="*/ 785410 h 2860252"/>
              <a:gd name="connsiteX867" fmla="*/ 747880 w 12032642"/>
              <a:gd name="connsiteY867" fmla="*/ 779227 h 2860252"/>
              <a:gd name="connsiteX868" fmla="*/ 731206 w 12032642"/>
              <a:gd name="connsiteY868" fmla="*/ 769949 h 2860252"/>
              <a:gd name="connsiteX869" fmla="*/ 130804 w 12032642"/>
              <a:gd name="connsiteY869" fmla="*/ 769947 h 2860252"/>
              <a:gd name="connsiteX870" fmla="*/ 147478 w 12032642"/>
              <a:gd name="connsiteY870" fmla="*/ 779225 h 2860252"/>
              <a:gd name="connsiteX871" fmla="*/ 130804 w 12032642"/>
              <a:gd name="connsiteY871" fmla="*/ 785408 h 2860252"/>
              <a:gd name="connsiteX872" fmla="*/ 122464 w 12032642"/>
              <a:gd name="connsiteY872" fmla="*/ 776132 h 2860252"/>
              <a:gd name="connsiteX873" fmla="*/ 130804 w 12032642"/>
              <a:gd name="connsiteY873" fmla="*/ 769947 h 2860252"/>
              <a:gd name="connsiteX874" fmla="*/ 4733881 w 12032642"/>
              <a:gd name="connsiteY874" fmla="*/ 757581 h 2860252"/>
              <a:gd name="connsiteX875" fmla="*/ 4717201 w 12032642"/>
              <a:gd name="connsiteY875" fmla="*/ 760671 h 2860252"/>
              <a:gd name="connsiteX876" fmla="*/ 4742214 w 12032642"/>
              <a:gd name="connsiteY876" fmla="*/ 766857 h 2860252"/>
              <a:gd name="connsiteX877" fmla="*/ 4758895 w 12032642"/>
              <a:gd name="connsiteY877" fmla="*/ 760671 h 2860252"/>
              <a:gd name="connsiteX878" fmla="*/ 4733881 w 12032642"/>
              <a:gd name="connsiteY878" fmla="*/ 757581 h 2860252"/>
              <a:gd name="connsiteX879" fmla="*/ 4219601 w 12032642"/>
              <a:gd name="connsiteY879" fmla="*/ 753861 h 2860252"/>
              <a:gd name="connsiteX880" fmla="*/ 4200188 w 12032642"/>
              <a:gd name="connsiteY880" fmla="*/ 757581 h 2860252"/>
              <a:gd name="connsiteX881" fmla="*/ 4233541 w 12032642"/>
              <a:gd name="connsiteY881" fmla="*/ 763766 h 2860252"/>
              <a:gd name="connsiteX882" fmla="*/ 4275235 w 12032642"/>
              <a:gd name="connsiteY882" fmla="*/ 776132 h 2860252"/>
              <a:gd name="connsiteX883" fmla="*/ 4241881 w 12032642"/>
              <a:gd name="connsiteY883" fmla="*/ 769949 h 2860252"/>
              <a:gd name="connsiteX884" fmla="*/ 4219601 w 12032642"/>
              <a:gd name="connsiteY884" fmla="*/ 753861 h 2860252"/>
              <a:gd name="connsiteX885" fmla="*/ 429960 w 12032642"/>
              <a:gd name="connsiteY885" fmla="*/ 706172 h 2860252"/>
              <a:gd name="connsiteX886" fmla="*/ 472699 w 12032642"/>
              <a:gd name="connsiteY886" fmla="*/ 711196 h 2860252"/>
              <a:gd name="connsiteX887" fmla="*/ 414325 w 12032642"/>
              <a:gd name="connsiteY887" fmla="*/ 754486 h 2860252"/>
              <a:gd name="connsiteX888" fmla="*/ 355950 w 12032642"/>
              <a:gd name="connsiteY888" fmla="*/ 742118 h 2860252"/>
              <a:gd name="connsiteX889" fmla="*/ 280901 w 12032642"/>
              <a:gd name="connsiteY889" fmla="*/ 732842 h 2860252"/>
              <a:gd name="connsiteX890" fmla="*/ 280901 w 12032642"/>
              <a:gd name="connsiteY890" fmla="*/ 714289 h 2860252"/>
              <a:gd name="connsiteX891" fmla="*/ 380970 w 12032642"/>
              <a:gd name="connsiteY891" fmla="*/ 708104 h 2860252"/>
              <a:gd name="connsiteX892" fmla="*/ 429960 w 12032642"/>
              <a:gd name="connsiteY892" fmla="*/ 706172 h 2860252"/>
              <a:gd name="connsiteX893" fmla="*/ 10546094 w 12032642"/>
              <a:gd name="connsiteY893" fmla="*/ 683367 h 2860252"/>
              <a:gd name="connsiteX894" fmla="*/ 10521080 w 12032642"/>
              <a:gd name="connsiteY894" fmla="*/ 689552 h 2860252"/>
              <a:gd name="connsiteX895" fmla="*/ 10537754 w 12032642"/>
              <a:gd name="connsiteY895" fmla="*/ 692645 h 2860252"/>
              <a:gd name="connsiteX896" fmla="*/ 10562774 w 12032642"/>
              <a:gd name="connsiteY896" fmla="*/ 689552 h 2860252"/>
              <a:gd name="connsiteX897" fmla="*/ 11379982 w 12032642"/>
              <a:gd name="connsiteY897" fmla="*/ 680277 h 2860252"/>
              <a:gd name="connsiteX898" fmla="*/ 11363308 w 12032642"/>
              <a:gd name="connsiteY898" fmla="*/ 686462 h 2860252"/>
              <a:gd name="connsiteX899" fmla="*/ 11379982 w 12032642"/>
              <a:gd name="connsiteY899" fmla="*/ 695738 h 2860252"/>
              <a:gd name="connsiteX900" fmla="*/ 11388322 w 12032642"/>
              <a:gd name="connsiteY900" fmla="*/ 689552 h 2860252"/>
              <a:gd name="connsiteX901" fmla="*/ 11379982 w 12032642"/>
              <a:gd name="connsiteY901" fmla="*/ 680277 h 2860252"/>
              <a:gd name="connsiteX902" fmla="*/ 10621142 w 12032642"/>
              <a:gd name="connsiteY902" fmla="*/ 664816 h 2860252"/>
              <a:gd name="connsiteX903" fmla="*/ 10604469 w 12032642"/>
              <a:gd name="connsiteY903" fmla="*/ 671002 h 2860252"/>
              <a:gd name="connsiteX904" fmla="*/ 10629483 w 12032642"/>
              <a:gd name="connsiteY904" fmla="*/ 677184 h 2860252"/>
              <a:gd name="connsiteX905" fmla="*/ 10646163 w 12032642"/>
              <a:gd name="connsiteY905" fmla="*/ 671002 h 2860252"/>
              <a:gd name="connsiteX906" fmla="*/ 10621142 w 12032642"/>
              <a:gd name="connsiteY906" fmla="*/ 664816 h 2860252"/>
              <a:gd name="connsiteX907" fmla="*/ 10241725 w 12032642"/>
              <a:gd name="connsiteY907" fmla="*/ 634666 h 2860252"/>
              <a:gd name="connsiteX908" fmla="*/ 10204199 w 12032642"/>
              <a:gd name="connsiteY908" fmla="*/ 643170 h 2860252"/>
              <a:gd name="connsiteX909" fmla="*/ 10279247 w 12032642"/>
              <a:gd name="connsiteY909" fmla="*/ 640078 h 2860252"/>
              <a:gd name="connsiteX910" fmla="*/ 10241725 w 12032642"/>
              <a:gd name="connsiteY910" fmla="*/ 634666 h 2860252"/>
              <a:gd name="connsiteX911" fmla="*/ 10521080 w 12032642"/>
              <a:gd name="connsiteY911" fmla="*/ 633895 h 2860252"/>
              <a:gd name="connsiteX912" fmla="*/ 10404330 w 12032642"/>
              <a:gd name="connsiteY912" fmla="*/ 640078 h 2860252"/>
              <a:gd name="connsiteX913" fmla="*/ 10479386 w 12032642"/>
              <a:gd name="connsiteY913" fmla="*/ 664816 h 2860252"/>
              <a:gd name="connsiteX914" fmla="*/ 10512740 w 12032642"/>
              <a:gd name="connsiteY914" fmla="*/ 658631 h 2860252"/>
              <a:gd name="connsiteX915" fmla="*/ 10521080 w 12032642"/>
              <a:gd name="connsiteY915" fmla="*/ 633895 h 2860252"/>
              <a:gd name="connsiteX916" fmla="*/ 8819937 w 12032642"/>
              <a:gd name="connsiteY916" fmla="*/ 633895 h 2860252"/>
              <a:gd name="connsiteX917" fmla="*/ 8811604 w 12032642"/>
              <a:gd name="connsiteY917" fmla="*/ 643170 h 2860252"/>
              <a:gd name="connsiteX918" fmla="*/ 8819937 w 12032642"/>
              <a:gd name="connsiteY918" fmla="*/ 649355 h 2860252"/>
              <a:gd name="connsiteX919" fmla="*/ 8836618 w 12032642"/>
              <a:gd name="connsiteY919" fmla="*/ 640078 h 2860252"/>
              <a:gd name="connsiteX920" fmla="*/ 8819937 w 12032642"/>
              <a:gd name="connsiteY920" fmla="*/ 633895 h 2860252"/>
              <a:gd name="connsiteX921" fmla="*/ 5175838 w 12032642"/>
              <a:gd name="connsiteY921" fmla="*/ 633895 h 2860252"/>
              <a:gd name="connsiteX922" fmla="*/ 5159165 w 12032642"/>
              <a:gd name="connsiteY922" fmla="*/ 643170 h 2860252"/>
              <a:gd name="connsiteX923" fmla="*/ 5175838 w 12032642"/>
              <a:gd name="connsiteY923" fmla="*/ 649355 h 2860252"/>
              <a:gd name="connsiteX924" fmla="*/ 5192519 w 12032642"/>
              <a:gd name="connsiteY924" fmla="*/ 640078 h 2860252"/>
              <a:gd name="connsiteX925" fmla="*/ 5175838 w 12032642"/>
              <a:gd name="connsiteY925" fmla="*/ 633895 h 2860252"/>
              <a:gd name="connsiteX926" fmla="*/ 9678845 w 12032642"/>
              <a:gd name="connsiteY926" fmla="*/ 633892 h 2860252"/>
              <a:gd name="connsiteX927" fmla="*/ 9812269 w 12032642"/>
              <a:gd name="connsiteY927" fmla="*/ 633892 h 2860252"/>
              <a:gd name="connsiteX928" fmla="*/ 9837290 w 12032642"/>
              <a:gd name="connsiteY928" fmla="*/ 649353 h 2860252"/>
              <a:gd name="connsiteX929" fmla="*/ 9703866 w 12032642"/>
              <a:gd name="connsiteY929" fmla="*/ 649353 h 2860252"/>
              <a:gd name="connsiteX930" fmla="*/ 9678845 w 12032642"/>
              <a:gd name="connsiteY930" fmla="*/ 633892 h 2860252"/>
              <a:gd name="connsiteX931" fmla="*/ 9678845 w 12032642"/>
              <a:gd name="connsiteY931" fmla="*/ 621524 h 2860252"/>
              <a:gd name="connsiteX932" fmla="*/ 9678845 w 12032642"/>
              <a:gd name="connsiteY932" fmla="*/ 633892 h 2860252"/>
              <a:gd name="connsiteX933" fmla="*/ 9678845 w 12032642"/>
              <a:gd name="connsiteY933" fmla="*/ 636985 h 2860252"/>
              <a:gd name="connsiteX934" fmla="*/ 9645491 w 12032642"/>
              <a:gd name="connsiteY934" fmla="*/ 627709 h 2860252"/>
              <a:gd name="connsiteX935" fmla="*/ 9678845 w 12032642"/>
              <a:gd name="connsiteY935" fmla="*/ 621524 h 2860252"/>
              <a:gd name="connsiteX936" fmla="*/ 4700520 w 12032642"/>
              <a:gd name="connsiteY936" fmla="*/ 621524 h 2860252"/>
              <a:gd name="connsiteX937" fmla="*/ 4683846 w 12032642"/>
              <a:gd name="connsiteY937" fmla="*/ 630800 h 2860252"/>
              <a:gd name="connsiteX938" fmla="*/ 4700520 w 12032642"/>
              <a:gd name="connsiteY938" fmla="*/ 636985 h 2860252"/>
              <a:gd name="connsiteX939" fmla="*/ 4708860 w 12032642"/>
              <a:gd name="connsiteY939" fmla="*/ 627709 h 2860252"/>
              <a:gd name="connsiteX940" fmla="*/ 4700520 w 12032642"/>
              <a:gd name="connsiteY940" fmla="*/ 621524 h 2860252"/>
              <a:gd name="connsiteX941" fmla="*/ 10070775 w 12032642"/>
              <a:gd name="connsiteY941" fmla="*/ 618434 h 2860252"/>
              <a:gd name="connsiteX942" fmla="*/ 10062442 w 12032642"/>
              <a:gd name="connsiteY942" fmla="*/ 649355 h 2860252"/>
              <a:gd name="connsiteX943" fmla="*/ 10120810 w 12032642"/>
              <a:gd name="connsiteY943" fmla="*/ 646263 h 2860252"/>
              <a:gd name="connsiteX944" fmla="*/ 10070775 w 12032642"/>
              <a:gd name="connsiteY944" fmla="*/ 618434 h 2860252"/>
              <a:gd name="connsiteX945" fmla="*/ 8503062 w 12032642"/>
              <a:gd name="connsiteY945" fmla="*/ 618434 h 2860252"/>
              <a:gd name="connsiteX946" fmla="*/ 8436354 w 12032642"/>
              <a:gd name="connsiteY946" fmla="*/ 624617 h 2860252"/>
              <a:gd name="connsiteX947" fmla="*/ 8511402 w 12032642"/>
              <a:gd name="connsiteY947" fmla="*/ 646263 h 2860252"/>
              <a:gd name="connsiteX948" fmla="*/ 8503062 w 12032642"/>
              <a:gd name="connsiteY948" fmla="*/ 618434 h 2860252"/>
              <a:gd name="connsiteX949" fmla="*/ 7678555 w 12032642"/>
              <a:gd name="connsiteY949" fmla="*/ 607996 h 2860252"/>
              <a:gd name="connsiteX950" fmla="*/ 7644154 w 12032642"/>
              <a:gd name="connsiteY950" fmla="*/ 615339 h 2860252"/>
              <a:gd name="connsiteX951" fmla="*/ 7769237 w 12032642"/>
              <a:gd name="connsiteY951" fmla="*/ 612249 h 2860252"/>
              <a:gd name="connsiteX952" fmla="*/ 7678555 w 12032642"/>
              <a:gd name="connsiteY952" fmla="*/ 607996 h 2860252"/>
              <a:gd name="connsiteX953" fmla="*/ 9462040 w 12032642"/>
              <a:gd name="connsiteY953" fmla="*/ 606063 h 2860252"/>
              <a:gd name="connsiteX954" fmla="*/ 9412005 w 12032642"/>
              <a:gd name="connsiteY954" fmla="*/ 630800 h 2860252"/>
              <a:gd name="connsiteX955" fmla="*/ 9470374 w 12032642"/>
              <a:gd name="connsiteY955" fmla="*/ 649355 h 2860252"/>
              <a:gd name="connsiteX956" fmla="*/ 9595456 w 12032642"/>
              <a:gd name="connsiteY956" fmla="*/ 661724 h 2860252"/>
              <a:gd name="connsiteX957" fmla="*/ 9837290 w 12032642"/>
              <a:gd name="connsiteY957" fmla="*/ 661724 h 2860252"/>
              <a:gd name="connsiteX958" fmla="*/ 9845630 w 12032642"/>
              <a:gd name="connsiteY958" fmla="*/ 649355 h 2860252"/>
              <a:gd name="connsiteX959" fmla="*/ 10004067 w 12032642"/>
              <a:gd name="connsiteY959" fmla="*/ 646263 h 2860252"/>
              <a:gd name="connsiteX960" fmla="*/ 9937352 w 12032642"/>
              <a:gd name="connsiteY960" fmla="*/ 636985 h 2860252"/>
              <a:gd name="connsiteX961" fmla="*/ 9870644 w 12032642"/>
              <a:gd name="connsiteY961" fmla="*/ 606063 h 2860252"/>
              <a:gd name="connsiteX962" fmla="*/ 9778914 w 12032642"/>
              <a:gd name="connsiteY962" fmla="*/ 606063 h 2860252"/>
              <a:gd name="connsiteX963" fmla="*/ 9745560 w 12032642"/>
              <a:gd name="connsiteY963" fmla="*/ 621524 h 2860252"/>
              <a:gd name="connsiteX964" fmla="*/ 9687186 w 12032642"/>
              <a:gd name="connsiteY964" fmla="*/ 621524 h 2860252"/>
              <a:gd name="connsiteX965" fmla="*/ 9628818 w 12032642"/>
              <a:gd name="connsiteY965" fmla="*/ 606063 h 2860252"/>
              <a:gd name="connsiteX966" fmla="*/ 9587123 w 12032642"/>
              <a:gd name="connsiteY966" fmla="*/ 618434 h 2860252"/>
              <a:gd name="connsiteX967" fmla="*/ 9545429 w 12032642"/>
              <a:gd name="connsiteY967" fmla="*/ 606063 h 2860252"/>
              <a:gd name="connsiteX968" fmla="*/ 9345290 w 12032642"/>
              <a:gd name="connsiteY968" fmla="*/ 606063 h 2860252"/>
              <a:gd name="connsiteX969" fmla="*/ 9336950 w 12032642"/>
              <a:gd name="connsiteY969" fmla="*/ 612249 h 2860252"/>
              <a:gd name="connsiteX970" fmla="*/ 9345290 w 12032642"/>
              <a:gd name="connsiteY970" fmla="*/ 621524 h 2860252"/>
              <a:gd name="connsiteX971" fmla="*/ 9361971 w 12032642"/>
              <a:gd name="connsiteY971" fmla="*/ 615339 h 2860252"/>
              <a:gd name="connsiteX972" fmla="*/ 9345290 w 12032642"/>
              <a:gd name="connsiteY972" fmla="*/ 606063 h 2860252"/>
              <a:gd name="connsiteX973" fmla="*/ 8903326 w 12032642"/>
              <a:gd name="connsiteY973" fmla="*/ 606063 h 2860252"/>
              <a:gd name="connsiteX974" fmla="*/ 8894992 w 12032642"/>
              <a:gd name="connsiteY974" fmla="*/ 615339 h 2860252"/>
              <a:gd name="connsiteX975" fmla="*/ 8903326 w 12032642"/>
              <a:gd name="connsiteY975" fmla="*/ 621524 h 2860252"/>
              <a:gd name="connsiteX976" fmla="*/ 8920006 w 12032642"/>
              <a:gd name="connsiteY976" fmla="*/ 612249 h 2860252"/>
              <a:gd name="connsiteX977" fmla="*/ 8903326 w 12032642"/>
              <a:gd name="connsiteY977" fmla="*/ 606063 h 2860252"/>
              <a:gd name="connsiteX978" fmla="*/ 4858964 w 12032642"/>
              <a:gd name="connsiteY978" fmla="*/ 606063 h 2860252"/>
              <a:gd name="connsiteX979" fmla="*/ 4832271 w 12032642"/>
              <a:gd name="connsiteY979" fmla="*/ 618434 h 2860252"/>
              <a:gd name="connsiteX980" fmla="*/ 4793296 w 12032642"/>
              <a:gd name="connsiteY980" fmla="*/ 618434 h 2860252"/>
              <a:gd name="connsiteX981" fmla="*/ 4758895 w 12032642"/>
              <a:gd name="connsiteY981" fmla="*/ 627709 h 2860252"/>
              <a:gd name="connsiteX982" fmla="*/ 4825603 w 12032642"/>
              <a:gd name="connsiteY982" fmla="*/ 621524 h 2860252"/>
              <a:gd name="connsiteX983" fmla="*/ 4832271 w 12032642"/>
              <a:gd name="connsiteY983" fmla="*/ 618434 h 2860252"/>
              <a:gd name="connsiteX984" fmla="*/ 4833943 w 12032642"/>
              <a:gd name="connsiteY984" fmla="*/ 618434 h 2860252"/>
              <a:gd name="connsiteX985" fmla="*/ 4858964 w 12032642"/>
              <a:gd name="connsiteY985" fmla="*/ 606063 h 2860252"/>
              <a:gd name="connsiteX986" fmla="*/ 9133692 w 12032642"/>
              <a:gd name="connsiteY986" fmla="*/ 605292 h 2860252"/>
              <a:gd name="connsiteX987" fmla="*/ 9079687 w 12032642"/>
              <a:gd name="connsiteY987" fmla="*/ 621159 h 2860252"/>
              <a:gd name="connsiteX988" fmla="*/ 9053430 w 12032642"/>
              <a:gd name="connsiteY988" fmla="*/ 621524 h 2860252"/>
              <a:gd name="connsiteX989" fmla="*/ 9064074 w 12032642"/>
              <a:gd name="connsiteY989" fmla="*/ 623893 h 2860252"/>
              <a:gd name="connsiteX990" fmla="*/ 8928346 w 12032642"/>
              <a:gd name="connsiteY990" fmla="*/ 646263 h 2860252"/>
              <a:gd name="connsiteX991" fmla="*/ 8945027 w 12032642"/>
              <a:gd name="connsiteY991" fmla="*/ 649355 h 2860252"/>
              <a:gd name="connsiteX992" fmla="*/ 9120138 w 12032642"/>
              <a:gd name="connsiteY992" fmla="*/ 649355 h 2860252"/>
              <a:gd name="connsiteX993" fmla="*/ 9195193 w 12032642"/>
              <a:gd name="connsiteY993" fmla="*/ 658631 h 2860252"/>
              <a:gd name="connsiteX994" fmla="*/ 9120138 w 12032642"/>
              <a:gd name="connsiteY994" fmla="*/ 649355 h 2860252"/>
              <a:gd name="connsiteX995" fmla="*/ 9095124 w 12032642"/>
              <a:gd name="connsiteY995" fmla="*/ 630800 h 2860252"/>
              <a:gd name="connsiteX996" fmla="*/ 9064074 w 12032642"/>
              <a:gd name="connsiteY996" fmla="*/ 623893 h 2860252"/>
              <a:gd name="connsiteX997" fmla="*/ 9078444 w 12032642"/>
              <a:gd name="connsiteY997" fmla="*/ 621524 h 2860252"/>
              <a:gd name="connsiteX998" fmla="*/ 9079687 w 12032642"/>
              <a:gd name="connsiteY998" fmla="*/ 621159 h 2860252"/>
              <a:gd name="connsiteX999" fmla="*/ 9136818 w 12032642"/>
              <a:gd name="connsiteY999" fmla="*/ 620365 h 2860252"/>
              <a:gd name="connsiteX1000" fmla="*/ 9195193 w 12032642"/>
              <a:gd name="connsiteY1000" fmla="*/ 612249 h 2860252"/>
              <a:gd name="connsiteX1001" fmla="*/ 9133692 w 12032642"/>
              <a:gd name="connsiteY1001" fmla="*/ 605292 h 2860252"/>
              <a:gd name="connsiteX1002" fmla="*/ 414325 w 12032642"/>
              <a:gd name="connsiteY1002" fmla="*/ 590603 h 2860252"/>
              <a:gd name="connsiteX1003" fmla="*/ 464359 w 12032642"/>
              <a:gd name="connsiteY1003" fmla="*/ 593695 h 2860252"/>
              <a:gd name="connsiteX1004" fmla="*/ 414325 w 12032642"/>
              <a:gd name="connsiteY1004" fmla="*/ 621524 h 2860252"/>
              <a:gd name="connsiteX1005" fmla="*/ 414325 w 12032642"/>
              <a:gd name="connsiteY1005" fmla="*/ 590603 h 2860252"/>
              <a:gd name="connsiteX1006" fmla="*/ 4375305 w 12032642"/>
              <a:gd name="connsiteY1006" fmla="*/ 590603 h 2860252"/>
              <a:gd name="connsiteX1007" fmla="*/ 4358625 w 12032642"/>
              <a:gd name="connsiteY1007" fmla="*/ 596788 h 2860252"/>
              <a:gd name="connsiteX1008" fmla="*/ 4375305 w 12032642"/>
              <a:gd name="connsiteY1008" fmla="*/ 606063 h 2860252"/>
              <a:gd name="connsiteX1009" fmla="*/ 4391985 w 12032642"/>
              <a:gd name="connsiteY1009" fmla="*/ 599878 h 2860252"/>
              <a:gd name="connsiteX1010" fmla="*/ 4375305 w 12032642"/>
              <a:gd name="connsiteY1010" fmla="*/ 590603 h 2860252"/>
              <a:gd name="connsiteX1011" fmla="*/ 3155743 w 12032642"/>
              <a:gd name="connsiteY1011" fmla="*/ 587898 h 2860252"/>
              <a:gd name="connsiteX1012" fmla="*/ 3124473 w 12032642"/>
              <a:gd name="connsiteY1012" fmla="*/ 599878 h 2860252"/>
              <a:gd name="connsiteX1013" fmla="*/ 3199522 w 12032642"/>
              <a:gd name="connsiteY1013" fmla="*/ 596788 h 2860252"/>
              <a:gd name="connsiteX1014" fmla="*/ 3155743 w 12032642"/>
              <a:gd name="connsiteY1014" fmla="*/ 587898 h 2860252"/>
              <a:gd name="connsiteX1015" fmla="*/ 7469036 w 12032642"/>
              <a:gd name="connsiteY1015" fmla="*/ 587512 h 2860252"/>
              <a:gd name="connsiteX1016" fmla="*/ 7402328 w 12032642"/>
              <a:gd name="connsiteY1016" fmla="*/ 612249 h 2860252"/>
              <a:gd name="connsiteX1017" fmla="*/ 7327280 w 12032642"/>
              <a:gd name="connsiteY1017" fmla="*/ 615339 h 2860252"/>
              <a:gd name="connsiteX1018" fmla="*/ 7360634 w 12032642"/>
              <a:gd name="connsiteY1018" fmla="*/ 621524 h 2860252"/>
              <a:gd name="connsiteX1019" fmla="*/ 7477377 w 12032642"/>
              <a:gd name="connsiteY1019" fmla="*/ 615339 h 2860252"/>
              <a:gd name="connsiteX1020" fmla="*/ 7469036 w 12032642"/>
              <a:gd name="connsiteY1020" fmla="*/ 587512 h 2860252"/>
              <a:gd name="connsiteX1021" fmla="*/ 8011070 w 12032642"/>
              <a:gd name="connsiteY1021" fmla="*/ 578235 h 2860252"/>
              <a:gd name="connsiteX1022" fmla="*/ 7919341 w 12032642"/>
              <a:gd name="connsiteY1022" fmla="*/ 612249 h 2860252"/>
              <a:gd name="connsiteX1023" fmla="*/ 7986049 w 12032642"/>
              <a:gd name="connsiteY1023" fmla="*/ 633895 h 2860252"/>
              <a:gd name="connsiteX1024" fmla="*/ 8036084 w 12032642"/>
              <a:gd name="connsiteY1024" fmla="*/ 606063 h 2860252"/>
              <a:gd name="connsiteX1025" fmla="*/ 8027744 w 12032642"/>
              <a:gd name="connsiteY1025" fmla="*/ 578235 h 2860252"/>
              <a:gd name="connsiteX1026" fmla="*/ 8011070 w 12032642"/>
              <a:gd name="connsiteY1026" fmla="*/ 578235 h 2860252"/>
              <a:gd name="connsiteX1027" fmla="*/ 11663509 w 12032642"/>
              <a:gd name="connsiteY1027" fmla="*/ 572052 h 2860252"/>
              <a:gd name="connsiteX1028" fmla="*/ 11488391 w 12032642"/>
              <a:gd name="connsiteY1028" fmla="*/ 581327 h 2860252"/>
              <a:gd name="connsiteX1029" fmla="*/ 11546766 w 12032642"/>
              <a:gd name="connsiteY1029" fmla="*/ 602973 h 2860252"/>
              <a:gd name="connsiteX1030" fmla="*/ 11663509 w 12032642"/>
              <a:gd name="connsiteY1030" fmla="*/ 602973 h 2860252"/>
              <a:gd name="connsiteX1031" fmla="*/ 11663509 w 12032642"/>
              <a:gd name="connsiteY1031" fmla="*/ 606063 h 2860252"/>
              <a:gd name="connsiteX1032" fmla="*/ 11713544 w 12032642"/>
              <a:gd name="connsiteY1032" fmla="*/ 621524 h 2860252"/>
              <a:gd name="connsiteX1033" fmla="*/ 11763571 w 12032642"/>
              <a:gd name="connsiteY1033" fmla="*/ 615339 h 2860252"/>
              <a:gd name="connsiteX1034" fmla="*/ 11663509 w 12032642"/>
              <a:gd name="connsiteY1034" fmla="*/ 572052 h 2860252"/>
              <a:gd name="connsiteX1035" fmla="*/ 10546094 w 12032642"/>
              <a:gd name="connsiteY1035" fmla="*/ 562774 h 2860252"/>
              <a:gd name="connsiteX1036" fmla="*/ 10521080 w 12032642"/>
              <a:gd name="connsiteY1036" fmla="*/ 568956 h 2860252"/>
              <a:gd name="connsiteX1037" fmla="*/ 10537754 w 12032642"/>
              <a:gd name="connsiteY1037" fmla="*/ 572052 h 2860252"/>
              <a:gd name="connsiteX1038" fmla="*/ 10562774 w 12032642"/>
              <a:gd name="connsiteY1038" fmla="*/ 568956 h 2860252"/>
              <a:gd name="connsiteX1039" fmla="*/ 10546094 w 12032642"/>
              <a:gd name="connsiteY1039" fmla="*/ 562774 h 2860252"/>
              <a:gd name="connsiteX1040" fmla="*/ 3824937 w 12032642"/>
              <a:gd name="connsiteY1040" fmla="*/ 562774 h 2860252"/>
              <a:gd name="connsiteX1041" fmla="*/ 3799923 w 12032642"/>
              <a:gd name="connsiteY1041" fmla="*/ 568956 h 2860252"/>
              <a:gd name="connsiteX1042" fmla="*/ 3816597 w 12032642"/>
              <a:gd name="connsiteY1042" fmla="*/ 575142 h 2860252"/>
              <a:gd name="connsiteX1043" fmla="*/ 3841618 w 12032642"/>
              <a:gd name="connsiteY1043" fmla="*/ 568956 h 2860252"/>
              <a:gd name="connsiteX1044" fmla="*/ 3824937 w 12032642"/>
              <a:gd name="connsiteY1044" fmla="*/ 562774 h 2860252"/>
              <a:gd name="connsiteX1045" fmla="*/ 4141819 w 12032642"/>
              <a:gd name="connsiteY1045" fmla="*/ 559681 h 2860252"/>
              <a:gd name="connsiteX1046" fmla="*/ 4150152 w 12032642"/>
              <a:gd name="connsiteY1046" fmla="*/ 587512 h 2860252"/>
              <a:gd name="connsiteX1047" fmla="*/ 4141819 w 12032642"/>
              <a:gd name="connsiteY1047" fmla="*/ 559681 h 2860252"/>
              <a:gd name="connsiteX1048" fmla="*/ 10112471 w 12032642"/>
              <a:gd name="connsiteY1048" fmla="*/ 549632 h 2860252"/>
              <a:gd name="connsiteX1049" fmla="*/ 10104136 w 12032642"/>
              <a:gd name="connsiteY1049" fmla="*/ 550406 h 2860252"/>
              <a:gd name="connsiteX1050" fmla="*/ 10079116 w 12032642"/>
              <a:gd name="connsiteY1050" fmla="*/ 553496 h 2860252"/>
              <a:gd name="connsiteX1051" fmla="*/ 10095796 w 12032642"/>
              <a:gd name="connsiteY1051" fmla="*/ 559681 h 2860252"/>
              <a:gd name="connsiteX1052" fmla="*/ 10120810 w 12032642"/>
              <a:gd name="connsiteY1052" fmla="*/ 553496 h 2860252"/>
              <a:gd name="connsiteX1053" fmla="*/ 10112471 w 12032642"/>
              <a:gd name="connsiteY1053" fmla="*/ 549632 h 2860252"/>
              <a:gd name="connsiteX1054" fmla="*/ 9270242 w 12032642"/>
              <a:gd name="connsiteY1054" fmla="*/ 549632 h 2860252"/>
              <a:gd name="connsiteX1055" fmla="*/ 9261902 w 12032642"/>
              <a:gd name="connsiteY1055" fmla="*/ 550406 h 2860252"/>
              <a:gd name="connsiteX1056" fmla="*/ 9236888 w 12032642"/>
              <a:gd name="connsiteY1056" fmla="*/ 553496 h 2860252"/>
              <a:gd name="connsiteX1057" fmla="*/ 9253561 w 12032642"/>
              <a:gd name="connsiteY1057" fmla="*/ 559681 h 2860252"/>
              <a:gd name="connsiteX1058" fmla="*/ 9278582 w 12032642"/>
              <a:gd name="connsiteY1058" fmla="*/ 553496 h 2860252"/>
              <a:gd name="connsiteX1059" fmla="*/ 9270242 w 12032642"/>
              <a:gd name="connsiteY1059" fmla="*/ 549632 h 2860252"/>
              <a:gd name="connsiteX1060" fmla="*/ 5592789 w 12032642"/>
              <a:gd name="connsiteY1060" fmla="*/ 549632 h 2860252"/>
              <a:gd name="connsiteX1061" fmla="*/ 5584449 w 12032642"/>
              <a:gd name="connsiteY1061" fmla="*/ 550406 h 2860252"/>
              <a:gd name="connsiteX1062" fmla="*/ 5559428 w 12032642"/>
              <a:gd name="connsiteY1062" fmla="*/ 553496 h 2860252"/>
              <a:gd name="connsiteX1063" fmla="*/ 5576109 w 12032642"/>
              <a:gd name="connsiteY1063" fmla="*/ 559681 h 2860252"/>
              <a:gd name="connsiteX1064" fmla="*/ 5601123 w 12032642"/>
              <a:gd name="connsiteY1064" fmla="*/ 553496 h 2860252"/>
              <a:gd name="connsiteX1065" fmla="*/ 5592789 w 12032642"/>
              <a:gd name="connsiteY1065" fmla="*/ 549632 h 2860252"/>
              <a:gd name="connsiteX1066" fmla="*/ 472695 w 12032642"/>
              <a:gd name="connsiteY1066" fmla="*/ 545765 h 2860252"/>
              <a:gd name="connsiteX1067" fmla="*/ 522727 w 12032642"/>
              <a:gd name="connsiteY1067" fmla="*/ 553496 h 2860252"/>
              <a:gd name="connsiteX1068" fmla="*/ 447679 w 12032642"/>
              <a:gd name="connsiteY1068" fmla="*/ 556588 h 2860252"/>
              <a:gd name="connsiteX1069" fmla="*/ 472695 w 12032642"/>
              <a:gd name="connsiteY1069" fmla="*/ 545765 h 2860252"/>
              <a:gd name="connsiteX1070" fmla="*/ 11997057 w 12032642"/>
              <a:gd name="connsiteY1070" fmla="*/ 541127 h 2860252"/>
              <a:gd name="connsiteX1071" fmla="*/ 12021032 w 12032642"/>
              <a:gd name="connsiteY1071" fmla="*/ 548471 h 2860252"/>
              <a:gd name="connsiteX1072" fmla="*/ 12032642 w 12032642"/>
              <a:gd name="connsiteY1072" fmla="*/ 551763 h 2860252"/>
              <a:gd name="connsiteX1073" fmla="*/ 12032642 w 12032642"/>
              <a:gd name="connsiteY1073" fmla="*/ 555077 h 2860252"/>
              <a:gd name="connsiteX1074" fmla="*/ 12019338 w 12032642"/>
              <a:gd name="connsiteY1074" fmla="*/ 558520 h 2860252"/>
              <a:gd name="connsiteX1075" fmla="*/ 11997057 w 12032642"/>
              <a:gd name="connsiteY1075" fmla="*/ 541127 h 2860252"/>
              <a:gd name="connsiteX1076" fmla="*/ 9670512 w 12032642"/>
              <a:gd name="connsiteY1076" fmla="*/ 531852 h 2860252"/>
              <a:gd name="connsiteX1077" fmla="*/ 9612137 w 12032642"/>
              <a:gd name="connsiteY1077" fmla="*/ 534945 h 2860252"/>
              <a:gd name="connsiteX1078" fmla="*/ 9670512 w 12032642"/>
              <a:gd name="connsiteY1078" fmla="*/ 562774 h 2860252"/>
              <a:gd name="connsiteX1079" fmla="*/ 9670512 w 12032642"/>
              <a:gd name="connsiteY1079" fmla="*/ 531852 h 2860252"/>
              <a:gd name="connsiteX1080" fmla="*/ 9100335 w 12032642"/>
              <a:gd name="connsiteY1080" fmla="*/ 531465 h 2860252"/>
              <a:gd name="connsiteX1081" fmla="*/ 9028416 w 12032642"/>
              <a:gd name="connsiteY1081" fmla="*/ 541130 h 2860252"/>
              <a:gd name="connsiteX1082" fmla="*/ 9153499 w 12032642"/>
              <a:gd name="connsiteY1082" fmla="*/ 538035 h 2860252"/>
              <a:gd name="connsiteX1083" fmla="*/ 9100335 w 12032642"/>
              <a:gd name="connsiteY1083" fmla="*/ 531465 h 2860252"/>
              <a:gd name="connsiteX1084" fmla="*/ 8819937 w 12032642"/>
              <a:gd name="connsiteY1084" fmla="*/ 516391 h 2860252"/>
              <a:gd name="connsiteX1085" fmla="*/ 8803264 w 12032642"/>
              <a:gd name="connsiteY1085" fmla="*/ 522574 h 2860252"/>
              <a:gd name="connsiteX1086" fmla="*/ 8828277 w 12032642"/>
              <a:gd name="connsiteY1086" fmla="*/ 528759 h 2860252"/>
              <a:gd name="connsiteX1087" fmla="*/ 8844958 w 12032642"/>
              <a:gd name="connsiteY1087" fmla="*/ 522574 h 2860252"/>
              <a:gd name="connsiteX1088" fmla="*/ 8819937 w 12032642"/>
              <a:gd name="connsiteY1088" fmla="*/ 516391 h 2860252"/>
              <a:gd name="connsiteX1089" fmla="*/ 8227882 w 12032642"/>
              <a:gd name="connsiteY1089" fmla="*/ 516391 h 2860252"/>
              <a:gd name="connsiteX1090" fmla="*/ 8211202 w 12032642"/>
              <a:gd name="connsiteY1090" fmla="*/ 525669 h 2860252"/>
              <a:gd name="connsiteX1091" fmla="*/ 8227882 w 12032642"/>
              <a:gd name="connsiteY1091" fmla="*/ 531852 h 2860252"/>
              <a:gd name="connsiteX1092" fmla="*/ 8236216 w 12032642"/>
              <a:gd name="connsiteY1092" fmla="*/ 522574 h 2860252"/>
              <a:gd name="connsiteX1093" fmla="*/ 8227882 w 12032642"/>
              <a:gd name="connsiteY1093" fmla="*/ 516391 h 2860252"/>
              <a:gd name="connsiteX1094" fmla="*/ 589442 w 12032642"/>
              <a:gd name="connsiteY1094" fmla="*/ 516391 h 2860252"/>
              <a:gd name="connsiteX1095" fmla="*/ 597783 w 12032642"/>
              <a:gd name="connsiteY1095" fmla="*/ 516391 h 2860252"/>
              <a:gd name="connsiteX1096" fmla="*/ 656151 w 12032642"/>
              <a:gd name="connsiteY1096" fmla="*/ 516391 h 2860252"/>
              <a:gd name="connsiteX1097" fmla="*/ 673871 w 12032642"/>
              <a:gd name="connsiteY1097" fmla="*/ 544994 h 2860252"/>
              <a:gd name="connsiteX1098" fmla="*/ 647810 w 12032642"/>
              <a:gd name="connsiteY1098" fmla="*/ 578235 h 2860252"/>
              <a:gd name="connsiteX1099" fmla="*/ 589442 w 12032642"/>
              <a:gd name="connsiteY1099" fmla="*/ 547313 h 2860252"/>
              <a:gd name="connsiteX1100" fmla="*/ 300313 w 12032642"/>
              <a:gd name="connsiteY1100" fmla="*/ 489722 h 2860252"/>
              <a:gd name="connsiteX1101" fmla="*/ 311129 w 12032642"/>
              <a:gd name="connsiteY1101" fmla="*/ 491655 h 2860252"/>
              <a:gd name="connsiteX1102" fmla="*/ 316125 w 12032642"/>
              <a:gd name="connsiteY1102" fmla="*/ 498392 h 2860252"/>
              <a:gd name="connsiteX1103" fmla="*/ 355950 w 12032642"/>
              <a:gd name="connsiteY1103" fmla="*/ 510209 h 2860252"/>
              <a:gd name="connsiteX1104" fmla="*/ 322596 w 12032642"/>
              <a:gd name="connsiteY1104" fmla="*/ 512142 h 2860252"/>
              <a:gd name="connsiteX1105" fmla="*/ 319047 w 12032642"/>
              <a:gd name="connsiteY1105" fmla="*/ 506065 h 2860252"/>
              <a:gd name="connsiteX1106" fmla="*/ 280901 w 12032642"/>
              <a:gd name="connsiteY1106" fmla="*/ 494748 h 2860252"/>
              <a:gd name="connsiteX1107" fmla="*/ 300313 w 12032642"/>
              <a:gd name="connsiteY1107" fmla="*/ 489722 h 2860252"/>
              <a:gd name="connsiteX1108" fmla="*/ 8069438 w 12032642"/>
              <a:gd name="connsiteY1108" fmla="*/ 485470 h 2860252"/>
              <a:gd name="connsiteX1109" fmla="*/ 8044424 w 12032642"/>
              <a:gd name="connsiteY1109" fmla="*/ 488562 h 2860252"/>
              <a:gd name="connsiteX1110" fmla="*/ 8044424 w 12032642"/>
              <a:gd name="connsiteY1110" fmla="*/ 538035 h 2860252"/>
              <a:gd name="connsiteX1111" fmla="*/ 8069438 w 12032642"/>
              <a:gd name="connsiteY1111" fmla="*/ 544220 h 2860252"/>
              <a:gd name="connsiteX1112" fmla="*/ 8111133 w 12032642"/>
              <a:gd name="connsiteY1112" fmla="*/ 516391 h 2860252"/>
              <a:gd name="connsiteX1113" fmla="*/ 8069438 w 12032642"/>
              <a:gd name="connsiteY1113" fmla="*/ 485470 h 2860252"/>
              <a:gd name="connsiteX1114" fmla="*/ 378880 w 12032642"/>
              <a:gd name="connsiteY1114" fmla="*/ 474261 h 2860252"/>
              <a:gd name="connsiteX1115" fmla="*/ 389304 w 12032642"/>
              <a:gd name="connsiteY1115" fmla="*/ 476194 h 2860252"/>
              <a:gd name="connsiteX1116" fmla="*/ 393273 w 12032642"/>
              <a:gd name="connsiteY1116" fmla="*/ 483554 h 2860252"/>
              <a:gd name="connsiteX1117" fmla="*/ 431005 w 12032642"/>
              <a:gd name="connsiteY1117" fmla="*/ 494748 h 2860252"/>
              <a:gd name="connsiteX1118" fmla="*/ 400771 w 12032642"/>
              <a:gd name="connsiteY1118" fmla="*/ 497838 h 2860252"/>
              <a:gd name="connsiteX1119" fmla="*/ 395775 w 12032642"/>
              <a:gd name="connsiteY1119" fmla="*/ 491101 h 2860252"/>
              <a:gd name="connsiteX1120" fmla="*/ 355950 w 12032642"/>
              <a:gd name="connsiteY1120" fmla="*/ 479287 h 2860252"/>
              <a:gd name="connsiteX1121" fmla="*/ 378880 w 12032642"/>
              <a:gd name="connsiteY1121" fmla="*/ 474261 h 2860252"/>
              <a:gd name="connsiteX1122" fmla="*/ 814595 w 12032642"/>
              <a:gd name="connsiteY1122" fmla="*/ 470009 h 2860252"/>
              <a:gd name="connsiteX1123" fmla="*/ 806254 w 12032642"/>
              <a:gd name="connsiteY1123" fmla="*/ 476192 h 2860252"/>
              <a:gd name="connsiteX1124" fmla="*/ 814595 w 12032642"/>
              <a:gd name="connsiteY1124" fmla="*/ 485470 h 2860252"/>
              <a:gd name="connsiteX1125" fmla="*/ 831268 w 12032642"/>
              <a:gd name="connsiteY1125" fmla="*/ 479287 h 2860252"/>
              <a:gd name="connsiteX1126" fmla="*/ 814595 w 12032642"/>
              <a:gd name="connsiteY1126" fmla="*/ 470009 h 2860252"/>
              <a:gd name="connsiteX1127" fmla="*/ 539408 w 12032642"/>
              <a:gd name="connsiteY1127" fmla="*/ 457641 h 2860252"/>
              <a:gd name="connsiteX1128" fmla="*/ 543574 w 12032642"/>
              <a:gd name="connsiteY1128" fmla="*/ 484698 h 2860252"/>
              <a:gd name="connsiteX1129" fmla="*/ 528478 w 12032642"/>
              <a:gd name="connsiteY1129" fmla="*/ 500931 h 2860252"/>
              <a:gd name="connsiteX1130" fmla="*/ 564422 w 12032642"/>
              <a:gd name="connsiteY1130" fmla="*/ 500931 h 2860252"/>
              <a:gd name="connsiteX1131" fmla="*/ 589442 w 12032642"/>
              <a:gd name="connsiteY1131" fmla="*/ 516391 h 2860252"/>
              <a:gd name="connsiteX1132" fmla="*/ 539408 w 12032642"/>
              <a:gd name="connsiteY1132" fmla="*/ 516391 h 2860252"/>
              <a:gd name="connsiteX1133" fmla="*/ 523339 w 12032642"/>
              <a:gd name="connsiteY1133" fmla="*/ 506458 h 2860252"/>
              <a:gd name="connsiteX1134" fmla="*/ 522727 w 12032642"/>
              <a:gd name="connsiteY1134" fmla="*/ 507116 h 2860252"/>
              <a:gd name="connsiteX1135" fmla="*/ 464359 w 12032642"/>
              <a:gd name="connsiteY1135" fmla="*/ 460733 h 2860252"/>
              <a:gd name="connsiteX1136" fmla="*/ 539408 w 12032642"/>
              <a:gd name="connsiteY1136" fmla="*/ 457641 h 2860252"/>
              <a:gd name="connsiteX1137" fmla="*/ 10988052 w 12032642"/>
              <a:gd name="connsiteY1137" fmla="*/ 445270 h 2860252"/>
              <a:gd name="connsiteX1138" fmla="*/ 10963038 w 12032642"/>
              <a:gd name="connsiteY1138" fmla="*/ 451455 h 2860252"/>
              <a:gd name="connsiteX1139" fmla="*/ 10979718 w 12032642"/>
              <a:gd name="connsiteY1139" fmla="*/ 457641 h 2860252"/>
              <a:gd name="connsiteX1140" fmla="*/ 11004732 w 12032642"/>
              <a:gd name="connsiteY1140" fmla="*/ 451455 h 2860252"/>
              <a:gd name="connsiteX1141" fmla="*/ 10988052 w 12032642"/>
              <a:gd name="connsiteY1141" fmla="*/ 445270 h 2860252"/>
              <a:gd name="connsiteX1142" fmla="*/ 5025741 w 12032642"/>
              <a:gd name="connsiteY1142" fmla="*/ 445270 h 2860252"/>
              <a:gd name="connsiteX1143" fmla="*/ 5000721 w 12032642"/>
              <a:gd name="connsiteY1143" fmla="*/ 451455 h 2860252"/>
              <a:gd name="connsiteX1144" fmla="*/ 5017401 w 12032642"/>
              <a:gd name="connsiteY1144" fmla="*/ 457641 h 2860252"/>
              <a:gd name="connsiteX1145" fmla="*/ 5042415 w 12032642"/>
              <a:gd name="connsiteY1145" fmla="*/ 451455 h 2860252"/>
              <a:gd name="connsiteX1146" fmla="*/ 5025741 w 12032642"/>
              <a:gd name="connsiteY1146" fmla="*/ 445270 h 2860252"/>
              <a:gd name="connsiteX1147" fmla="*/ 3816597 w 12032642"/>
              <a:gd name="connsiteY1147" fmla="*/ 442180 h 2860252"/>
              <a:gd name="connsiteX1148" fmla="*/ 3808264 w 12032642"/>
              <a:gd name="connsiteY1148" fmla="*/ 448365 h 2860252"/>
              <a:gd name="connsiteX1149" fmla="*/ 3816597 w 12032642"/>
              <a:gd name="connsiteY1149" fmla="*/ 457641 h 2860252"/>
              <a:gd name="connsiteX1150" fmla="*/ 3833278 w 12032642"/>
              <a:gd name="connsiteY1150" fmla="*/ 451455 h 2860252"/>
              <a:gd name="connsiteX1151" fmla="*/ 3816597 w 12032642"/>
              <a:gd name="connsiteY1151" fmla="*/ 442180 h 2860252"/>
              <a:gd name="connsiteX1152" fmla="*/ 5719955 w 12032642"/>
              <a:gd name="connsiteY1152" fmla="*/ 441020 h 2860252"/>
              <a:gd name="connsiteX1153" fmla="*/ 5676178 w 12032642"/>
              <a:gd name="connsiteY1153" fmla="*/ 448365 h 2860252"/>
              <a:gd name="connsiteX1154" fmla="*/ 5751227 w 12032642"/>
              <a:gd name="connsiteY1154" fmla="*/ 445270 h 2860252"/>
              <a:gd name="connsiteX1155" fmla="*/ 5719955 w 12032642"/>
              <a:gd name="connsiteY1155" fmla="*/ 441020 h 2860252"/>
              <a:gd name="connsiteX1156" fmla="*/ 12032642 w 12032642"/>
              <a:gd name="connsiteY1156" fmla="*/ 428547 h 2860252"/>
              <a:gd name="connsiteX1157" fmla="*/ 12032642 w 12032642"/>
              <a:gd name="connsiteY1157" fmla="*/ 437283 h 2860252"/>
              <a:gd name="connsiteX1158" fmla="*/ 12022078 w 12032642"/>
              <a:gd name="connsiteY1158" fmla="*/ 442180 h 2860252"/>
              <a:gd name="connsiteX1159" fmla="*/ 12016864 w 12032642"/>
              <a:gd name="connsiteY1159" fmla="*/ 429812 h 2860252"/>
              <a:gd name="connsiteX1160" fmla="*/ 581102 w 12032642"/>
              <a:gd name="connsiteY1160" fmla="*/ 398888 h 2860252"/>
              <a:gd name="connsiteX1161" fmla="*/ 556088 w 12032642"/>
              <a:gd name="connsiteY1161" fmla="*/ 405073 h 2860252"/>
              <a:gd name="connsiteX1162" fmla="*/ 572762 w 12032642"/>
              <a:gd name="connsiteY1162" fmla="*/ 411258 h 2860252"/>
              <a:gd name="connsiteX1163" fmla="*/ 597783 w 12032642"/>
              <a:gd name="connsiteY1163" fmla="*/ 405073 h 2860252"/>
              <a:gd name="connsiteX1164" fmla="*/ 581102 w 12032642"/>
              <a:gd name="connsiteY1164" fmla="*/ 398888 h 2860252"/>
              <a:gd name="connsiteX1165" fmla="*/ 11588454 w 12032642"/>
              <a:gd name="connsiteY1165" fmla="*/ 383427 h 2860252"/>
              <a:gd name="connsiteX1166" fmla="*/ 11621808 w 12032642"/>
              <a:gd name="connsiteY1166" fmla="*/ 414349 h 2860252"/>
              <a:gd name="connsiteX1167" fmla="*/ 11635362 w 12032642"/>
              <a:gd name="connsiteY1167" fmla="*/ 424012 h 2860252"/>
              <a:gd name="connsiteX1168" fmla="*/ 11580113 w 12032642"/>
              <a:gd name="connsiteY1168" fmla="*/ 426719 h 2860252"/>
              <a:gd name="connsiteX1169" fmla="*/ 11538419 w 12032642"/>
              <a:gd name="connsiteY1169" fmla="*/ 401981 h 2860252"/>
              <a:gd name="connsiteX1170" fmla="*/ 11588454 w 12032642"/>
              <a:gd name="connsiteY1170" fmla="*/ 383427 h 2860252"/>
              <a:gd name="connsiteX1171" fmla="*/ 11889696 w 12032642"/>
              <a:gd name="connsiteY1171" fmla="*/ 382268 h 2860252"/>
              <a:gd name="connsiteX1172" fmla="*/ 11922009 w 12032642"/>
              <a:gd name="connsiteY1172" fmla="*/ 383427 h 2860252"/>
              <a:gd name="connsiteX1173" fmla="*/ 11922009 w 12032642"/>
              <a:gd name="connsiteY1173" fmla="*/ 420534 h 2860252"/>
              <a:gd name="connsiteX1174" fmla="*/ 11846960 w 12032642"/>
              <a:gd name="connsiteY1174" fmla="*/ 442180 h 2860252"/>
              <a:gd name="connsiteX1175" fmla="*/ 11846960 w 12032642"/>
              <a:gd name="connsiteY1175" fmla="*/ 417441 h 2860252"/>
              <a:gd name="connsiteX1176" fmla="*/ 11755231 w 12032642"/>
              <a:gd name="connsiteY1176" fmla="*/ 401981 h 2860252"/>
              <a:gd name="connsiteX1177" fmla="*/ 11821939 w 12032642"/>
              <a:gd name="connsiteY1177" fmla="*/ 395798 h 2860252"/>
              <a:gd name="connsiteX1178" fmla="*/ 11863634 w 12032642"/>
              <a:gd name="connsiteY1178" fmla="*/ 383427 h 2860252"/>
              <a:gd name="connsiteX1179" fmla="*/ 11889696 w 12032642"/>
              <a:gd name="connsiteY1179" fmla="*/ 382268 h 2860252"/>
              <a:gd name="connsiteX1180" fmla="*/ 11254898 w 12032642"/>
              <a:gd name="connsiteY1180" fmla="*/ 371059 h 2860252"/>
              <a:gd name="connsiteX1181" fmla="*/ 11238225 w 12032642"/>
              <a:gd name="connsiteY1181" fmla="*/ 377244 h 2860252"/>
              <a:gd name="connsiteX1182" fmla="*/ 11263239 w 12032642"/>
              <a:gd name="connsiteY1182" fmla="*/ 380337 h 2860252"/>
              <a:gd name="connsiteX1183" fmla="*/ 11279919 w 12032642"/>
              <a:gd name="connsiteY1183" fmla="*/ 377244 h 2860252"/>
              <a:gd name="connsiteX1184" fmla="*/ 11254898 w 12032642"/>
              <a:gd name="connsiteY1184" fmla="*/ 371059 h 2860252"/>
              <a:gd name="connsiteX1185" fmla="*/ 11505065 w 12032642"/>
              <a:gd name="connsiteY1185" fmla="*/ 367966 h 2860252"/>
              <a:gd name="connsiteX1186" fmla="*/ 11521745 w 12032642"/>
              <a:gd name="connsiteY1186" fmla="*/ 377244 h 2860252"/>
              <a:gd name="connsiteX1187" fmla="*/ 11505065 w 12032642"/>
              <a:gd name="connsiteY1187" fmla="*/ 383427 h 2860252"/>
              <a:gd name="connsiteX1188" fmla="*/ 11496725 w 12032642"/>
              <a:gd name="connsiteY1188" fmla="*/ 374152 h 2860252"/>
              <a:gd name="connsiteX1189" fmla="*/ 11505065 w 12032642"/>
              <a:gd name="connsiteY1189" fmla="*/ 367966 h 2860252"/>
              <a:gd name="connsiteX1190" fmla="*/ 11855300 w 12032642"/>
              <a:gd name="connsiteY1190" fmla="*/ 340137 h 2860252"/>
              <a:gd name="connsiteX1191" fmla="*/ 11880314 w 12032642"/>
              <a:gd name="connsiteY1191" fmla="*/ 340137 h 2860252"/>
              <a:gd name="connsiteX1192" fmla="*/ 11888654 w 12032642"/>
              <a:gd name="connsiteY1192" fmla="*/ 358691 h 2860252"/>
              <a:gd name="connsiteX1193" fmla="*/ 11863634 w 12032642"/>
              <a:gd name="connsiteY1193" fmla="*/ 364874 h 2860252"/>
              <a:gd name="connsiteX1194" fmla="*/ 11846960 w 12032642"/>
              <a:gd name="connsiteY1194" fmla="*/ 358691 h 2860252"/>
              <a:gd name="connsiteX1195" fmla="*/ 11855300 w 12032642"/>
              <a:gd name="connsiteY1195" fmla="*/ 340137 h 2860252"/>
              <a:gd name="connsiteX1196" fmla="*/ 10629483 w 12032642"/>
              <a:gd name="connsiteY1196" fmla="*/ 340137 h 2860252"/>
              <a:gd name="connsiteX1197" fmla="*/ 10604469 w 12032642"/>
              <a:gd name="connsiteY1197" fmla="*/ 346323 h 2860252"/>
              <a:gd name="connsiteX1198" fmla="*/ 10621142 w 12032642"/>
              <a:gd name="connsiteY1198" fmla="*/ 352505 h 2860252"/>
              <a:gd name="connsiteX1199" fmla="*/ 10646163 w 12032642"/>
              <a:gd name="connsiteY1199" fmla="*/ 346323 h 2860252"/>
              <a:gd name="connsiteX1200" fmla="*/ 10629483 w 12032642"/>
              <a:gd name="connsiteY1200" fmla="*/ 340137 h 2860252"/>
              <a:gd name="connsiteX1201" fmla="*/ 11361223 w 12032642"/>
              <a:gd name="connsiteY1201" fmla="*/ 337432 h 2860252"/>
              <a:gd name="connsiteX1202" fmla="*/ 11329954 w 12032642"/>
              <a:gd name="connsiteY1202" fmla="*/ 349415 h 2860252"/>
              <a:gd name="connsiteX1203" fmla="*/ 11405002 w 12032642"/>
              <a:gd name="connsiteY1203" fmla="*/ 346323 h 2860252"/>
              <a:gd name="connsiteX1204" fmla="*/ 11361223 w 12032642"/>
              <a:gd name="connsiteY1204" fmla="*/ 337432 h 2860252"/>
              <a:gd name="connsiteX1205" fmla="*/ 1223198 w 12032642"/>
              <a:gd name="connsiteY1205" fmla="*/ 309216 h 2860252"/>
              <a:gd name="connsiteX1206" fmla="*/ 1198184 w 12032642"/>
              <a:gd name="connsiteY1206" fmla="*/ 315401 h 2860252"/>
              <a:gd name="connsiteX1207" fmla="*/ 1214858 w 12032642"/>
              <a:gd name="connsiteY1207" fmla="*/ 318494 h 2860252"/>
              <a:gd name="connsiteX1208" fmla="*/ 1239879 w 12032642"/>
              <a:gd name="connsiteY1208" fmla="*/ 315401 h 2860252"/>
              <a:gd name="connsiteX1209" fmla="*/ 1223198 w 12032642"/>
              <a:gd name="connsiteY1209" fmla="*/ 309216 h 2860252"/>
              <a:gd name="connsiteX1210" fmla="*/ 12028335 w 12032642"/>
              <a:gd name="connsiteY1210" fmla="*/ 308056 h 2860252"/>
              <a:gd name="connsiteX1211" fmla="*/ 12032642 w 12032642"/>
              <a:gd name="connsiteY1211" fmla="*/ 308197 h 2860252"/>
              <a:gd name="connsiteX1212" fmla="*/ 12032642 w 12032642"/>
              <a:gd name="connsiteY1212" fmla="*/ 328592 h 2860252"/>
              <a:gd name="connsiteX1213" fmla="*/ 12005404 w 12032642"/>
              <a:gd name="connsiteY1213" fmla="*/ 318491 h 2860252"/>
              <a:gd name="connsiteX1214" fmla="*/ 12028335 w 12032642"/>
              <a:gd name="connsiteY1214" fmla="*/ 308056 h 2860252"/>
              <a:gd name="connsiteX1215" fmla="*/ 1223198 w 12032642"/>
              <a:gd name="connsiteY1215" fmla="*/ 278294 h 2860252"/>
              <a:gd name="connsiteX1216" fmla="*/ 1206525 w 12032642"/>
              <a:gd name="connsiteY1216" fmla="*/ 287572 h 2860252"/>
              <a:gd name="connsiteX1217" fmla="*/ 1223198 w 12032642"/>
              <a:gd name="connsiteY1217" fmla="*/ 293755 h 2860252"/>
              <a:gd name="connsiteX1218" fmla="*/ 1231539 w 12032642"/>
              <a:gd name="connsiteY1218" fmla="*/ 284480 h 2860252"/>
              <a:gd name="connsiteX1219" fmla="*/ 1223198 w 12032642"/>
              <a:gd name="connsiteY1219" fmla="*/ 278294 h 2860252"/>
              <a:gd name="connsiteX1220" fmla="*/ 342009 w 12032642"/>
              <a:gd name="connsiteY1220" fmla="*/ 267086 h 2860252"/>
              <a:gd name="connsiteX1221" fmla="*/ 364290 w 12032642"/>
              <a:gd name="connsiteY1221" fmla="*/ 284480 h 2860252"/>
              <a:gd name="connsiteX1222" fmla="*/ 322596 w 12032642"/>
              <a:gd name="connsiteY1222" fmla="*/ 272111 h 2860252"/>
              <a:gd name="connsiteX1223" fmla="*/ 342009 w 12032642"/>
              <a:gd name="connsiteY1223" fmla="*/ 267086 h 2860252"/>
              <a:gd name="connsiteX1224" fmla="*/ 178750 w 12032642"/>
              <a:gd name="connsiteY1224" fmla="*/ 267086 h 2860252"/>
              <a:gd name="connsiteX1225" fmla="*/ 197512 w 12032642"/>
              <a:gd name="connsiteY1225" fmla="*/ 284480 h 2860252"/>
              <a:gd name="connsiteX1226" fmla="*/ 155818 w 12032642"/>
              <a:gd name="connsiteY1226" fmla="*/ 272111 h 2860252"/>
              <a:gd name="connsiteX1227" fmla="*/ 178750 w 12032642"/>
              <a:gd name="connsiteY1227" fmla="*/ 267086 h 2860252"/>
              <a:gd name="connsiteX1228" fmla="*/ 11796932 w 12032642"/>
              <a:gd name="connsiteY1228" fmla="*/ 265926 h 2860252"/>
              <a:gd name="connsiteX1229" fmla="*/ 11655169 w 12032642"/>
              <a:gd name="connsiteY1229" fmla="*/ 269019 h 2860252"/>
              <a:gd name="connsiteX1230" fmla="*/ 11713544 w 12032642"/>
              <a:gd name="connsiteY1230" fmla="*/ 315401 h 2860252"/>
              <a:gd name="connsiteX1231" fmla="*/ 11805272 w 12032642"/>
              <a:gd name="connsiteY1231" fmla="*/ 287572 h 2860252"/>
              <a:gd name="connsiteX1232" fmla="*/ 11796932 w 12032642"/>
              <a:gd name="connsiteY1232" fmla="*/ 265926 h 2860252"/>
              <a:gd name="connsiteX1233" fmla="*/ 862411 w 12032642"/>
              <a:gd name="connsiteY1233" fmla="*/ 251915 h 2860252"/>
              <a:gd name="connsiteX1234" fmla="*/ 797914 w 12032642"/>
              <a:gd name="connsiteY1234" fmla="*/ 259741 h 2860252"/>
              <a:gd name="connsiteX1235" fmla="*/ 856289 w 12032642"/>
              <a:gd name="connsiteY1235" fmla="*/ 278294 h 2860252"/>
              <a:gd name="connsiteX1236" fmla="*/ 906324 w 12032642"/>
              <a:gd name="connsiteY1236" fmla="*/ 253558 h 2860252"/>
              <a:gd name="connsiteX1237" fmla="*/ 862411 w 12032642"/>
              <a:gd name="connsiteY1237" fmla="*/ 251915 h 2860252"/>
              <a:gd name="connsiteX1238" fmla="*/ 1098115 w 12032642"/>
              <a:gd name="connsiteY1238" fmla="*/ 250465 h 2860252"/>
              <a:gd name="connsiteX1239" fmla="*/ 1073101 w 12032642"/>
              <a:gd name="connsiteY1239" fmla="*/ 256651 h 2860252"/>
              <a:gd name="connsiteX1240" fmla="*/ 1089775 w 12032642"/>
              <a:gd name="connsiteY1240" fmla="*/ 259741 h 2860252"/>
              <a:gd name="connsiteX1241" fmla="*/ 1114796 w 12032642"/>
              <a:gd name="connsiteY1241" fmla="*/ 256651 h 2860252"/>
              <a:gd name="connsiteX1242" fmla="*/ 1098115 w 12032642"/>
              <a:gd name="connsiteY1242" fmla="*/ 250465 h 2860252"/>
              <a:gd name="connsiteX1243" fmla="*/ 3224536 w 12032642"/>
              <a:gd name="connsiteY1243" fmla="*/ 188622 h 2860252"/>
              <a:gd name="connsiteX1244" fmla="*/ 3207862 w 12032642"/>
              <a:gd name="connsiteY1244" fmla="*/ 194805 h 2860252"/>
              <a:gd name="connsiteX1245" fmla="*/ 3224536 w 12032642"/>
              <a:gd name="connsiteY1245" fmla="*/ 204083 h 2860252"/>
              <a:gd name="connsiteX1246" fmla="*/ 3232876 w 12032642"/>
              <a:gd name="connsiteY1246" fmla="*/ 197898 h 2860252"/>
              <a:gd name="connsiteX1247" fmla="*/ 3224536 w 12032642"/>
              <a:gd name="connsiteY1247" fmla="*/ 188622 h 2860252"/>
              <a:gd name="connsiteX1248" fmla="*/ 6743551 w 12032642"/>
              <a:gd name="connsiteY1248" fmla="*/ 117501 h 2860252"/>
              <a:gd name="connsiteX1249" fmla="*/ 6718537 w 12032642"/>
              <a:gd name="connsiteY1249" fmla="*/ 123686 h 2860252"/>
              <a:gd name="connsiteX1250" fmla="*/ 6735211 w 12032642"/>
              <a:gd name="connsiteY1250" fmla="*/ 129872 h 2860252"/>
              <a:gd name="connsiteX1251" fmla="*/ 6760232 w 12032642"/>
              <a:gd name="connsiteY1251" fmla="*/ 123686 h 2860252"/>
              <a:gd name="connsiteX1252" fmla="*/ 7290792 w 12032642"/>
              <a:gd name="connsiteY1252" fmla="*/ 73826 h 2860252"/>
              <a:gd name="connsiteX1253" fmla="*/ 7243891 w 12032642"/>
              <a:gd name="connsiteY1253" fmla="*/ 77304 h 2860252"/>
              <a:gd name="connsiteX1254" fmla="*/ 7278285 w 12032642"/>
              <a:gd name="connsiteY1254" fmla="*/ 85808 h 2860252"/>
              <a:gd name="connsiteX1255" fmla="*/ 7308397 w 12032642"/>
              <a:gd name="connsiteY1255" fmla="*/ 81801 h 2860252"/>
              <a:gd name="connsiteX1256" fmla="*/ 7318939 w 12032642"/>
              <a:gd name="connsiteY1256" fmla="*/ 86580 h 2860252"/>
              <a:gd name="connsiteX1257" fmla="*/ 7324567 w 12032642"/>
              <a:gd name="connsiteY1257" fmla="*/ 87414 h 2860252"/>
              <a:gd name="connsiteX1258" fmla="*/ 7330406 w 12032642"/>
              <a:gd name="connsiteY1258" fmla="*/ 94698 h 2860252"/>
              <a:gd name="connsiteX1259" fmla="*/ 7360634 w 12032642"/>
              <a:gd name="connsiteY1259" fmla="*/ 92765 h 2860252"/>
              <a:gd name="connsiteX1260" fmla="*/ 7324567 w 12032642"/>
              <a:gd name="connsiteY1260" fmla="*/ 87414 h 2860252"/>
              <a:gd name="connsiteX1261" fmla="*/ 7318939 w 12032642"/>
              <a:gd name="connsiteY1261" fmla="*/ 80397 h 2860252"/>
              <a:gd name="connsiteX1262" fmla="*/ 7308397 w 12032642"/>
              <a:gd name="connsiteY1262" fmla="*/ 81801 h 2860252"/>
              <a:gd name="connsiteX1263" fmla="*/ 847949 w 12032642"/>
              <a:gd name="connsiteY1263" fmla="*/ 68029 h 2860252"/>
              <a:gd name="connsiteX1264" fmla="*/ 897977 w 12032642"/>
              <a:gd name="connsiteY1264" fmla="*/ 86582 h 2860252"/>
              <a:gd name="connsiteX1265" fmla="*/ 981365 w 12032642"/>
              <a:gd name="connsiteY1265" fmla="*/ 86582 h 2860252"/>
              <a:gd name="connsiteX1266" fmla="*/ 1073094 w 12032642"/>
              <a:gd name="connsiteY1266" fmla="*/ 74211 h 2860252"/>
              <a:gd name="connsiteX1267" fmla="*/ 1089775 w 12032642"/>
              <a:gd name="connsiteY1267" fmla="*/ 92765 h 2860252"/>
              <a:gd name="connsiteX1268" fmla="*/ 1023060 w 12032642"/>
              <a:gd name="connsiteY1268" fmla="*/ 102043 h 2860252"/>
              <a:gd name="connsiteX1269" fmla="*/ 981365 w 12032642"/>
              <a:gd name="connsiteY1269" fmla="*/ 114411 h 2860252"/>
              <a:gd name="connsiteX1270" fmla="*/ 847949 w 12032642"/>
              <a:gd name="connsiteY1270" fmla="*/ 92765 h 2860252"/>
              <a:gd name="connsiteX1271" fmla="*/ 847949 w 12032642"/>
              <a:gd name="connsiteY1271" fmla="*/ 68029 h 2860252"/>
              <a:gd name="connsiteX1272" fmla="*/ 5092450 w 12032642"/>
              <a:gd name="connsiteY1272" fmla="*/ 0 h 2860252"/>
              <a:gd name="connsiteX1273" fmla="*/ 5192519 w 12032642"/>
              <a:gd name="connsiteY1273" fmla="*/ 15461 h 2860252"/>
              <a:gd name="connsiteX1274" fmla="*/ 5275908 w 12032642"/>
              <a:gd name="connsiteY1274" fmla="*/ 30922 h 2860252"/>
              <a:gd name="connsiteX1275" fmla="*/ 5317602 w 12032642"/>
              <a:gd name="connsiteY1275" fmla="*/ 18554 h 2860252"/>
              <a:gd name="connsiteX1276" fmla="*/ 5434345 w 12032642"/>
              <a:gd name="connsiteY1276" fmla="*/ 18554 h 2860252"/>
              <a:gd name="connsiteX1277" fmla="*/ 5476039 w 12032642"/>
              <a:gd name="connsiteY1277" fmla="*/ 3093 h 2860252"/>
              <a:gd name="connsiteX1278" fmla="*/ 5676178 w 12032642"/>
              <a:gd name="connsiteY1278" fmla="*/ 3093 h 2860252"/>
              <a:gd name="connsiteX1279" fmla="*/ 5759567 w 12032642"/>
              <a:gd name="connsiteY1279" fmla="*/ 18554 h 2860252"/>
              <a:gd name="connsiteX1280" fmla="*/ 5834615 w 12032642"/>
              <a:gd name="connsiteY1280" fmla="*/ 43290 h 2860252"/>
              <a:gd name="connsiteX1281" fmla="*/ 5976379 w 12032642"/>
              <a:gd name="connsiteY1281" fmla="*/ 30922 h 2860252"/>
              <a:gd name="connsiteX1282" fmla="*/ 6134816 w 12032642"/>
              <a:gd name="connsiteY1282" fmla="*/ 61843 h 2860252"/>
              <a:gd name="connsiteX1283" fmla="*/ 6159830 w 12032642"/>
              <a:gd name="connsiteY1283" fmla="*/ 61843 h 2860252"/>
              <a:gd name="connsiteX1284" fmla="*/ 6201524 w 12032642"/>
              <a:gd name="connsiteY1284" fmla="*/ 46383 h 2860252"/>
              <a:gd name="connsiteX1285" fmla="*/ 6284914 w 12032642"/>
              <a:gd name="connsiteY1285" fmla="*/ 58751 h 2860252"/>
              <a:gd name="connsiteX1286" fmla="*/ 6409996 w 12032642"/>
              <a:gd name="connsiteY1286" fmla="*/ 58751 h 2860252"/>
              <a:gd name="connsiteX1287" fmla="*/ 6435017 w 12032642"/>
              <a:gd name="connsiteY1287" fmla="*/ 49475 h 2860252"/>
              <a:gd name="connsiteX1288" fmla="*/ 6560100 w 12032642"/>
              <a:gd name="connsiteY1288" fmla="*/ 64936 h 2860252"/>
              <a:gd name="connsiteX1289" fmla="*/ 6635149 w 12032642"/>
              <a:gd name="connsiteY1289" fmla="*/ 27829 h 2860252"/>
              <a:gd name="connsiteX1290" fmla="*/ 6735211 w 12032642"/>
              <a:gd name="connsiteY1290" fmla="*/ 61843 h 2860252"/>
              <a:gd name="connsiteX1291" fmla="*/ 6810266 w 12032642"/>
              <a:gd name="connsiteY1291" fmla="*/ 46383 h 2860252"/>
              <a:gd name="connsiteX1292" fmla="*/ 6843621 w 12032642"/>
              <a:gd name="connsiteY1292" fmla="*/ 58751 h 2860252"/>
              <a:gd name="connsiteX1293" fmla="*/ 7118808 w 12032642"/>
              <a:gd name="connsiteY1293" fmla="*/ 58751 h 2860252"/>
              <a:gd name="connsiteX1294" fmla="*/ 7243891 w 12032642"/>
              <a:gd name="connsiteY1294" fmla="*/ 30922 h 2860252"/>
              <a:gd name="connsiteX1295" fmla="*/ 7277245 w 12032642"/>
              <a:gd name="connsiteY1295" fmla="*/ 43290 h 2860252"/>
              <a:gd name="connsiteX1296" fmla="*/ 7444022 w 12032642"/>
              <a:gd name="connsiteY1296" fmla="*/ 43290 h 2860252"/>
              <a:gd name="connsiteX1297" fmla="*/ 7469036 w 12032642"/>
              <a:gd name="connsiteY1297" fmla="*/ 71119 h 2860252"/>
              <a:gd name="connsiteX1298" fmla="*/ 7519071 w 12032642"/>
              <a:gd name="connsiteY1298" fmla="*/ 74211 h 2860252"/>
              <a:gd name="connsiteX1299" fmla="*/ 7552425 w 12032642"/>
              <a:gd name="connsiteY1299" fmla="*/ 102040 h 2860252"/>
              <a:gd name="connsiteX1300" fmla="*/ 7577446 w 12032642"/>
              <a:gd name="connsiteY1300" fmla="*/ 64936 h 2860252"/>
              <a:gd name="connsiteX1301" fmla="*/ 7644154 w 12032642"/>
              <a:gd name="connsiteY1301" fmla="*/ 55658 h 2860252"/>
              <a:gd name="connsiteX1302" fmla="*/ 7719210 w 12032642"/>
              <a:gd name="connsiteY1302" fmla="*/ 43290 h 2860252"/>
              <a:gd name="connsiteX1303" fmla="*/ 7752564 w 12032642"/>
              <a:gd name="connsiteY1303" fmla="*/ 55658 h 2860252"/>
              <a:gd name="connsiteX1304" fmla="*/ 7869307 w 12032642"/>
              <a:gd name="connsiteY1304" fmla="*/ 55658 h 2860252"/>
              <a:gd name="connsiteX1305" fmla="*/ 7911001 w 12032642"/>
              <a:gd name="connsiteY1305" fmla="*/ 40197 h 2860252"/>
              <a:gd name="connsiteX1306" fmla="*/ 8027744 w 12032642"/>
              <a:gd name="connsiteY1306" fmla="*/ 40197 h 2860252"/>
              <a:gd name="connsiteX1307" fmla="*/ 8061105 w 12032642"/>
              <a:gd name="connsiteY1307" fmla="*/ 49475 h 2860252"/>
              <a:gd name="connsiteX1308" fmla="*/ 8202862 w 12032642"/>
              <a:gd name="connsiteY1308" fmla="*/ 68029 h 2860252"/>
              <a:gd name="connsiteX1309" fmla="*/ 8277910 w 12032642"/>
              <a:gd name="connsiteY1309" fmla="*/ 68029 h 2860252"/>
              <a:gd name="connsiteX1310" fmla="*/ 8619805 w 12032642"/>
              <a:gd name="connsiteY1310" fmla="*/ 68029 h 2860252"/>
              <a:gd name="connsiteX1311" fmla="*/ 8669840 w 12032642"/>
              <a:gd name="connsiteY1311" fmla="*/ 80397 h 2860252"/>
              <a:gd name="connsiteX1312" fmla="*/ 8786583 w 12032642"/>
              <a:gd name="connsiteY1312" fmla="*/ 80397 h 2860252"/>
              <a:gd name="connsiteX1313" fmla="*/ 8828277 w 12032642"/>
              <a:gd name="connsiteY1313" fmla="*/ 68029 h 2860252"/>
              <a:gd name="connsiteX1314" fmla="*/ 9270242 w 12032642"/>
              <a:gd name="connsiteY1314" fmla="*/ 68029 h 2860252"/>
              <a:gd name="connsiteX1315" fmla="*/ 9311936 w 12032642"/>
              <a:gd name="connsiteY1315" fmla="*/ 83490 h 2860252"/>
              <a:gd name="connsiteX1316" fmla="*/ 9386985 w 12032642"/>
              <a:gd name="connsiteY1316" fmla="*/ 83490 h 2860252"/>
              <a:gd name="connsiteX1317" fmla="*/ 9428679 w 12032642"/>
              <a:gd name="connsiteY1317" fmla="*/ 98950 h 2860252"/>
              <a:gd name="connsiteX1318" fmla="*/ 9587123 w 12032642"/>
              <a:gd name="connsiteY1318" fmla="*/ 98950 h 2860252"/>
              <a:gd name="connsiteX1319" fmla="*/ 9620477 w 12032642"/>
              <a:gd name="connsiteY1319" fmla="*/ 111318 h 2860252"/>
              <a:gd name="connsiteX1320" fmla="*/ 9753901 w 12032642"/>
              <a:gd name="connsiteY1320" fmla="*/ 86580 h 2860252"/>
              <a:gd name="connsiteX1321" fmla="*/ 9787255 w 12032642"/>
              <a:gd name="connsiteY1321" fmla="*/ 98950 h 2860252"/>
              <a:gd name="connsiteX1322" fmla="*/ 9987386 w 12032642"/>
              <a:gd name="connsiteY1322" fmla="*/ 98950 h 2860252"/>
              <a:gd name="connsiteX1323" fmla="*/ 10045761 w 12032642"/>
              <a:gd name="connsiteY1323" fmla="*/ 83490 h 2860252"/>
              <a:gd name="connsiteX1324" fmla="*/ 10087456 w 12032642"/>
              <a:gd name="connsiteY1324" fmla="*/ 89672 h 2860252"/>
              <a:gd name="connsiteX1325" fmla="*/ 10112470 w 12032642"/>
              <a:gd name="connsiteY1325" fmla="*/ 98950 h 2860252"/>
              <a:gd name="connsiteX1326" fmla="*/ 10154164 w 12032642"/>
              <a:gd name="connsiteY1326" fmla="*/ 83490 h 2860252"/>
              <a:gd name="connsiteX1327" fmla="*/ 10195858 w 12032642"/>
              <a:gd name="connsiteY1327" fmla="*/ 86580 h 2860252"/>
              <a:gd name="connsiteX1328" fmla="*/ 10212539 w 12032642"/>
              <a:gd name="connsiteY1328" fmla="*/ 108226 h 2860252"/>
              <a:gd name="connsiteX1329" fmla="*/ 10279247 w 12032642"/>
              <a:gd name="connsiteY1329" fmla="*/ 111318 h 2860252"/>
              <a:gd name="connsiteX1330" fmla="*/ 10287588 w 12032642"/>
              <a:gd name="connsiteY1330" fmla="*/ 89672 h 2860252"/>
              <a:gd name="connsiteX1331" fmla="*/ 10295928 w 12032642"/>
              <a:gd name="connsiteY1331" fmla="*/ 86580 h 2860252"/>
              <a:gd name="connsiteX1332" fmla="*/ 10512740 w 12032642"/>
              <a:gd name="connsiteY1332" fmla="*/ 86580 h 2860252"/>
              <a:gd name="connsiteX1333" fmla="*/ 10571108 w 12032642"/>
              <a:gd name="connsiteY1333" fmla="*/ 114411 h 2860252"/>
              <a:gd name="connsiteX1334" fmla="*/ 10746226 w 12032642"/>
              <a:gd name="connsiteY1334" fmla="*/ 114411 h 2860252"/>
              <a:gd name="connsiteX1335" fmla="*/ 10787920 w 12032642"/>
              <a:gd name="connsiteY1335" fmla="*/ 129872 h 2860252"/>
              <a:gd name="connsiteX1336" fmla="*/ 10862968 w 12032642"/>
              <a:gd name="connsiteY1336" fmla="*/ 129872 h 2860252"/>
              <a:gd name="connsiteX1337" fmla="*/ 10904663 w 12032642"/>
              <a:gd name="connsiteY1337" fmla="*/ 114411 h 2860252"/>
              <a:gd name="connsiteX1338" fmla="*/ 10996392 w 12032642"/>
              <a:gd name="connsiteY1338" fmla="*/ 157701 h 2860252"/>
              <a:gd name="connsiteX1339" fmla="*/ 11029753 w 12032642"/>
              <a:gd name="connsiteY1339" fmla="*/ 154608 h 2860252"/>
              <a:gd name="connsiteX1340" fmla="*/ 11046427 w 12032642"/>
              <a:gd name="connsiteY1340" fmla="*/ 132962 h 2860252"/>
              <a:gd name="connsiteX1341" fmla="*/ 11071447 w 12032642"/>
              <a:gd name="connsiteY1341" fmla="*/ 126779 h 2860252"/>
              <a:gd name="connsiteX1342" fmla="*/ 11129815 w 12032642"/>
              <a:gd name="connsiteY1342" fmla="*/ 126779 h 2860252"/>
              <a:gd name="connsiteX1343" fmla="*/ 11254898 w 12032642"/>
              <a:gd name="connsiteY1343" fmla="*/ 154608 h 2860252"/>
              <a:gd name="connsiteX1344" fmla="*/ 11296593 w 12032642"/>
              <a:gd name="connsiteY1344" fmla="*/ 142240 h 2860252"/>
              <a:gd name="connsiteX1345" fmla="*/ 11371648 w 12032642"/>
              <a:gd name="connsiteY1345" fmla="*/ 170069 h 2860252"/>
              <a:gd name="connsiteX1346" fmla="*/ 11455037 w 12032642"/>
              <a:gd name="connsiteY1346" fmla="*/ 170069 h 2860252"/>
              <a:gd name="connsiteX1347" fmla="*/ 11555100 w 12032642"/>
              <a:gd name="connsiteY1347" fmla="*/ 216451 h 2860252"/>
              <a:gd name="connsiteX1348" fmla="*/ 11688523 w 12032642"/>
              <a:gd name="connsiteY1348" fmla="*/ 216451 h 2860252"/>
              <a:gd name="connsiteX1349" fmla="*/ 11763571 w 12032642"/>
              <a:gd name="connsiteY1349" fmla="*/ 244280 h 2860252"/>
              <a:gd name="connsiteX1350" fmla="*/ 11855300 w 12032642"/>
              <a:gd name="connsiteY1350" fmla="*/ 247373 h 2860252"/>
              <a:gd name="connsiteX1351" fmla="*/ 11880321 w 12032642"/>
              <a:gd name="connsiteY1351" fmla="*/ 287572 h 2860252"/>
              <a:gd name="connsiteX1352" fmla="*/ 11913675 w 12032642"/>
              <a:gd name="connsiteY1352" fmla="*/ 299940 h 2860252"/>
              <a:gd name="connsiteX1353" fmla="*/ 11896995 w 12032642"/>
              <a:gd name="connsiteY1353" fmla="*/ 321584 h 2860252"/>
              <a:gd name="connsiteX1354" fmla="*/ 11855300 w 12032642"/>
              <a:gd name="connsiteY1354" fmla="*/ 306123 h 2860252"/>
              <a:gd name="connsiteX1355" fmla="*/ 11730217 w 12032642"/>
              <a:gd name="connsiteY1355" fmla="*/ 333955 h 2860252"/>
              <a:gd name="connsiteX1356" fmla="*/ 11705203 w 12032642"/>
              <a:gd name="connsiteY1356" fmla="*/ 324677 h 2860252"/>
              <a:gd name="connsiteX1357" fmla="*/ 11580120 w 12032642"/>
              <a:gd name="connsiteY1357" fmla="*/ 340137 h 2860252"/>
              <a:gd name="connsiteX1358" fmla="*/ 11496731 w 12032642"/>
              <a:gd name="connsiteY1358" fmla="*/ 299940 h 2860252"/>
              <a:gd name="connsiteX1359" fmla="*/ 11471711 w 12032642"/>
              <a:gd name="connsiteY1359" fmla="*/ 346323 h 2860252"/>
              <a:gd name="connsiteX1360" fmla="*/ 11321614 w 12032642"/>
              <a:gd name="connsiteY1360" fmla="*/ 371059 h 2860252"/>
              <a:gd name="connsiteX1361" fmla="*/ 11321614 w 12032642"/>
              <a:gd name="connsiteY1361" fmla="*/ 386520 h 2860252"/>
              <a:gd name="connsiteX1362" fmla="*/ 11405002 w 12032642"/>
              <a:gd name="connsiteY1362" fmla="*/ 398888 h 2860252"/>
              <a:gd name="connsiteX1363" fmla="*/ 11363308 w 12032642"/>
              <a:gd name="connsiteY1363" fmla="*/ 414349 h 2860252"/>
              <a:gd name="connsiteX1364" fmla="*/ 11421676 w 12032642"/>
              <a:gd name="connsiteY1364" fmla="*/ 435995 h 2860252"/>
              <a:gd name="connsiteX1365" fmla="*/ 11521745 w 12032642"/>
              <a:gd name="connsiteY1365" fmla="*/ 439087 h 2860252"/>
              <a:gd name="connsiteX1366" fmla="*/ 11480051 w 12032642"/>
              <a:gd name="connsiteY1366" fmla="*/ 466916 h 2860252"/>
              <a:gd name="connsiteX1367" fmla="*/ 11546766 w 12032642"/>
              <a:gd name="connsiteY1367" fmla="*/ 479287 h 2860252"/>
              <a:gd name="connsiteX1368" fmla="*/ 11646828 w 12032642"/>
              <a:gd name="connsiteY1368" fmla="*/ 457641 h 2860252"/>
              <a:gd name="connsiteX1369" fmla="*/ 11646828 w 12032642"/>
              <a:gd name="connsiteY1369" fmla="*/ 442180 h 2860252"/>
              <a:gd name="connsiteX1370" fmla="*/ 11746898 w 12032642"/>
              <a:gd name="connsiteY1370" fmla="*/ 448365 h 2860252"/>
              <a:gd name="connsiteX1371" fmla="*/ 11813606 w 12032642"/>
              <a:gd name="connsiteY1371" fmla="*/ 435995 h 2860252"/>
              <a:gd name="connsiteX1372" fmla="*/ 11813606 w 12032642"/>
              <a:gd name="connsiteY1372" fmla="*/ 457641 h 2860252"/>
              <a:gd name="connsiteX1373" fmla="*/ 11871981 w 12032642"/>
              <a:gd name="connsiteY1373" fmla="*/ 479287 h 2860252"/>
              <a:gd name="connsiteX1374" fmla="*/ 11913675 w 12032642"/>
              <a:gd name="connsiteY1374" fmla="*/ 463826 h 2860252"/>
              <a:gd name="connsiteX1375" fmla="*/ 11963710 w 12032642"/>
              <a:gd name="connsiteY1375" fmla="*/ 485470 h 2860252"/>
              <a:gd name="connsiteX1376" fmla="*/ 11930356 w 12032642"/>
              <a:gd name="connsiteY1376" fmla="*/ 500930 h 2860252"/>
              <a:gd name="connsiteX1377" fmla="*/ 11972050 w 12032642"/>
              <a:gd name="connsiteY1377" fmla="*/ 516391 h 2860252"/>
              <a:gd name="connsiteX1378" fmla="*/ 11972050 w 12032642"/>
              <a:gd name="connsiteY1378" fmla="*/ 538035 h 2860252"/>
              <a:gd name="connsiteX1379" fmla="*/ 11913675 w 12032642"/>
              <a:gd name="connsiteY1379" fmla="*/ 538035 h 2860252"/>
              <a:gd name="connsiteX1380" fmla="*/ 11871981 w 12032642"/>
              <a:gd name="connsiteY1380" fmla="*/ 553496 h 2860252"/>
              <a:gd name="connsiteX1381" fmla="*/ 11830286 w 12032642"/>
              <a:gd name="connsiteY1381" fmla="*/ 541130 h 2860252"/>
              <a:gd name="connsiteX1382" fmla="*/ 11796932 w 12032642"/>
              <a:gd name="connsiteY1382" fmla="*/ 553496 h 2860252"/>
              <a:gd name="connsiteX1383" fmla="*/ 11755238 w 12032642"/>
              <a:gd name="connsiteY1383" fmla="*/ 541130 h 2860252"/>
              <a:gd name="connsiteX1384" fmla="*/ 11730217 w 12032642"/>
              <a:gd name="connsiteY1384" fmla="*/ 556591 h 2860252"/>
              <a:gd name="connsiteX1385" fmla="*/ 11746898 w 12032642"/>
              <a:gd name="connsiteY1385" fmla="*/ 568956 h 2860252"/>
              <a:gd name="connsiteX1386" fmla="*/ 11888661 w 12032642"/>
              <a:gd name="connsiteY1386" fmla="*/ 599878 h 2860252"/>
              <a:gd name="connsiteX1387" fmla="*/ 11978303 w 12032642"/>
              <a:gd name="connsiteY1387" fmla="*/ 609157 h 2860252"/>
              <a:gd name="connsiteX1388" fmla="*/ 12032642 w 12032642"/>
              <a:gd name="connsiteY1388" fmla="*/ 622226 h 2860252"/>
              <a:gd name="connsiteX1389" fmla="*/ 12032642 w 12032642"/>
              <a:gd name="connsiteY1389" fmla="*/ 648546 h 2860252"/>
              <a:gd name="connsiteX1390" fmla="*/ 12030418 w 12032642"/>
              <a:gd name="connsiteY1390" fmla="*/ 646263 h 2860252"/>
              <a:gd name="connsiteX1391" fmla="*/ 11988724 w 12032642"/>
              <a:gd name="connsiteY1391" fmla="*/ 646263 h 2860252"/>
              <a:gd name="connsiteX1392" fmla="*/ 11947029 w 12032642"/>
              <a:gd name="connsiteY1392" fmla="*/ 661724 h 2860252"/>
              <a:gd name="connsiteX1393" fmla="*/ 11788592 w 12032642"/>
              <a:gd name="connsiteY1393" fmla="*/ 661724 h 2860252"/>
              <a:gd name="connsiteX1394" fmla="*/ 11746898 w 12032642"/>
              <a:gd name="connsiteY1394" fmla="*/ 646263 h 2860252"/>
              <a:gd name="connsiteX1395" fmla="*/ 11713544 w 12032642"/>
              <a:gd name="connsiteY1395" fmla="*/ 658631 h 2860252"/>
              <a:gd name="connsiteX1396" fmla="*/ 11671849 w 12032642"/>
              <a:gd name="connsiteY1396" fmla="*/ 646263 h 2860252"/>
              <a:gd name="connsiteX1397" fmla="*/ 11505065 w 12032642"/>
              <a:gd name="connsiteY1397" fmla="*/ 646263 h 2860252"/>
              <a:gd name="connsiteX1398" fmla="*/ 11488391 w 12032642"/>
              <a:gd name="connsiteY1398" fmla="*/ 674092 h 2860252"/>
              <a:gd name="connsiteX1399" fmla="*/ 11413343 w 12032642"/>
              <a:gd name="connsiteY1399" fmla="*/ 683367 h 2860252"/>
              <a:gd name="connsiteX1400" fmla="*/ 11488391 w 12032642"/>
              <a:gd name="connsiteY1400" fmla="*/ 674092 h 2860252"/>
              <a:gd name="connsiteX1401" fmla="*/ 11555100 w 12032642"/>
              <a:gd name="connsiteY1401" fmla="*/ 674092 h 2860252"/>
              <a:gd name="connsiteX1402" fmla="*/ 11563440 w 12032642"/>
              <a:gd name="connsiteY1402" fmla="*/ 698828 h 2860252"/>
              <a:gd name="connsiteX1403" fmla="*/ 11496731 w 12032642"/>
              <a:gd name="connsiteY1403" fmla="*/ 705013 h 2860252"/>
              <a:gd name="connsiteX1404" fmla="*/ 11446697 w 12032642"/>
              <a:gd name="connsiteY1404" fmla="*/ 742120 h 2860252"/>
              <a:gd name="connsiteX1405" fmla="*/ 11538426 w 12032642"/>
              <a:gd name="connsiteY1405" fmla="*/ 735935 h 2860252"/>
              <a:gd name="connsiteX1406" fmla="*/ 11555100 w 12032642"/>
              <a:gd name="connsiteY1406" fmla="*/ 760671 h 2860252"/>
              <a:gd name="connsiteX1407" fmla="*/ 11496731 w 12032642"/>
              <a:gd name="connsiteY1407" fmla="*/ 766857 h 2860252"/>
              <a:gd name="connsiteX1408" fmla="*/ 11488391 w 12032642"/>
              <a:gd name="connsiteY1408" fmla="*/ 791593 h 2860252"/>
              <a:gd name="connsiteX1409" fmla="*/ 11538426 w 12032642"/>
              <a:gd name="connsiteY1409" fmla="*/ 794688 h 2860252"/>
              <a:gd name="connsiteX1410" fmla="*/ 11580120 w 12032642"/>
              <a:gd name="connsiteY1410" fmla="*/ 779227 h 2860252"/>
              <a:gd name="connsiteX1411" fmla="*/ 11696863 w 12032642"/>
              <a:gd name="connsiteY1411" fmla="*/ 779227 h 2860252"/>
              <a:gd name="connsiteX1412" fmla="*/ 11813606 w 12032642"/>
              <a:gd name="connsiteY1412" fmla="*/ 822514 h 2860252"/>
              <a:gd name="connsiteX1413" fmla="*/ 11855300 w 12032642"/>
              <a:gd name="connsiteY1413" fmla="*/ 794688 h 2860252"/>
              <a:gd name="connsiteX1414" fmla="*/ 11871981 w 12032642"/>
              <a:gd name="connsiteY1414" fmla="*/ 797778 h 2860252"/>
              <a:gd name="connsiteX1415" fmla="*/ 11880321 w 12032642"/>
              <a:gd name="connsiteY1415" fmla="*/ 878174 h 2860252"/>
              <a:gd name="connsiteX1416" fmla="*/ 11813606 w 12032642"/>
              <a:gd name="connsiteY1416" fmla="*/ 881267 h 2860252"/>
              <a:gd name="connsiteX1417" fmla="*/ 11788592 w 12032642"/>
              <a:gd name="connsiteY1417" fmla="*/ 853436 h 2860252"/>
              <a:gd name="connsiteX1418" fmla="*/ 11705203 w 12032642"/>
              <a:gd name="connsiteY1418" fmla="*/ 893635 h 2860252"/>
              <a:gd name="connsiteX1419" fmla="*/ 11588460 w 12032642"/>
              <a:gd name="connsiteY1419" fmla="*/ 893635 h 2860252"/>
              <a:gd name="connsiteX1420" fmla="*/ 11530086 w 12032642"/>
              <a:gd name="connsiteY1420" fmla="*/ 878174 h 2860252"/>
              <a:gd name="connsiteX1421" fmla="*/ 11405002 w 12032642"/>
              <a:gd name="connsiteY1421" fmla="*/ 902913 h 2860252"/>
              <a:gd name="connsiteX1422" fmla="*/ 11513405 w 12032642"/>
              <a:gd name="connsiteY1422" fmla="*/ 958571 h 2860252"/>
              <a:gd name="connsiteX1423" fmla="*/ 11588460 w 12032642"/>
              <a:gd name="connsiteY1423" fmla="*/ 943110 h 2860252"/>
              <a:gd name="connsiteX1424" fmla="*/ 11621814 w 12032642"/>
              <a:gd name="connsiteY1424" fmla="*/ 955479 h 2860252"/>
              <a:gd name="connsiteX1425" fmla="*/ 11663509 w 12032642"/>
              <a:gd name="connsiteY1425" fmla="*/ 943110 h 2860252"/>
              <a:gd name="connsiteX1426" fmla="*/ 11821946 w 12032642"/>
              <a:gd name="connsiteY1426" fmla="*/ 943110 h 2860252"/>
              <a:gd name="connsiteX1427" fmla="*/ 11863641 w 12032642"/>
              <a:gd name="connsiteY1427" fmla="*/ 927650 h 2860252"/>
              <a:gd name="connsiteX1428" fmla="*/ 11922016 w 12032642"/>
              <a:gd name="connsiteY1428" fmla="*/ 949296 h 2860252"/>
              <a:gd name="connsiteX1429" fmla="*/ 11888661 w 12032642"/>
              <a:gd name="connsiteY1429" fmla="*/ 970939 h 2860252"/>
              <a:gd name="connsiteX1430" fmla="*/ 11805272 w 12032642"/>
              <a:gd name="connsiteY1430" fmla="*/ 974032 h 2860252"/>
              <a:gd name="connsiteX1431" fmla="*/ 11813606 w 12032642"/>
              <a:gd name="connsiteY1431" fmla="*/ 1001861 h 2860252"/>
              <a:gd name="connsiteX1432" fmla="*/ 11888661 w 12032642"/>
              <a:gd name="connsiteY1432" fmla="*/ 970939 h 2860252"/>
              <a:gd name="connsiteX1433" fmla="*/ 11963710 w 12032642"/>
              <a:gd name="connsiteY1433" fmla="*/ 992585 h 2860252"/>
              <a:gd name="connsiteX1434" fmla="*/ 12019996 w 12032642"/>
              <a:gd name="connsiteY1434" fmla="*/ 1010365 h 2860252"/>
              <a:gd name="connsiteX1435" fmla="*/ 12032642 w 12032642"/>
              <a:gd name="connsiteY1435" fmla="*/ 1012780 h 2860252"/>
              <a:gd name="connsiteX1436" fmla="*/ 12032642 w 12032642"/>
              <a:gd name="connsiteY1436" fmla="*/ 1166858 h 2860252"/>
              <a:gd name="connsiteX1437" fmla="*/ 12032503 w 12032642"/>
              <a:gd name="connsiteY1437" fmla="*/ 1166906 h 2860252"/>
              <a:gd name="connsiteX1438" fmla="*/ 12005404 w 12032642"/>
              <a:gd name="connsiteY1438" fmla="*/ 1178115 h 2860252"/>
              <a:gd name="connsiteX1439" fmla="*/ 12032642 w 12032642"/>
              <a:gd name="connsiteY1439" fmla="*/ 1183062 h 2860252"/>
              <a:gd name="connsiteX1440" fmla="*/ 12032642 w 12032642"/>
              <a:gd name="connsiteY1440" fmla="*/ 1229890 h 2860252"/>
              <a:gd name="connsiteX1441" fmla="*/ 12029899 w 12032642"/>
              <a:gd name="connsiteY1441" fmla="*/ 1231454 h 2860252"/>
              <a:gd name="connsiteX1442" fmla="*/ 12032642 w 12032642"/>
              <a:gd name="connsiteY1442" fmla="*/ 1234087 h 2860252"/>
              <a:gd name="connsiteX1443" fmla="*/ 12032642 w 12032642"/>
              <a:gd name="connsiteY1443" fmla="*/ 1373271 h 2860252"/>
              <a:gd name="connsiteX1444" fmla="*/ 11983514 w 12032642"/>
              <a:gd name="connsiteY1444" fmla="*/ 1374467 h 2860252"/>
              <a:gd name="connsiteX1445" fmla="*/ 11913675 w 12032642"/>
              <a:gd name="connsiteY1445" fmla="*/ 1376015 h 2860252"/>
              <a:gd name="connsiteX1446" fmla="*/ 11922016 w 12032642"/>
              <a:gd name="connsiteY1446" fmla="*/ 1406936 h 2860252"/>
              <a:gd name="connsiteX1447" fmla="*/ 11947029 w 12032642"/>
              <a:gd name="connsiteY1447" fmla="*/ 1428580 h 2860252"/>
              <a:gd name="connsiteX1448" fmla="*/ 11988724 w 12032642"/>
              <a:gd name="connsiteY1448" fmla="*/ 1434763 h 2860252"/>
              <a:gd name="connsiteX1449" fmla="*/ 12030418 w 12032642"/>
              <a:gd name="connsiteY1449" fmla="*/ 1447133 h 2860252"/>
              <a:gd name="connsiteX1450" fmla="*/ 12032642 w 12032642"/>
              <a:gd name="connsiteY1450" fmla="*/ 1447251 h 2860252"/>
              <a:gd name="connsiteX1451" fmla="*/ 12032642 w 12032642"/>
              <a:gd name="connsiteY1451" fmla="*/ 1465685 h 2860252"/>
              <a:gd name="connsiteX1452" fmla="*/ 11997064 w 12032642"/>
              <a:gd name="connsiteY1452" fmla="*/ 1465684 h 2860252"/>
              <a:gd name="connsiteX1453" fmla="*/ 11955370 w 12032642"/>
              <a:gd name="connsiteY1453" fmla="*/ 1481145 h 2860252"/>
              <a:gd name="connsiteX1454" fmla="*/ 11838627 w 12032642"/>
              <a:gd name="connsiteY1454" fmla="*/ 1481145 h 2860252"/>
              <a:gd name="connsiteX1455" fmla="*/ 11796932 w 12032642"/>
              <a:gd name="connsiteY1455" fmla="*/ 1496608 h 2860252"/>
              <a:gd name="connsiteX1456" fmla="*/ 11763571 w 12032642"/>
              <a:gd name="connsiteY1456" fmla="*/ 1440948 h 2860252"/>
              <a:gd name="connsiteX1457" fmla="*/ 11713544 w 12032642"/>
              <a:gd name="connsiteY1457" fmla="*/ 1437858 h 2860252"/>
              <a:gd name="connsiteX1458" fmla="*/ 11696863 w 12032642"/>
              <a:gd name="connsiteY1458" fmla="*/ 1487330 h 2860252"/>
              <a:gd name="connsiteX1459" fmla="*/ 11738558 w 12032642"/>
              <a:gd name="connsiteY1459" fmla="*/ 1502791 h 2860252"/>
              <a:gd name="connsiteX1460" fmla="*/ 11738558 w 12032642"/>
              <a:gd name="connsiteY1460" fmla="*/ 1530623 h 2860252"/>
              <a:gd name="connsiteX1461" fmla="*/ 11780252 w 12032642"/>
              <a:gd name="connsiteY1461" fmla="*/ 1546083 h 2860252"/>
              <a:gd name="connsiteX1462" fmla="*/ 11780252 w 12032642"/>
              <a:gd name="connsiteY1462" fmla="*/ 1561544 h 2860252"/>
              <a:gd name="connsiteX1463" fmla="*/ 11963710 w 12032642"/>
              <a:gd name="connsiteY1463" fmla="*/ 1595556 h 2860252"/>
              <a:gd name="connsiteX1464" fmla="*/ 11997064 w 12032642"/>
              <a:gd name="connsiteY1464" fmla="*/ 1583190 h 2860252"/>
              <a:gd name="connsiteX1465" fmla="*/ 12032642 w 12032642"/>
              <a:gd name="connsiteY1465" fmla="*/ 1583190 h 2860252"/>
              <a:gd name="connsiteX1466" fmla="*/ 12032642 w 12032642"/>
              <a:gd name="connsiteY1466" fmla="*/ 1627492 h 2860252"/>
              <a:gd name="connsiteX1467" fmla="*/ 12031461 w 12032642"/>
              <a:gd name="connsiteY1467" fmla="*/ 1628025 h 2860252"/>
              <a:gd name="connsiteX1468" fmla="*/ 12013744 w 12032642"/>
              <a:gd name="connsiteY1468" fmla="*/ 1638848 h 2860252"/>
              <a:gd name="connsiteX1469" fmla="*/ 12026771 w 12032642"/>
              <a:gd name="connsiteY1469" fmla="*/ 1652522 h 2860252"/>
              <a:gd name="connsiteX1470" fmla="*/ 12032642 w 12032642"/>
              <a:gd name="connsiteY1470" fmla="*/ 1655116 h 2860252"/>
              <a:gd name="connsiteX1471" fmla="*/ 12032642 w 12032642"/>
              <a:gd name="connsiteY1471" fmla="*/ 1764144 h 2860252"/>
              <a:gd name="connsiteX1472" fmla="*/ 12023647 w 12032642"/>
              <a:gd name="connsiteY1472" fmla="*/ 1767220 h 2860252"/>
              <a:gd name="connsiteX1473" fmla="*/ 11972050 w 12032642"/>
              <a:gd name="connsiteY1473" fmla="*/ 1812009 h 2860252"/>
              <a:gd name="connsiteX1474" fmla="*/ 11880321 w 12032642"/>
              <a:gd name="connsiteY1474" fmla="*/ 1777995 h 2860252"/>
              <a:gd name="connsiteX1475" fmla="*/ 11680183 w 12032642"/>
              <a:gd name="connsiteY1475" fmla="*/ 1777995 h 2860252"/>
              <a:gd name="connsiteX1476" fmla="*/ 11638488 w 12032642"/>
              <a:gd name="connsiteY1476" fmla="*/ 1762534 h 2860252"/>
              <a:gd name="connsiteX1477" fmla="*/ 11471711 w 12032642"/>
              <a:gd name="connsiteY1477" fmla="*/ 1762534 h 2860252"/>
              <a:gd name="connsiteX1478" fmla="*/ 11471711 w 12032642"/>
              <a:gd name="connsiteY1478" fmla="*/ 1762532 h 2860252"/>
              <a:gd name="connsiteX1479" fmla="*/ 11438350 w 12032642"/>
              <a:gd name="connsiteY1479" fmla="*/ 1774902 h 2860252"/>
              <a:gd name="connsiteX1480" fmla="*/ 11421676 w 12032642"/>
              <a:gd name="connsiteY1480" fmla="*/ 1731613 h 2860252"/>
              <a:gd name="connsiteX1481" fmla="*/ 11466150 w 12032642"/>
              <a:gd name="connsiteY1481" fmla="*/ 1748104 h 2860252"/>
              <a:gd name="connsiteX1482" fmla="*/ 11463370 w 12032642"/>
              <a:gd name="connsiteY1482" fmla="*/ 1740888 h 2860252"/>
              <a:gd name="connsiteX1483" fmla="*/ 11530086 w 12032642"/>
              <a:gd name="connsiteY1483" fmla="*/ 1747074 h 2860252"/>
              <a:gd name="connsiteX1484" fmla="*/ 11605134 w 12032642"/>
              <a:gd name="connsiteY1484" fmla="*/ 1747074 h 2860252"/>
              <a:gd name="connsiteX1485" fmla="*/ 11663509 w 12032642"/>
              <a:gd name="connsiteY1485" fmla="*/ 1731613 h 2860252"/>
              <a:gd name="connsiteX1486" fmla="*/ 11705203 w 12032642"/>
              <a:gd name="connsiteY1486" fmla="*/ 1743981 h 2860252"/>
              <a:gd name="connsiteX1487" fmla="*/ 11663509 w 12032642"/>
              <a:gd name="connsiteY1487" fmla="*/ 1731613 h 2860252"/>
              <a:gd name="connsiteX1488" fmla="*/ 11663509 w 12032642"/>
              <a:gd name="connsiteY1488" fmla="*/ 1713059 h 2860252"/>
              <a:gd name="connsiteX1489" fmla="*/ 11555100 w 12032642"/>
              <a:gd name="connsiteY1489" fmla="*/ 1691416 h 2860252"/>
              <a:gd name="connsiteX1490" fmla="*/ 11505065 w 12032642"/>
              <a:gd name="connsiteY1490" fmla="*/ 1706877 h 2860252"/>
              <a:gd name="connsiteX1491" fmla="*/ 11354968 w 12032642"/>
              <a:gd name="connsiteY1491" fmla="*/ 1663584 h 2860252"/>
              <a:gd name="connsiteX1492" fmla="*/ 11313273 w 12032642"/>
              <a:gd name="connsiteY1492" fmla="*/ 1666677 h 2860252"/>
              <a:gd name="connsiteX1493" fmla="*/ 11296593 w 12032642"/>
              <a:gd name="connsiteY1493" fmla="*/ 1703781 h 2860252"/>
              <a:gd name="connsiteX1494" fmla="*/ 11213204 w 12032642"/>
              <a:gd name="connsiteY1494" fmla="*/ 1716152 h 2860252"/>
              <a:gd name="connsiteX1495" fmla="*/ 11288260 w 12032642"/>
              <a:gd name="connsiteY1495" fmla="*/ 1743981 h 2860252"/>
              <a:gd name="connsiteX1496" fmla="*/ 11279919 w 12032642"/>
              <a:gd name="connsiteY1496" fmla="*/ 1796548 h 2860252"/>
              <a:gd name="connsiteX1497" fmla="*/ 11234432 w 12032642"/>
              <a:gd name="connsiteY1497" fmla="*/ 1772934 h 2860252"/>
              <a:gd name="connsiteX1498" fmla="*/ 11229878 w 12032642"/>
              <a:gd name="connsiteY1498" fmla="*/ 1777995 h 2860252"/>
              <a:gd name="connsiteX1499" fmla="*/ 11213204 w 12032642"/>
              <a:gd name="connsiteY1499" fmla="*/ 1771810 h 2860252"/>
              <a:gd name="connsiteX1500" fmla="*/ 11222408 w 12032642"/>
              <a:gd name="connsiteY1500" fmla="*/ 1766691 h 2860252"/>
              <a:gd name="connsiteX1501" fmla="*/ 11196530 w 12032642"/>
              <a:gd name="connsiteY1501" fmla="*/ 1753259 h 2860252"/>
              <a:gd name="connsiteX1502" fmla="*/ 11104802 w 12032642"/>
              <a:gd name="connsiteY1502" fmla="*/ 1753259 h 2860252"/>
              <a:gd name="connsiteX1503" fmla="*/ 11038086 w 12032642"/>
              <a:gd name="connsiteY1503" fmla="*/ 1784180 h 2860252"/>
              <a:gd name="connsiteX1504" fmla="*/ 10988052 w 12032642"/>
              <a:gd name="connsiteY1504" fmla="*/ 1768720 h 2860252"/>
              <a:gd name="connsiteX1505" fmla="*/ 10829614 w 12032642"/>
              <a:gd name="connsiteY1505" fmla="*/ 1787271 h 2860252"/>
              <a:gd name="connsiteX1506" fmla="*/ 10812941 w 12032642"/>
              <a:gd name="connsiteY1506" fmla="*/ 1799641 h 2860252"/>
              <a:gd name="connsiteX1507" fmla="*/ 10696191 w 12032642"/>
              <a:gd name="connsiteY1507" fmla="*/ 1799641 h 2860252"/>
              <a:gd name="connsiteX1508" fmla="*/ 10604469 w 12032642"/>
              <a:gd name="connsiteY1508" fmla="*/ 1821285 h 2860252"/>
              <a:gd name="connsiteX1509" fmla="*/ 10637823 w 12032642"/>
              <a:gd name="connsiteY1509" fmla="*/ 1846023 h 2860252"/>
              <a:gd name="connsiteX1510" fmla="*/ 10746226 w 12032642"/>
              <a:gd name="connsiteY1510" fmla="*/ 1827470 h 2860252"/>
              <a:gd name="connsiteX1511" fmla="*/ 10804600 w 12032642"/>
              <a:gd name="connsiteY1511" fmla="*/ 1846023 h 2860252"/>
              <a:gd name="connsiteX1512" fmla="*/ 10896330 w 12032642"/>
              <a:gd name="connsiteY1512" fmla="*/ 1839838 h 2860252"/>
              <a:gd name="connsiteX1513" fmla="*/ 10812941 w 12032642"/>
              <a:gd name="connsiteY1513" fmla="*/ 1802731 h 2860252"/>
              <a:gd name="connsiteX1514" fmla="*/ 10879649 w 12032642"/>
              <a:gd name="connsiteY1514" fmla="*/ 1802731 h 2860252"/>
              <a:gd name="connsiteX1515" fmla="*/ 10996392 w 12032642"/>
              <a:gd name="connsiteY1515" fmla="*/ 1846023 h 2860252"/>
              <a:gd name="connsiteX1516" fmla="*/ 11121475 w 12032642"/>
              <a:gd name="connsiteY1516" fmla="*/ 1833653 h 2860252"/>
              <a:gd name="connsiteX1517" fmla="*/ 11163170 w 12032642"/>
              <a:gd name="connsiteY1517" fmla="*/ 1846023 h 2860252"/>
              <a:gd name="connsiteX1518" fmla="*/ 11438356 w 12032642"/>
              <a:gd name="connsiteY1518" fmla="*/ 1846023 h 2860252"/>
              <a:gd name="connsiteX1519" fmla="*/ 11480051 w 12032642"/>
              <a:gd name="connsiteY1519" fmla="*/ 1861484 h 2860252"/>
              <a:gd name="connsiteX1520" fmla="*/ 11546766 w 12032642"/>
              <a:gd name="connsiteY1520" fmla="*/ 1852206 h 2860252"/>
              <a:gd name="connsiteX1521" fmla="*/ 11621814 w 12032642"/>
              <a:gd name="connsiteY1521" fmla="*/ 1842931 h 2860252"/>
              <a:gd name="connsiteX1522" fmla="*/ 11496731 w 12032642"/>
              <a:gd name="connsiteY1522" fmla="*/ 1812009 h 2860252"/>
              <a:gd name="connsiteX1523" fmla="*/ 11596794 w 12032642"/>
              <a:gd name="connsiteY1523" fmla="*/ 1793456 h 2860252"/>
              <a:gd name="connsiteX1524" fmla="*/ 11630155 w 12032642"/>
              <a:gd name="connsiteY1524" fmla="*/ 1805824 h 2860252"/>
              <a:gd name="connsiteX1525" fmla="*/ 11713544 w 12032642"/>
              <a:gd name="connsiteY1525" fmla="*/ 1805824 h 2860252"/>
              <a:gd name="connsiteX1526" fmla="*/ 11755238 w 12032642"/>
              <a:gd name="connsiteY1526" fmla="*/ 1836745 h 2860252"/>
              <a:gd name="connsiteX1527" fmla="*/ 11780252 w 12032642"/>
              <a:gd name="connsiteY1527" fmla="*/ 1808917 h 2860252"/>
              <a:gd name="connsiteX1528" fmla="*/ 11888661 w 12032642"/>
              <a:gd name="connsiteY1528" fmla="*/ 1827470 h 2860252"/>
              <a:gd name="connsiteX1529" fmla="*/ 11805272 w 12032642"/>
              <a:gd name="connsiteY1529" fmla="*/ 1842931 h 2860252"/>
              <a:gd name="connsiteX1530" fmla="*/ 11730217 w 12032642"/>
              <a:gd name="connsiteY1530" fmla="*/ 1864574 h 2860252"/>
              <a:gd name="connsiteX1531" fmla="*/ 11713544 w 12032642"/>
              <a:gd name="connsiteY1531" fmla="*/ 1852206 h 2860252"/>
              <a:gd name="connsiteX1532" fmla="*/ 11688523 w 12032642"/>
              <a:gd name="connsiteY1532" fmla="*/ 1864574 h 2860252"/>
              <a:gd name="connsiteX1533" fmla="*/ 11613474 w 12032642"/>
              <a:gd name="connsiteY1533" fmla="*/ 1873852 h 2860252"/>
              <a:gd name="connsiteX1534" fmla="*/ 11688523 w 12032642"/>
              <a:gd name="connsiteY1534" fmla="*/ 1864574 h 2860252"/>
              <a:gd name="connsiteX1535" fmla="*/ 11730217 w 12032642"/>
              <a:gd name="connsiteY1535" fmla="*/ 1864574 h 2860252"/>
              <a:gd name="connsiteX1536" fmla="*/ 11805272 w 12032642"/>
              <a:gd name="connsiteY1536" fmla="*/ 1895496 h 2860252"/>
              <a:gd name="connsiteX1537" fmla="*/ 11888661 w 12032642"/>
              <a:gd name="connsiteY1537" fmla="*/ 1910957 h 2860252"/>
              <a:gd name="connsiteX1538" fmla="*/ 11997064 w 12032642"/>
              <a:gd name="connsiteY1538" fmla="*/ 1910957 h 2860252"/>
              <a:gd name="connsiteX1539" fmla="*/ 12023124 w 12032642"/>
              <a:gd name="connsiteY1539" fmla="*/ 1922166 h 2860252"/>
              <a:gd name="connsiteX1540" fmla="*/ 12032642 w 12032642"/>
              <a:gd name="connsiteY1540" fmla="*/ 1926151 h 2860252"/>
              <a:gd name="connsiteX1541" fmla="*/ 12032642 w 12032642"/>
              <a:gd name="connsiteY1541" fmla="*/ 1942941 h 2860252"/>
              <a:gd name="connsiteX1542" fmla="*/ 12026251 w 12032642"/>
              <a:gd name="connsiteY1542" fmla="*/ 1944972 h 2860252"/>
              <a:gd name="connsiteX1543" fmla="*/ 11997064 w 12032642"/>
              <a:gd name="connsiteY1543" fmla="*/ 1954249 h 2860252"/>
              <a:gd name="connsiteX1544" fmla="*/ 11863641 w 12032642"/>
              <a:gd name="connsiteY1544" fmla="*/ 1944971 h 2860252"/>
              <a:gd name="connsiteX1545" fmla="*/ 11846967 w 12032642"/>
              <a:gd name="connsiteY1545" fmla="*/ 1982078 h 2860252"/>
              <a:gd name="connsiteX1546" fmla="*/ 11938689 w 12032642"/>
              <a:gd name="connsiteY1546" fmla="*/ 2016092 h 2860252"/>
              <a:gd name="connsiteX1547" fmla="*/ 11922016 w 12032642"/>
              <a:gd name="connsiteY1547" fmla="*/ 2031553 h 2860252"/>
              <a:gd name="connsiteX1548" fmla="*/ 11796932 w 12032642"/>
              <a:gd name="connsiteY1548" fmla="*/ 2016092 h 2860252"/>
              <a:gd name="connsiteX1549" fmla="*/ 11696863 w 12032642"/>
              <a:gd name="connsiteY1549" fmla="*/ 1972802 h 2860252"/>
              <a:gd name="connsiteX1550" fmla="*/ 11730217 w 12032642"/>
              <a:gd name="connsiteY1550" fmla="*/ 1966617 h 2860252"/>
              <a:gd name="connsiteX1551" fmla="*/ 11696863 w 12032642"/>
              <a:gd name="connsiteY1551" fmla="*/ 1957341 h 2860252"/>
              <a:gd name="connsiteX1552" fmla="*/ 11655169 w 12032642"/>
              <a:gd name="connsiteY1552" fmla="*/ 1944971 h 2860252"/>
              <a:gd name="connsiteX1553" fmla="*/ 11696863 w 12032642"/>
              <a:gd name="connsiteY1553" fmla="*/ 1957341 h 2860252"/>
              <a:gd name="connsiteX1554" fmla="*/ 11696863 w 12032642"/>
              <a:gd name="connsiteY1554" fmla="*/ 1969710 h 2860252"/>
              <a:gd name="connsiteX1555" fmla="*/ 11646828 w 12032642"/>
              <a:gd name="connsiteY1555" fmla="*/ 1994446 h 2860252"/>
              <a:gd name="connsiteX1556" fmla="*/ 11505065 w 12032642"/>
              <a:gd name="connsiteY1556" fmla="*/ 1985170 h 2860252"/>
              <a:gd name="connsiteX1557" fmla="*/ 11455037 w 12032642"/>
              <a:gd name="connsiteY1557" fmla="*/ 2016092 h 2860252"/>
              <a:gd name="connsiteX1558" fmla="*/ 11396662 w 12032642"/>
              <a:gd name="connsiteY1558" fmla="*/ 1997538 h 2860252"/>
              <a:gd name="connsiteX1559" fmla="*/ 11263239 w 12032642"/>
              <a:gd name="connsiteY1559" fmla="*/ 2000631 h 2860252"/>
              <a:gd name="connsiteX1560" fmla="*/ 11313273 w 12032642"/>
              <a:gd name="connsiteY1560" fmla="*/ 2025367 h 2860252"/>
              <a:gd name="connsiteX1561" fmla="*/ 11346628 w 12032642"/>
              <a:gd name="connsiteY1561" fmla="*/ 2012999 h 2860252"/>
              <a:gd name="connsiteX1562" fmla="*/ 11496731 w 12032642"/>
              <a:gd name="connsiteY1562" fmla="*/ 2040828 h 2860252"/>
              <a:gd name="connsiteX1563" fmla="*/ 11713544 w 12032642"/>
              <a:gd name="connsiteY1563" fmla="*/ 2040828 h 2860252"/>
              <a:gd name="connsiteX1564" fmla="*/ 11721877 w 12032642"/>
              <a:gd name="connsiteY1564" fmla="*/ 2062474 h 2860252"/>
              <a:gd name="connsiteX1565" fmla="*/ 11646828 w 12032642"/>
              <a:gd name="connsiteY1565" fmla="*/ 2077935 h 2860252"/>
              <a:gd name="connsiteX1566" fmla="*/ 11663509 w 12032642"/>
              <a:gd name="connsiteY1566" fmla="*/ 2084118 h 2860252"/>
              <a:gd name="connsiteX1567" fmla="*/ 11838627 w 12032642"/>
              <a:gd name="connsiteY1567" fmla="*/ 2084118 h 2860252"/>
              <a:gd name="connsiteX1568" fmla="*/ 11913675 w 12032642"/>
              <a:gd name="connsiteY1568" fmla="*/ 2115039 h 2860252"/>
              <a:gd name="connsiteX1569" fmla="*/ 11972050 w 12032642"/>
              <a:gd name="connsiteY1569" fmla="*/ 2115039 h 2860252"/>
              <a:gd name="connsiteX1570" fmla="*/ 12021039 w 12032642"/>
              <a:gd name="connsiteY1570" fmla="*/ 2128955 h 2860252"/>
              <a:gd name="connsiteX1571" fmla="*/ 12032642 w 12032642"/>
              <a:gd name="connsiteY1571" fmla="*/ 2132733 h 2860252"/>
              <a:gd name="connsiteX1572" fmla="*/ 12032642 w 12032642"/>
              <a:gd name="connsiteY1572" fmla="*/ 2195772 h 2860252"/>
              <a:gd name="connsiteX1573" fmla="*/ 12013744 w 12032642"/>
              <a:gd name="connsiteY1573" fmla="*/ 2189253 h 2860252"/>
              <a:gd name="connsiteX1574" fmla="*/ 11955370 w 12032642"/>
              <a:gd name="connsiteY1574" fmla="*/ 2189253 h 2860252"/>
              <a:gd name="connsiteX1575" fmla="*/ 11855300 w 12032642"/>
              <a:gd name="connsiteY1575" fmla="*/ 2176883 h 2860252"/>
              <a:gd name="connsiteX1576" fmla="*/ 11838627 w 12032642"/>
              <a:gd name="connsiteY1576" fmla="*/ 2213989 h 2860252"/>
              <a:gd name="connsiteX1577" fmla="*/ 11922016 w 12032642"/>
              <a:gd name="connsiteY1577" fmla="*/ 2244911 h 2860252"/>
              <a:gd name="connsiteX1578" fmla="*/ 11913675 w 12032642"/>
              <a:gd name="connsiteY1578" fmla="*/ 2260372 h 2860252"/>
              <a:gd name="connsiteX1579" fmla="*/ 11855300 w 12032642"/>
              <a:gd name="connsiteY1579" fmla="*/ 2266557 h 2860252"/>
              <a:gd name="connsiteX1580" fmla="*/ 11721877 w 12032642"/>
              <a:gd name="connsiteY1580" fmla="*/ 2319125 h 2860252"/>
              <a:gd name="connsiteX1581" fmla="*/ 11763571 w 12032642"/>
              <a:gd name="connsiteY1581" fmla="*/ 2350046 h 2860252"/>
              <a:gd name="connsiteX1582" fmla="*/ 11655169 w 12032642"/>
              <a:gd name="connsiteY1582" fmla="*/ 2414980 h 2860252"/>
              <a:gd name="connsiteX1583" fmla="*/ 11588460 w 12032642"/>
              <a:gd name="connsiteY1583" fmla="*/ 2356229 h 2860252"/>
              <a:gd name="connsiteX1584" fmla="*/ 11446697 w 12032642"/>
              <a:gd name="connsiteY1584" fmla="*/ 2356229 h 2860252"/>
              <a:gd name="connsiteX1585" fmla="*/ 11430016 w 12032642"/>
              <a:gd name="connsiteY1585" fmla="*/ 2405704 h 2860252"/>
              <a:gd name="connsiteX1586" fmla="*/ 11313273 w 12032642"/>
              <a:gd name="connsiteY1586" fmla="*/ 2343861 h 2860252"/>
              <a:gd name="connsiteX1587" fmla="*/ 11213204 w 12032642"/>
              <a:gd name="connsiteY1587" fmla="*/ 2356229 h 2860252"/>
              <a:gd name="connsiteX1588" fmla="*/ 10979718 w 12032642"/>
              <a:gd name="connsiteY1588" fmla="*/ 2356229 h 2860252"/>
              <a:gd name="connsiteX1589" fmla="*/ 10946357 w 12032642"/>
              <a:gd name="connsiteY1589" fmla="*/ 2414980 h 2860252"/>
              <a:gd name="connsiteX1590" fmla="*/ 10871309 w 12032642"/>
              <a:gd name="connsiteY1590" fmla="*/ 2418075 h 2860252"/>
              <a:gd name="connsiteX1591" fmla="*/ 10796260 w 12032642"/>
              <a:gd name="connsiteY1591" fmla="*/ 2399519 h 2860252"/>
              <a:gd name="connsiteX1592" fmla="*/ 10721212 w 12032642"/>
              <a:gd name="connsiteY1592" fmla="*/ 2418075 h 2860252"/>
              <a:gd name="connsiteX1593" fmla="*/ 10562774 w 12032642"/>
              <a:gd name="connsiteY1593" fmla="*/ 2418075 h 2860252"/>
              <a:gd name="connsiteX1594" fmla="*/ 10546094 w 12032642"/>
              <a:gd name="connsiteY1594" fmla="*/ 2439718 h 2860252"/>
              <a:gd name="connsiteX1595" fmla="*/ 10529414 w 12032642"/>
              <a:gd name="connsiteY1595" fmla="*/ 2445901 h 2860252"/>
              <a:gd name="connsiteX1596" fmla="*/ 10487719 w 12032642"/>
              <a:gd name="connsiteY1596" fmla="*/ 2430440 h 2860252"/>
              <a:gd name="connsiteX1597" fmla="*/ 10446025 w 12032642"/>
              <a:gd name="connsiteY1597" fmla="*/ 2445901 h 2860252"/>
              <a:gd name="connsiteX1598" fmla="*/ 10354302 w 12032642"/>
              <a:gd name="connsiteY1598" fmla="*/ 2452087 h 2860252"/>
              <a:gd name="connsiteX1599" fmla="*/ 10379316 w 12032642"/>
              <a:gd name="connsiteY1599" fmla="*/ 2461362 h 2860252"/>
              <a:gd name="connsiteX1600" fmla="*/ 10621142 w 12032642"/>
              <a:gd name="connsiteY1600" fmla="*/ 2479918 h 2860252"/>
              <a:gd name="connsiteX1601" fmla="*/ 10654497 w 12032642"/>
              <a:gd name="connsiteY1601" fmla="*/ 2489193 h 2860252"/>
              <a:gd name="connsiteX1602" fmla="*/ 10696191 w 12032642"/>
              <a:gd name="connsiteY1602" fmla="*/ 2476823 h 2860252"/>
              <a:gd name="connsiteX1603" fmla="*/ 10771246 w 12032642"/>
              <a:gd name="connsiteY1603" fmla="*/ 2476823 h 2860252"/>
              <a:gd name="connsiteX1604" fmla="*/ 10812941 w 12032642"/>
              <a:gd name="connsiteY1604" fmla="*/ 2492284 h 2860252"/>
              <a:gd name="connsiteX1605" fmla="*/ 10862968 w 12032642"/>
              <a:gd name="connsiteY1605" fmla="*/ 2476823 h 2860252"/>
              <a:gd name="connsiteX1606" fmla="*/ 10913003 w 12032642"/>
              <a:gd name="connsiteY1606" fmla="*/ 2486101 h 2860252"/>
              <a:gd name="connsiteX1607" fmla="*/ 10996392 w 12032642"/>
              <a:gd name="connsiteY1607" fmla="*/ 2513930 h 2860252"/>
              <a:gd name="connsiteX1608" fmla="*/ 10996392 w 12032642"/>
              <a:gd name="connsiteY1608" fmla="*/ 2544851 h 2860252"/>
              <a:gd name="connsiteX1609" fmla="*/ 10963038 w 12032642"/>
              <a:gd name="connsiteY1609" fmla="*/ 2557222 h 2860252"/>
              <a:gd name="connsiteX1610" fmla="*/ 11004732 w 12032642"/>
              <a:gd name="connsiteY1610" fmla="*/ 2591234 h 2860252"/>
              <a:gd name="connsiteX1611" fmla="*/ 11038086 w 12032642"/>
              <a:gd name="connsiteY1611" fmla="*/ 2597419 h 2860252"/>
              <a:gd name="connsiteX1612" fmla="*/ 10996392 w 12032642"/>
              <a:gd name="connsiteY1612" fmla="*/ 2625248 h 2860252"/>
              <a:gd name="connsiteX1613" fmla="*/ 11096461 w 12032642"/>
              <a:gd name="connsiteY1613" fmla="*/ 2668537 h 2860252"/>
              <a:gd name="connsiteX1614" fmla="*/ 11138156 w 12032642"/>
              <a:gd name="connsiteY1614" fmla="*/ 2668537 h 2860252"/>
              <a:gd name="connsiteX1615" fmla="*/ 11204864 w 12032642"/>
              <a:gd name="connsiteY1615" fmla="*/ 2721105 h 2860252"/>
              <a:gd name="connsiteX1616" fmla="*/ 11121475 w 12032642"/>
              <a:gd name="connsiteY1616" fmla="*/ 2730381 h 2860252"/>
              <a:gd name="connsiteX1617" fmla="*/ 11079781 w 12032642"/>
              <a:gd name="connsiteY1617" fmla="*/ 2718012 h 2860252"/>
              <a:gd name="connsiteX1618" fmla="*/ 11121475 w 12032642"/>
              <a:gd name="connsiteY1618" fmla="*/ 2730381 h 2860252"/>
              <a:gd name="connsiteX1619" fmla="*/ 11121475 w 12032642"/>
              <a:gd name="connsiteY1619" fmla="*/ 2752027 h 2860252"/>
              <a:gd name="connsiteX1620" fmla="*/ 11054767 w 12032642"/>
              <a:gd name="connsiteY1620" fmla="*/ 2761302 h 2860252"/>
              <a:gd name="connsiteX1621" fmla="*/ 10988052 w 12032642"/>
              <a:gd name="connsiteY1621" fmla="*/ 2773673 h 2860252"/>
              <a:gd name="connsiteX1622" fmla="*/ 10904663 w 12032642"/>
              <a:gd name="connsiteY1622" fmla="*/ 2727290 h 2860252"/>
              <a:gd name="connsiteX1623" fmla="*/ 10812941 w 12032642"/>
              <a:gd name="connsiteY1623" fmla="*/ 2764395 h 2860252"/>
              <a:gd name="connsiteX1624" fmla="*/ 10846295 w 12032642"/>
              <a:gd name="connsiteY1624" fmla="*/ 2789134 h 2860252"/>
              <a:gd name="connsiteX1625" fmla="*/ 10779580 w 12032642"/>
              <a:gd name="connsiteY1625" fmla="*/ 2801502 h 2860252"/>
              <a:gd name="connsiteX1626" fmla="*/ 10712872 w 12032642"/>
              <a:gd name="connsiteY1626" fmla="*/ 2745841 h 2860252"/>
              <a:gd name="connsiteX1627" fmla="*/ 10671177 w 12032642"/>
              <a:gd name="connsiteY1627" fmla="*/ 2730381 h 2860252"/>
              <a:gd name="connsiteX1628" fmla="*/ 10629483 w 12032642"/>
              <a:gd name="connsiteY1628" fmla="*/ 2742751 h 2860252"/>
              <a:gd name="connsiteX1629" fmla="*/ 10587788 w 12032642"/>
              <a:gd name="connsiteY1629" fmla="*/ 2730381 h 2860252"/>
              <a:gd name="connsiteX1630" fmla="*/ 10521080 w 12032642"/>
              <a:gd name="connsiteY1630" fmla="*/ 2730381 h 2860252"/>
              <a:gd name="connsiteX1631" fmla="*/ 10460367 w 12032642"/>
              <a:gd name="connsiteY1631" fmla="*/ 2716309 h 2860252"/>
              <a:gd name="connsiteX1632" fmla="*/ 10462705 w 12032642"/>
              <a:gd name="connsiteY1632" fmla="*/ 2714920 h 2860252"/>
              <a:gd name="connsiteX1633" fmla="*/ 10454365 w 12032642"/>
              <a:gd name="connsiteY1633" fmla="*/ 2714920 h 2860252"/>
              <a:gd name="connsiteX1634" fmla="*/ 10395997 w 12032642"/>
              <a:gd name="connsiteY1634" fmla="*/ 2683998 h 2860252"/>
              <a:gd name="connsiteX1635" fmla="*/ 10262574 w 12032642"/>
              <a:gd name="connsiteY1635" fmla="*/ 2693276 h 2860252"/>
              <a:gd name="connsiteX1636" fmla="*/ 10320942 w 12032642"/>
              <a:gd name="connsiteY1636" fmla="*/ 2714920 h 2860252"/>
              <a:gd name="connsiteX1637" fmla="*/ 10454365 w 12032642"/>
              <a:gd name="connsiteY1637" fmla="*/ 2714920 h 2860252"/>
              <a:gd name="connsiteX1638" fmla="*/ 10460367 w 12032642"/>
              <a:gd name="connsiteY1638" fmla="*/ 2716309 h 2860252"/>
              <a:gd name="connsiteX1639" fmla="*/ 10421011 w 12032642"/>
              <a:gd name="connsiteY1639" fmla="*/ 2739659 h 2860252"/>
              <a:gd name="connsiteX1640" fmla="*/ 10579448 w 12032642"/>
              <a:gd name="connsiteY1640" fmla="*/ 2789134 h 2860252"/>
              <a:gd name="connsiteX1641" fmla="*/ 10562774 w 12032642"/>
              <a:gd name="connsiteY1641" fmla="*/ 2804594 h 2860252"/>
              <a:gd name="connsiteX1642" fmla="*/ 10521080 w 12032642"/>
              <a:gd name="connsiteY1642" fmla="*/ 2789134 h 2860252"/>
              <a:gd name="connsiteX1643" fmla="*/ 10362636 w 12032642"/>
              <a:gd name="connsiteY1643" fmla="*/ 2789134 h 2860252"/>
              <a:gd name="connsiteX1644" fmla="*/ 10254233 w 12032642"/>
              <a:gd name="connsiteY1644" fmla="*/ 2758212 h 2860252"/>
              <a:gd name="connsiteX1645" fmla="*/ 10195858 w 12032642"/>
              <a:gd name="connsiteY1645" fmla="*/ 2773673 h 2860252"/>
              <a:gd name="connsiteX1646" fmla="*/ 10145830 w 12032642"/>
              <a:gd name="connsiteY1646" fmla="*/ 2752027 h 2860252"/>
              <a:gd name="connsiteX1647" fmla="*/ 10179185 w 12032642"/>
              <a:gd name="connsiteY1647" fmla="*/ 2736566 h 2860252"/>
              <a:gd name="connsiteX1648" fmla="*/ 10087456 w 12032642"/>
              <a:gd name="connsiteY1648" fmla="*/ 2736566 h 2860252"/>
              <a:gd name="connsiteX1649" fmla="*/ 9987386 w 12032642"/>
              <a:gd name="connsiteY1649" fmla="*/ 2711830 h 2860252"/>
              <a:gd name="connsiteX1650" fmla="*/ 9903998 w 12032642"/>
              <a:gd name="connsiteY1650" fmla="*/ 2730381 h 2860252"/>
              <a:gd name="connsiteX1651" fmla="*/ 9845630 w 12032642"/>
              <a:gd name="connsiteY1651" fmla="*/ 2714920 h 2860252"/>
              <a:gd name="connsiteX1652" fmla="*/ 9803935 w 12032642"/>
              <a:gd name="connsiteY1652" fmla="*/ 2727290 h 2860252"/>
              <a:gd name="connsiteX1653" fmla="*/ 9762241 w 12032642"/>
              <a:gd name="connsiteY1653" fmla="*/ 2711830 h 2860252"/>
              <a:gd name="connsiteX1654" fmla="*/ 9720546 w 12032642"/>
              <a:gd name="connsiteY1654" fmla="*/ 2711830 h 2860252"/>
              <a:gd name="connsiteX1655" fmla="*/ 9687186 w 12032642"/>
              <a:gd name="connsiteY1655" fmla="*/ 2767487 h 2860252"/>
              <a:gd name="connsiteX1656" fmla="*/ 9628818 w 12032642"/>
              <a:gd name="connsiteY1656" fmla="*/ 2755119 h 2860252"/>
              <a:gd name="connsiteX1657" fmla="*/ 9545429 w 12032642"/>
              <a:gd name="connsiteY1657" fmla="*/ 2755119 h 2860252"/>
              <a:gd name="connsiteX1658" fmla="*/ 9537088 w 12032642"/>
              <a:gd name="connsiteY1658" fmla="*/ 2718012 h 2860252"/>
              <a:gd name="connsiteX1659" fmla="*/ 9478714 w 12032642"/>
              <a:gd name="connsiteY1659" fmla="*/ 2696369 h 2860252"/>
              <a:gd name="connsiteX1660" fmla="*/ 9386985 w 12032642"/>
              <a:gd name="connsiteY1660" fmla="*/ 2705644 h 2860252"/>
              <a:gd name="connsiteX1661" fmla="*/ 9311936 w 12032642"/>
              <a:gd name="connsiteY1661" fmla="*/ 2668537 h 2860252"/>
              <a:gd name="connsiteX1662" fmla="*/ 9286922 w 12032642"/>
              <a:gd name="connsiteY1662" fmla="*/ 2677815 h 2860252"/>
              <a:gd name="connsiteX1663" fmla="*/ 9203534 w 12032642"/>
              <a:gd name="connsiteY1663" fmla="*/ 2659262 h 2860252"/>
              <a:gd name="connsiteX1664" fmla="*/ 9178513 w 12032642"/>
              <a:gd name="connsiteY1664" fmla="*/ 2687091 h 2860252"/>
              <a:gd name="connsiteX1665" fmla="*/ 9061770 w 12032642"/>
              <a:gd name="connsiteY1665" fmla="*/ 2708737 h 2860252"/>
              <a:gd name="connsiteX1666" fmla="*/ 9003395 w 12032642"/>
              <a:gd name="connsiteY1666" fmla="*/ 2690184 h 2860252"/>
              <a:gd name="connsiteX1667" fmla="*/ 8945027 w 12032642"/>
              <a:gd name="connsiteY1667" fmla="*/ 2696369 h 2860252"/>
              <a:gd name="connsiteX1668" fmla="*/ 8986721 w 12032642"/>
              <a:gd name="connsiteY1668" fmla="*/ 2714920 h 2860252"/>
              <a:gd name="connsiteX1669" fmla="*/ 8803264 w 12032642"/>
              <a:gd name="connsiteY1669" fmla="*/ 2733473 h 2860252"/>
              <a:gd name="connsiteX1670" fmla="*/ 8769909 w 12032642"/>
              <a:gd name="connsiteY1670" fmla="*/ 2721105 h 2860252"/>
              <a:gd name="connsiteX1671" fmla="*/ 8619805 w 12032642"/>
              <a:gd name="connsiteY1671" fmla="*/ 2721105 h 2860252"/>
              <a:gd name="connsiteX1672" fmla="*/ 8661500 w 12032642"/>
              <a:gd name="connsiteY1672" fmla="*/ 2699459 h 2860252"/>
              <a:gd name="connsiteX1673" fmla="*/ 8628146 w 12032642"/>
              <a:gd name="connsiteY1673" fmla="*/ 2683998 h 2860252"/>
              <a:gd name="connsiteX1674" fmla="*/ 8619805 w 12032642"/>
              <a:gd name="connsiteY1674" fmla="*/ 2649987 h 2860252"/>
              <a:gd name="connsiteX1675" fmla="*/ 8586451 w 12032642"/>
              <a:gd name="connsiteY1675" fmla="*/ 2671630 h 2860252"/>
              <a:gd name="connsiteX1676" fmla="*/ 8494722 w 12032642"/>
              <a:gd name="connsiteY1676" fmla="*/ 2687091 h 2860252"/>
              <a:gd name="connsiteX1677" fmla="*/ 8578111 w 12032642"/>
              <a:gd name="connsiteY1677" fmla="*/ 2696369 h 2860252"/>
              <a:gd name="connsiteX1678" fmla="*/ 8586451 w 12032642"/>
              <a:gd name="connsiteY1678" fmla="*/ 2714920 h 2860252"/>
              <a:gd name="connsiteX1679" fmla="*/ 8486382 w 12032642"/>
              <a:gd name="connsiteY1679" fmla="*/ 2733473 h 2860252"/>
              <a:gd name="connsiteX1680" fmla="*/ 8411334 w 12032642"/>
              <a:gd name="connsiteY1680" fmla="*/ 2705644 h 2860252"/>
              <a:gd name="connsiteX1681" fmla="*/ 8369639 w 12032642"/>
              <a:gd name="connsiteY1681" fmla="*/ 2718012 h 2860252"/>
              <a:gd name="connsiteX1682" fmla="*/ 8127813 w 12032642"/>
              <a:gd name="connsiteY1682" fmla="*/ 2718012 h 2860252"/>
              <a:gd name="connsiteX1683" fmla="*/ 8086119 w 12032642"/>
              <a:gd name="connsiteY1683" fmla="*/ 2702552 h 2860252"/>
              <a:gd name="connsiteX1684" fmla="*/ 7877647 w 12032642"/>
              <a:gd name="connsiteY1684" fmla="*/ 2702552 h 2860252"/>
              <a:gd name="connsiteX1685" fmla="*/ 7869307 w 12032642"/>
              <a:gd name="connsiteY1685" fmla="*/ 2665447 h 2860252"/>
              <a:gd name="connsiteX1686" fmla="*/ 7752564 w 12032642"/>
              <a:gd name="connsiteY1686" fmla="*/ 2646894 h 2860252"/>
              <a:gd name="connsiteX1687" fmla="*/ 7710869 w 12032642"/>
              <a:gd name="connsiteY1687" fmla="*/ 2637616 h 2860252"/>
              <a:gd name="connsiteX1688" fmla="*/ 7752564 w 12032642"/>
              <a:gd name="connsiteY1688" fmla="*/ 2646894 h 2860252"/>
              <a:gd name="connsiteX1689" fmla="*/ 7594126 w 12032642"/>
              <a:gd name="connsiteY1689" fmla="*/ 2687091 h 2860252"/>
              <a:gd name="connsiteX1690" fmla="*/ 7427342 w 12032642"/>
              <a:gd name="connsiteY1690" fmla="*/ 2665447 h 2860252"/>
              <a:gd name="connsiteX1691" fmla="*/ 7419009 w 12032642"/>
              <a:gd name="connsiteY1691" fmla="*/ 2643801 h 2860252"/>
              <a:gd name="connsiteX1692" fmla="*/ 7452363 w 12032642"/>
              <a:gd name="connsiteY1692" fmla="*/ 2628340 h 2860252"/>
              <a:gd name="connsiteX1693" fmla="*/ 7419009 w 12032642"/>
              <a:gd name="connsiteY1693" fmla="*/ 2643801 h 2860252"/>
              <a:gd name="connsiteX1694" fmla="*/ 7385648 w 12032642"/>
              <a:gd name="connsiteY1694" fmla="*/ 2656169 h 2860252"/>
              <a:gd name="connsiteX1695" fmla="*/ 7368974 w 12032642"/>
              <a:gd name="connsiteY1695" fmla="*/ 2690184 h 2860252"/>
              <a:gd name="connsiteX1696" fmla="*/ 7352293 w 12032642"/>
              <a:gd name="connsiteY1696" fmla="*/ 2656169 h 2860252"/>
              <a:gd name="connsiteX1697" fmla="*/ 7252224 w 12032642"/>
              <a:gd name="connsiteY1697" fmla="*/ 2615972 h 2860252"/>
              <a:gd name="connsiteX1698" fmla="*/ 7202196 w 12032642"/>
              <a:gd name="connsiteY1698" fmla="*/ 2619065 h 2860252"/>
              <a:gd name="connsiteX1699" fmla="*/ 7202196 w 12032642"/>
              <a:gd name="connsiteY1699" fmla="*/ 2653077 h 2860252"/>
              <a:gd name="connsiteX1700" fmla="*/ 7127141 w 12032642"/>
              <a:gd name="connsiteY1700" fmla="*/ 2662355 h 2860252"/>
              <a:gd name="connsiteX1701" fmla="*/ 7085447 w 12032642"/>
              <a:gd name="connsiteY1701" fmla="*/ 2640709 h 2860252"/>
              <a:gd name="connsiteX1702" fmla="*/ 7060433 w 12032642"/>
              <a:gd name="connsiteY1702" fmla="*/ 2615972 h 2860252"/>
              <a:gd name="connsiteX1703" fmla="*/ 6660163 w 12032642"/>
              <a:gd name="connsiteY1703" fmla="*/ 2615972 h 2860252"/>
              <a:gd name="connsiteX1704" fmla="*/ 6643489 w 12032642"/>
              <a:gd name="connsiteY1704" fmla="*/ 2619065 h 2860252"/>
              <a:gd name="connsiteX1705" fmla="*/ 6651822 w 12032642"/>
              <a:gd name="connsiteY1705" fmla="*/ 2659262 h 2860252"/>
              <a:gd name="connsiteX1706" fmla="*/ 6501725 w 12032642"/>
              <a:gd name="connsiteY1706" fmla="*/ 2662355 h 2860252"/>
              <a:gd name="connsiteX1707" fmla="*/ 6518406 w 12032642"/>
              <a:gd name="connsiteY1707" fmla="*/ 2625248 h 2860252"/>
              <a:gd name="connsiteX1708" fmla="*/ 6426677 w 12032642"/>
              <a:gd name="connsiteY1708" fmla="*/ 2603604 h 2860252"/>
              <a:gd name="connsiteX1709" fmla="*/ 6309934 w 12032642"/>
              <a:gd name="connsiteY1709" fmla="*/ 2612880 h 2860252"/>
              <a:gd name="connsiteX1710" fmla="*/ 6168170 w 12032642"/>
              <a:gd name="connsiteY1710" fmla="*/ 2588143 h 2860252"/>
              <a:gd name="connsiteX1711" fmla="*/ 6126476 w 12032642"/>
              <a:gd name="connsiteY1711" fmla="*/ 2575773 h 2860252"/>
              <a:gd name="connsiteX1712" fmla="*/ 6168170 w 12032642"/>
              <a:gd name="connsiteY1712" fmla="*/ 2588143 h 2860252"/>
              <a:gd name="connsiteX1713" fmla="*/ 6093122 w 12032642"/>
              <a:gd name="connsiteY1713" fmla="*/ 2619065 h 2860252"/>
              <a:gd name="connsiteX1714" fmla="*/ 6001393 w 12032642"/>
              <a:gd name="connsiteY1714" fmla="*/ 2606694 h 2860252"/>
              <a:gd name="connsiteX1715" fmla="*/ 6051427 w 12032642"/>
              <a:gd name="connsiteY1715" fmla="*/ 2566497 h 2860252"/>
              <a:gd name="connsiteX1716" fmla="*/ 5984712 w 12032642"/>
              <a:gd name="connsiteY1716" fmla="*/ 2541761 h 2860252"/>
              <a:gd name="connsiteX1717" fmla="*/ 5943018 w 12032642"/>
              <a:gd name="connsiteY1717" fmla="*/ 2557222 h 2860252"/>
              <a:gd name="connsiteX1718" fmla="*/ 5901323 w 12032642"/>
              <a:gd name="connsiteY1718" fmla="*/ 2544851 h 2860252"/>
              <a:gd name="connsiteX1719" fmla="*/ 5859630 w 12032642"/>
              <a:gd name="connsiteY1719" fmla="*/ 2557222 h 2860252"/>
              <a:gd name="connsiteX1720" fmla="*/ 5817935 w 12032642"/>
              <a:gd name="connsiteY1720" fmla="*/ 2544851 h 2860252"/>
              <a:gd name="connsiteX1721" fmla="*/ 5817935 w 12032642"/>
              <a:gd name="connsiteY1721" fmla="*/ 2585051 h 2860252"/>
              <a:gd name="connsiteX1722" fmla="*/ 5909664 w 12032642"/>
              <a:gd name="connsiteY1722" fmla="*/ 2569587 h 2860252"/>
              <a:gd name="connsiteX1723" fmla="*/ 6001393 w 12032642"/>
              <a:gd name="connsiteY1723" fmla="*/ 2606694 h 2860252"/>
              <a:gd name="connsiteX1724" fmla="*/ 6009733 w 12032642"/>
              <a:gd name="connsiteY1724" fmla="*/ 2631433 h 2860252"/>
              <a:gd name="connsiteX1725" fmla="*/ 5980083 w 12032642"/>
              <a:gd name="connsiteY1725" fmla="*/ 2631433 h 2860252"/>
              <a:gd name="connsiteX1726" fmla="*/ 5994099 w 12032642"/>
              <a:gd name="connsiteY1726" fmla="*/ 2635685 h 2860252"/>
              <a:gd name="connsiteX1727" fmla="*/ 5984712 w 12032642"/>
              <a:gd name="connsiteY1727" fmla="*/ 2653079 h 2860252"/>
              <a:gd name="connsiteX1728" fmla="*/ 5959698 w 12032642"/>
              <a:gd name="connsiteY1728" fmla="*/ 2640323 h 2860252"/>
              <a:gd name="connsiteX1729" fmla="*/ 5959698 w 12032642"/>
              <a:gd name="connsiteY1729" fmla="*/ 2631433 h 2860252"/>
              <a:gd name="connsiteX1730" fmla="*/ 5876310 w 12032642"/>
              <a:gd name="connsiteY1730" fmla="*/ 2612880 h 2860252"/>
              <a:gd name="connsiteX1731" fmla="*/ 5826275 w 12032642"/>
              <a:gd name="connsiteY1731" fmla="*/ 2631433 h 2860252"/>
              <a:gd name="connsiteX1732" fmla="*/ 5784581 w 12032642"/>
              <a:gd name="connsiteY1732" fmla="*/ 2615972 h 2860252"/>
              <a:gd name="connsiteX1733" fmla="*/ 5742886 w 12032642"/>
              <a:gd name="connsiteY1733" fmla="*/ 2615972 h 2860252"/>
              <a:gd name="connsiteX1734" fmla="*/ 5717872 w 12032642"/>
              <a:gd name="connsiteY1734" fmla="*/ 2640709 h 2860252"/>
              <a:gd name="connsiteX1735" fmla="*/ 5692852 w 12032642"/>
              <a:gd name="connsiteY1735" fmla="*/ 2634526 h 2860252"/>
              <a:gd name="connsiteX1736" fmla="*/ 5526074 w 12032642"/>
              <a:gd name="connsiteY1736" fmla="*/ 2628340 h 2860252"/>
              <a:gd name="connsiteX1737" fmla="*/ 5526074 w 12032642"/>
              <a:gd name="connsiteY1737" fmla="*/ 2606694 h 2860252"/>
              <a:gd name="connsiteX1738" fmla="*/ 5426005 w 12032642"/>
              <a:gd name="connsiteY1738" fmla="*/ 2612880 h 2860252"/>
              <a:gd name="connsiteX1739" fmla="*/ 5384310 w 12032642"/>
              <a:gd name="connsiteY1739" fmla="*/ 2600512 h 2860252"/>
              <a:gd name="connsiteX1740" fmla="*/ 5342616 w 12032642"/>
              <a:gd name="connsiteY1740" fmla="*/ 2612880 h 2860252"/>
              <a:gd name="connsiteX1741" fmla="*/ 5300922 w 12032642"/>
              <a:gd name="connsiteY1741" fmla="*/ 2597419 h 2860252"/>
              <a:gd name="connsiteX1742" fmla="*/ 5259227 w 12032642"/>
              <a:gd name="connsiteY1742" fmla="*/ 2597419 h 2860252"/>
              <a:gd name="connsiteX1743" fmla="*/ 5234214 w 12032642"/>
              <a:gd name="connsiteY1743" fmla="*/ 2625248 h 2860252"/>
              <a:gd name="connsiteX1744" fmla="*/ 5159165 w 12032642"/>
              <a:gd name="connsiteY1744" fmla="*/ 2622155 h 2860252"/>
              <a:gd name="connsiteX1745" fmla="*/ 5200859 w 12032642"/>
              <a:gd name="connsiteY1745" fmla="*/ 2603604 h 2860252"/>
              <a:gd name="connsiteX1746" fmla="*/ 5142485 w 12032642"/>
              <a:gd name="connsiteY1746" fmla="*/ 2581958 h 2860252"/>
              <a:gd name="connsiteX1747" fmla="*/ 5084109 w 12032642"/>
              <a:gd name="connsiteY1747" fmla="*/ 2603604 h 2860252"/>
              <a:gd name="connsiteX1748" fmla="*/ 5117470 w 12032642"/>
              <a:gd name="connsiteY1748" fmla="*/ 2619065 h 2860252"/>
              <a:gd name="connsiteX1749" fmla="*/ 4900658 w 12032642"/>
              <a:gd name="connsiteY1749" fmla="*/ 2625248 h 2860252"/>
              <a:gd name="connsiteX1750" fmla="*/ 4733881 w 12032642"/>
              <a:gd name="connsiteY1750" fmla="*/ 2625248 h 2860252"/>
              <a:gd name="connsiteX1751" fmla="*/ 4725540 w 12032642"/>
              <a:gd name="connsiteY1751" fmla="*/ 2603604 h 2860252"/>
              <a:gd name="connsiteX1752" fmla="*/ 4658825 w 12032642"/>
              <a:gd name="connsiteY1752" fmla="*/ 2594326 h 2860252"/>
              <a:gd name="connsiteX1753" fmla="*/ 4650486 w 12032642"/>
              <a:gd name="connsiteY1753" fmla="*/ 2560312 h 2860252"/>
              <a:gd name="connsiteX1754" fmla="*/ 4550422 w 12032642"/>
              <a:gd name="connsiteY1754" fmla="*/ 2554127 h 2860252"/>
              <a:gd name="connsiteX1755" fmla="*/ 4508728 w 12032642"/>
              <a:gd name="connsiteY1755" fmla="*/ 2591234 h 2860252"/>
              <a:gd name="connsiteX1756" fmla="*/ 4442013 w 12032642"/>
              <a:gd name="connsiteY1756" fmla="*/ 2554127 h 2860252"/>
              <a:gd name="connsiteX1757" fmla="*/ 4358625 w 12032642"/>
              <a:gd name="connsiteY1757" fmla="*/ 2585051 h 2860252"/>
              <a:gd name="connsiteX1758" fmla="*/ 4325270 w 12032642"/>
              <a:gd name="connsiteY1758" fmla="*/ 2557222 h 2860252"/>
              <a:gd name="connsiteX1759" fmla="*/ 4275235 w 12032642"/>
              <a:gd name="connsiteY1759" fmla="*/ 2557222 h 2860252"/>
              <a:gd name="connsiteX1760" fmla="*/ 4258562 w 12032642"/>
              <a:gd name="connsiteY1760" fmla="*/ 2581958 h 2860252"/>
              <a:gd name="connsiteX1761" fmla="*/ 4166833 w 12032642"/>
              <a:gd name="connsiteY1761" fmla="*/ 2588143 h 2860252"/>
              <a:gd name="connsiteX1762" fmla="*/ 4125138 w 12032642"/>
              <a:gd name="connsiteY1762" fmla="*/ 2603604 h 2860252"/>
              <a:gd name="connsiteX1763" fmla="*/ 4075104 w 12032642"/>
              <a:gd name="connsiteY1763" fmla="*/ 2563405 h 2860252"/>
              <a:gd name="connsiteX1764" fmla="*/ 4108458 w 12032642"/>
              <a:gd name="connsiteY1764" fmla="*/ 2544851 h 2860252"/>
              <a:gd name="connsiteX1765" fmla="*/ 4141819 w 12032642"/>
              <a:gd name="connsiteY1765" fmla="*/ 2529390 h 2860252"/>
              <a:gd name="connsiteX1766" fmla="*/ 4108458 w 12032642"/>
              <a:gd name="connsiteY1766" fmla="*/ 2544851 h 2860252"/>
              <a:gd name="connsiteX1767" fmla="*/ 4050090 w 12032642"/>
              <a:gd name="connsiteY1767" fmla="*/ 2544851 h 2860252"/>
              <a:gd name="connsiteX1768" fmla="*/ 3991715 w 12032642"/>
              <a:gd name="connsiteY1768" fmla="*/ 2566497 h 2860252"/>
              <a:gd name="connsiteX1769" fmla="*/ 3983375 w 12032642"/>
              <a:gd name="connsiteY1769" fmla="*/ 2603604 h 2860252"/>
              <a:gd name="connsiteX1770" fmla="*/ 3908326 w 12032642"/>
              <a:gd name="connsiteY1770" fmla="*/ 2606694 h 2860252"/>
              <a:gd name="connsiteX1771" fmla="*/ 3741549 w 12032642"/>
              <a:gd name="connsiteY1771" fmla="*/ 2523205 h 2860252"/>
              <a:gd name="connsiteX1772" fmla="*/ 3649820 w 12032642"/>
              <a:gd name="connsiteY1772" fmla="*/ 2504654 h 2860252"/>
              <a:gd name="connsiteX1773" fmla="*/ 3616465 w 12032642"/>
              <a:gd name="connsiteY1773" fmla="*/ 2517022 h 2860252"/>
              <a:gd name="connsiteX1774" fmla="*/ 3499723 w 12032642"/>
              <a:gd name="connsiteY1774" fmla="*/ 2495379 h 2860252"/>
              <a:gd name="connsiteX1775" fmla="*/ 3541417 w 12032642"/>
              <a:gd name="connsiteY1775" fmla="*/ 2464457 h 2860252"/>
              <a:gd name="connsiteX1776" fmla="*/ 3491382 w 12032642"/>
              <a:gd name="connsiteY1776" fmla="*/ 2445901 h 2860252"/>
              <a:gd name="connsiteX1777" fmla="*/ 3391313 w 12032642"/>
              <a:gd name="connsiteY1777" fmla="*/ 2464457 h 2860252"/>
              <a:gd name="connsiteX1778" fmla="*/ 3391313 w 12032642"/>
              <a:gd name="connsiteY1778" fmla="*/ 2507744 h 2860252"/>
              <a:gd name="connsiteX1779" fmla="*/ 3424674 w 12032642"/>
              <a:gd name="connsiteY1779" fmla="*/ 2523205 h 2860252"/>
              <a:gd name="connsiteX1780" fmla="*/ 3349619 w 12032642"/>
              <a:gd name="connsiteY1780" fmla="*/ 2554127 h 2860252"/>
              <a:gd name="connsiteX1781" fmla="*/ 3349619 w 12032642"/>
              <a:gd name="connsiteY1781" fmla="*/ 2569587 h 2860252"/>
              <a:gd name="connsiteX1782" fmla="*/ 3282910 w 12032642"/>
              <a:gd name="connsiteY1782" fmla="*/ 2578865 h 2860252"/>
              <a:gd name="connsiteX1783" fmla="*/ 3266230 w 12032642"/>
              <a:gd name="connsiteY1783" fmla="*/ 2603604 h 2860252"/>
              <a:gd name="connsiteX1784" fmla="*/ 3199522 w 12032642"/>
              <a:gd name="connsiteY1784" fmla="*/ 2606694 h 2860252"/>
              <a:gd name="connsiteX1785" fmla="*/ 3007723 w 12032642"/>
              <a:gd name="connsiteY1785" fmla="*/ 2551037 h 2860252"/>
              <a:gd name="connsiteX1786" fmla="*/ 3016064 w 12032642"/>
              <a:gd name="connsiteY1786" fmla="*/ 2547944 h 2860252"/>
              <a:gd name="connsiteX1787" fmla="*/ 3024404 w 12032642"/>
              <a:gd name="connsiteY1787" fmla="*/ 2551037 h 2860252"/>
              <a:gd name="connsiteX1788" fmla="*/ 3032744 w 12032642"/>
              <a:gd name="connsiteY1788" fmla="*/ 2541761 h 2860252"/>
              <a:gd name="connsiteX1789" fmla="*/ 3032737 w 12032642"/>
              <a:gd name="connsiteY1789" fmla="*/ 2541759 h 2860252"/>
              <a:gd name="connsiteX1790" fmla="*/ 3041078 w 12032642"/>
              <a:gd name="connsiteY1790" fmla="*/ 2538666 h 2860252"/>
              <a:gd name="connsiteX1791" fmla="*/ 3024404 w 12032642"/>
              <a:gd name="connsiteY1791" fmla="*/ 2532483 h 2860252"/>
              <a:gd name="connsiteX1792" fmla="*/ 2757557 w 12032642"/>
              <a:gd name="connsiteY1792" fmla="*/ 2532483 h 2860252"/>
              <a:gd name="connsiteX1793" fmla="*/ 2674168 w 12032642"/>
              <a:gd name="connsiteY1793" fmla="*/ 2510839 h 2860252"/>
              <a:gd name="connsiteX1794" fmla="*/ 2703916 w 12032642"/>
              <a:gd name="connsiteY1794" fmla="*/ 2486641 h 2860252"/>
              <a:gd name="connsiteX1795" fmla="*/ 2710650 w 12032642"/>
              <a:gd name="connsiteY1795" fmla="*/ 2483009 h 2860252"/>
              <a:gd name="connsiteX1796" fmla="*/ 2715863 w 12032642"/>
              <a:gd name="connsiteY1796" fmla="*/ 2476823 h 2860252"/>
              <a:gd name="connsiteX1797" fmla="*/ 2749217 w 12032642"/>
              <a:gd name="connsiteY1797" fmla="*/ 2461362 h 2860252"/>
              <a:gd name="connsiteX1798" fmla="*/ 2732543 w 12032642"/>
              <a:gd name="connsiteY1798" fmla="*/ 2473733 h 2860252"/>
              <a:gd name="connsiteX1799" fmla="*/ 2715768 w 12032642"/>
              <a:gd name="connsiteY1799" fmla="*/ 2475189 h 2860252"/>
              <a:gd name="connsiteX1800" fmla="*/ 2732543 w 12032642"/>
              <a:gd name="connsiteY1800" fmla="*/ 2458272 h 2860252"/>
              <a:gd name="connsiteX1801" fmla="*/ 2899321 w 12032642"/>
              <a:gd name="connsiteY1801" fmla="*/ 2458272 h 2860252"/>
              <a:gd name="connsiteX1802" fmla="*/ 2915994 w 12032642"/>
              <a:gd name="connsiteY1802" fmla="*/ 2442811 h 2860252"/>
              <a:gd name="connsiteX1803" fmla="*/ 2915994 w 12032642"/>
              <a:gd name="connsiteY1803" fmla="*/ 2442062 h 2860252"/>
              <a:gd name="connsiteX1804" fmla="*/ 2956649 w 12032642"/>
              <a:gd name="connsiteY1804" fmla="*/ 2443968 h 2860252"/>
              <a:gd name="connsiteX1805" fmla="*/ 2991050 w 12032642"/>
              <a:gd name="connsiteY1805" fmla="*/ 2436626 h 2860252"/>
              <a:gd name="connsiteX1806" fmla="*/ 2915994 w 12032642"/>
              <a:gd name="connsiteY1806" fmla="*/ 2438481 h 2860252"/>
              <a:gd name="connsiteX1807" fmla="*/ 2915994 w 12032642"/>
              <a:gd name="connsiteY1807" fmla="*/ 2436626 h 2860252"/>
              <a:gd name="connsiteX1808" fmla="*/ 2907661 w 12032642"/>
              <a:gd name="connsiteY1808" fmla="*/ 2430440 h 2860252"/>
              <a:gd name="connsiteX1809" fmla="*/ 2540745 w 12032642"/>
              <a:gd name="connsiteY1809" fmla="*/ 2427350 h 2860252"/>
              <a:gd name="connsiteX1810" fmla="*/ 2490710 w 12032642"/>
              <a:gd name="connsiteY1810" fmla="*/ 2445901 h 2860252"/>
              <a:gd name="connsiteX1811" fmla="*/ 2482370 w 12032642"/>
              <a:gd name="connsiteY1811" fmla="*/ 2492284 h 2860252"/>
              <a:gd name="connsiteX1812" fmla="*/ 2524064 w 12032642"/>
              <a:gd name="connsiteY1812" fmla="*/ 2510839 h 2860252"/>
              <a:gd name="connsiteX1813" fmla="*/ 2465696 w 12032642"/>
              <a:gd name="connsiteY1813" fmla="*/ 2517022 h 2860252"/>
              <a:gd name="connsiteX1814" fmla="*/ 2407322 w 12032642"/>
              <a:gd name="connsiteY1814" fmla="*/ 2492284 h 2860252"/>
              <a:gd name="connsiteX1815" fmla="*/ 2398981 w 12032642"/>
              <a:gd name="connsiteY1815" fmla="*/ 2458272 h 2860252"/>
              <a:gd name="connsiteX1816" fmla="*/ 2265565 w 12032642"/>
              <a:gd name="connsiteY1816" fmla="*/ 2455179 h 2860252"/>
              <a:gd name="connsiteX1817" fmla="*/ 2223870 w 12032642"/>
              <a:gd name="connsiteY1817" fmla="*/ 2442811 h 2860252"/>
              <a:gd name="connsiteX1818" fmla="*/ 2190509 w 12032642"/>
              <a:gd name="connsiteY1818" fmla="*/ 2455179 h 2860252"/>
              <a:gd name="connsiteX1819" fmla="*/ 2123801 w 12032642"/>
              <a:gd name="connsiteY1819" fmla="*/ 2418075 h 2860252"/>
              <a:gd name="connsiteX1820" fmla="*/ 1998718 w 12032642"/>
              <a:gd name="connsiteY1820" fmla="*/ 2396429 h 2860252"/>
              <a:gd name="connsiteX1821" fmla="*/ 1940343 w 12032642"/>
              <a:gd name="connsiteY1821" fmla="*/ 2411889 h 2860252"/>
              <a:gd name="connsiteX1822" fmla="*/ 1856954 w 12032642"/>
              <a:gd name="connsiteY1822" fmla="*/ 2411889 h 2860252"/>
              <a:gd name="connsiteX1823" fmla="*/ 1840281 w 12032642"/>
              <a:gd name="connsiteY1823" fmla="*/ 2387153 h 2860252"/>
              <a:gd name="connsiteX1824" fmla="*/ 1740211 w 12032642"/>
              <a:gd name="connsiteY1824" fmla="*/ 2384058 h 2860252"/>
              <a:gd name="connsiteX1825" fmla="*/ 1715197 w 12032642"/>
              <a:gd name="connsiteY1825" fmla="*/ 2436626 h 2860252"/>
              <a:gd name="connsiteX1826" fmla="*/ 1540080 w 12032642"/>
              <a:gd name="connsiteY1826" fmla="*/ 2442811 h 2860252"/>
              <a:gd name="connsiteX1827" fmla="*/ 1506726 w 12032642"/>
              <a:gd name="connsiteY1827" fmla="*/ 2455179 h 2860252"/>
              <a:gd name="connsiteX1828" fmla="*/ 1356622 w 12032642"/>
              <a:gd name="connsiteY1828" fmla="*/ 2455179 h 2860252"/>
              <a:gd name="connsiteX1829" fmla="*/ 1331608 w 12032642"/>
              <a:gd name="connsiteY1829" fmla="*/ 2448996 h 2860252"/>
              <a:gd name="connsiteX1830" fmla="*/ 1331608 w 12032642"/>
              <a:gd name="connsiteY1830" fmla="*/ 2430440 h 2860252"/>
              <a:gd name="connsiteX1831" fmla="*/ 1398316 w 12032642"/>
              <a:gd name="connsiteY1831" fmla="*/ 2402614 h 2860252"/>
              <a:gd name="connsiteX1832" fmla="*/ 1398316 w 12032642"/>
              <a:gd name="connsiteY1832" fmla="*/ 2380968 h 2860252"/>
              <a:gd name="connsiteX1833" fmla="*/ 1314927 w 12032642"/>
              <a:gd name="connsiteY1833" fmla="*/ 2393336 h 2860252"/>
              <a:gd name="connsiteX1834" fmla="*/ 1256552 w 12032642"/>
              <a:gd name="connsiteY1834" fmla="*/ 2405704 h 2860252"/>
              <a:gd name="connsiteX1835" fmla="*/ 1239879 w 12032642"/>
              <a:gd name="connsiteY1835" fmla="*/ 2371692 h 2860252"/>
              <a:gd name="connsiteX1836" fmla="*/ 1281573 w 12032642"/>
              <a:gd name="connsiteY1836" fmla="*/ 2353137 h 2860252"/>
              <a:gd name="connsiteX1837" fmla="*/ 1214858 w 12032642"/>
              <a:gd name="connsiteY1837" fmla="*/ 2346951 h 2860252"/>
              <a:gd name="connsiteX1838" fmla="*/ 1139810 w 12032642"/>
              <a:gd name="connsiteY1838" fmla="*/ 2303664 h 2860252"/>
              <a:gd name="connsiteX1839" fmla="*/ 1098115 w 12032642"/>
              <a:gd name="connsiteY1839" fmla="*/ 2303664 h 2860252"/>
              <a:gd name="connsiteX1840" fmla="*/ 1073101 w 12032642"/>
              <a:gd name="connsiteY1840" fmla="*/ 2278925 h 2860252"/>
              <a:gd name="connsiteX1841" fmla="*/ 998053 w 12032642"/>
              <a:gd name="connsiteY1841" fmla="*/ 2269647 h 2860252"/>
              <a:gd name="connsiteX1842" fmla="*/ 1081441 w 12032642"/>
              <a:gd name="connsiteY1842" fmla="*/ 2238726 h 2860252"/>
              <a:gd name="connsiteX1843" fmla="*/ 1006386 w 12032642"/>
              <a:gd name="connsiteY1843" fmla="*/ 2210899 h 2860252"/>
              <a:gd name="connsiteX1844" fmla="*/ 1006386 w 12032642"/>
              <a:gd name="connsiteY1844" fmla="*/ 2170700 h 2860252"/>
              <a:gd name="connsiteX1845" fmla="*/ 1073101 w 12032642"/>
              <a:gd name="connsiteY1845" fmla="*/ 2186161 h 2860252"/>
              <a:gd name="connsiteX1846" fmla="*/ 1164830 w 12032642"/>
              <a:gd name="connsiteY1846" fmla="*/ 2161422 h 2860252"/>
              <a:gd name="connsiteX1847" fmla="*/ 1148150 w 12032642"/>
              <a:gd name="connsiteY1847" fmla="*/ 2124317 h 2860252"/>
              <a:gd name="connsiteX1848" fmla="*/ 1056421 w 12032642"/>
              <a:gd name="connsiteY1848" fmla="*/ 2152146 h 2860252"/>
              <a:gd name="connsiteX1849" fmla="*/ 956352 w 12032642"/>
              <a:gd name="connsiteY1849" fmla="*/ 2130500 h 2860252"/>
              <a:gd name="connsiteX1850" fmla="*/ 1123136 w 12032642"/>
              <a:gd name="connsiteY1850" fmla="*/ 2099579 h 2860252"/>
              <a:gd name="connsiteX1851" fmla="*/ 1106455 w 12032642"/>
              <a:gd name="connsiteY1851" fmla="*/ 2062474 h 2860252"/>
              <a:gd name="connsiteX1852" fmla="*/ 1064761 w 12032642"/>
              <a:gd name="connsiteY1852" fmla="*/ 2074843 h 2860252"/>
              <a:gd name="connsiteX1853" fmla="*/ 973032 w 12032642"/>
              <a:gd name="connsiteY1853" fmla="*/ 2056289 h 2860252"/>
              <a:gd name="connsiteX1854" fmla="*/ 951913 w 12032642"/>
              <a:gd name="connsiteY1854" fmla="*/ 2041340 h 2860252"/>
              <a:gd name="connsiteX1855" fmla="*/ 973032 w 12032642"/>
              <a:gd name="connsiteY1855" fmla="*/ 2031553 h 2860252"/>
              <a:gd name="connsiteX1856" fmla="*/ 1031407 w 12032642"/>
              <a:gd name="connsiteY1856" fmla="*/ 2028460 h 2860252"/>
              <a:gd name="connsiteX1857" fmla="*/ 1073101 w 12032642"/>
              <a:gd name="connsiteY1857" fmla="*/ 2040828 h 2860252"/>
              <a:gd name="connsiteX1858" fmla="*/ 1039747 w 12032642"/>
              <a:gd name="connsiteY1858" fmla="*/ 2031553 h 2860252"/>
              <a:gd name="connsiteX1859" fmla="*/ 1039747 w 12032642"/>
              <a:gd name="connsiteY1859" fmla="*/ 2012999 h 2860252"/>
              <a:gd name="connsiteX1860" fmla="*/ 989712 w 12032642"/>
              <a:gd name="connsiteY1860" fmla="*/ 1988263 h 2860252"/>
              <a:gd name="connsiteX1861" fmla="*/ 992091 w 12032642"/>
              <a:gd name="connsiteY1861" fmla="*/ 1987159 h 2860252"/>
              <a:gd name="connsiteX1862" fmla="*/ 998053 w 12032642"/>
              <a:gd name="connsiteY1862" fmla="*/ 1985170 h 2860252"/>
              <a:gd name="connsiteX1863" fmla="*/ 1023067 w 12032642"/>
              <a:gd name="connsiteY1863" fmla="*/ 1972802 h 2860252"/>
              <a:gd name="connsiteX1864" fmla="*/ 992091 w 12032642"/>
              <a:gd name="connsiteY1864" fmla="*/ 1987159 h 2860252"/>
              <a:gd name="connsiteX1865" fmla="*/ 914657 w 12032642"/>
              <a:gd name="connsiteY1865" fmla="*/ 2012999 h 2860252"/>
              <a:gd name="connsiteX1866" fmla="*/ 914657 w 12032642"/>
              <a:gd name="connsiteY1866" fmla="*/ 2014965 h 2860252"/>
              <a:gd name="connsiteX1867" fmla="*/ 881303 w 12032642"/>
              <a:gd name="connsiteY1867" fmla="*/ 1991353 h 2860252"/>
              <a:gd name="connsiteX1868" fmla="*/ 881303 w 12032642"/>
              <a:gd name="connsiteY1868" fmla="*/ 1966617 h 2860252"/>
              <a:gd name="connsiteX1869" fmla="*/ 839609 w 12032642"/>
              <a:gd name="connsiteY1869" fmla="*/ 1951156 h 2860252"/>
              <a:gd name="connsiteX1870" fmla="*/ 822935 w 12032642"/>
              <a:gd name="connsiteY1870" fmla="*/ 1917142 h 2860252"/>
              <a:gd name="connsiteX1871" fmla="*/ 789574 w 12032642"/>
              <a:gd name="connsiteY1871" fmla="*/ 1985170 h 2860252"/>
              <a:gd name="connsiteX1872" fmla="*/ 772900 w 12032642"/>
              <a:gd name="connsiteY1872" fmla="*/ 1991353 h 2860252"/>
              <a:gd name="connsiteX1873" fmla="*/ 689512 w 12032642"/>
              <a:gd name="connsiteY1873" fmla="*/ 1991353 h 2860252"/>
              <a:gd name="connsiteX1874" fmla="*/ 647817 w 12032642"/>
              <a:gd name="connsiteY1874" fmla="*/ 1978985 h 2860252"/>
              <a:gd name="connsiteX1875" fmla="*/ 556088 w 12032642"/>
              <a:gd name="connsiteY1875" fmla="*/ 2025368 h 2860252"/>
              <a:gd name="connsiteX1876" fmla="*/ 506054 w 12032642"/>
              <a:gd name="connsiteY1876" fmla="*/ 2019185 h 2860252"/>
              <a:gd name="connsiteX1877" fmla="*/ 539408 w 12032642"/>
              <a:gd name="connsiteY1877" fmla="*/ 2003724 h 2860252"/>
              <a:gd name="connsiteX1878" fmla="*/ 489373 w 12032642"/>
              <a:gd name="connsiteY1878" fmla="*/ 1966617 h 2860252"/>
              <a:gd name="connsiteX1879" fmla="*/ 422665 w 12032642"/>
              <a:gd name="connsiteY1879" fmla="*/ 1978985 h 2860252"/>
              <a:gd name="connsiteX1880" fmla="*/ 380970 w 12032642"/>
              <a:gd name="connsiteY1880" fmla="*/ 1954249 h 2860252"/>
              <a:gd name="connsiteX1881" fmla="*/ 380970 w 12032642"/>
              <a:gd name="connsiteY1881" fmla="*/ 1910957 h 2860252"/>
              <a:gd name="connsiteX1882" fmla="*/ 297582 w 12032642"/>
              <a:gd name="connsiteY1882" fmla="*/ 1895496 h 2860252"/>
              <a:gd name="connsiteX1883" fmla="*/ 380970 w 12032642"/>
              <a:gd name="connsiteY1883" fmla="*/ 1858392 h 2860252"/>
              <a:gd name="connsiteX1884" fmla="*/ 531067 w 12032642"/>
              <a:gd name="connsiteY1884" fmla="*/ 1830563 h 2860252"/>
              <a:gd name="connsiteX1885" fmla="*/ 547748 w 12032642"/>
              <a:gd name="connsiteY1885" fmla="*/ 1855299 h 2860252"/>
              <a:gd name="connsiteX1886" fmla="*/ 606123 w 12032642"/>
              <a:gd name="connsiteY1886" fmla="*/ 1858392 h 2860252"/>
              <a:gd name="connsiteX1887" fmla="*/ 564428 w 12032642"/>
              <a:gd name="connsiteY1887" fmla="*/ 1815102 h 2860252"/>
              <a:gd name="connsiteX1888" fmla="*/ 322596 w 12032642"/>
              <a:gd name="connsiteY1888" fmla="*/ 1815102 h 2860252"/>
              <a:gd name="connsiteX1889" fmla="*/ 297582 w 12032642"/>
              <a:gd name="connsiteY1889" fmla="*/ 1824377 h 2860252"/>
              <a:gd name="connsiteX1890" fmla="*/ 264227 w 12032642"/>
              <a:gd name="connsiteY1890" fmla="*/ 1830563 h 2860252"/>
              <a:gd name="connsiteX1891" fmla="*/ 122464 w 12032642"/>
              <a:gd name="connsiteY1891" fmla="*/ 1830563 h 2860252"/>
              <a:gd name="connsiteX1892" fmla="*/ 114124 w 12032642"/>
              <a:gd name="connsiteY1892" fmla="*/ 1774902 h 2860252"/>
              <a:gd name="connsiteX1893" fmla="*/ 172498 w 12032642"/>
              <a:gd name="connsiteY1893" fmla="*/ 1774902 h 2860252"/>
              <a:gd name="connsiteX1894" fmla="*/ 289241 w 12032642"/>
              <a:gd name="connsiteY1894" fmla="*/ 1802731 h 2860252"/>
              <a:gd name="connsiteX1895" fmla="*/ 322596 w 12032642"/>
              <a:gd name="connsiteY1895" fmla="*/ 1790363 h 2860252"/>
              <a:gd name="connsiteX1896" fmla="*/ 380970 w 12032642"/>
              <a:gd name="connsiteY1896" fmla="*/ 1774902 h 2860252"/>
              <a:gd name="connsiteX1897" fmla="*/ 431005 w 12032642"/>
              <a:gd name="connsiteY1897" fmla="*/ 1765627 h 2860252"/>
              <a:gd name="connsiteX1898" fmla="*/ 347616 w 12032642"/>
              <a:gd name="connsiteY1898" fmla="*/ 1753259 h 2860252"/>
              <a:gd name="connsiteX1899" fmla="*/ 439338 w 12032642"/>
              <a:gd name="connsiteY1899" fmla="*/ 1731613 h 2860252"/>
              <a:gd name="connsiteX1900" fmla="*/ 531067 w 12032642"/>
              <a:gd name="connsiteY1900" fmla="*/ 1700691 h 2860252"/>
              <a:gd name="connsiteX1901" fmla="*/ 689512 w 12032642"/>
              <a:gd name="connsiteY1901" fmla="*/ 1700691 h 2860252"/>
              <a:gd name="connsiteX1902" fmla="*/ 756220 w 12032642"/>
              <a:gd name="connsiteY1902" fmla="*/ 1679045 h 2860252"/>
              <a:gd name="connsiteX1903" fmla="*/ 756220 w 12032642"/>
              <a:gd name="connsiteY1903" fmla="*/ 1666677 h 2860252"/>
              <a:gd name="connsiteX1904" fmla="*/ 772900 w 12032642"/>
              <a:gd name="connsiteY1904" fmla="*/ 1675955 h 2860252"/>
              <a:gd name="connsiteX1905" fmla="*/ 789574 w 12032642"/>
              <a:gd name="connsiteY1905" fmla="*/ 1669770 h 2860252"/>
              <a:gd name="connsiteX1906" fmla="*/ 772900 w 12032642"/>
              <a:gd name="connsiteY1906" fmla="*/ 1660494 h 2860252"/>
              <a:gd name="connsiteX1907" fmla="*/ 756220 w 12032642"/>
              <a:gd name="connsiteY1907" fmla="*/ 1666677 h 2860252"/>
              <a:gd name="connsiteX1908" fmla="*/ 756220 w 12032642"/>
              <a:gd name="connsiteY1908" fmla="*/ 1654309 h 2860252"/>
              <a:gd name="connsiteX1909" fmla="*/ 789574 w 12032642"/>
              <a:gd name="connsiteY1909" fmla="*/ 1641938 h 2860252"/>
              <a:gd name="connsiteX1910" fmla="*/ 831268 w 12032642"/>
              <a:gd name="connsiteY1910" fmla="*/ 1654309 h 2860252"/>
              <a:gd name="connsiteX1911" fmla="*/ 789574 w 12032642"/>
              <a:gd name="connsiteY1911" fmla="*/ 1641938 h 2860252"/>
              <a:gd name="connsiteX1912" fmla="*/ 847949 w 12032642"/>
              <a:gd name="connsiteY1912" fmla="*/ 1614112 h 2860252"/>
              <a:gd name="connsiteX1913" fmla="*/ 931338 w 12032642"/>
              <a:gd name="connsiteY1913" fmla="*/ 1614112 h 2860252"/>
              <a:gd name="connsiteX1914" fmla="*/ 973032 w 12032642"/>
              <a:gd name="connsiteY1914" fmla="*/ 1645033 h 2860252"/>
              <a:gd name="connsiteX1915" fmla="*/ 998053 w 12032642"/>
              <a:gd name="connsiteY1915" fmla="*/ 1617202 h 2860252"/>
              <a:gd name="connsiteX1916" fmla="*/ 1139810 w 12032642"/>
              <a:gd name="connsiteY1916" fmla="*/ 1611017 h 2860252"/>
              <a:gd name="connsiteX1917" fmla="*/ 1164830 w 12032642"/>
              <a:gd name="connsiteY1917" fmla="*/ 1583190 h 2860252"/>
              <a:gd name="connsiteX1918" fmla="*/ 1223198 w 12032642"/>
              <a:gd name="connsiteY1918" fmla="*/ 1580095 h 2860252"/>
              <a:gd name="connsiteX1919" fmla="*/ 1248219 w 12032642"/>
              <a:gd name="connsiteY1919" fmla="*/ 1555359 h 2860252"/>
              <a:gd name="connsiteX1920" fmla="*/ 1298254 w 12032642"/>
              <a:gd name="connsiteY1920" fmla="*/ 1536808 h 2860252"/>
              <a:gd name="connsiteX1921" fmla="*/ 1414997 w 12032642"/>
              <a:gd name="connsiteY1921" fmla="*/ 1536808 h 2860252"/>
              <a:gd name="connsiteX1922" fmla="*/ 1456691 w 12032642"/>
              <a:gd name="connsiteY1922" fmla="*/ 1524437 h 2860252"/>
              <a:gd name="connsiteX1923" fmla="*/ 1498385 w 12032642"/>
              <a:gd name="connsiteY1923" fmla="*/ 1536808 h 2860252"/>
              <a:gd name="connsiteX1924" fmla="*/ 1590114 w 12032642"/>
              <a:gd name="connsiteY1924" fmla="*/ 1518252 h 2860252"/>
              <a:gd name="connsiteX1925" fmla="*/ 1606788 w 12032642"/>
              <a:gd name="connsiteY1925" fmla="*/ 1496608 h 2860252"/>
              <a:gd name="connsiteX1926" fmla="*/ 1665163 w 12032642"/>
              <a:gd name="connsiteY1926" fmla="*/ 1493516 h 2860252"/>
              <a:gd name="connsiteX1927" fmla="*/ 1690177 w 12032642"/>
              <a:gd name="connsiteY1927" fmla="*/ 1465684 h 2860252"/>
              <a:gd name="connsiteX1928" fmla="*/ 1731871 w 12032642"/>
              <a:gd name="connsiteY1928" fmla="*/ 1478055 h 2860252"/>
              <a:gd name="connsiteX1929" fmla="*/ 1798586 w 12032642"/>
              <a:gd name="connsiteY1929" fmla="*/ 1456409 h 2860252"/>
              <a:gd name="connsiteX1930" fmla="*/ 1673503 w 12032642"/>
              <a:gd name="connsiteY1930" fmla="*/ 1447133 h 2860252"/>
              <a:gd name="connsiteX1931" fmla="*/ 1631809 w 12032642"/>
              <a:gd name="connsiteY1931" fmla="*/ 1462594 h 2860252"/>
              <a:gd name="connsiteX1932" fmla="*/ 1490045 w 12032642"/>
              <a:gd name="connsiteY1932" fmla="*/ 1434763 h 2860252"/>
              <a:gd name="connsiteX1933" fmla="*/ 1448351 w 12032642"/>
              <a:gd name="connsiteY1933" fmla="*/ 1440948 h 2860252"/>
              <a:gd name="connsiteX1934" fmla="*/ 1431670 w 12032642"/>
              <a:gd name="connsiteY1934" fmla="*/ 1447133 h 2860252"/>
              <a:gd name="connsiteX1935" fmla="*/ 1406656 w 12032642"/>
              <a:gd name="connsiteY1935" fmla="*/ 1444041 h 2860252"/>
              <a:gd name="connsiteX1936" fmla="*/ 1231539 w 12032642"/>
              <a:gd name="connsiteY1936" fmla="*/ 1422397 h 2860252"/>
              <a:gd name="connsiteX1937" fmla="*/ 1148150 w 12032642"/>
              <a:gd name="connsiteY1937" fmla="*/ 1437858 h 2860252"/>
              <a:gd name="connsiteX1938" fmla="*/ 1106455 w 12032642"/>
              <a:gd name="connsiteY1938" fmla="*/ 1422397 h 2860252"/>
              <a:gd name="connsiteX1939" fmla="*/ 1081441 w 12032642"/>
              <a:gd name="connsiteY1939" fmla="*/ 1444041 h 2860252"/>
              <a:gd name="connsiteX1940" fmla="*/ 1189844 w 12032642"/>
              <a:gd name="connsiteY1940" fmla="*/ 1468780 h 2860252"/>
              <a:gd name="connsiteX1941" fmla="*/ 1023067 w 12032642"/>
              <a:gd name="connsiteY1941" fmla="*/ 1478055 h 2860252"/>
              <a:gd name="connsiteX1942" fmla="*/ 998053 w 12032642"/>
              <a:gd name="connsiteY1942" fmla="*/ 1453319 h 2860252"/>
              <a:gd name="connsiteX1943" fmla="*/ 939678 w 12032642"/>
              <a:gd name="connsiteY1943" fmla="*/ 1465684 h 2860252"/>
              <a:gd name="connsiteX1944" fmla="*/ 856289 w 12032642"/>
              <a:gd name="connsiteY1944" fmla="*/ 1444041 h 2860252"/>
              <a:gd name="connsiteX1945" fmla="*/ 847949 w 12032642"/>
              <a:gd name="connsiteY1945" fmla="*/ 1410027 h 2860252"/>
              <a:gd name="connsiteX1946" fmla="*/ 747880 w 12032642"/>
              <a:gd name="connsiteY1946" fmla="*/ 1419302 h 2860252"/>
              <a:gd name="connsiteX1947" fmla="*/ 731206 w 12032642"/>
              <a:gd name="connsiteY1947" fmla="*/ 1397658 h 2860252"/>
              <a:gd name="connsiteX1948" fmla="*/ 622796 w 12032642"/>
              <a:gd name="connsiteY1948" fmla="*/ 1379105 h 2860252"/>
              <a:gd name="connsiteX1949" fmla="*/ 606123 w 12032642"/>
              <a:gd name="connsiteY1949" fmla="*/ 1422397 h 2860252"/>
              <a:gd name="connsiteX1950" fmla="*/ 556088 w 12032642"/>
              <a:gd name="connsiteY1950" fmla="*/ 1406936 h 2860252"/>
              <a:gd name="connsiteX1951" fmla="*/ 514394 w 12032642"/>
              <a:gd name="connsiteY1951" fmla="*/ 1419302 h 2860252"/>
              <a:gd name="connsiteX1952" fmla="*/ 439338 w 12032642"/>
              <a:gd name="connsiteY1952" fmla="*/ 1394566 h 2860252"/>
              <a:gd name="connsiteX1953" fmla="*/ 355950 w 12032642"/>
              <a:gd name="connsiteY1953" fmla="*/ 1385290 h 2860252"/>
              <a:gd name="connsiteX1954" fmla="*/ 481040 w 12032642"/>
              <a:gd name="connsiteY1954" fmla="*/ 1354369 h 2860252"/>
              <a:gd name="connsiteX1955" fmla="*/ 464359 w 12032642"/>
              <a:gd name="connsiteY1955" fmla="*/ 1348183 h 2860252"/>
              <a:gd name="connsiteX1956" fmla="*/ 389311 w 12032642"/>
              <a:gd name="connsiteY1956" fmla="*/ 1348183 h 2860252"/>
              <a:gd name="connsiteX1957" fmla="*/ 347616 w 12032642"/>
              <a:gd name="connsiteY1957" fmla="*/ 1332723 h 2860252"/>
              <a:gd name="connsiteX1958" fmla="*/ 264227 w 12032642"/>
              <a:gd name="connsiteY1958" fmla="*/ 1332723 h 2860252"/>
              <a:gd name="connsiteX1959" fmla="*/ 189172 w 12032642"/>
              <a:gd name="connsiteY1959" fmla="*/ 1360554 h 2860252"/>
              <a:gd name="connsiteX1960" fmla="*/ 147478 w 12032642"/>
              <a:gd name="connsiteY1960" fmla="*/ 1348183 h 2860252"/>
              <a:gd name="connsiteX1961" fmla="*/ 22395 w 12032642"/>
              <a:gd name="connsiteY1961" fmla="*/ 1348183 h 2860252"/>
              <a:gd name="connsiteX1962" fmla="*/ 0 w 12032642"/>
              <a:gd name="connsiteY1962" fmla="*/ 1338549 h 2860252"/>
              <a:gd name="connsiteX1963" fmla="*/ 0 w 12032642"/>
              <a:gd name="connsiteY1963" fmla="*/ 1319342 h 2860252"/>
              <a:gd name="connsiteX1964" fmla="*/ 4679 w 12032642"/>
              <a:gd name="connsiteY1964" fmla="*/ 1318808 h 2860252"/>
              <a:gd name="connsiteX1965" fmla="*/ 39075 w 12032642"/>
              <a:gd name="connsiteY1965" fmla="*/ 1314172 h 2860252"/>
              <a:gd name="connsiteX1966" fmla="*/ 20313 w 12032642"/>
              <a:gd name="connsiteY1966" fmla="*/ 1304895 h 2860252"/>
              <a:gd name="connsiteX1967" fmla="*/ 0 w 12032642"/>
              <a:gd name="connsiteY1967" fmla="*/ 1304894 h 2860252"/>
              <a:gd name="connsiteX1968" fmla="*/ 0 w 12032642"/>
              <a:gd name="connsiteY1968" fmla="*/ 1292062 h 2860252"/>
              <a:gd name="connsiteX1969" fmla="*/ 11062 w 12032642"/>
              <a:gd name="connsiteY1969" fmla="*/ 1290640 h 2860252"/>
              <a:gd name="connsiteX1970" fmla="*/ 122464 w 12032642"/>
              <a:gd name="connsiteY1970" fmla="*/ 1283248 h 2860252"/>
              <a:gd name="connsiteX1971" fmla="*/ 64089 w 12032642"/>
              <a:gd name="connsiteY1971" fmla="*/ 1261604 h 2860252"/>
              <a:gd name="connsiteX1972" fmla="*/ 0 w 12032642"/>
              <a:gd name="connsiteY1972" fmla="*/ 1261604 h 2860252"/>
              <a:gd name="connsiteX1973" fmla="*/ 0 w 12032642"/>
              <a:gd name="connsiteY1973" fmla="*/ 1005078 h 2860252"/>
              <a:gd name="connsiteX1974" fmla="*/ 5721 w 12032642"/>
              <a:gd name="connsiteY1974" fmla="*/ 1004954 h 2860252"/>
              <a:gd name="connsiteX1975" fmla="*/ 114124 w 12032642"/>
              <a:gd name="connsiteY1975" fmla="*/ 986400 h 2860252"/>
              <a:gd name="connsiteX1976" fmla="*/ 80769 w 12032642"/>
              <a:gd name="connsiteY1976" fmla="*/ 967847 h 2860252"/>
              <a:gd name="connsiteX1977" fmla="*/ 80769 w 12032642"/>
              <a:gd name="connsiteY1977" fmla="*/ 924557 h 2860252"/>
              <a:gd name="connsiteX1978" fmla="*/ 155818 w 12032642"/>
              <a:gd name="connsiteY1978" fmla="*/ 881267 h 2860252"/>
              <a:gd name="connsiteX1979" fmla="*/ 255887 w 12032642"/>
              <a:gd name="connsiteY1979" fmla="*/ 844161 h 2860252"/>
              <a:gd name="connsiteX1980" fmla="*/ 339276 w 12032642"/>
              <a:gd name="connsiteY1980" fmla="*/ 844161 h 2860252"/>
              <a:gd name="connsiteX1981" fmla="*/ 405984 w 12032642"/>
              <a:gd name="connsiteY1981" fmla="*/ 813239 h 2860252"/>
              <a:gd name="connsiteX1982" fmla="*/ 506054 w 12032642"/>
              <a:gd name="connsiteY1982" fmla="*/ 813239 h 2860252"/>
              <a:gd name="connsiteX1983" fmla="*/ 531067 w 12032642"/>
              <a:gd name="connsiteY1983" fmla="*/ 788503 h 2860252"/>
              <a:gd name="connsiteX1984" fmla="*/ 606123 w 12032642"/>
              <a:gd name="connsiteY1984" fmla="*/ 760671 h 2860252"/>
              <a:gd name="connsiteX1985" fmla="*/ 531067 w 12032642"/>
              <a:gd name="connsiteY1985" fmla="*/ 751396 h 2860252"/>
              <a:gd name="connsiteX1986" fmla="*/ 522734 w 12032642"/>
              <a:gd name="connsiteY1986" fmla="*/ 717384 h 2860252"/>
              <a:gd name="connsiteX1987" fmla="*/ 522734 w 12032642"/>
              <a:gd name="connsiteY1987" fmla="*/ 689553 h 2860252"/>
              <a:gd name="connsiteX1988" fmla="*/ 581102 w 12032642"/>
              <a:gd name="connsiteY1988" fmla="*/ 667906 h 2860252"/>
              <a:gd name="connsiteX1989" fmla="*/ 622796 w 12032642"/>
              <a:gd name="connsiteY1989" fmla="*/ 680277 h 2860252"/>
              <a:gd name="connsiteX1990" fmla="*/ 706185 w 12032642"/>
              <a:gd name="connsiteY1990" fmla="*/ 667906 h 2860252"/>
              <a:gd name="connsiteX1991" fmla="*/ 789574 w 12032642"/>
              <a:gd name="connsiteY1991" fmla="*/ 652446 h 2860252"/>
              <a:gd name="connsiteX1992" fmla="*/ 881303 w 12032642"/>
              <a:gd name="connsiteY1992" fmla="*/ 646263 h 2860252"/>
              <a:gd name="connsiteX1993" fmla="*/ 831268 w 12032642"/>
              <a:gd name="connsiteY1993" fmla="*/ 624617 h 2860252"/>
              <a:gd name="connsiteX1994" fmla="*/ 739546 w 12032642"/>
              <a:gd name="connsiteY1994" fmla="*/ 621524 h 2860252"/>
              <a:gd name="connsiteX1995" fmla="*/ 731206 w 12032642"/>
              <a:gd name="connsiteY1995" fmla="*/ 584417 h 2860252"/>
              <a:gd name="connsiteX1996" fmla="*/ 797914 w 12032642"/>
              <a:gd name="connsiteY1996" fmla="*/ 593695 h 2860252"/>
              <a:gd name="connsiteX1997" fmla="*/ 872963 w 12032642"/>
              <a:gd name="connsiteY1997" fmla="*/ 593695 h 2860252"/>
              <a:gd name="connsiteX1998" fmla="*/ 914657 w 12032642"/>
              <a:gd name="connsiteY1998" fmla="*/ 609156 h 2860252"/>
              <a:gd name="connsiteX1999" fmla="*/ 1051568 w 12032642"/>
              <a:gd name="connsiteY1999" fmla="*/ 601138 h 2860252"/>
              <a:gd name="connsiteX2000" fmla="*/ 1060975 w 12032642"/>
              <a:gd name="connsiteY2000" fmla="*/ 602447 h 2860252"/>
              <a:gd name="connsiteX2001" fmla="*/ 1014726 w 12032642"/>
              <a:gd name="connsiteY2001" fmla="*/ 612249 h 2860252"/>
              <a:gd name="connsiteX2002" fmla="*/ 1023067 w 12032642"/>
              <a:gd name="connsiteY2002" fmla="*/ 624617 h 2860252"/>
              <a:gd name="connsiteX2003" fmla="*/ 1114796 w 12032642"/>
              <a:gd name="connsiteY2003" fmla="*/ 627709 h 2860252"/>
              <a:gd name="connsiteX2004" fmla="*/ 1131469 w 12032642"/>
              <a:gd name="connsiteY2004" fmla="*/ 621524 h 2860252"/>
              <a:gd name="connsiteX2005" fmla="*/ 1064761 w 12032642"/>
              <a:gd name="connsiteY2005" fmla="*/ 602973 h 2860252"/>
              <a:gd name="connsiteX2006" fmla="*/ 1060975 w 12032642"/>
              <a:gd name="connsiteY2006" fmla="*/ 602447 h 2860252"/>
              <a:gd name="connsiteX2007" fmla="*/ 1073101 w 12032642"/>
              <a:gd name="connsiteY2007" fmla="*/ 599878 h 2860252"/>
              <a:gd name="connsiteX2008" fmla="*/ 1051568 w 12032642"/>
              <a:gd name="connsiteY2008" fmla="*/ 601138 h 2860252"/>
              <a:gd name="connsiteX2009" fmla="*/ 931338 w 12032642"/>
              <a:gd name="connsiteY2009" fmla="*/ 584417 h 2860252"/>
              <a:gd name="connsiteX2010" fmla="*/ 847949 w 12032642"/>
              <a:gd name="connsiteY2010" fmla="*/ 568956 h 2860252"/>
              <a:gd name="connsiteX2011" fmla="*/ 789574 w 12032642"/>
              <a:gd name="connsiteY2011" fmla="*/ 568956 h 2860252"/>
              <a:gd name="connsiteX2012" fmla="*/ 772900 w 12032642"/>
              <a:gd name="connsiteY2012" fmla="*/ 562774 h 2860252"/>
              <a:gd name="connsiteX2013" fmla="*/ 722866 w 12032642"/>
              <a:gd name="connsiteY2013" fmla="*/ 494748 h 2860252"/>
              <a:gd name="connsiteX2014" fmla="*/ 714525 w 12032642"/>
              <a:gd name="connsiteY2014" fmla="*/ 476192 h 2860252"/>
              <a:gd name="connsiteX2015" fmla="*/ 622796 w 12032642"/>
              <a:gd name="connsiteY2015" fmla="*/ 476192 h 2860252"/>
              <a:gd name="connsiteX2016" fmla="*/ 564428 w 12032642"/>
              <a:gd name="connsiteY2016" fmla="*/ 439087 h 2860252"/>
              <a:gd name="connsiteX2017" fmla="*/ 472699 w 12032642"/>
              <a:gd name="connsiteY2017" fmla="*/ 423627 h 2860252"/>
              <a:gd name="connsiteX2018" fmla="*/ 522734 w 12032642"/>
              <a:gd name="connsiteY2018" fmla="*/ 392705 h 2860252"/>
              <a:gd name="connsiteX2019" fmla="*/ 522734 w 12032642"/>
              <a:gd name="connsiteY2019" fmla="*/ 364876 h 2860252"/>
              <a:gd name="connsiteX2020" fmla="*/ 464359 w 12032642"/>
              <a:gd name="connsiteY2020" fmla="*/ 343230 h 2860252"/>
              <a:gd name="connsiteX2021" fmla="*/ 422665 w 12032642"/>
              <a:gd name="connsiteY2021" fmla="*/ 358691 h 2860252"/>
              <a:gd name="connsiteX2022" fmla="*/ 339276 w 12032642"/>
              <a:gd name="connsiteY2022" fmla="*/ 358691 h 2860252"/>
              <a:gd name="connsiteX2023" fmla="*/ 314255 w 12032642"/>
              <a:gd name="connsiteY2023" fmla="*/ 333955 h 2860252"/>
              <a:gd name="connsiteX2024" fmla="*/ 222533 w 12032642"/>
              <a:gd name="connsiteY2024" fmla="*/ 330862 h 2860252"/>
              <a:gd name="connsiteX2025" fmla="*/ 130804 w 12032642"/>
              <a:gd name="connsiteY2025" fmla="*/ 343230 h 2860252"/>
              <a:gd name="connsiteX2026" fmla="*/ 114124 w 12032642"/>
              <a:gd name="connsiteY2026" fmla="*/ 324677 h 2860252"/>
              <a:gd name="connsiteX2027" fmla="*/ 197512 w 12032642"/>
              <a:gd name="connsiteY2027" fmla="*/ 309216 h 2860252"/>
              <a:gd name="connsiteX2028" fmla="*/ 197512 w 12032642"/>
              <a:gd name="connsiteY2028" fmla="*/ 287572 h 2860252"/>
              <a:gd name="connsiteX2029" fmla="*/ 280901 w 12032642"/>
              <a:gd name="connsiteY2029" fmla="*/ 296848 h 2860252"/>
              <a:gd name="connsiteX2030" fmla="*/ 355950 w 12032642"/>
              <a:gd name="connsiteY2030" fmla="*/ 287572 h 2860252"/>
              <a:gd name="connsiteX2031" fmla="*/ 422665 w 12032642"/>
              <a:gd name="connsiteY2031" fmla="*/ 275202 h 2860252"/>
              <a:gd name="connsiteX2032" fmla="*/ 464359 w 12032642"/>
              <a:gd name="connsiteY2032" fmla="*/ 287572 h 2860252"/>
              <a:gd name="connsiteX2033" fmla="*/ 497713 w 12032642"/>
              <a:gd name="connsiteY2033" fmla="*/ 275202 h 2860252"/>
              <a:gd name="connsiteX2034" fmla="*/ 606123 w 12032642"/>
              <a:gd name="connsiteY2034" fmla="*/ 269019 h 2860252"/>
              <a:gd name="connsiteX2035" fmla="*/ 489373 w 12032642"/>
              <a:gd name="connsiteY2035" fmla="*/ 235005 h 2860252"/>
              <a:gd name="connsiteX2036" fmla="*/ 531067 w 12032642"/>
              <a:gd name="connsiteY2036" fmla="*/ 219544 h 2860252"/>
              <a:gd name="connsiteX2037" fmla="*/ 531067 w 12032642"/>
              <a:gd name="connsiteY2037" fmla="*/ 197898 h 2860252"/>
              <a:gd name="connsiteX2038" fmla="*/ 589442 w 12032642"/>
              <a:gd name="connsiteY2038" fmla="*/ 166976 h 2860252"/>
              <a:gd name="connsiteX2039" fmla="*/ 631137 w 12032642"/>
              <a:gd name="connsiteY2039" fmla="*/ 170069 h 2860252"/>
              <a:gd name="connsiteX2040" fmla="*/ 647817 w 12032642"/>
              <a:gd name="connsiteY2040" fmla="*/ 194805 h 2860252"/>
              <a:gd name="connsiteX2041" fmla="*/ 614456 w 12032642"/>
              <a:gd name="connsiteY2041" fmla="*/ 210266 h 2860252"/>
              <a:gd name="connsiteX2042" fmla="*/ 647817 w 12032642"/>
              <a:gd name="connsiteY2042" fmla="*/ 194805 h 2860252"/>
              <a:gd name="connsiteX2043" fmla="*/ 706185 w 12032642"/>
              <a:gd name="connsiteY2043" fmla="*/ 182437 h 2860252"/>
              <a:gd name="connsiteX2044" fmla="*/ 822935 w 12032642"/>
              <a:gd name="connsiteY2044" fmla="*/ 225729 h 2860252"/>
              <a:gd name="connsiteX2045" fmla="*/ 839609 w 12032642"/>
              <a:gd name="connsiteY2045" fmla="*/ 222636 h 2860252"/>
              <a:gd name="connsiteX2046" fmla="*/ 831268 w 12032642"/>
              <a:gd name="connsiteY2046" fmla="*/ 197898 h 2860252"/>
              <a:gd name="connsiteX2047" fmla="*/ 814595 w 12032642"/>
              <a:gd name="connsiteY2047" fmla="*/ 173162 h 2860252"/>
              <a:gd name="connsiteX2048" fmla="*/ 831268 w 12032642"/>
              <a:gd name="connsiteY2048" fmla="*/ 166976 h 2860252"/>
              <a:gd name="connsiteX2049" fmla="*/ 1039747 w 12032642"/>
              <a:gd name="connsiteY2049" fmla="*/ 166976 h 2860252"/>
              <a:gd name="connsiteX2050" fmla="*/ 1064761 w 12032642"/>
              <a:gd name="connsiteY2050" fmla="*/ 145333 h 2860252"/>
              <a:gd name="connsiteX2051" fmla="*/ 1214858 w 12032642"/>
              <a:gd name="connsiteY2051" fmla="*/ 117501 h 2860252"/>
              <a:gd name="connsiteX2052" fmla="*/ 1189844 w 12032642"/>
              <a:gd name="connsiteY2052" fmla="*/ 92765 h 2860252"/>
              <a:gd name="connsiteX2053" fmla="*/ 1173164 w 12032642"/>
              <a:gd name="connsiteY2053" fmla="*/ 71119 h 2860252"/>
              <a:gd name="connsiteX2054" fmla="*/ 1231539 w 12032642"/>
              <a:gd name="connsiteY2054" fmla="*/ 64936 h 2860252"/>
              <a:gd name="connsiteX2055" fmla="*/ 1281573 w 12032642"/>
              <a:gd name="connsiteY2055" fmla="*/ 80397 h 2860252"/>
              <a:gd name="connsiteX2056" fmla="*/ 1331608 w 12032642"/>
              <a:gd name="connsiteY2056" fmla="*/ 64936 h 2860252"/>
              <a:gd name="connsiteX2057" fmla="*/ 1406656 w 12032642"/>
              <a:gd name="connsiteY2057" fmla="*/ 80397 h 2860252"/>
              <a:gd name="connsiteX2058" fmla="*/ 1481705 w 12032642"/>
              <a:gd name="connsiteY2058" fmla="*/ 52568 h 2860252"/>
              <a:gd name="connsiteX2059" fmla="*/ 1598455 w 12032642"/>
              <a:gd name="connsiteY2059" fmla="*/ 52568 h 2860252"/>
              <a:gd name="connsiteX2060" fmla="*/ 1648482 w 12032642"/>
              <a:gd name="connsiteY2060" fmla="*/ 37107 h 2860252"/>
              <a:gd name="connsiteX2061" fmla="*/ 1898649 w 12032642"/>
              <a:gd name="connsiteY2061" fmla="*/ 37107 h 2860252"/>
              <a:gd name="connsiteX2062" fmla="*/ 1965364 w 12032642"/>
              <a:gd name="connsiteY2062" fmla="*/ 68029 h 2860252"/>
              <a:gd name="connsiteX2063" fmla="*/ 1998718 w 12032642"/>
              <a:gd name="connsiteY2063" fmla="*/ 55658 h 2860252"/>
              <a:gd name="connsiteX2064" fmla="*/ 2032072 w 12032642"/>
              <a:gd name="connsiteY2064" fmla="*/ 52568 h 2860252"/>
              <a:gd name="connsiteX2065" fmla="*/ 2207190 w 12032642"/>
              <a:gd name="connsiteY2065" fmla="*/ 52568 h 2860252"/>
              <a:gd name="connsiteX2066" fmla="*/ 2240544 w 12032642"/>
              <a:gd name="connsiteY2066" fmla="*/ 64936 h 2860252"/>
              <a:gd name="connsiteX2067" fmla="*/ 2449016 w 12032642"/>
              <a:gd name="connsiteY2067" fmla="*/ 64936 h 2860252"/>
              <a:gd name="connsiteX2068" fmla="*/ 2499051 w 12032642"/>
              <a:gd name="connsiteY2068" fmla="*/ 49475 h 2860252"/>
              <a:gd name="connsiteX2069" fmla="*/ 2565759 w 12032642"/>
              <a:gd name="connsiteY2069" fmla="*/ 64936 h 2860252"/>
              <a:gd name="connsiteX2070" fmla="*/ 2607460 w 12032642"/>
              <a:gd name="connsiteY2070" fmla="*/ 52568 h 2860252"/>
              <a:gd name="connsiteX2071" fmla="*/ 2724203 w 12032642"/>
              <a:gd name="connsiteY2071" fmla="*/ 52568 h 2860252"/>
              <a:gd name="connsiteX2072" fmla="*/ 2765897 w 12032642"/>
              <a:gd name="connsiteY2072" fmla="*/ 37107 h 2860252"/>
              <a:gd name="connsiteX2073" fmla="*/ 2799251 w 12032642"/>
              <a:gd name="connsiteY2073" fmla="*/ 49475 h 2860252"/>
              <a:gd name="connsiteX2074" fmla="*/ 2957689 w 12032642"/>
              <a:gd name="connsiteY2074" fmla="*/ 49475 h 2860252"/>
              <a:gd name="connsiteX2075" fmla="*/ 3016064 w 12032642"/>
              <a:gd name="connsiteY2075" fmla="*/ 68029 h 2860252"/>
              <a:gd name="connsiteX2076" fmla="*/ 3082772 w 12032642"/>
              <a:gd name="connsiteY2076" fmla="*/ 52568 h 2860252"/>
              <a:gd name="connsiteX2077" fmla="*/ 3124473 w 12032642"/>
              <a:gd name="connsiteY2077" fmla="*/ 64936 h 2860252"/>
              <a:gd name="connsiteX2078" fmla="*/ 3199522 w 12032642"/>
              <a:gd name="connsiteY2078" fmla="*/ 64936 h 2860252"/>
              <a:gd name="connsiteX2079" fmla="*/ 3241216 w 12032642"/>
              <a:gd name="connsiteY2079" fmla="*/ 52568 h 2860252"/>
              <a:gd name="connsiteX2080" fmla="*/ 3282910 w 12032642"/>
              <a:gd name="connsiteY2080" fmla="*/ 64936 h 2860252"/>
              <a:gd name="connsiteX2081" fmla="*/ 3332945 w 12032642"/>
              <a:gd name="connsiteY2081" fmla="*/ 49475 h 2860252"/>
              <a:gd name="connsiteX2082" fmla="*/ 3407994 w 12032642"/>
              <a:gd name="connsiteY2082" fmla="*/ 61843 h 2860252"/>
              <a:gd name="connsiteX2083" fmla="*/ 3541417 w 12032642"/>
              <a:gd name="connsiteY2083" fmla="*/ 37107 h 2860252"/>
              <a:gd name="connsiteX2084" fmla="*/ 3708194 w 12032642"/>
              <a:gd name="connsiteY2084" fmla="*/ 37107 h 2860252"/>
              <a:gd name="connsiteX2085" fmla="*/ 3774903 w 12032642"/>
              <a:gd name="connsiteY2085" fmla="*/ 68029 h 2860252"/>
              <a:gd name="connsiteX2086" fmla="*/ 3783243 w 12032642"/>
              <a:gd name="connsiteY2086" fmla="*/ 61843 h 2860252"/>
              <a:gd name="connsiteX2087" fmla="*/ 3858292 w 12032642"/>
              <a:gd name="connsiteY2087" fmla="*/ 77304 h 2860252"/>
              <a:gd name="connsiteX2088" fmla="*/ 3933347 w 12032642"/>
              <a:gd name="connsiteY2088" fmla="*/ 49475 h 2860252"/>
              <a:gd name="connsiteX2089" fmla="*/ 4100124 w 12032642"/>
              <a:gd name="connsiteY2089" fmla="*/ 49475 h 2860252"/>
              <a:gd name="connsiteX2090" fmla="*/ 4158492 w 12032642"/>
              <a:gd name="connsiteY2090" fmla="*/ 18554 h 2860252"/>
              <a:gd name="connsiteX2091" fmla="*/ 4250221 w 12032642"/>
              <a:gd name="connsiteY2091" fmla="*/ 18554 h 2860252"/>
              <a:gd name="connsiteX2092" fmla="*/ 4291917 w 12032642"/>
              <a:gd name="connsiteY2092" fmla="*/ 3093 h 2860252"/>
              <a:gd name="connsiteX2093" fmla="*/ 4325270 w 12032642"/>
              <a:gd name="connsiteY2093" fmla="*/ 15461 h 2860252"/>
              <a:gd name="connsiteX2094" fmla="*/ 4650486 w 12032642"/>
              <a:gd name="connsiteY2094" fmla="*/ 15461 h 2860252"/>
              <a:gd name="connsiteX2095" fmla="*/ 4675506 w 12032642"/>
              <a:gd name="connsiteY2095" fmla="*/ 40197 h 2860252"/>
              <a:gd name="connsiteX2096" fmla="*/ 4758895 w 12032642"/>
              <a:gd name="connsiteY2096" fmla="*/ 30922 h 2860252"/>
              <a:gd name="connsiteX2097" fmla="*/ 4800589 w 12032642"/>
              <a:gd name="connsiteY2097" fmla="*/ 43290 h 2860252"/>
              <a:gd name="connsiteX2098" fmla="*/ 4883978 w 12032642"/>
              <a:gd name="connsiteY2098" fmla="*/ 15461 h 2860252"/>
              <a:gd name="connsiteX2099" fmla="*/ 5042415 w 12032642"/>
              <a:gd name="connsiteY2099" fmla="*/ 15461 h 2860252"/>
              <a:gd name="connsiteX2100" fmla="*/ 5092450 w 12032642"/>
              <a:gd name="connsiteY2100" fmla="*/ 0 h 286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Lst>
            <a:rect l="l" t="t" r="r" b="b"/>
            <a:pathLst>
              <a:path w="12032642" h="2860252">
                <a:moveTo>
                  <a:pt x="10779580" y="2844791"/>
                </a:moveTo>
                <a:cubicBezTo>
                  <a:pt x="10787920" y="2847884"/>
                  <a:pt x="10787920" y="2850977"/>
                  <a:pt x="10796260" y="2854067"/>
                </a:cubicBezTo>
                <a:cubicBezTo>
                  <a:pt x="10796260" y="2857159"/>
                  <a:pt x="10787920" y="2860252"/>
                  <a:pt x="10779580" y="2860252"/>
                </a:cubicBezTo>
                <a:cubicBezTo>
                  <a:pt x="10771246" y="2857159"/>
                  <a:pt x="10771246" y="2854067"/>
                  <a:pt x="10771246" y="2850977"/>
                </a:cubicBezTo>
                <a:cubicBezTo>
                  <a:pt x="10771246" y="2850977"/>
                  <a:pt x="10779580" y="2847884"/>
                  <a:pt x="10779580" y="2844791"/>
                </a:cubicBezTo>
                <a:close/>
                <a:moveTo>
                  <a:pt x="10462698" y="2832423"/>
                </a:moveTo>
                <a:cubicBezTo>
                  <a:pt x="10471039" y="2835516"/>
                  <a:pt x="10479379" y="2838609"/>
                  <a:pt x="10479379" y="2838609"/>
                </a:cubicBezTo>
                <a:cubicBezTo>
                  <a:pt x="10471039" y="2841699"/>
                  <a:pt x="10462698" y="2841699"/>
                  <a:pt x="10454358" y="2841699"/>
                </a:cubicBezTo>
                <a:cubicBezTo>
                  <a:pt x="10454358" y="2841699"/>
                  <a:pt x="10446018" y="2838609"/>
                  <a:pt x="10437684" y="2838609"/>
                </a:cubicBezTo>
                <a:cubicBezTo>
                  <a:pt x="10446018" y="2835516"/>
                  <a:pt x="10454358" y="2835516"/>
                  <a:pt x="10462698" y="2832423"/>
                </a:cubicBezTo>
                <a:close/>
                <a:moveTo>
                  <a:pt x="9462033" y="2816962"/>
                </a:moveTo>
                <a:cubicBezTo>
                  <a:pt x="9470374" y="2816962"/>
                  <a:pt x="9470374" y="2823148"/>
                  <a:pt x="9478714" y="2826238"/>
                </a:cubicBezTo>
                <a:cubicBezTo>
                  <a:pt x="9478714" y="2826238"/>
                  <a:pt x="9470374" y="2832423"/>
                  <a:pt x="9462033" y="2832423"/>
                </a:cubicBezTo>
                <a:cubicBezTo>
                  <a:pt x="9445353" y="2832423"/>
                  <a:pt x="9428679" y="2832423"/>
                  <a:pt x="9411998" y="2829333"/>
                </a:cubicBezTo>
                <a:cubicBezTo>
                  <a:pt x="9411998" y="2826238"/>
                  <a:pt x="9411998" y="2823148"/>
                  <a:pt x="9411998" y="2820055"/>
                </a:cubicBezTo>
                <a:cubicBezTo>
                  <a:pt x="9428679" y="2820055"/>
                  <a:pt x="9445353" y="2816962"/>
                  <a:pt x="9462033" y="2816962"/>
                </a:cubicBezTo>
                <a:close/>
                <a:moveTo>
                  <a:pt x="11263239" y="2773673"/>
                </a:moveTo>
                <a:lnTo>
                  <a:pt x="11313273" y="2773673"/>
                </a:lnTo>
                <a:cubicBezTo>
                  <a:pt x="11321607" y="2779856"/>
                  <a:pt x="11321607" y="2789134"/>
                  <a:pt x="11329947" y="2798409"/>
                </a:cubicBezTo>
                <a:cubicBezTo>
                  <a:pt x="11304933" y="2801502"/>
                  <a:pt x="11288253" y="2801502"/>
                  <a:pt x="11271579" y="2801502"/>
                </a:cubicBezTo>
                <a:cubicBezTo>
                  <a:pt x="11238218" y="2792226"/>
                  <a:pt x="11238218" y="2782948"/>
                  <a:pt x="11263239" y="2773673"/>
                </a:cubicBezTo>
                <a:close/>
                <a:moveTo>
                  <a:pt x="10629476" y="2758212"/>
                </a:moveTo>
                <a:cubicBezTo>
                  <a:pt x="10629476" y="2758212"/>
                  <a:pt x="10637816" y="2761305"/>
                  <a:pt x="10646156" y="2764395"/>
                </a:cubicBezTo>
                <a:cubicBezTo>
                  <a:pt x="10637816" y="2767487"/>
                  <a:pt x="10629476" y="2767487"/>
                  <a:pt x="10621136" y="2770580"/>
                </a:cubicBezTo>
                <a:cubicBezTo>
                  <a:pt x="10612796" y="2767487"/>
                  <a:pt x="10612796" y="2767487"/>
                  <a:pt x="10604462" y="2764395"/>
                </a:cubicBezTo>
                <a:cubicBezTo>
                  <a:pt x="10612796" y="2761305"/>
                  <a:pt x="10621136" y="2761305"/>
                  <a:pt x="10629476" y="2758212"/>
                </a:cubicBezTo>
                <a:close/>
                <a:moveTo>
                  <a:pt x="8144494" y="2758212"/>
                </a:moveTo>
                <a:cubicBezTo>
                  <a:pt x="8144494" y="2758212"/>
                  <a:pt x="8152827" y="2761305"/>
                  <a:pt x="8161167" y="2764395"/>
                </a:cubicBezTo>
                <a:cubicBezTo>
                  <a:pt x="8152827" y="2767487"/>
                  <a:pt x="8144494" y="2767487"/>
                  <a:pt x="8136153" y="2770580"/>
                </a:cubicBezTo>
                <a:cubicBezTo>
                  <a:pt x="8127813" y="2767487"/>
                  <a:pt x="8127813" y="2767487"/>
                  <a:pt x="8119473" y="2764395"/>
                </a:cubicBezTo>
                <a:cubicBezTo>
                  <a:pt x="8127813" y="2761305"/>
                  <a:pt x="8136153" y="2761305"/>
                  <a:pt x="8144494" y="2758212"/>
                </a:cubicBezTo>
                <a:close/>
                <a:moveTo>
                  <a:pt x="7944348" y="2758212"/>
                </a:moveTo>
                <a:cubicBezTo>
                  <a:pt x="7944348" y="2758212"/>
                  <a:pt x="7952689" y="2761305"/>
                  <a:pt x="7961029" y="2764395"/>
                </a:cubicBezTo>
                <a:cubicBezTo>
                  <a:pt x="7952689" y="2767487"/>
                  <a:pt x="7944348" y="2767487"/>
                  <a:pt x="7936015" y="2770580"/>
                </a:cubicBezTo>
                <a:cubicBezTo>
                  <a:pt x="7927675" y="2767487"/>
                  <a:pt x="7927675" y="2767487"/>
                  <a:pt x="7919334" y="2764395"/>
                </a:cubicBezTo>
                <a:cubicBezTo>
                  <a:pt x="7927675" y="2761305"/>
                  <a:pt x="7936015" y="2761305"/>
                  <a:pt x="7944348" y="2758212"/>
                </a:cubicBezTo>
                <a:close/>
                <a:moveTo>
                  <a:pt x="7860966" y="2758212"/>
                </a:moveTo>
                <a:cubicBezTo>
                  <a:pt x="7869307" y="2761305"/>
                  <a:pt x="7869307" y="2764395"/>
                  <a:pt x="7869307" y="2767487"/>
                </a:cubicBezTo>
                <a:cubicBezTo>
                  <a:pt x="7877647" y="2767487"/>
                  <a:pt x="7869307" y="2770580"/>
                  <a:pt x="7860966" y="2773673"/>
                </a:cubicBezTo>
                <a:cubicBezTo>
                  <a:pt x="7852626" y="2770580"/>
                  <a:pt x="7852626" y="2767487"/>
                  <a:pt x="7844293" y="2764395"/>
                </a:cubicBezTo>
                <a:cubicBezTo>
                  <a:pt x="7844293" y="2764395"/>
                  <a:pt x="7852626" y="2761305"/>
                  <a:pt x="7860966" y="2758212"/>
                </a:cubicBezTo>
                <a:close/>
                <a:moveTo>
                  <a:pt x="7660828" y="2742751"/>
                </a:moveTo>
                <a:cubicBezTo>
                  <a:pt x="7669168" y="2745844"/>
                  <a:pt x="7677508" y="2748934"/>
                  <a:pt x="7677508" y="2748934"/>
                </a:cubicBezTo>
                <a:cubicBezTo>
                  <a:pt x="7669168" y="2752027"/>
                  <a:pt x="7660828" y="2752027"/>
                  <a:pt x="7652488" y="2752027"/>
                </a:cubicBezTo>
                <a:cubicBezTo>
                  <a:pt x="7652488" y="2752027"/>
                  <a:pt x="7644154" y="2748934"/>
                  <a:pt x="7635814" y="2748934"/>
                </a:cubicBezTo>
                <a:cubicBezTo>
                  <a:pt x="7644154" y="2745844"/>
                  <a:pt x="7652488" y="2745844"/>
                  <a:pt x="7660828" y="2742751"/>
                </a:cubicBezTo>
                <a:close/>
                <a:moveTo>
                  <a:pt x="9964457" y="2741589"/>
                </a:moveTo>
                <a:cubicBezTo>
                  <a:pt x="9976966" y="2741202"/>
                  <a:pt x="9987390" y="2742749"/>
                  <a:pt x="9995727" y="2745841"/>
                </a:cubicBezTo>
                <a:cubicBezTo>
                  <a:pt x="9979053" y="2764395"/>
                  <a:pt x="9954032" y="2761302"/>
                  <a:pt x="9920678" y="2748934"/>
                </a:cubicBezTo>
                <a:cubicBezTo>
                  <a:pt x="9937355" y="2744295"/>
                  <a:pt x="9951949" y="2741976"/>
                  <a:pt x="9964457" y="2741589"/>
                </a:cubicBezTo>
                <a:close/>
                <a:moveTo>
                  <a:pt x="7385648" y="2730381"/>
                </a:moveTo>
                <a:cubicBezTo>
                  <a:pt x="7385648" y="2730381"/>
                  <a:pt x="7393981" y="2733473"/>
                  <a:pt x="7402321" y="2733473"/>
                </a:cubicBezTo>
                <a:cubicBezTo>
                  <a:pt x="7393981" y="2736566"/>
                  <a:pt x="7385648" y="2739656"/>
                  <a:pt x="7377307" y="2739656"/>
                </a:cubicBezTo>
                <a:cubicBezTo>
                  <a:pt x="7368967" y="2736566"/>
                  <a:pt x="7368967" y="2736566"/>
                  <a:pt x="7360627" y="2733473"/>
                </a:cubicBezTo>
                <a:cubicBezTo>
                  <a:pt x="7368967" y="2730381"/>
                  <a:pt x="7377307" y="2730381"/>
                  <a:pt x="7385648" y="2730381"/>
                </a:cubicBezTo>
                <a:close/>
                <a:moveTo>
                  <a:pt x="11421676" y="2727290"/>
                </a:moveTo>
                <a:cubicBezTo>
                  <a:pt x="11430016" y="2727290"/>
                  <a:pt x="11430016" y="2733473"/>
                  <a:pt x="11438356" y="2736566"/>
                </a:cubicBezTo>
                <a:cubicBezTo>
                  <a:pt x="11438356" y="2736566"/>
                  <a:pt x="11430016" y="2742751"/>
                  <a:pt x="11421676" y="2742751"/>
                </a:cubicBezTo>
                <a:cubicBezTo>
                  <a:pt x="11404996" y="2742751"/>
                  <a:pt x="11388322" y="2742751"/>
                  <a:pt x="11371641" y="2739659"/>
                </a:cubicBezTo>
                <a:cubicBezTo>
                  <a:pt x="11371641" y="2736566"/>
                  <a:pt x="11371641" y="2733473"/>
                  <a:pt x="11371641" y="2730383"/>
                </a:cubicBezTo>
                <a:cubicBezTo>
                  <a:pt x="11388322" y="2730383"/>
                  <a:pt x="11404996" y="2727290"/>
                  <a:pt x="11421676" y="2727290"/>
                </a:cubicBezTo>
                <a:close/>
                <a:moveTo>
                  <a:pt x="10304268" y="2714920"/>
                </a:moveTo>
                <a:cubicBezTo>
                  <a:pt x="10295928" y="2714920"/>
                  <a:pt x="10287588" y="2718012"/>
                  <a:pt x="10279247" y="2721105"/>
                </a:cubicBezTo>
                <a:cubicBezTo>
                  <a:pt x="10287588" y="2724198"/>
                  <a:pt x="10287588" y="2727290"/>
                  <a:pt x="10295928" y="2727290"/>
                </a:cubicBezTo>
                <a:cubicBezTo>
                  <a:pt x="10304268" y="2724198"/>
                  <a:pt x="10312608" y="2721105"/>
                  <a:pt x="10320942" y="2721105"/>
                </a:cubicBezTo>
                <a:cubicBezTo>
                  <a:pt x="10312608" y="2718012"/>
                  <a:pt x="10312608" y="2714920"/>
                  <a:pt x="10304268" y="2714920"/>
                </a:cubicBezTo>
                <a:close/>
                <a:moveTo>
                  <a:pt x="10220879" y="2714920"/>
                </a:moveTo>
                <a:cubicBezTo>
                  <a:pt x="10212539" y="2718012"/>
                  <a:pt x="10204199" y="2718012"/>
                  <a:pt x="10212539" y="2721105"/>
                </a:cubicBezTo>
                <a:cubicBezTo>
                  <a:pt x="10212539" y="2724198"/>
                  <a:pt x="10220879" y="2727290"/>
                  <a:pt x="10220879" y="2730381"/>
                </a:cubicBezTo>
                <a:cubicBezTo>
                  <a:pt x="10229219" y="2727290"/>
                  <a:pt x="10229219" y="2724198"/>
                  <a:pt x="10237553" y="2724198"/>
                </a:cubicBezTo>
                <a:cubicBezTo>
                  <a:pt x="10229219" y="2721105"/>
                  <a:pt x="10229219" y="2718012"/>
                  <a:pt x="10220879" y="2714920"/>
                </a:cubicBezTo>
                <a:close/>
                <a:moveTo>
                  <a:pt x="10821274" y="2699459"/>
                </a:moveTo>
                <a:cubicBezTo>
                  <a:pt x="10812941" y="2702552"/>
                  <a:pt x="10804600" y="2702552"/>
                  <a:pt x="10812941" y="2705644"/>
                </a:cubicBezTo>
                <a:cubicBezTo>
                  <a:pt x="10812941" y="2708737"/>
                  <a:pt x="10821274" y="2711830"/>
                  <a:pt x="10821274" y="2714920"/>
                </a:cubicBezTo>
                <a:cubicBezTo>
                  <a:pt x="10829614" y="2711830"/>
                  <a:pt x="10829614" y="2708737"/>
                  <a:pt x="10837955" y="2708737"/>
                </a:cubicBezTo>
                <a:cubicBezTo>
                  <a:pt x="10829614" y="2705644"/>
                  <a:pt x="10829614" y="2702552"/>
                  <a:pt x="10821274" y="2699459"/>
                </a:cubicBezTo>
                <a:close/>
                <a:moveTo>
                  <a:pt x="10070776" y="2670857"/>
                </a:moveTo>
                <a:cubicBezTo>
                  <a:pt x="10068692" y="2670084"/>
                  <a:pt x="10066608" y="2670084"/>
                  <a:pt x="10062442" y="2671630"/>
                </a:cubicBezTo>
                <a:cubicBezTo>
                  <a:pt x="10054102" y="2671630"/>
                  <a:pt x="10045761" y="2674723"/>
                  <a:pt x="10037421" y="2674723"/>
                </a:cubicBezTo>
                <a:cubicBezTo>
                  <a:pt x="10045761" y="2677815"/>
                  <a:pt x="10054102" y="2677815"/>
                  <a:pt x="10054102" y="2680908"/>
                </a:cubicBezTo>
                <a:cubicBezTo>
                  <a:pt x="10062442" y="2677815"/>
                  <a:pt x="10070775" y="2677815"/>
                  <a:pt x="10079116" y="2674723"/>
                </a:cubicBezTo>
                <a:cubicBezTo>
                  <a:pt x="10074946" y="2673176"/>
                  <a:pt x="10072860" y="2671630"/>
                  <a:pt x="10070776" y="2670857"/>
                </a:cubicBezTo>
                <a:close/>
                <a:moveTo>
                  <a:pt x="8344625" y="2668537"/>
                </a:moveTo>
                <a:cubicBezTo>
                  <a:pt x="8336285" y="2671630"/>
                  <a:pt x="8336285" y="2674723"/>
                  <a:pt x="8327945" y="2677815"/>
                </a:cubicBezTo>
                <a:lnTo>
                  <a:pt x="8344625" y="2683998"/>
                </a:lnTo>
                <a:cubicBezTo>
                  <a:pt x="8352966" y="2680908"/>
                  <a:pt x="8352966" y="2677815"/>
                  <a:pt x="8361299" y="2674723"/>
                </a:cubicBezTo>
                <a:cubicBezTo>
                  <a:pt x="8361299" y="2674723"/>
                  <a:pt x="8352966" y="2671630"/>
                  <a:pt x="8344625" y="2668537"/>
                </a:cubicBezTo>
                <a:close/>
                <a:moveTo>
                  <a:pt x="10938024" y="2653077"/>
                </a:moveTo>
                <a:cubicBezTo>
                  <a:pt x="10929684" y="2653077"/>
                  <a:pt x="10904663" y="2656169"/>
                  <a:pt x="10871309" y="2659262"/>
                </a:cubicBezTo>
                <a:cubicBezTo>
                  <a:pt x="10896330" y="2671630"/>
                  <a:pt x="10871309" y="2683998"/>
                  <a:pt x="10896330" y="2696369"/>
                </a:cubicBezTo>
                <a:cubicBezTo>
                  <a:pt x="10904663" y="2693276"/>
                  <a:pt x="10921344" y="2693276"/>
                  <a:pt x="10921344" y="2690184"/>
                </a:cubicBezTo>
                <a:cubicBezTo>
                  <a:pt x="10921344" y="2680908"/>
                  <a:pt x="10921344" y="2671630"/>
                  <a:pt x="10946357" y="2665447"/>
                </a:cubicBezTo>
                <a:cubicBezTo>
                  <a:pt x="10963038" y="2662355"/>
                  <a:pt x="10963038" y="2659262"/>
                  <a:pt x="10938024" y="2653077"/>
                </a:cubicBezTo>
                <a:close/>
                <a:moveTo>
                  <a:pt x="8003777" y="2653077"/>
                </a:moveTo>
                <a:cubicBezTo>
                  <a:pt x="7990223" y="2653077"/>
                  <a:pt x="7977716" y="2654624"/>
                  <a:pt x="7969376" y="2662355"/>
                </a:cubicBezTo>
                <a:cubicBezTo>
                  <a:pt x="7994397" y="2665445"/>
                  <a:pt x="8006903" y="2666992"/>
                  <a:pt x="8015244" y="2665833"/>
                </a:cubicBezTo>
                <a:lnTo>
                  <a:pt x="8036084" y="2653077"/>
                </a:lnTo>
                <a:close/>
                <a:moveTo>
                  <a:pt x="6773779" y="2640320"/>
                </a:moveTo>
                <a:lnTo>
                  <a:pt x="6797991" y="2651292"/>
                </a:lnTo>
                <a:lnTo>
                  <a:pt x="6835280" y="2662355"/>
                </a:lnTo>
                <a:cubicBezTo>
                  <a:pt x="6818607" y="2666992"/>
                  <a:pt x="6810266" y="2666992"/>
                  <a:pt x="6805053" y="2664288"/>
                </a:cubicBezTo>
                <a:lnTo>
                  <a:pt x="6796067" y="2653077"/>
                </a:lnTo>
                <a:lnTo>
                  <a:pt x="6761272" y="2653079"/>
                </a:lnTo>
                <a:cubicBezTo>
                  <a:pt x="6747725" y="2653077"/>
                  <a:pt x="6735218" y="2651532"/>
                  <a:pt x="6726878" y="2643801"/>
                </a:cubicBezTo>
                <a:cubicBezTo>
                  <a:pt x="6751892" y="2640709"/>
                  <a:pt x="6764399" y="2639161"/>
                  <a:pt x="6773779" y="2640320"/>
                </a:cubicBezTo>
                <a:close/>
                <a:moveTo>
                  <a:pt x="8161167" y="2634526"/>
                </a:moveTo>
                <a:cubicBezTo>
                  <a:pt x="8111133" y="2643801"/>
                  <a:pt x="8069438" y="2631433"/>
                  <a:pt x="8044424" y="2653077"/>
                </a:cubicBezTo>
                <a:lnTo>
                  <a:pt x="8094459" y="2653077"/>
                </a:lnTo>
                <a:cubicBezTo>
                  <a:pt x="8127813" y="2653077"/>
                  <a:pt x="8136153" y="2671630"/>
                  <a:pt x="8169507" y="2662355"/>
                </a:cubicBezTo>
                <a:cubicBezTo>
                  <a:pt x="8169507" y="2656169"/>
                  <a:pt x="8161167" y="2646894"/>
                  <a:pt x="8161167" y="2634526"/>
                </a:cubicBezTo>
                <a:close/>
                <a:moveTo>
                  <a:pt x="11263239" y="2625248"/>
                </a:moveTo>
                <a:cubicBezTo>
                  <a:pt x="11263239" y="2625248"/>
                  <a:pt x="11271572" y="2628340"/>
                  <a:pt x="11279912" y="2631433"/>
                </a:cubicBezTo>
                <a:cubicBezTo>
                  <a:pt x="11271572" y="2634526"/>
                  <a:pt x="11263239" y="2634526"/>
                  <a:pt x="11254898" y="2637618"/>
                </a:cubicBezTo>
                <a:cubicBezTo>
                  <a:pt x="11246558" y="2634526"/>
                  <a:pt x="11246558" y="2634526"/>
                  <a:pt x="11238218" y="2631433"/>
                </a:cubicBezTo>
                <a:cubicBezTo>
                  <a:pt x="11246558" y="2628340"/>
                  <a:pt x="11254898" y="2628340"/>
                  <a:pt x="11263239" y="2625248"/>
                </a:cubicBezTo>
                <a:close/>
                <a:moveTo>
                  <a:pt x="11188190" y="2625248"/>
                </a:moveTo>
                <a:cubicBezTo>
                  <a:pt x="11196524" y="2625248"/>
                  <a:pt x="11196524" y="2628340"/>
                  <a:pt x="11204864" y="2631433"/>
                </a:cubicBezTo>
                <a:cubicBezTo>
                  <a:pt x="11196524" y="2634526"/>
                  <a:pt x="11188190" y="2634526"/>
                  <a:pt x="11179850" y="2637618"/>
                </a:cubicBezTo>
                <a:cubicBezTo>
                  <a:pt x="11179850" y="2637618"/>
                  <a:pt x="11171510" y="2634526"/>
                  <a:pt x="11163170" y="2631433"/>
                </a:cubicBezTo>
                <a:cubicBezTo>
                  <a:pt x="11171510" y="2628340"/>
                  <a:pt x="11179850" y="2628340"/>
                  <a:pt x="11188190" y="2625248"/>
                </a:cubicBezTo>
                <a:close/>
                <a:moveTo>
                  <a:pt x="6943690" y="2578865"/>
                </a:moveTo>
                <a:cubicBezTo>
                  <a:pt x="6935350" y="2581958"/>
                  <a:pt x="6927009" y="2581958"/>
                  <a:pt x="6927009" y="2585051"/>
                </a:cubicBezTo>
                <a:cubicBezTo>
                  <a:pt x="6927009" y="2588143"/>
                  <a:pt x="6935350" y="2591234"/>
                  <a:pt x="6943690" y="2594326"/>
                </a:cubicBezTo>
                <a:cubicBezTo>
                  <a:pt x="6952023" y="2591234"/>
                  <a:pt x="6960364" y="2591234"/>
                  <a:pt x="6952023" y="2588143"/>
                </a:cubicBezTo>
                <a:cubicBezTo>
                  <a:pt x="6952023" y="2585051"/>
                  <a:pt x="6943690" y="2581958"/>
                  <a:pt x="6943690" y="2578865"/>
                </a:cubicBezTo>
                <a:close/>
                <a:moveTo>
                  <a:pt x="6259899" y="2566497"/>
                </a:moveTo>
                <a:cubicBezTo>
                  <a:pt x="6251559" y="2566497"/>
                  <a:pt x="6243219" y="2569587"/>
                  <a:pt x="6234879" y="2572683"/>
                </a:cubicBezTo>
                <a:cubicBezTo>
                  <a:pt x="6243219" y="2572683"/>
                  <a:pt x="6251559" y="2575773"/>
                  <a:pt x="6251559" y="2578865"/>
                </a:cubicBezTo>
                <a:cubicBezTo>
                  <a:pt x="6259899" y="2575773"/>
                  <a:pt x="6268239" y="2575773"/>
                  <a:pt x="6276573" y="2572683"/>
                </a:cubicBezTo>
                <a:cubicBezTo>
                  <a:pt x="6268239" y="2569587"/>
                  <a:pt x="6268239" y="2566497"/>
                  <a:pt x="6259899" y="2566497"/>
                </a:cubicBezTo>
                <a:close/>
                <a:moveTo>
                  <a:pt x="4700520" y="2554127"/>
                </a:moveTo>
                <a:cubicBezTo>
                  <a:pt x="4692180" y="2554127"/>
                  <a:pt x="4675506" y="2557222"/>
                  <a:pt x="4675506" y="2560312"/>
                </a:cubicBezTo>
                <a:cubicBezTo>
                  <a:pt x="4683846" y="2563405"/>
                  <a:pt x="4683846" y="2569587"/>
                  <a:pt x="4683846" y="2578865"/>
                </a:cubicBezTo>
                <a:cubicBezTo>
                  <a:pt x="4692180" y="2578865"/>
                  <a:pt x="4700520" y="2578865"/>
                  <a:pt x="4708860" y="2578865"/>
                </a:cubicBezTo>
                <a:cubicBezTo>
                  <a:pt x="4708860" y="2572683"/>
                  <a:pt x="4717201" y="2566497"/>
                  <a:pt x="4717201" y="2560312"/>
                </a:cubicBezTo>
                <a:cubicBezTo>
                  <a:pt x="4717201" y="2557222"/>
                  <a:pt x="4708860" y="2554127"/>
                  <a:pt x="4700520" y="2554127"/>
                </a:cubicBezTo>
                <a:close/>
                <a:moveTo>
                  <a:pt x="3424674" y="2554127"/>
                </a:moveTo>
                <a:cubicBezTo>
                  <a:pt x="3424674" y="2554127"/>
                  <a:pt x="3433007" y="2557219"/>
                  <a:pt x="3441348" y="2557219"/>
                </a:cubicBezTo>
                <a:cubicBezTo>
                  <a:pt x="3433007" y="2560312"/>
                  <a:pt x="3424674" y="2560312"/>
                  <a:pt x="3416334" y="2563402"/>
                </a:cubicBezTo>
                <a:lnTo>
                  <a:pt x="3399653" y="2557219"/>
                </a:lnTo>
                <a:cubicBezTo>
                  <a:pt x="3407994" y="2554127"/>
                  <a:pt x="3416334" y="2554127"/>
                  <a:pt x="3424674" y="2554127"/>
                </a:cubicBezTo>
                <a:close/>
                <a:moveTo>
                  <a:pt x="6607917" y="2553839"/>
                </a:moveTo>
                <a:cubicBezTo>
                  <a:pt x="6584072" y="2553548"/>
                  <a:pt x="6568435" y="2561085"/>
                  <a:pt x="6543420" y="2563405"/>
                </a:cubicBezTo>
                <a:cubicBezTo>
                  <a:pt x="6510066" y="2566497"/>
                  <a:pt x="6476711" y="2566497"/>
                  <a:pt x="6435017" y="2569587"/>
                </a:cubicBezTo>
                <a:cubicBezTo>
                  <a:pt x="6460031" y="2581958"/>
                  <a:pt x="6485045" y="2578865"/>
                  <a:pt x="6510066" y="2581958"/>
                </a:cubicBezTo>
                <a:cubicBezTo>
                  <a:pt x="6535079" y="2585051"/>
                  <a:pt x="6560100" y="2591234"/>
                  <a:pt x="6585114" y="2594326"/>
                </a:cubicBezTo>
                <a:cubicBezTo>
                  <a:pt x="6601795" y="2588143"/>
                  <a:pt x="6626808" y="2581958"/>
                  <a:pt x="6643489" y="2575773"/>
                </a:cubicBezTo>
                <a:cubicBezTo>
                  <a:pt x="6635149" y="2569587"/>
                  <a:pt x="6635149" y="2563405"/>
                  <a:pt x="6635149" y="2557222"/>
                </a:cubicBezTo>
                <a:cubicBezTo>
                  <a:pt x="6624725" y="2554902"/>
                  <a:pt x="6615865" y="2553936"/>
                  <a:pt x="6607917" y="2553839"/>
                </a:cubicBezTo>
                <a:close/>
                <a:moveTo>
                  <a:pt x="4133479" y="2551037"/>
                </a:moveTo>
                <a:lnTo>
                  <a:pt x="4116798" y="2557222"/>
                </a:lnTo>
                <a:cubicBezTo>
                  <a:pt x="4125138" y="2560312"/>
                  <a:pt x="4133479" y="2560312"/>
                  <a:pt x="4141819" y="2563405"/>
                </a:cubicBezTo>
                <a:cubicBezTo>
                  <a:pt x="4141819" y="2563405"/>
                  <a:pt x="4150152" y="2560312"/>
                  <a:pt x="4158492" y="2557222"/>
                </a:cubicBezTo>
                <a:cubicBezTo>
                  <a:pt x="4150152" y="2554127"/>
                  <a:pt x="4141819" y="2554127"/>
                  <a:pt x="4133479" y="2551037"/>
                </a:cubicBezTo>
                <a:close/>
                <a:moveTo>
                  <a:pt x="3633139" y="2544851"/>
                </a:moveTo>
                <a:cubicBezTo>
                  <a:pt x="3633139" y="2560312"/>
                  <a:pt x="3641479" y="2566497"/>
                  <a:pt x="3641479" y="2572683"/>
                </a:cubicBezTo>
                <a:cubicBezTo>
                  <a:pt x="3608118" y="2581958"/>
                  <a:pt x="3583105" y="2581958"/>
                  <a:pt x="3566424" y="2572683"/>
                </a:cubicBezTo>
                <a:cubicBezTo>
                  <a:pt x="3558091" y="2560312"/>
                  <a:pt x="3591445" y="2566497"/>
                  <a:pt x="3599785" y="2560312"/>
                </a:cubicBezTo>
                <a:cubicBezTo>
                  <a:pt x="3599785" y="2557222"/>
                  <a:pt x="3608118" y="2554127"/>
                  <a:pt x="3633139" y="2544851"/>
                </a:cubicBezTo>
                <a:close/>
                <a:moveTo>
                  <a:pt x="5609463" y="2538666"/>
                </a:moveTo>
                <a:cubicBezTo>
                  <a:pt x="5592790" y="2547944"/>
                  <a:pt x="5592790" y="2554127"/>
                  <a:pt x="5617803" y="2566497"/>
                </a:cubicBezTo>
                <a:cubicBezTo>
                  <a:pt x="5634484" y="2563405"/>
                  <a:pt x="5659498" y="2563405"/>
                  <a:pt x="5684511" y="2560312"/>
                </a:cubicBezTo>
                <a:cubicBezTo>
                  <a:pt x="5651157" y="2551037"/>
                  <a:pt x="5642817" y="2538666"/>
                  <a:pt x="5609463" y="2538666"/>
                </a:cubicBezTo>
                <a:close/>
                <a:moveTo>
                  <a:pt x="5300922" y="2535576"/>
                </a:moveTo>
                <a:cubicBezTo>
                  <a:pt x="5292588" y="2535576"/>
                  <a:pt x="5292588" y="2538666"/>
                  <a:pt x="5284248" y="2541761"/>
                </a:cubicBezTo>
                <a:cubicBezTo>
                  <a:pt x="5292588" y="2544851"/>
                  <a:pt x="5292588" y="2547944"/>
                  <a:pt x="5300922" y="2551037"/>
                </a:cubicBezTo>
                <a:cubicBezTo>
                  <a:pt x="5309262" y="2547944"/>
                  <a:pt x="5317602" y="2547944"/>
                  <a:pt x="5309262" y="2544851"/>
                </a:cubicBezTo>
                <a:cubicBezTo>
                  <a:pt x="5309262" y="2541761"/>
                  <a:pt x="5300922" y="2538666"/>
                  <a:pt x="5300922" y="2535576"/>
                </a:cubicBezTo>
                <a:close/>
                <a:moveTo>
                  <a:pt x="3024404" y="2535576"/>
                </a:moveTo>
                <a:lnTo>
                  <a:pt x="3032737" y="2541759"/>
                </a:lnTo>
                <a:lnTo>
                  <a:pt x="3016064" y="2547944"/>
                </a:lnTo>
                <a:lnTo>
                  <a:pt x="3007723" y="2544851"/>
                </a:lnTo>
                <a:cubicBezTo>
                  <a:pt x="3007723" y="2541761"/>
                  <a:pt x="3016064" y="2538666"/>
                  <a:pt x="3024404" y="2535576"/>
                </a:cubicBezTo>
                <a:close/>
                <a:moveTo>
                  <a:pt x="2382308" y="2535576"/>
                </a:moveTo>
                <a:cubicBezTo>
                  <a:pt x="2390641" y="2538668"/>
                  <a:pt x="2390641" y="2541761"/>
                  <a:pt x="2398981" y="2541761"/>
                </a:cubicBezTo>
                <a:cubicBezTo>
                  <a:pt x="2390641" y="2544851"/>
                  <a:pt x="2382308" y="2544851"/>
                  <a:pt x="2373967" y="2544851"/>
                </a:cubicBezTo>
                <a:cubicBezTo>
                  <a:pt x="2373967" y="2544851"/>
                  <a:pt x="2365627" y="2541761"/>
                  <a:pt x="2357287" y="2541761"/>
                </a:cubicBezTo>
                <a:cubicBezTo>
                  <a:pt x="2365627" y="2538668"/>
                  <a:pt x="2373967" y="2538668"/>
                  <a:pt x="2382308" y="2535576"/>
                </a:cubicBezTo>
                <a:close/>
                <a:moveTo>
                  <a:pt x="2248884" y="2535576"/>
                </a:moveTo>
                <a:cubicBezTo>
                  <a:pt x="2257224" y="2538668"/>
                  <a:pt x="2265565" y="2538668"/>
                  <a:pt x="2273898" y="2535576"/>
                </a:cubicBezTo>
                <a:cubicBezTo>
                  <a:pt x="2273898" y="2541761"/>
                  <a:pt x="2282238" y="2547944"/>
                  <a:pt x="2282238" y="2554129"/>
                </a:cubicBezTo>
                <a:cubicBezTo>
                  <a:pt x="2282238" y="2557222"/>
                  <a:pt x="2265565" y="2557222"/>
                  <a:pt x="2257224" y="2560312"/>
                </a:cubicBezTo>
                <a:cubicBezTo>
                  <a:pt x="2257224" y="2560312"/>
                  <a:pt x="2240544" y="2557222"/>
                  <a:pt x="2240544" y="2554129"/>
                </a:cubicBezTo>
                <a:cubicBezTo>
                  <a:pt x="2240544" y="2547944"/>
                  <a:pt x="2240544" y="2541761"/>
                  <a:pt x="2248884" y="2535576"/>
                </a:cubicBezTo>
                <a:close/>
                <a:moveTo>
                  <a:pt x="11104795" y="2535573"/>
                </a:moveTo>
                <a:cubicBezTo>
                  <a:pt x="11096461" y="2538666"/>
                  <a:pt x="11096461" y="2541759"/>
                  <a:pt x="11088121" y="2544851"/>
                </a:cubicBezTo>
                <a:cubicBezTo>
                  <a:pt x="11096461" y="2547941"/>
                  <a:pt x="11096461" y="2547941"/>
                  <a:pt x="11104795" y="2551034"/>
                </a:cubicBezTo>
                <a:cubicBezTo>
                  <a:pt x="11113135" y="2547941"/>
                  <a:pt x="11113135" y="2544851"/>
                  <a:pt x="11113135" y="2541759"/>
                </a:cubicBezTo>
                <a:cubicBezTo>
                  <a:pt x="11113135" y="2541759"/>
                  <a:pt x="11104795" y="2538666"/>
                  <a:pt x="11104795" y="2535573"/>
                </a:cubicBezTo>
                <a:close/>
                <a:moveTo>
                  <a:pt x="11229882" y="2534028"/>
                </a:moveTo>
                <a:cubicBezTo>
                  <a:pt x="11211119" y="2534801"/>
                  <a:pt x="11188187" y="2537120"/>
                  <a:pt x="11163170" y="2538666"/>
                </a:cubicBezTo>
                <a:cubicBezTo>
                  <a:pt x="11154829" y="2557219"/>
                  <a:pt x="11163170" y="2566495"/>
                  <a:pt x="11229885" y="2563402"/>
                </a:cubicBezTo>
                <a:cubicBezTo>
                  <a:pt x="11238218" y="2557219"/>
                  <a:pt x="11254898" y="2547941"/>
                  <a:pt x="11271579" y="2538666"/>
                </a:cubicBezTo>
                <a:cubicBezTo>
                  <a:pt x="11263238" y="2534028"/>
                  <a:pt x="11248645" y="2533255"/>
                  <a:pt x="11229882" y="2534028"/>
                </a:cubicBezTo>
                <a:close/>
                <a:moveTo>
                  <a:pt x="4391985" y="2522433"/>
                </a:moveTo>
                <a:cubicBezTo>
                  <a:pt x="4389900" y="2521660"/>
                  <a:pt x="4387815" y="2521660"/>
                  <a:pt x="4383645" y="2523205"/>
                </a:cubicBezTo>
                <a:cubicBezTo>
                  <a:pt x="4375305" y="2523205"/>
                  <a:pt x="4366964" y="2526300"/>
                  <a:pt x="4358625" y="2526300"/>
                </a:cubicBezTo>
                <a:cubicBezTo>
                  <a:pt x="4366964" y="2529390"/>
                  <a:pt x="4366964" y="2532483"/>
                  <a:pt x="4375305" y="2532483"/>
                </a:cubicBezTo>
                <a:cubicBezTo>
                  <a:pt x="4383645" y="2532483"/>
                  <a:pt x="4391985" y="2529390"/>
                  <a:pt x="4400320" y="2526300"/>
                </a:cubicBezTo>
                <a:cubicBezTo>
                  <a:pt x="4396152" y="2524753"/>
                  <a:pt x="4394069" y="2523206"/>
                  <a:pt x="4391985" y="2522433"/>
                </a:cubicBezTo>
                <a:close/>
                <a:moveTo>
                  <a:pt x="3549750" y="2520115"/>
                </a:moveTo>
                <a:lnTo>
                  <a:pt x="3549750" y="2563405"/>
                </a:lnTo>
                <a:cubicBezTo>
                  <a:pt x="3516396" y="2560312"/>
                  <a:pt x="3491376" y="2547944"/>
                  <a:pt x="3474702" y="2538668"/>
                </a:cubicBezTo>
                <a:cubicBezTo>
                  <a:pt x="3474702" y="2535576"/>
                  <a:pt x="3474702" y="2529390"/>
                  <a:pt x="3483035" y="2523208"/>
                </a:cubicBezTo>
                <a:cubicBezTo>
                  <a:pt x="3499716" y="2523208"/>
                  <a:pt x="3524730" y="2523208"/>
                  <a:pt x="3549750" y="2520115"/>
                </a:cubicBezTo>
                <a:close/>
                <a:moveTo>
                  <a:pt x="2574099" y="2520115"/>
                </a:moveTo>
                <a:cubicBezTo>
                  <a:pt x="2582439" y="2523208"/>
                  <a:pt x="2582439" y="2526300"/>
                  <a:pt x="2582439" y="2529390"/>
                </a:cubicBezTo>
                <a:cubicBezTo>
                  <a:pt x="2590780" y="2532483"/>
                  <a:pt x="2582439" y="2532483"/>
                  <a:pt x="2574099" y="2535576"/>
                </a:cubicBezTo>
                <a:cubicBezTo>
                  <a:pt x="2565759" y="2532483"/>
                  <a:pt x="2565759" y="2529390"/>
                  <a:pt x="2565759" y="2526300"/>
                </a:cubicBezTo>
                <a:cubicBezTo>
                  <a:pt x="2565759" y="2526300"/>
                  <a:pt x="2574099" y="2523208"/>
                  <a:pt x="2574099" y="2520115"/>
                </a:cubicBezTo>
                <a:close/>
                <a:moveTo>
                  <a:pt x="11605134" y="2507744"/>
                </a:moveTo>
                <a:cubicBezTo>
                  <a:pt x="11663502" y="2507744"/>
                  <a:pt x="11638488" y="2520115"/>
                  <a:pt x="11646828" y="2526298"/>
                </a:cubicBezTo>
                <a:cubicBezTo>
                  <a:pt x="11671842" y="2538666"/>
                  <a:pt x="11730217" y="2535576"/>
                  <a:pt x="11755231" y="2551037"/>
                </a:cubicBezTo>
                <a:cubicBezTo>
                  <a:pt x="11771912" y="2563402"/>
                  <a:pt x="11813606" y="2560312"/>
                  <a:pt x="11838620" y="2566497"/>
                </a:cubicBezTo>
                <a:cubicBezTo>
                  <a:pt x="11838620" y="2569587"/>
                  <a:pt x="11830280" y="2575773"/>
                  <a:pt x="11821939" y="2578863"/>
                </a:cubicBezTo>
                <a:lnTo>
                  <a:pt x="11705196" y="2578863"/>
                </a:lnTo>
                <a:cubicBezTo>
                  <a:pt x="11688523" y="2572680"/>
                  <a:pt x="11680183" y="2566497"/>
                  <a:pt x="11663502" y="2563402"/>
                </a:cubicBezTo>
                <a:cubicBezTo>
                  <a:pt x="11646828" y="2560312"/>
                  <a:pt x="11630148" y="2560312"/>
                  <a:pt x="11613468" y="2560312"/>
                </a:cubicBezTo>
                <a:cubicBezTo>
                  <a:pt x="11605134" y="2541759"/>
                  <a:pt x="11613468" y="2523205"/>
                  <a:pt x="11605134" y="2507744"/>
                </a:cubicBezTo>
                <a:close/>
                <a:moveTo>
                  <a:pt x="2257224" y="2504654"/>
                </a:moveTo>
                <a:cubicBezTo>
                  <a:pt x="2265565" y="2507747"/>
                  <a:pt x="2273898" y="2507747"/>
                  <a:pt x="2265565" y="2510839"/>
                </a:cubicBezTo>
                <a:cubicBezTo>
                  <a:pt x="2265565" y="2513930"/>
                  <a:pt x="2257224" y="2517022"/>
                  <a:pt x="2257224" y="2520115"/>
                </a:cubicBezTo>
                <a:cubicBezTo>
                  <a:pt x="2257224" y="2517022"/>
                  <a:pt x="2248884" y="2517022"/>
                  <a:pt x="2240544" y="2513930"/>
                </a:cubicBezTo>
                <a:cubicBezTo>
                  <a:pt x="2248884" y="2510839"/>
                  <a:pt x="2248884" y="2507747"/>
                  <a:pt x="2257224" y="2504654"/>
                </a:cubicBezTo>
                <a:close/>
                <a:moveTo>
                  <a:pt x="9537088" y="2492284"/>
                </a:moveTo>
                <a:cubicBezTo>
                  <a:pt x="9528748" y="2495379"/>
                  <a:pt x="9528748" y="2495379"/>
                  <a:pt x="9520408" y="2498469"/>
                </a:cubicBezTo>
                <a:cubicBezTo>
                  <a:pt x="9528748" y="2501562"/>
                  <a:pt x="9537088" y="2501562"/>
                  <a:pt x="9545429" y="2504654"/>
                </a:cubicBezTo>
                <a:cubicBezTo>
                  <a:pt x="9545429" y="2504654"/>
                  <a:pt x="9553762" y="2501562"/>
                  <a:pt x="9562102" y="2498469"/>
                </a:cubicBezTo>
                <a:cubicBezTo>
                  <a:pt x="9553762" y="2495379"/>
                  <a:pt x="9545429" y="2495379"/>
                  <a:pt x="9537088" y="2492284"/>
                </a:cubicBezTo>
                <a:close/>
                <a:moveTo>
                  <a:pt x="4300256" y="2492284"/>
                </a:moveTo>
                <a:lnTo>
                  <a:pt x="4273570" y="2504654"/>
                </a:lnTo>
                <a:lnTo>
                  <a:pt x="4231461" y="2504652"/>
                </a:lnTo>
                <a:cubicBezTo>
                  <a:pt x="4216867" y="2504654"/>
                  <a:pt x="4204360" y="2506199"/>
                  <a:pt x="4200188" y="2513930"/>
                </a:cubicBezTo>
                <a:cubicBezTo>
                  <a:pt x="4225209" y="2520115"/>
                  <a:pt x="4233541" y="2532483"/>
                  <a:pt x="4275235" y="2532483"/>
                </a:cubicBezTo>
                <a:cubicBezTo>
                  <a:pt x="4275235" y="2523205"/>
                  <a:pt x="4275235" y="2513930"/>
                  <a:pt x="4266903" y="2507744"/>
                </a:cubicBezTo>
                <a:lnTo>
                  <a:pt x="4273570" y="2504654"/>
                </a:lnTo>
                <a:lnTo>
                  <a:pt x="4275235" y="2504654"/>
                </a:lnTo>
                <a:cubicBezTo>
                  <a:pt x="4283576" y="2501562"/>
                  <a:pt x="4291917" y="2495379"/>
                  <a:pt x="4300256" y="2492284"/>
                </a:cubicBezTo>
                <a:close/>
                <a:moveTo>
                  <a:pt x="3950021" y="2489193"/>
                </a:moveTo>
                <a:cubicBezTo>
                  <a:pt x="3925007" y="2489193"/>
                  <a:pt x="3908326" y="2492284"/>
                  <a:pt x="3891653" y="2492284"/>
                </a:cubicBezTo>
                <a:cubicBezTo>
                  <a:pt x="3883312" y="2507744"/>
                  <a:pt x="3883312" y="2520115"/>
                  <a:pt x="3891653" y="2532483"/>
                </a:cubicBezTo>
                <a:cubicBezTo>
                  <a:pt x="3925007" y="2532483"/>
                  <a:pt x="3941680" y="2520115"/>
                  <a:pt x="3966701" y="2507744"/>
                </a:cubicBezTo>
                <a:cubicBezTo>
                  <a:pt x="3958361" y="2501562"/>
                  <a:pt x="3958361" y="2495379"/>
                  <a:pt x="3950021" y="2489193"/>
                </a:cubicBezTo>
                <a:close/>
                <a:moveTo>
                  <a:pt x="11304933" y="2479915"/>
                </a:moveTo>
                <a:cubicBezTo>
                  <a:pt x="11338287" y="2489191"/>
                  <a:pt x="11379982" y="2495376"/>
                  <a:pt x="11421676" y="2492284"/>
                </a:cubicBezTo>
                <a:cubicBezTo>
                  <a:pt x="11446690" y="2507744"/>
                  <a:pt x="11505065" y="2501559"/>
                  <a:pt x="11530079" y="2517020"/>
                </a:cubicBezTo>
                <a:cubicBezTo>
                  <a:pt x="11538419" y="2535573"/>
                  <a:pt x="11488384" y="2541759"/>
                  <a:pt x="11471711" y="2551034"/>
                </a:cubicBezTo>
                <a:cubicBezTo>
                  <a:pt x="11430016" y="2557219"/>
                  <a:pt x="11413336" y="2544851"/>
                  <a:pt x="11396662" y="2538666"/>
                </a:cubicBezTo>
                <a:cubicBezTo>
                  <a:pt x="11371641" y="2544851"/>
                  <a:pt x="11354968" y="2554127"/>
                  <a:pt x="11338287" y="2560312"/>
                </a:cubicBezTo>
                <a:cubicBezTo>
                  <a:pt x="11354968" y="2566495"/>
                  <a:pt x="11363301" y="2569587"/>
                  <a:pt x="11379982" y="2575773"/>
                </a:cubicBezTo>
                <a:cubicBezTo>
                  <a:pt x="11363301" y="2581956"/>
                  <a:pt x="11338287" y="2591234"/>
                  <a:pt x="11321607" y="2597416"/>
                </a:cubicBezTo>
                <a:lnTo>
                  <a:pt x="11121475" y="2597416"/>
                </a:lnTo>
                <a:cubicBezTo>
                  <a:pt x="11088121" y="2588141"/>
                  <a:pt x="11071440" y="2581956"/>
                  <a:pt x="11046427" y="2575773"/>
                </a:cubicBezTo>
                <a:cubicBezTo>
                  <a:pt x="11046427" y="2554127"/>
                  <a:pt x="11046427" y="2526298"/>
                  <a:pt x="11046427" y="2498469"/>
                </a:cubicBezTo>
                <a:cubicBezTo>
                  <a:pt x="11046427" y="2495376"/>
                  <a:pt x="11054767" y="2495376"/>
                  <a:pt x="11063100" y="2492284"/>
                </a:cubicBezTo>
                <a:lnTo>
                  <a:pt x="11254898" y="2492284"/>
                </a:lnTo>
                <a:cubicBezTo>
                  <a:pt x="11271579" y="2486098"/>
                  <a:pt x="11288253" y="2483008"/>
                  <a:pt x="11304933" y="2479915"/>
                </a:cubicBezTo>
                <a:close/>
                <a:moveTo>
                  <a:pt x="1856954" y="2476823"/>
                </a:moveTo>
                <a:cubicBezTo>
                  <a:pt x="1865295" y="2479915"/>
                  <a:pt x="1873635" y="2479915"/>
                  <a:pt x="1865295" y="2483008"/>
                </a:cubicBezTo>
                <a:cubicBezTo>
                  <a:pt x="1865295" y="2486098"/>
                  <a:pt x="1856954" y="2489193"/>
                  <a:pt x="1856954" y="2492284"/>
                </a:cubicBezTo>
                <a:cubicBezTo>
                  <a:pt x="1856954" y="2489193"/>
                  <a:pt x="1848614" y="2486098"/>
                  <a:pt x="1840281" y="2486098"/>
                </a:cubicBezTo>
                <a:cubicBezTo>
                  <a:pt x="1848614" y="2483008"/>
                  <a:pt x="1848614" y="2479915"/>
                  <a:pt x="1856954" y="2476823"/>
                </a:cubicBezTo>
                <a:close/>
                <a:moveTo>
                  <a:pt x="2715768" y="2475189"/>
                </a:moveTo>
                <a:lnTo>
                  <a:pt x="2706481" y="2484554"/>
                </a:lnTo>
                <a:lnTo>
                  <a:pt x="2703916" y="2486641"/>
                </a:lnTo>
                <a:lnTo>
                  <a:pt x="2699182" y="2489193"/>
                </a:lnTo>
                <a:cubicBezTo>
                  <a:pt x="2680422" y="2479915"/>
                  <a:pt x="2689802" y="2477596"/>
                  <a:pt x="2709739" y="2475712"/>
                </a:cubicBezTo>
                <a:close/>
                <a:moveTo>
                  <a:pt x="2090447" y="2464455"/>
                </a:moveTo>
                <a:cubicBezTo>
                  <a:pt x="2098787" y="2467547"/>
                  <a:pt x="2107121" y="2467547"/>
                  <a:pt x="2115461" y="2470637"/>
                </a:cubicBezTo>
                <a:cubicBezTo>
                  <a:pt x="2107121" y="2473730"/>
                  <a:pt x="2107121" y="2476823"/>
                  <a:pt x="2098787" y="2476823"/>
                </a:cubicBezTo>
                <a:cubicBezTo>
                  <a:pt x="2090447" y="2476823"/>
                  <a:pt x="2082107" y="2473730"/>
                  <a:pt x="2073766" y="2470637"/>
                </a:cubicBezTo>
                <a:cubicBezTo>
                  <a:pt x="2082107" y="2467547"/>
                  <a:pt x="2090447" y="2464455"/>
                  <a:pt x="2090447" y="2464455"/>
                </a:cubicBezTo>
                <a:close/>
                <a:moveTo>
                  <a:pt x="3941680" y="2461362"/>
                </a:moveTo>
                <a:cubicBezTo>
                  <a:pt x="3933347" y="2464457"/>
                  <a:pt x="3933347" y="2467547"/>
                  <a:pt x="3925007" y="2470640"/>
                </a:cubicBezTo>
                <a:lnTo>
                  <a:pt x="3941680" y="2476823"/>
                </a:lnTo>
                <a:cubicBezTo>
                  <a:pt x="3950021" y="2473733"/>
                  <a:pt x="3950021" y="2470640"/>
                  <a:pt x="3950021" y="2467547"/>
                </a:cubicBezTo>
                <a:cubicBezTo>
                  <a:pt x="3950021" y="2467547"/>
                  <a:pt x="3941680" y="2464457"/>
                  <a:pt x="3941680" y="2461362"/>
                </a:cubicBezTo>
                <a:close/>
                <a:moveTo>
                  <a:pt x="1156483" y="2461362"/>
                </a:moveTo>
                <a:cubicBezTo>
                  <a:pt x="1148143" y="2476823"/>
                  <a:pt x="1123129" y="2483008"/>
                  <a:pt x="1081435" y="2492284"/>
                </a:cubicBezTo>
                <a:cubicBezTo>
                  <a:pt x="1081435" y="2483008"/>
                  <a:pt x="1081435" y="2473733"/>
                  <a:pt x="1073094" y="2464455"/>
                </a:cubicBezTo>
                <a:cubicBezTo>
                  <a:pt x="1106449" y="2461362"/>
                  <a:pt x="1131469" y="2461362"/>
                  <a:pt x="1156483" y="2461362"/>
                </a:cubicBezTo>
                <a:close/>
                <a:moveTo>
                  <a:pt x="3658160" y="2445901"/>
                </a:moveTo>
                <a:cubicBezTo>
                  <a:pt x="3649820" y="2445901"/>
                  <a:pt x="3641479" y="2448996"/>
                  <a:pt x="3633146" y="2452087"/>
                </a:cubicBezTo>
                <a:cubicBezTo>
                  <a:pt x="3641479" y="2455179"/>
                  <a:pt x="3641479" y="2458272"/>
                  <a:pt x="3649820" y="2455179"/>
                </a:cubicBezTo>
                <a:cubicBezTo>
                  <a:pt x="3658160" y="2458272"/>
                  <a:pt x="3666500" y="2455179"/>
                  <a:pt x="3674840" y="2452087"/>
                </a:cubicBezTo>
                <a:cubicBezTo>
                  <a:pt x="3666500" y="2448996"/>
                  <a:pt x="3666500" y="2445901"/>
                  <a:pt x="3658160" y="2445901"/>
                </a:cubicBezTo>
                <a:close/>
                <a:moveTo>
                  <a:pt x="1181504" y="2445901"/>
                </a:moveTo>
                <a:cubicBezTo>
                  <a:pt x="1194011" y="2453632"/>
                  <a:pt x="1191924" y="2456724"/>
                  <a:pt x="1183584" y="2458272"/>
                </a:cubicBezTo>
                <a:cubicBezTo>
                  <a:pt x="1175244" y="2459817"/>
                  <a:pt x="1160650" y="2459817"/>
                  <a:pt x="1148143" y="2461362"/>
                </a:cubicBezTo>
                <a:cubicBezTo>
                  <a:pt x="1164823" y="2455177"/>
                  <a:pt x="1173164" y="2448994"/>
                  <a:pt x="1181504" y="2445901"/>
                </a:cubicBezTo>
                <a:close/>
                <a:moveTo>
                  <a:pt x="2915994" y="2438481"/>
                </a:moveTo>
                <a:lnTo>
                  <a:pt x="2915994" y="2442062"/>
                </a:lnTo>
                <a:lnTo>
                  <a:pt x="2865967" y="2439718"/>
                </a:lnTo>
                <a:close/>
                <a:moveTo>
                  <a:pt x="9587123" y="2430440"/>
                </a:moveTo>
                <a:cubicBezTo>
                  <a:pt x="9578783" y="2433536"/>
                  <a:pt x="9570443" y="2433536"/>
                  <a:pt x="9570443" y="2436626"/>
                </a:cubicBezTo>
                <a:cubicBezTo>
                  <a:pt x="9578783" y="2439718"/>
                  <a:pt x="9578783" y="2442811"/>
                  <a:pt x="9587123" y="2445901"/>
                </a:cubicBezTo>
                <a:cubicBezTo>
                  <a:pt x="9595456" y="2442811"/>
                  <a:pt x="9603797" y="2442811"/>
                  <a:pt x="9603797" y="2439718"/>
                </a:cubicBezTo>
                <a:cubicBezTo>
                  <a:pt x="9603797" y="2436626"/>
                  <a:pt x="9595456" y="2433536"/>
                  <a:pt x="9587123" y="2430440"/>
                </a:cubicBezTo>
                <a:close/>
                <a:moveTo>
                  <a:pt x="7343953" y="2418075"/>
                </a:moveTo>
                <a:cubicBezTo>
                  <a:pt x="7335620" y="2418075"/>
                  <a:pt x="7327280" y="2421165"/>
                  <a:pt x="7318939" y="2424258"/>
                </a:cubicBezTo>
                <a:cubicBezTo>
                  <a:pt x="7327280" y="2424258"/>
                  <a:pt x="7327280" y="2427350"/>
                  <a:pt x="7335620" y="2430440"/>
                </a:cubicBezTo>
                <a:cubicBezTo>
                  <a:pt x="7343953" y="2427350"/>
                  <a:pt x="7352293" y="2427350"/>
                  <a:pt x="7360634" y="2424258"/>
                </a:cubicBezTo>
                <a:cubicBezTo>
                  <a:pt x="7352293" y="2421165"/>
                  <a:pt x="7352293" y="2418075"/>
                  <a:pt x="7343953" y="2418075"/>
                </a:cubicBezTo>
                <a:close/>
                <a:moveTo>
                  <a:pt x="7260564" y="2418075"/>
                </a:moveTo>
                <a:cubicBezTo>
                  <a:pt x="7252224" y="2418075"/>
                  <a:pt x="7243891" y="2421165"/>
                  <a:pt x="7235551" y="2424258"/>
                </a:cubicBezTo>
                <a:cubicBezTo>
                  <a:pt x="7243891" y="2424258"/>
                  <a:pt x="7252224" y="2427350"/>
                  <a:pt x="7252224" y="2430440"/>
                </a:cubicBezTo>
                <a:cubicBezTo>
                  <a:pt x="7260564" y="2427350"/>
                  <a:pt x="7268905" y="2427350"/>
                  <a:pt x="7277245" y="2424258"/>
                </a:cubicBezTo>
                <a:cubicBezTo>
                  <a:pt x="7268905" y="2421165"/>
                  <a:pt x="7268905" y="2418075"/>
                  <a:pt x="7260564" y="2418075"/>
                </a:cubicBezTo>
                <a:close/>
                <a:moveTo>
                  <a:pt x="2340613" y="2418075"/>
                </a:moveTo>
                <a:cubicBezTo>
                  <a:pt x="2332273" y="2418075"/>
                  <a:pt x="2323933" y="2421165"/>
                  <a:pt x="2315593" y="2424258"/>
                </a:cubicBezTo>
                <a:cubicBezTo>
                  <a:pt x="2323933" y="2427350"/>
                  <a:pt x="2323933" y="2430440"/>
                  <a:pt x="2332273" y="2427350"/>
                </a:cubicBezTo>
                <a:cubicBezTo>
                  <a:pt x="2340613" y="2427350"/>
                  <a:pt x="2348953" y="2424258"/>
                  <a:pt x="2357287" y="2424258"/>
                </a:cubicBezTo>
                <a:cubicBezTo>
                  <a:pt x="2348953" y="2421165"/>
                  <a:pt x="2348953" y="2418075"/>
                  <a:pt x="2340613" y="2418075"/>
                </a:cubicBezTo>
                <a:close/>
                <a:moveTo>
                  <a:pt x="1848614" y="2418072"/>
                </a:moveTo>
                <a:cubicBezTo>
                  <a:pt x="1890308" y="2427348"/>
                  <a:pt x="1881968" y="2436626"/>
                  <a:pt x="1856954" y="2445901"/>
                </a:cubicBezTo>
                <a:lnTo>
                  <a:pt x="1806920" y="2445901"/>
                </a:lnTo>
                <a:cubicBezTo>
                  <a:pt x="1798579" y="2439716"/>
                  <a:pt x="1798579" y="2430440"/>
                  <a:pt x="1790239" y="2421165"/>
                </a:cubicBezTo>
                <a:cubicBezTo>
                  <a:pt x="1815260" y="2418072"/>
                  <a:pt x="1831934" y="2418072"/>
                  <a:pt x="1848614" y="2418072"/>
                </a:cubicBezTo>
                <a:close/>
                <a:moveTo>
                  <a:pt x="11346628" y="2414980"/>
                </a:moveTo>
                <a:cubicBezTo>
                  <a:pt x="11354968" y="2418072"/>
                  <a:pt x="11354968" y="2421165"/>
                  <a:pt x="11354968" y="2424255"/>
                </a:cubicBezTo>
                <a:cubicBezTo>
                  <a:pt x="11354968" y="2427350"/>
                  <a:pt x="11346628" y="2430440"/>
                  <a:pt x="11346628" y="2430440"/>
                </a:cubicBezTo>
                <a:cubicBezTo>
                  <a:pt x="11338287" y="2427350"/>
                  <a:pt x="11338287" y="2424255"/>
                  <a:pt x="11338287" y="2421165"/>
                </a:cubicBezTo>
                <a:cubicBezTo>
                  <a:pt x="11338287" y="2421165"/>
                  <a:pt x="11346628" y="2418072"/>
                  <a:pt x="11346628" y="2414980"/>
                </a:cubicBezTo>
                <a:close/>
                <a:moveTo>
                  <a:pt x="1381642" y="2414980"/>
                </a:moveTo>
                <a:cubicBezTo>
                  <a:pt x="1373302" y="2418075"/>
                  <a:pt x="1364962" y="2418075"/>
                  <a:pt x="1364962" y="2421165"/>
                </a:cubicBezTo>
                <a:cubicBezTo>
                  <a:pt x="1373302" y="2424258"/>
                  <a:pt x="1373302" y="2427350"/>
                  <a:pt x="1381642" y="2430440"/>
                </a:cubicBezTo>
                <a:cubicBezTo>
                  <a:pt x="1389976" y="2427350"/>
                  <a:pt x="1398316" y="2427350"/>
                  <a:pt x="1389976" y="2424258"/>
                </a:cubicBezTo>
                <a:cubicBezTo>
                  <a:pt x="1389976" y="2421165"/>
                  <a:pt x="1381642" y="2418075"/>
                  <a:pt x="1381642" y="2414980"/>
                </a:cubicBezTo>
                <a:close/>
                <a:moveTo>
                  <a:pt x="1540080" y="2387153"/>
                </a:moveTo>
                <a:cubicBezTo>
                  <a:pt x="1531739" y="2387153"/>
                  <a:pt x="1523399" y="2390243"/>
                  <a:pt x="1515059" y="2393336"/>
                </a:cubicBezTo>
                <a:cubicBezTo>
                  <a:pt x="1523399" y="2396429"/>
                  <a:pt x="1523399" y="2396429"/>
                  <a:pt x="1531739" y="2399519"/>
                </a:cubicBezTo>
                <a:cubicBezTo>
                  <a:pt x="1540080" y="2396429"/>
                  <a:pt x="1548420" y="2396429"/>
                  <a:pt x="1556760" y="2393336"/>
                </a:cubicBezTo>
                <a:cubicBezTo>
                  <a:pt x="1548420" y="2390243"/>
                  <a:pt x="1548420" y="2387153"/>
                  <a:pt x="1540080" y="2387153"/>
                </a:cubicBezTo>
                <a:close/>
                <a:moveTo>
                  <a:pt x="11063107" y="2387151"/>
                </a:moveTo>
                <a:cubicBezTo>
                  <a:pt x="11071440" y="2390243"/>
                  <a:pt x="11079781" y="2393334"/>
                  <a:pt x="11079781" y="2393334"/>
                </a:cubicBezTo>
                <a:cubicBezTo>
                  <a:pt x="11071440" y="2396426"/>
                  <a:pt x="11063107" y="2396426"/>
                  <a:pt x="11054767" y="2396426"/>
                </a:cubicBezTo>
                <a:cubicBezTo>
                  <a:pt x="11054767" y="2396426"/>
                  <a:pt x="11046427" y="2393334"/>
                  <a:pt x="11038086" y="2393334"/>
                </a:cubicBezTo>
                <a:cubicBezTo>
                  <a:pt x="11046427" y="2390243"/>
                  <a:pt x="11054767" y="2390243"/>
                  <a:pt x="11063107" y="2387151"/>
                </a:cubicBezTo>
                <a:close/>
                <a:moveTo>
                  <a:pt x="10862968" y="2356229"/>
                </a:moveTo>
                <a:cubicBezTo>
                  <a:pt x="10854635" y="2359322"/>
                  <a:pt x="10854635" y="2362414"/>
                  <a:pt x="10846295" y="2365507"/>
                </a:cubicBezTo>
                <a:cubicBezTo>
                  <a:pt x="10846295" y="2365507"/>
                  <a:pt x="10854635" y="2368597"/>
                  <a:pt x="10862968" y="2371692"/>
                </a:cubicBezTo>
                <a:cubicBezTo>
                  <a:pt x="10871309" y="2368597"/>
                  <a:pt x="10871309" y="2365507"/>
                  <a:pt x="10879649" y="2362414"/>
                </a:cubicBezTo>
                <a:cubicBezTo>
                  <a:pt x="10871309" y="2359322"/>
                  <a:pt x="10871309" y="2359322"/>
                  <a:pt x="10862968" y="2356229"/>
                </a:cubicBezTo>
                <a:close/>
                <a:moveTo>
                  <a:pt x="1098115" y="2356229"/>
                </a:moveTo>
                <a:cubicBezTo>
                  <a:pt x="1106455" y="2359322"/>
                  <a:pt x="1114796" y="2359322"/>
                  <a:pt x="1106455" y="2362412"/>
                </a:cubicBezTo>
                <a:cubicBezTo>
                  <a:pt x="1106455" y="2365505"/>
                  <a:pt x="1098115" y="2368597"/>
                  <a:pt x="1098115" y="2371690"/>
                </a:cubicBezTo>
                <a:cubicBezTo>
                  <a:pt x="1089775" y="2368597"/>
                  <a:pt x="1089775" y="2368597"/>
                  <a:pt x="1081441" y="2365505"/>
                </a:cubicBezTo>
                <a:cubicBezTo>
                  <a:pt x="1089775" y="2362412"/>
                  <a:pt x="1089775" y="2359322"/>
                  <a:pt x="1098115" y="2356229"/>
                </a:cubicBezTo>
                <a:close/>
                <a:moveTo>
                  <a:pt x="5934684" y="2340768"/>
                </a:moveTo>
                <a:cubicBezTo>
                  <a:pt x="5926345" y="2343861"/>
                  <a:pt x="5926345" y="2346951"/>
                  <a:pt x="5918004" y="2350046"/>
                </a:cubicBezTo>
                <a:cubicBezTo>
                  <a:pt x="5918004" y="2350046"/>
                  <a:pt x="5926345" y="2353137"/>
                  <a:pt x="5934684" y="2356229"/>
                </a:cubicBezTo>
                <a:cubicBezTo>
                  <a:pt x="5943018" y="2353137"/>
                  <a:pt x="5951359" y="2350046"/>
                  <a:pt x="5951359" y="2346951"/>
                </a:cubicBezTo>
                <a:close/>
                <a:moveTo>
                  <a:pt x="10662837" y="2325308"/>
                </a:moveTo>
                <a:cubicBezTo>
                  <a:pt x="10654497" y="2328400"/>
                  <a:pt x="10646163" y="2328400"/>
                  <a:pt x="10654497" y="2331490"/>
                </a:cubicBezTo>
                <a:cubicBezTo>
                  <a:pt x="10654497" y="2334586"/>
                  <a:pt x="10662837" y="2337676"/>
                  <a:pt x="10662837" y="2340768"/>
                </a:cubicBezTo>
                <a:cubicBezTo>
                  <a:pt x="10671177" y="2337676"/>
                  <a:pt x="10679517" y="2337676"/>
                  <a:pt x="10679517" y="2334586"/>
                </a:cubicBezTo>
                <a:cubicBezTo>
                  <a:pt x="10679517" y="2331490"/>
                  <a:pt x="10671177" y="2328400"/>
                  <a:pt x="10662837" y="2325308"/>
                </a:cubicBezTo>
                <a:close/>
                <a:moveTo>
                  <a:pt x="5501061" y="2325308"/>
                </a:moveTo>
                <a:cubicBezTo>
                  <a:pt x="5467699" y="2328400"/>
                  <a:pt x="5451025" y="2331490"/>
                  <a:pt x="5434345" y="2334586"/>
                </a:cubicBezTo>
                <a:cubicBezTo>
                  <a:pt x="5434345" y="2343861"/>
                  <a:pt x="5442685" y="2350046"/>
                  <a:pt x="5442685" y="2356229"/>
                </a:cubicBezTo>
                <a:cubicBezTo>
                  <a:pt x="5492720" y="2356229"/>
                  <a:pt x="5526074" y="2362414"/>
                  <a:pt x="5551095" y="2353137"/>
                </a:cubicBezTo>
                <a:cubicBezTo>
                  <a:pt x="5534414" y="2343861"/>
                  <a:pt x="5517734" y="2334586"/>
                  <a:pt x="5501061" y="2325308"/>
                </a:cubicBezTo>
                <a:close/>
                <a:moveTo>
                  <a:pt x="11863634" y="2288201"/>
                </a:moveTo>
                <a:cubicBezTo>
                  <a:pt x="11871974" y="2288201"/>
                  <a:pt x="11871974" y="2288201"/>
                  <a:pt x="11880314" y="2288201"/>
                </a:cubicBezTo>
                <a:cubicBezTo>
                  <a:pt x="11896995" y="2300569"/>
                  <a:pt x="11896995" y="2316030"/>
                  <a:pt x="11930349" y="2322215"/>
                </a:cubicBezTo>
                <a:lnTo>
                  <a:pt x="11930349" y="2350044"/>
                </a:lnTo>
                <a:cubicBezTo>
                  <a:pt x="11896995" y="2359319"/>
                  <a:pt x="11871974" y="2359319"/>
                  <a:pt x="11846960" y="2350044"/>
                </a:cubicBezTo>
                <a:lnTo>
                  <a:pt x="11846960" y="2334583"/>
                </a:lnTo>
                <a:cubicBezTo>
                  <a:pt x="11830280" y="2331490"/>
                  <a:pt x="11821939" y="2325308"/>
                  <a:pt x="11805266" y="2322215"/>
                </a:cubicBezTo>
                <a:cubicBezTo>
                  <a:pt x="11846960" y="2316030"/>
                  <a:pt x="11838620" y="2297476"/>
                  <a:pt x="11863634" y="2288201"/>
                </a:cubicBezTo>
                <a:close/>
                <a:moveTo>
                  <a:pt x="3107793" y="2271968"/>
                </a:moveTo>
                <a:cubicBezTo>
                  <a:pt x="3105708" y="2271195"/>
                  <a:pt x="3103623" y="2271195"/>
                  <a:pt x="3099452" y="2272742"/>
                </a:cubicBezTo>
                <a:cubicBezTo>
                  <a:pt x="3091112" y="2272742"/>
                  <a:pt x="3082772" y="2275833"/>
                  <a:pt x="3074438" y="2275833"/>
                </a:cubicBezTo>
                <a:cubicBezTo>
                  <a:pt x="3082772" y="2278925"/>
                  <a:pt x="3082772" y="2282018"/>
                  <a:pt x="3091112" y="2282018"/>
                </a:cubicBezTo>
                <a:cubicBezTo>
                  <a:pt x="3099452" y="2278925"/>
                  <a:pt x="3107793" y="2275833"/>
                  <a:pt x="3116133" y="2275833"/>
                </a:cubicBezTo>
                <a:cubicBezTo>
                  <a:pt x="3111963" y="2274288"/>
                  <a:pt x="3109878" y="2272741"/>
                  <a:pt x="3107793" y="2271968"/>
                </a:cubicBezTo>
                <a:close/>
                <a:moveTo>
                  <a:pt x="11659338" y="2254574"/>
                </a:moveTo>
                <a:cubicBezTo>
                  <a:pt x="11653084" y="2254960"/>
                  <a:pt x="11646828" y="2257279"/>
                  <a:pt x="11638488" y="2260372"/>
                </a:cubicBezTo>
                <a:cubicBezTo>
                  <a:pt x="11613474" y="2269647"/>
                  <a:pt x="11580120" y="2282018"/>
                  <a:pt x="11555100" y="2291293"/>
                </a:cubicBezTo>
                <a:cubicBezTo>
                  <a:pt x="11563440" y="2300569"/>
                  <a:pt x="11571780" y="2306754"/>
                  <a:pt x="11580120" y="2312939"/>
                </a:cubicBezTo>
                <a:cubicBezTo>
                  <a:pt x="11621814" y="2300569"/>
                  <a:pt x="11655169" y="2288203"/>
                  <a:pt x="11680183" y="2275833"/>
                </a:cubicBezTo>
                <a:cubicBezTo>
                  <a:pt x="11680183" y="2269647"/>
                  <a:pt x="11688523" y="2266557"/>
                  <a:pt x="11680183" y="2260372"/>
                </a:cubicBezTo>
                <a:cubicBezTo>
                  <a:pt x="11671846" y="2255734"/>
                  <a:pt x="11665592" y="2254188"/>
                  <a:pt x="11659338" y="2254574"/>
                </a:cubicBezTo>
                <a:close/>
                <a:moveTo>
                  <a:pt x="1194015" y="2237568"/>
                </a:moveTo>
                <a:cubicBezTo>
                  <a:pt x="1181506" y="2237955"/>
                  <a:pt x="1168997" y="2240273"/>
                  <a:pt x="1156490" y="2244911"/>
                </a:cubicBezTo>
                <a:cubicBezTo>
                  <a:pt x="1156490" y="2251096"/>
                  <a:pt x="1164830" y="2260372"/>
                  <a:pt x="1173164" y="2278925"/>
                </a:cubicBezTo>
                <a:cubicBezTo>
                  <a:pt x="1189844" y="2257282"/>
                  <a:pt x="1231539" y="2254186"/>
                  <a:pt x="1231539" y="2241821"/>
                </a:cubicBezTo>
                <a:cubicBezTo>
                  <a:pt x="1219032" y="2238728"/>
                  <a:pt x="1206523" y="2237182"/>
                  <a:pt x="1194015" y="2237568"/>
                </a:cubicBezTo>
                <a:close/>
                <a:moveTo>
                  <a:pt x="11780252" y="2223265"/>
                </a:moveTo>
                <a:cubicBezTo>
                  <a:pt x="11771912" y="2226360"/>
                  <a:pt x="11763571" y="2226360"/>
                  <a:pt x="11763571" y="2229450"/>
                </a:cubicBezTo>
                <a:cubicBezTo>
                  <a:pt x="11763571" y="2232543"/>
                  <a:pt x="11771912" y="2235636"/>
                  <a:pt x="11780252" y="2238726"/>
                </a:cubicBezTo>
                <a:cubicBezTo>
                  <a:pt x="11788592" y="2235636"/>
                  <a:pt x="11796932" y="2235636"/>
                  <a:pt x="11796932" y="2232543"/>
                </a:cubicBezTo>
                <a:cubicBezTo>
                  <a:pt x="11788592" y="2229450"/>
                  <a:pt x="11788592" y="2226360"/>
                  <a:pt x="11780252" y="2223265"/>
                </a:cubicBezTo>
                <a:close/>
                <a:moveTo>
                  <a:pt x="1456691" y="2223265"/>
                </a:moveTo>
                <a:cubicBezTo>
                  <a:pt x="1448351" y="2223265"/>
                  <a:pt x="1440010" y="2226360"/>
                  <a:pt x="1431670" y="2229450"/>
                </a:cubicBezTo>
                <a:cubicBezTo>
                  <a:pt x="1440010" y="2232543"/>
                  <a:pt x="1440010" y="2235636"/>
                  <a:pt x="1448351" y="2235636"/>
                </a:cubicBezTo>
                <a:cubicBezTo>
                  <a:pt x="1456691" y="2235636"/>
                  <a:pt x="1465031" y="2232543"/>
                  <a:pt x="1473365" y="2229450"/>
                </a:cubicBezTo>
                <a:cubicBezTo>
                  <a:pt x="1465031" y="2226360"/>
                  <a:pt x="1465031" y="2223265"/>
                  <a:pt x="1456691" y="2223265"/>
                </a:cubicBezTo>
                <a:close/>
                <a:moveTo>
                  <a:pt x="11505065" y="2195439"/>
                </a:moveTo>
                <a:cubicBezTo>
                  <a:pt x="11496731" y="2195439"/>
                  <a:pt x="11488391" y="2198529"/>
                  <a:pt x="11480051" y="2201621"/>
                </a:cubicBezTo>
                <a:lnTo>
                  <a:pt x="11496731" y="2207804"/>
                </a:lnTo>
                <a:cubicBezTo>
                  <a:pt x="11505065" y="2204714"/>
                  <a:pt x="11513405" y="2204714"/>
                  <a:pt x="11521745" y="2201621"/>
                </a:cubicBezTo>
                <a:cubicBezTo>
                  <a:pt x="11513405" y="2198529"/>
                  <a:pt x="11513405" y="2195439"/>
                  <a:pt x="11505065" y="2195439"/>
                </a:cubicBezTo>
                <a:close/>
                <a:moveTo>
                  <a:pt x="11196530" y="2179978"/>
                </a:moveTo>
                <a:cubicBezTo>
                  <a:pt x="11171510" y="2189253"/>
                  <a:pt x="11138156" y="2201621"/>
                  <a:pt x="11121475" y="2207804"/>
                </a:cubicBezTo>
                <a:cubicBezTo>
                  <a:pt x="11071447" y="2213989"/>
                  <a:pt x="11038086" y="2204714"/>
                  <a:pt x="11004732" y="2217082"/>
                </a:cubicBezTo>
                <a:cubicBezTo>
                  <a:pt x="11013072" y="2223265"/>
                  <a:pt x="11021413" y="2226360"/>
                  <a:pt x="11038086" y="2232543"/>
                </a:cubicBezTo>
                <a:cubicBezTo>
                  <a:pt x="11029753" y="2244911"/>
                  <a:pt x="10971378" y="2251096"/>
                  <a:pt x="11013072" y="2266557"/>
                </a:cubicBezTo>
                <a:cubicBezTo>
                  <a:pt x="11046427" y="2275833"/>
                  <a:pt x="11088121" y="2263464"/>
                  <a:pt x="11121475" y="2275833"/>
                </a:cubicBezTo>
                <a:cubicBezTo>
                  <a:pt x="11154836" y="2288203"/>
                  <a:pt x="11196530" y="2282018"/>
                  <a:pt x="11246558" y="2278925"/>
                </a:cubicBezTo>
                <a:lnTo>
                  <a:pt x="11246558" y="2213989"/>
                </a:lnTo>
                <a:cubicBezTo>
                  <a:pt x="11263239" y="2207804"/>
                  <a:pt x="11271579" y="2204714"/>
                  <a:pt x="11288260" y="2198529"/>
                </a:cubicBezTo>
                <a:cubicBezTo>
                  <a:pt x="11288260" y="2192343"/>
                  <a:pt x="11279919" y="2186161"/>
                  <a:pt x="11271579" y="2179978"/>
                </a:cubicBezTo>
                <a:close/>
                <a:moveTo>
                  <a:pt x="814588" y="2133593"/>
                </a:moveTo>
                <a:cubicBezTo>
                  <a:pt x="831268" y="2139778"/>
                  <a:pt x="856282" y="2149054"/>
                  <a:pt x="872963" y="2155239"/>
                </a:cubicBezTo>
                <a:cubicBezTo>
                  <a:pt x="806254" y="2161422"/>
                  <a:pt x="756220" y="2186161"/>
                  <a:pt x="681171" y="2173790"/>
                </a:cubicBezTo>
                <a:cubicBezTo>
                  <a:pt x="672831" y="2152146"/>
                  <a:pt x="722866" y="2164514"/>
                  <a:pt x="739539" y="2158329"/>
                </a:cubicBezTo>
                <a:cubicBezTo>
                  <a:pt x="764560" y="2152146"/>
                  <a:pt x="789574" y="2142868"/>
                  <a:pt x="814588" y="2133593"/>
                </a:cubicBezTo>
                <a:close/>
                <a:moveTo>
                  <a:pt x="1364962" y="2108857"/>
                </a:moveTo>
                <a:cubicBezTo>
                  <a:pt x="1364962" y="2108857"/>
                  <a:pt x="1356622" y="2115039"/>
                  <a:pt x="1348281" y="2124317"/>
                </a:cubicBezTo>
                <a:cubicBezTo>
                  <a:pt x="1373302" y="2130500"/>
                  <a:pt x="1406656" y="2136686"/>
                  <a:pt x="1423337" y="2142871"/>
                </a:cubicBezTo>
                <a:cubicBezTo>
                  <a:pt x="1423337" y="2142871"/>
                  <a:pt x="1431670" y="2136686"/>
                  <a:pt x="1440010" y="2127410"/>
                </a:cubicBezTo>
                <a:cubicBezTo>
                  <a:pt x="1414997" y="2121225"/>
                  <a:pt x="1389976" y="2115039"/>
                  <a:pt x="1364962" y="2108857"/>
                </a:cubicBezTo>
                <a:close/>
                <a:moveTo>
                  <a:pt x="1234275" y="2105136"/>
                </a:moveTo>
                <a:cubicBezTo>
                  <a:pt x="1229454" y="2105377"/>
                  <a:pt x="1223199" y="2106537"/>
                  <a:pt x="1214858" y="2108857"/>
                </a:cubicBezTo>
                <a:cubicBezTo>
                  <a:pt x="1214858" y="2115039"/>
                  <a:pt x="1223198" y="2118132"/>
                  <a:pt x="1239879" y="2118132"/>
                </a:cubicBezTo>
                <a:cubicBezTo>
                  <a:pt x="1239879" y="2127410"/>
                  <a:pt x="1239879" y="2136686"/>
                  <a:pt x="1248219" y="2149056"/>
                </a:cubicBezTo>
                <a:cubicBezTo>
                  <a:pt x="1281573" y="2149056"/>
                  <a:pt x="1298254" y="2145961"/>
                  <a:pt x="1331608" y="2145961"/>
                </a:cubicBezTo>
                <a:cubicBezTo>
                  <a:pt x="1323268" y="2133593"/>
                  <a:pt x="1314927" y="2127410"/>
                  <a:pt x="1314927" y="2118132"/>
                </a:cubicBezTo>
                <a:cubicBezTo>
                  <a:pt x="1289913" y="2118132"/>
                  <a:pt x="1264893" y="2118132"/>
                  <a:pt x="1256552" y="2121225"/>
                </a:cubicBezTo>
                <a:cubicBezTo>
                  <a:pt x="1250302" y="2111949"/>
                  <a:pt x="1248740" y="2104411"/>
                  <a:pt x="1234275" y="2105136"/>
                </a:cubicBezTo>
                <a:close/>
                <a:moveTo>
                  <a:pt x="4467034" y="2092623"/>
                </a:moveTo>
                <a:cubicBezTo>
                  <a:pt x="4464949" y="2091849"/>
                  <a:pt x="4462864" y="2091849"/>
                  <a:pt x="4458693" y="2093396"/>
                </a:cubicBezTo>
                <a:cubicBezTo>
                  <a:pt x="4450353" y="2093396"/>
                  <a:pt x="4442013" y="2096489"/>
                  <a:pt x="4433680" y="2096489"/>
                </a:cubicBezTo>
                <a:cubicBezTo>
                  <a:pt x="4442013" y="2099579"/>
                  <a:pt x="4442013" y="2102671"/>
                  <a:pt x="4450353" y="2102671"/>
                </a:cubicBezTo>
                <a:cubicBezTo>
                  <a:pt x="4458693" y="2099579"/>
                  <a:pt x="4467035" y="2099579"/>
                  <a:pt x="4475374" y="2096489"/>
                </a:cubicBezTo>
                <a:cubicBezTo>
                  <a:pt x="4471204" y="2094942"/>
                  <a:pt x="4469119" y="2093396"/>
                  <a:pt x="4467034" y="2092623"/>
                </a:cubicBezTo>
                <a:close/>
                <a:moveTo>
                  <a:pt x="497713" y="2043921"/>
                </a:moveTo>
                <a:cubicBezTo>
                  <a:pt x="514394" y="2043921"/>
                  <a:pt x="531067" y="2043921"/>
                  <a:pt x="547748" y="2047014"/>
                </a:cubicBezTo>
                <a:cubicBezTo>
                  <a:pt x="547748" y="2050106"/>
                  <a:pt x="547748" y="2053196"/>
                  <a:pt x="547748" y="2056292"/>
                </a:cubicBezTo>
                <a:cubicBezTo>
                  <a:pt x="531067" y="2056292"/>
                  <a:pt x="514394" y="2059382"/>
                  <a:pt x="497713" y="2059382"/>
                </a:cubicBezTo>
                <a:cubicBezTo>
                  <a:pt x="489373" y="2059382"/>
                  <a:pt x="489373" y="2053196"/>
                  <a:pt x="481033" y="2050106"/>
                </a:cubicBezTo>
                <a:cubicBezTo>
                  <a:pt x="481033" y="2050106"/>
                  <a:pt x="489373" y="2043921"/>
                  <a:pt x="497713" y="2043921"/>
                </a:cubicBezTo>
                <a:close/>
                <a:moveTo>
                  <a:pt x="781234" y="2040828"/>
                </a:moveTo>
                <a:cubicBezTo>
                  <a:pt x="789574" y="2053196"/>
                  <a:pt x="789574" y="2059382"/>
                  <a:pt x="789574" y="2065565"/>
                </a:cubicBezTo>
                <a:cubicBezTo>
                  <a:pt x="756220" y="2074843"/>
                  <a:pt x="739539" y="2074843"/>
                  <a:pt x="714525" y="2068657"/>
                </a:cubicBezTo>
                <a:cubicBezTo>
                  <a:pt x="731199" y="2059382"/>
                  <a:pt x="756220" y="2053196"/>
                  <a:pt x="781234" y="2040828"/>
                </a:cubicBezTo>
                <a:close/>
                <a:moveTo>
                  <a:pt x="706185" y="2031553"/>
                </a:moveTo>
                <a:cubicBezTo>
                  <a:pt x="714525" y="2034645"/>
                  <a:pt x="714525" y="2034645"/>
                  <a:pt x="722866" y="2037736"/>
                </a:cubicBezTo>
                <a:cubicBezTo>
                  <a:pt x="714525" y="2040828"/>
                  <a:pt x="706185" y="2040828"/>
                  <a:pt x="697845" y="2043921"/>
                </a:cubicBezTo>
                <a:cubicBezTo>
                  <a:pt x="697845" y="2043921"/>
                  <a:pt x="689505" y="2040828"/>
                  <a:pt x="681171" y="2037736"/>
                </a:cubicBezTo>
                <a:cubicBezTo>
                  <a:pt x="689505" y="2034645"/>
                  <a:pt x="697845" y="2034645"/>
                  <a:pt x="706185" y="2031553"/>
                </a:cubicBezTo>
                <a:close/>
                <a:moveTo>
                  <a:pt x="10787920" y="2016092"/>
                </a:moveTo>
                <a:cubicBezTo>
                  <a:pt x="10779580" y="2016092"/>
                  <a:pt x="10771246" y="2019185"/>
                  <a:pt x="10762906" y="2022275"/>
                </a:cubicBezTo>
                <a:cubicBezTo>
                  <a:pt x="10771246" y="2025368"/>
                  <a:pt x="10771246" y="2028460"/>
                  <a:pt x="10779580" y="2025368"/>
                </a:cubicBezTo>
                <a:cubicBezTo>
                  <a:pt x="10787920" y="2025368"/>
                  <a:pt x="10796260" y="2025368"/>
                  <a:pt x="10804600" y="2022275"/>
                </a:cubicBezTo>
                <a:cubicBezTo>
                  <a:pt x="10796260" y="2019185"/>
                  <a:pt x="10796260" y="2016092"/>
                  <a:pt x="10787920" y="2016092"/>
                </a:cubicBezTo>
                <a:close/>
                <a:moveTo>
                  <a:pt x="1164830" y="2016092"/>
                </a:moveTo>
                <a:cubicBezTo>
                  <a:pt x="1164830" y="2022275"/>
                  <a:pt x="1156490" y="2028460"/>
                  <a:pt x="1156490" y="2034645"/>
                </a:cubicBezTo>
                <a:cubicBezTo>
                  <a:pt x="1156490" y="2037736"/>
                  <a:pt x="1164830" y="2040828"/>
                  <a:pt x="1173164" y="2040828"/>
                </a:cubicBezTo>
                <a:cubicBezTo>
                  <a:pt x="1181504" y="2040828"/>
                  <a:pt x="1198184" y="2037736"/>
                  <a:pt x="1198184" y="2034645"/>
                </a:cubicBezTo>
                <a:cubicBezTo>
                  <a:pt x="1198184" y="2031553"/>
                  <a:pt x="1189844" y="2025368"/>
                  <a:pt x="1189844" y="2016092"/>
                </a:cubicBezTo>
                <a:cubicBezTo>
                  <a:pt x="1181504" y="2016092"/>
                  <a:pt x="1173164" y="2016092"/>
                  <a:pt x="1164830" y="2016092"/>
                </a:cubicBezTo>
                <a:close/>
                <a:moveTo>
                  <a:pt x="914657" y="2014965"/>
                </a:moveTo>
                <a:lnTo>
                  <a:pt x="951913" y="2041340"/>
                </a:lnTo>
                <a:lnTo>
                  <a:pt x="939678" y="2047014"/>
                </a:lnTo>
                <a:cubicBezTo>
                  <a:pt x="918831" y="2042373"/>
                  <a:pt x="914657" y="2036962"/>
                  <a:pt x="914657" y="2031165"/>
                </a:cubicBezTo>
                <a:close/>
                <a:moveTo>
                  <a:pt x="10979718" y="2003724"/>
                </a:moveTo>
                <a:lnTo>
                  <a:pt x="10963038" y="2009907"/>
                </a:lnTo>
                <a:cubicBezTo>
                  <a:pt x="10971378" y="2012999"/>
                  <a:pt x="10979718" y="2012999"/>
                  <a:pt x="10988052" y="2016092"/>
                </a:cubicBezTo>
                <a:cubicBezTo>
                  <a:pt x="10988052" y="2016092"/>
                  <a:pt x="10996392" y="2012999"/>
                  <a:pt x="11004732" y="2009907"/>
                </a:cubicBezTo>
                <a:cubicBezTo>
                  <a:pt x="10996392" y="2006814"/>
                  <a:pt x="10988052" y="2003724"/>
                  <a:pt x="10979718" y="2003724"/>
                </a:cubicBezTo>
                <a:close/>
                <a:moveTo>
                  <a:pt x="315301" y="1969709"/>
                </a:moveTo>
                <a:cubicBezTo>
                  <a:pt x="328851" y="1969710"/>
                  <a:pt x="343443" y="1971256"/>
                  <a:pt x="355950" y="1969710"/>
                </a:cubicBezTo>
                <a:cubicBezTo>
                  <a:pt x="330936" y="1985170"/>
                  <a:pt x="330936" y="1985170"/>
                  <a:pt x="280901" y="1978985"/>
                </a:cubicBezTo>
                <a:cubicBezTo>
                  <a:pt x="289242" y="1971255"/>
                  <a:pt x="301750" y="1969709"/>
                  <a:pt x="315301" y="1969709"/>
                </a:cubicBezTo>
                <a:close/>
                <a:moveTo>
                  <a:pt x="12030411" y="1960432"/>
                </a:moveTo>
                <a:lnTo>
                  <a:pt x="12032642" y="1961093"/>
                </a:lnTo>
                <a:lnTo>
                  <a:pt x="12032642" y="1967097"/>
                </a:lnTo>
                <a:lnTo>
                  <a:pt x="12022078" y="1969710"/>
                </a:lnTo>
                <a:lnTo>
                  <a:pt x="12005397" y="1963524"/>
                </a:lnTo>
                <a:cubicBezTo>
                  <a:pt x="12013738" y="1960432"/>
                  <a:pt x="12022078" y="1960432"/>
                  <a:pt x="12030411" y="1960432"/>
                </a:cubicBezTo>
                <a:close/>
                <a:moveTo>
                  <a:pt x="672831" y="1910957"/>
                </a:moveTo>
                <a:cubicBezTo>
                  <a:pt x="647817" y="1914049"/>
                  <a:pt x="622796" y="1914049"/>
                  <a:pt x="606123" y="1917142"/>
                </a:cubicBezTo>
                <a:lnTo>
                  <a:pt x="606123" y="1932603"/>
                </a:lnTo>
                <a:lnTo>
                  <a:pt x="597783" y="1932603"/>
                </a:lnTo>
                <a:cubicBezTo>
                  <a:pt x="622796" y="1941881"/>
                  <a:pt x="647817" y="1944971"/>
                  <a:pt x="681171" y="1932603"/>
                </a:cubicBezTo>
                <a:cubicBezTo>
                  <a:pt x="681171" y="1926418"/>
                  <a:pt x="672831" y="1920235"/>
                  <a:pt x="672831" y="1910957"/>
                </a:cubicBezTo>
                <a:close/>
                <a:moveTo>
                  <a:pt x="1256552" y="1883128"/>
                </a:moveTo>
                <a:cubicBezTo>
                  <a:pt x="1256552" y="1886220"/>
                  <a:pt x="1248219" y="1889313"/>
                  <a:pt x="1239879" y="1892406"/>
                </a:cubicBezTo>
                <a:cubicBezTo>
                  <a:pt x="1248219" y="1895496"/>
                  <a:pt x="1248219" y="1895496"/>
                  <a:pt x="1256552" y="1898589"/>
                </a:cubicBezTo>
                <a:cubicBezTo>
                  <a:pt x="1264893" y="1895496"/>
                  <a:pt x="1264893" y="1892406"/>
                  <a:pt x="1273233" y="1889313"/>
                </a:cubicBezTo>
                <a:cubicBezTo>
                  <a:pt x="1273233" y="1889313"/>
                  <a:pt x="1264893" y="1886220"/>
                  <a:pt x="1256552" y="1883128"/>
                </a:cubicBezTo>
                <a:close/>
                <a:moveTo>
                  <a:pt x="0" y="1883128"/>
                </a:moveTo>
                <a:lnTo>
                  <a:pt x="64089" y="1883128"/>
                </a:lnTo>
                <a:cubicBezTo>
                  <a:pt x="64089" y="1889313"/>
                  <a:pt x="72429" y="1898589"/>
                  <a:pt x="72429" y="1904774"/>
                </a:cubicBezTo>
                <a:cubicBezTo>
                  <a:pt x="55752" y="1912504"/>
                  <a:pt x="36990" y="1914051"/>
                  <a:pt x="17186" y="1913664"/>
                </a:cubicBezTo>
                <a:lnTo>
                  <a:pt x="0" y="1912908"/>
                </a:lnTo>
                <a:close/>
                <a:moveTo>
                  <a:pt x="1139810" y="1867667"/>
                </a:moveTo>
                <a:lnTo>
                  <a:pt x="1123136" y="1873852"/>
                </a:lnTo>
                <a:cubicBezTo>
                  <a:pt x="1131469" y="1876945"/>
                  <a:pt x="1131469" y="1880035"/>
                  <a:pt x="1139810" y="1883128"/>
                </a:cubicBezTo>
                <a:cubicBezTo>
                  <a:pt x="1148150" y="1880035"/>
                  <a:pt x="1156490" y="1880035"/>
                  <a:pt x="1148150" y="1876945"/>
                </a:cubicBezTo>
                <a:cubicBezTo>
                  <a:pt x="1148150" y="1873852"/>
                  <a:pt x="1139810" y="1870760"/>
                  <a:pt x="1139810" y="1867667"/>
                </a:cubicBezTo>
                <a:close/>
                <a:moveTo>
                  <a:pt x="11263239" y="1793456"/>
                </a:moveTo>
                <a:cubicBezTo>
                  <a:pt x="11271579" y="1793456"/>
                  <a:pt x="11279912" y="1796548"/>
                  <a:pt x="11288253" y="1799641"/>
                </a:cubicBezTo>
                <a:cubicBezTo>
                  <a:pt x="11279912" y="1802731"/>
                  <a:pt x="11271579" y="1802731"/>
                  <a:pt x="11271579" y="1805824"/>
                </a:cubicBezTo>
                <a:cubicBezTo>
                  <a:pt x="11263239" y="1802731"/>
                  <a:pt x="11254898" y="1802731"/>
                  <a:pt x="11246558" y="1799641"/>
                </a:cubicBezTo>
                <a:cubicBezTo>
                  <a:pt x="11254898" y="1796548"/>
                  <a:pt x="11254898" y="1793456"/>
                  <a:pt x="11263239" y="1793456"/>
                </a:cubicBezTo>
                <a:close/>
                <a:moveTo>
                  <a:pt x="11505065" y="1777995"/>
                </a:moveTo>
                <a:cubicBezTo>
                  <a:pt x="11513405" y="1781088"/>
                  <a:pt x="11521745" y="1784180"/>
                  <a:pt x="11521745" y="1784180"/>
                </a:cubicBezTo>
                <a:cubicBezTo>
                  <a:pt x="11513405" y="1787271"/>
                  <a:pt x="11505065" y="1787271"/>
                  <a:pt x="11496725" y="1787271"/>
                </a:cubicBezTo>
                <a:cubicBezTo>
                  <a:pt x="11496725" y="1787271"/>
                  <a:pt x="11488384" y="1784180"/>
                  <a:pt x="11480051" y="1784180"/>
                </a:cubicBezTo>
                <a:cubicBezTo>
                  <a:pt x="11488384" y="1781088"/>
                  <a:pt x="11496725" y="1781088"/>
                  <a:pt x="11505065" y="1777995"/>
                </a:cubicBezTo>
                <a:close/>
                <a:moveTo>
                  <a:pt x="1314927" y="1771810"/>
                </a:moveTo>
                <a:cubicBezTo>
                  <a:pt x="1273233" y="1784180"/>
                  <a:pt x="1256552" y="1796548"/>
                  <a:pt x="1223198" y="1793456"/>
                </a:cubicBezTo>
                <a:cubicBezTo>
                  <a:pt x="1223198" y="1793456"/>
                  <a:pt x="1214858" y="1799641"/>
                  <a:pt x="1206525" y="1802731"/>
                </a:cubicBezTo>
                <a:cubicBezTo>
                  <a:pt x="1223198" y="1808917"/>
                  <a:pt x="1239879" y="1818192"/>
                  <a:pt x="1264893" y="1824377"/>
                </a:cubicBezTo>
                <a:cubicBezTo>
                  <a:pt x="1281573" y="1824377"/>
                  <a:pt x="1298254" y="1821285"/>
                  <a:pt x="1323268" y="1821285"/>
                </a:cubicBezTo>
                <a:lnTo>
                  <a:pt x="1323268" y="1771810"/>
                </a:lnTo>
                <a:close/>
                <a:moveTo>
                  <a:pt x="10462705" y="1765627"/>
                </a:moveTo>
                <a:cubicBezTo>
                  <a:pt x="10454365" y="1765627"/>
                  <a:pt x="10446025" y="1768720"/>
                  <a:pt x="10437691" y="1771810"/>
                </a:cubicBezTo>
                <a:cubicBezTo>
                  <a:pt x="10446025" y="1774902"/>
                  <a:pt x="10446025" y="1777995"/>
                  <a:pt x="10454365" y="1774902"/>
                </a:cubicBezTo>
                <a:cubicBezTo>
                  <a:pt x="10462705" y="1774902"/>
                  <a:pt x="10471046" y="1771810"/>
                  <a:pt x="10479386" y="1771810"/>
                </a:cubicBezTo>
                <a:cubicBezTo>
                  <a:pt x="10471046" y="1768720"/>
                  <a:pt x="10471046" y="1765627"/>
                  <a:pt x="10462705" y="1765627"/>
                </a:cubicBezTo>
                <a:close/>
                <a:moveTo>
                  <a:pt x="9720546" y="1762534"/>
                </a:moveTo>
                <a:cubicBezTo>
                  <a:pt x="9712206" y="1762534"/>
                  <a:pt x="9712206" y="1765627"/>
                  <a:pt x="9703866" y="1765627"/>
                </a:cubicBezTo>
                <a:cubicBezTo>
                  <a:pt x="9678845" y="1774902"/>
                  <a:pt x="9645491" y="1787271"/>
                  <a:pt x="9620477" y="1796548"/>
                </a:cubicBezTo>
                <a:cubicBezTo>
                  <a:pt x="9620477" y="1796548"/>
                  <a:pt x="9620477" y="1799641"/>
                  <a:pt x="9628818" y="1805824"/>
                </a:cubicBezTo>
                <a:cubicBezTo>
                  <a:pt x="9712206" y="1805824"/>
                  <a:pt x="9795595" y="1805824"/>
                  <a:pt x="9903998" y="1805824"/>
                </a:cubicBezTo>
                <a:cubicBezTo>
                  <a:pt x="9912338" y="1799641"/>
                  <a:pt x="9937352" y="1787271"/>
                  <a:pt x="9954032" y="1774902"/>
                </a:cubicBezTo>
                <a:cubicBezTo>
                  <a:pt x="9979053" y="1777995"/>
                  <a:pt x="9995727" y="1781088"/>
                  <a:pt x="10012407" y="1784180"/>
                </a:cubicBezTo>
                <a:lnTo>
                  <a:pt x="10012407" y="1821285"/>
                </a:lnTo>
                <a:lnTo>
                  <a:pt x="10004067" y="1821285"/>
                </a:lnTo>
                <a:cubicBezTo>
                  <a:pt x="10087456" y="1824377"/>
                  <a:pt x="10179185" y="1821285"/>
                  <a:pt x="10270914" y="1824377"/>
                </a:cubicBezTo>
                <a:cubicBezTo>
                  <a:pt x="10287588" y="1830563"/>
                  <a:pt x="10295928" y="1833653"/>
                  <a:pt x="10304268" y="1836745"/>
                </a:cubicBezTo>
                <a:cubicBezTo>
                  <a:pt x="10329282" y="1827470"/>
                  <a:pt x="10354302" y="1818192"/>
                  <a:pt x="10387657" y="1805824"/>
                </a:cubicBezTo>
                <a:cubicBezTo>
                  <a:pt x="10395997" y="1802731"/>
                  <a:pt x="10395997" y="1799641"/>
                  <a:pt x="10404330" y="1796548"/>
                </a:cubicBezTo>
                <a:cubicBezTo>
                  <a:pt x="10379316" y="1793456"/>
                  <a:pt x="10354302" y="1790363"/>
                  <a:pt x="10337622" y="1787271"/>
                </a:cubicBezTo>
                <a:cubicBezTo>
                  <a:pt x="10329282" y="1774902"/>
                  <a:pt x="10337622" y="1759442"/>
                  <a:pt x="10270914" y="1762534"/>
                </a:cubicBezTo>
                <a:cubicBezTo>
                  <a:pt x="10245893" y="1768720"/>
                  <a:pt x="10220879" y="1781088"/>
                  <a:pt x="10195858" y="1790363"/>
                </a:cubicBezTo>
                <a:cubicBezTo>
                  <a:pt x="10145830" y="1781088"/>
                  <a:pt x="10112470" y="1774902"/>
                  <a:pt x="10062442" y="1762534"/>
                </a:cubicBezTo>
                <a:lnTo>
                  <a:pt x="9762241" y="1762534"/>
                </a:lnTo>
                <a:cubicBezTo>
                  <a:pt x="9745560" y="1762534"/>
                  <a:pt x="9737220" y="1762534"/>
                  <a:pt x="9720546" y="1762534"/>
                </a:cubicBezTo>
                <a:close/>
                <a:moveTo>
                  <a:pt x="8619805" y="1762534"/>
                </a:moveTo>
                <a:cubicBezTo>
                  <a:pt x="8611465" y="1765627"/>
                  <a:pt x="8603132" y="1765627"/>
                  <a:pt x="8603132" y="1768720"/>
                </a:cubicBezTo>
                <a:cubicBezTo>
                  <a:pt x="8603132" y="1771810"/>
                  <a:pt x="8611465" y="1774902"/>
                  <a:pt x="8619805" y="1777995"/>
                </a:cubicBezTo>
                <a:cubicBezTo>
                  <a:pt x="8628146" y="1774902"/>
                  <a:pt x="8628146" y="1774902"/>
                  <a:pt x="8636486" y="1771810"/>
                </a:cubicBezTo>
                <a:cubicBezTo>
                  <a:pt x="8628146" y="1768720"/>
                  <a:pt x="8628146" y="1765627"/>
                  <a:pt x="8619805" y="1762534"/>
                </a:cubicBezTo>
                <a:close/>
                <a:moveTo>
                  <a:pt x="11863641" y="1703781"/>
                </a:moveTo>
                <a:cubicBezTo>
                  <a:pt x="11863641" y="1706877"/>
                  <a:pt x="11855300" y="1706877"/>
                  <a:pt x="11846967" y="1709967"/>
                </a:cubicBezTo>
                <a:cubicBezTo>
                  <a:pt x="11855300" y="1713059"/>
                  <a:pt x="11855300" y="1716152"/>
                  <a:pt x="11863641" y="1719245"/>
                </a:cubicBezTo>
                <a:cubicBezTo>
                  <a:pt x="11871981" y="1716152"/>
                  <a:pt x="11880321" y="1716152"/>
                  <a:pt x="11871981" y="1713059"/>
                </a:cubicBezTo>
                <a:cubicBezTo>
                  <a:pt x="11871981" y="1709967"/>
                  <a:pt x="11863641" y="1706877"/>
                  <a:pt x="11863641" y="1703781"/>
                </a:cubicBezTo>
                <a:close/>
                <a:moveTo>
                  <a:pt x="11563440" y="1700691"/>
                </a:moveTo>
                <a:cubicBezTo>
                  <a:pt x="11580113" y="1706877"/>
                  <a:pt x="11596794" y="1709967"/>
                  <a:pt x="11605134" y="1713059"/>
                </a:cubicBezTo>
                <a:cubicBezTo>
                  <a:pt x="11563440" y="1722337"/>
                  <a:pt x="11571773" y="1709967"/>
                  <a:pt x="11563440" y="1700691"/>
                </a:cubicBezTo>
                <a:close/>
                <a:moveTo>
                  <a:pt x="10496059" y="1691416"/>
                </a:moveTo>
                <a:cubicBezTo>
                  <a:pt x="10487719" y="1694506"/>
                  <a:pt x="10487719" y="1694506"/>
                  <a:pt x="10479386" y="1697599"/>
                </a:cubicBezTo>
                <a:cubicBezTo>
                  <a:pt x="10487719" y="1700691"/>
                  <a:pt x="10496059" y="1700691"/>
                  <a:pt x="10504400" y="1703781"/>
                </a:cubicBezTo>
                <a:cubicBezTo>
                  <a:pt x="10504400" y="1703781"/>
                  <a:pt x="10512740" y="1700691"/>
                  <a:pt x="10521080" y="1697599"/>
                </a:cubicBezTo>
                <a:cubicBezTo>
                  <a:pt x="10512740" y="1694506"/>
                  <a:pt x="10504400" y="1691416"/>
                  <a:pt x="10496059" y="1691416"/>
                </a:cubicBezTo>
                <a:close/>
                <a:moveTo>
                  <a:pt x="772900" y="1688320"/>
                </a:moveTo>
                <a:cubicBezTo>
                  <a:pt x="764560" y="1691416"/>
                  <a:pt x="756220" y="1691416"/>
                  <a:pt x="756220" y="1694506"/>
                </a:cubicBezTo>
                <a:cubicBezTo>
                  <a:pt x="764560" y="1697599"/>
                  <a:pt x="772900" y="1700691"/>
                  <a:pt x="772900" y="1703781"/>
                </a:cubicBezTo>
                <a:cubicBezTo>
                  <a:pt x="781241" y="1700691"/>
                  <a:pt x="789574" y="1700691"/>
                  <a:pt x="781241" y="1697599"/>
                </a:cubicBezTo>
                <a:cubicBezTo>
                  <a:pt x="781241" y="1694506"/>
                  <a:pt x="772900" y="1691416"/>
                  <a:pt x="772900" y="1688320"/>
                </a:cubicBezTo>
                <a:close/>
                <a:moveTo>
                  <a:pt x="9703866" y="1675955"/>
                </a:moveTo>
                <a:cubicBezTo>
                  <a:pt x="9695526" y="1675955"/>
                  <a:pt x="9687186" y="1679045"/>
                  <a:pt x="9678845" y="1682138"/>
                </a:cubicBezTo>
                <a:cubicBezTo>
                  <a:pt x="9687186" y="1685230"/>
                  <a:pt x="9687186" y="1688320"/>
                  <a:pt x="9695526" y="1685230"/>
                </a:cubicBezTo>
                <a:cubicBezTo>
                  <a:pt x="9703866" y="1685230"/>
                  <a:pt x="9712206" y="1682138"/>
                  <a:pt x="9720546" y="1682138"/>
                </a:cubicBezTo>
                <a:cubicBezTo>
                  <a:pt x="9712206" y="1679045"/>
                  <a:pt x="9712206" y="1675955"/>
                  <a:pt x="9703866" y="1675955"/>
                </a:cubicBezTo>
                <a:close/>
                <a:moveTo>
                  <a:pt x="10079119" y="1674407"/>
                </a:moveTo>
                <a:cubicBezTo>
                  <a:pt x="10056187" y="1675180"/>
                  <a:pt x="10033255" y="1679045"/>
                  <a:pt x="10012407" y="1688320"/>
                </a:cubicBezTo>
                <a:lnTo>
                  <a:pt x="10005732" y="1691416"/>
                </a:lnTo>
                <a:lnTo>
                  <a:pt x="9970713" y="1691416"/>
                </a:lnTo>
                <a:cubicBezTo>
                  <a:pt x="9995727" y="1694506"/>
                  <a:pt x="9987386" y="1700691"/>
                  <a:pt x="9979053" y="1703781"/>
                </a:cubicBezTo>
                <a:lnTo>
                  <a:pt x="10005732" y="1691416"/>
                </a:lnTo>
                <a:lnTo>
                  <a:pt x="10062442" y="1691416"/>
                </a:lnTo>
                <a:cubicBezTo>
                  <a:pt x="10079116" y="1697599"/>
                  <a:pt x="10087456" y="1700691"/>
                  <a:pt x="10104136" y="1706877"/>
                </a:cubicBezTo>
                <a:cubicBezTo>
                  <a:pt x="10133324" y="1696054"/>
                  <a:pt x="10147910" y="1690642"/>
                  <a:pt x="10153124" y="1687164"/>
                </a:cubicBezTo>
                <a:cubicBezTo>
                  <a:pt x="10158338" y="1683683"/>
                  <a:pt x="10154171" y="1682138"/>
                  <a:pt x="10145830" y="1679045"/>
                </a:cubicBezTo>
                <a:cubicBezTo>
                  <a:pt x="10124983" y="1675953"/>
                  <a:pt x="10102051" y="1673634"/>
                  <a:pt x="10079119" y="1674407"/>
                </a:cubicBezTo>
                <a:close/>
                <a:moveTo>
                  <a:pt x="10587788" y="1672860"/>
                </a:moveTo>
                <a:cubicBezTo>
                  <a:pt x="10579448" y="1675955"/>
                  <a:pt x="10571108" y="1675955"/>
                  <a:pt x="10571108" y="1679045"/>
                </a:cubicBezTo>
                <a:cubicBezTo>
                  <a:pt x="10579448" y="1682138"/>
                  <a:pt x="10579448" y="1685230"/>
                  <a:pt x="10587788" y="1688320"/>
                </a:cubicBezTo>
                <a:cubicBezTo>
                  <a:pt x="10596128" y="1685230"/>
                  <a:pt x="10604469" y="1685230"/>
                  <a:pt x="10604469" y="1682138"/>
                </a:cubicBezTo>
                <a:cubicBezTo>
                  <a:pt x="10604469" y="1679045"/>
                  <a:pt x="10596128" y="1675955"/>
                  <a:pt x="10587788" y="1672860"/>
                </a:cubicBezTo>
                <a:close/>
                <a:moveTo>
                  <a:pt x="11046427" y="1660494"/>
                </a:moveTo>
                <a:cubicBezTo>
                  <a:pt x="11046427" y="1669770"/>
                  <a:pt x="11046427" y="1679045"/>
                  <a:pt x="11046427" y="1688320"/>
                </a:cubicBezTo>
                <a:cubicBezTo>
                  <a:pt x="11029753" y="1691416"/>
                  <a:pt x="11013072" y="1694506"/>
                  <a:pt x="10996392" y="1697599"/>
                </a:cubicBezTo>
                <a:cubicBezTo>
                  <a:pt x="10988052" y="1700691"/>
                  <a:pt x="10971378" y="1700691"/>
                  <a:pt x="10971378" y="1706877"/>
                </a:cubicBezTo>
                <a:cubicBezTo>
                  <a:pt x="10963038" y="1694506"/>
                  <a:pt x="10963038" y="1685230"/>
                  <a:pt x="10929684" y="1694506"/>
                </a:cubicBezTo>
                <a:cubicBezTo>
                  <a:pt x="10938024" y="1697599"/>
                  <a:pt x="10946357" y="1700691"/>
                  <a:pt x="10963038" y="1703781"/>
                </a:cubicBezTo>
                <a:cubicBezTo>
                  <a:pt x="10963038" y="1719245"/>
                  <a:pt x="10988052" y="1719245"/>
                  <a:pt x="11013072" y="1719245"/>
                </a:cubicBezTo>
                <a:cubicBezTo>
                  <a:pt x="11029753" y="1719245"/>
                  <a:pt x="11046427" y="1713059"/>
                  <a:pt x="11046427" y="1703781"/>
                </a:cubicBezTo>
                <a:cubicBezTo>
                  <a:pt x="11046427" y="1697599"/>
                  <a:pt x="11046427" y="1694506"/>
                  <a:pt x="11046427" y="1688320"/>
                </a:cubicBezTo>
                <a:cubicBezTo>
                  <a:pt x="11071447" y="1685230"/>
                  <a:pt x="11113142" y="1694506"/>
                  <a:pt x="11121475" y="1679045"/>
                </a:cubicBezTo>
                <a:cubicBezTo>
                  <a:pt x="11096461" y="1672860"/>
                  <a:pt x="11088121" y="1660494"/>
                  <a:pt x="11046427" y="1660494"/>
                </a:cubicBezTo>
                <a:close/>
                <a:moveTo>
                  <a:pt x="10724337" y="1659719"/>
                </a:moveTo>
                <a:cubicBezTo>
                  <a:pt x="10710787" y="1659719"/>
                  <a:pt x="10696194" y="1662038"/>
                  <a:pt x="10679517" y="1666677"/>
                </a:cubicBezTo>
                <a:cubicBezTo>
                  <a:pt x="10687858" y="1672860"/>
                  <a:pt x="10687858" y="1679045"/>
                  <a:pt x="10687858" y="1688320"/>
                </a:cubicBezTo>
                <a:cubicBezTo>
                  <a:pt x="10721212" y="1685230"/>
                  <a:pt x="10737886" y="1675955"/>
                  <a:pt x="10762906" y="1666677"/>
                </a:cubicBezTo>
                <a:cubicBezTo>
                  <a:pt x="10750396" y="1662038"/>
                  <a:pt x="10737887" y="1659719"/>
                  <a:pt x="10724337" y="1659719"/>
                </a:cubicBezTo>
                <a:close/>
                <a:moveTo>
                  <a:pt x="11947029" y="1657399"/>
                </a:moveTo>
                <a:cubicBezTo>
                  <a:pt x="11922016" y="1666677"/>
                  <a:pt x="11922016" y="1675955"/>
                  <a:pt x="11947029" y="1688320"/>
                </a:cubicBezTo>
                <a:cubicBezTo>
                  <a:pt x="11972050" y="1688320"/>
                  <a:pt x="11997064" y="1691416"/>
                  <a:pt x="12005404" y="1679045"/>
                </a:cubicBezTo>
                <a:close/>
                <a:moveTo>
                  <a:pt x="10437691" y="1657399"/>
                </a:moveTo>
                <a:cubicBezTo>
                  <a:pt x="10370976" y="1660494"/>
                  <a:pt x="10370976" y="1660494"/>
                  <a:pt x="10387657" y="1672860"/>
                </a:cubicBezTo>
                <a:cubicBezTo>
                  <a:pt x="10404330" y="1682138"/>
                  <a:pt x="10412670" y="1691416"/>
                  <a:pt x="10429351" y="1703781"/>
                </a:cubicBezTo>
                <a:cubicBezTo>
                  <a:pt x="10454365" y="1691416"/>
                  <a:pt x="10446025" y="1679045"/>
                  <a:pt x="10437691" y="1657399"/>
                </a:cubicBezTo>
                <a:close/>
                <a:moveTo>
                  <a:pt x="10821274" y="1654309"/>
                </a:moveTo>
                <a:cubicBezTo>
                  <a:pt x="10804600" y="1691416"/>
                  <a:pt x="10804600" y="1691416"/>
                  <a:pt x="10829614" y="1700691"/>
                </a:cubicBezTo>
                <a:cubicBezTo>
                  <a:pt x="10854635" y="1688320"/>
                  <a:pt x="10854635" y="1675955"/>
                  <a:pt x="10821274" y="1654309"/>
                </a:cubicBezTo>
                <a:close/>
                <a:moveTo>
                  <a:pt x="10629483" y="1645033"/>
                </a:moveTo>
                <a:cubicBezTo>
                  <a:pt x="10621142" y="1648123"/>
                  <a:pt x="10612802" y="1651216"/>
                  <a:pt x="10612802" y="1654309"/>
                </a:cubicBezTo>
                <a:cubicBezTo>
                  <a:pt x="10621142" y="1657399"/>
                  <a:pt x="10621142" y="1657399"/>
                  <a:pt x="10629483" y="1660494"/>
                </a:cubicBezTo>
                <a:cubicBezTo>
                  <a:pt x="10637823" y="1657399"/>
                  <a:pt x="10637823" y="1654309"/>
                  <a:pt x="10637823" y="1651216"/>
                </a:cubicBezTo>
                <a:cubicBezTo>
                  <a:pt x="10637823" y="1651216"/>
                  <a:pt x="10629483" y="1648123"/>
                  <a:pt x="10629483" y="1645033"/>
                </a:cubicBezTo>
                <a:close/>
                <a:moveTo>
                  <a:pt x="622796" y="1645031"/>
                </a:moveTo>
                <a:cubicBezTo>
                  <a:pt x="631137" y="1648123"/>
                  <a:pt x="639477" y="1648123"/>
                  <a:pt x="631137" y="1651214"/>
                </a:cubicBezTo>
                <a:cubicBezTo>
                  <a:pt x="631137" y="1654306"/>
                  <a:pt x="622796" y="1657399"/>
                  <a:pt x="622796" y="1660492"/>
                </a:cubicBezTo>
                <a:cubicBezTo>
                  <a:pt x="614456" y="1657399"/>
                  <a:pt x="606116" y="1657399"/>
                  <a:pt x="606116" y="1654306"/>
                </a:cubicBezTo>
                <a:cubicBezTo>
                  <a:pt x="614456" y="1651214"/>
                  <a:pt x="614456" y="1648123"/>
                  <a:pt x="622796" y="1645031"/>
                </a:cubicBezTo>
                <a:close/>
                <a:moveTo>
                  <a:pt x="456019" y="1645031"/>
                </a:moveTo>
                <a:cubicBezTo>
                  <a:pt x="464359" y="1645031"/>
                  <a:pt x="472693" y="1648123"/>
                  <a:pt x="481033" y="1651214"/>
                </a:cubicBezTo>
                <a:lnTo>
                  <a:pt x="464359" y="1657399"/>
                </a:lnTo>
                <a:cubicBezTo>
                  <a:pt x="456019" y="1654306"/>
                  <a:pt x="447679" y="1654306"/>
                  <a:pt x="439338" y="1651214"/>
                </a:cubicBezTo>
                <a:cubicBezTo>
                  <a:pt x="447679" y="1648123"/>
                  <a:pt x="447679" y="1645031"/>
                  <a:pt x="456019" y="1645031"/>
                </a:cubicBezTo>
                <a:close/>
                <a:moveTo>
                  <a:pt x="10029081" y="1629573"/>
                </a:moveTo>
                <a:cubicBezTo>
                  <a:pt x="10020748" y="1635755"/>
                  <a:pt x="10004067" y="1638848"/>
                  <a:pt x="10012407" y="1641938"/>
                </a:cubicBezTo>
                <a:cubicBezTo>
                  <a:pt x="9979053" y="1645033"/>
                  <a:pt x="9954032" y="1645033"/>
                  <a:pt x="9979053" y="1657399"/>
                </a:cubicBezTo>
                <a:cubicBezTo>
                  <a:pt x="9987386" y="1654309"/>
                  <a:pt x="9995727" y="1648123"/>
                  <a:pt x="9995727" y="1645033"/>
                </a:cubicBezTo>
                <a:cubicBezTo>
                  <a:pt x="10029081" y="1641938"/>
                  <a:pt x="10054102" y="1641938"/>
                  <a:pt x="10029081" y="1629573"/>
                </a:cubicBezTo>
                <a:close/>
                <a:moveTo>
                  <a:pt x="11938689" y="1614112"/>
                </a:moveTo>
                <a:cubicBezTo>
                  <a:pt x="11938689" y="1614112"/>
                  <a:pt x="11930356" y="1617202"/>
                  <a:pt x="11922016" y="1620294"/>
                </a:cubicBezTo>
                <a:cubicBezTo>
                  <a:pt x="11930356" y="1623387"/>
                  <a:pt x="11938689" y="1626477"/>
                  <a:pt x="11947029" y="1626477"/>
                </a:cubicBezTo>
                <a:cubicBezTo>
                  <a:pt x="11955370" y="1623387"/>
                  <a:pt x="11955370" y="1623387"/>
                  <a:pt x="11963710" y="1620294"/>
                </a:cubicBezTo>
                <a:cubicBezTo>
                  <a:pt x="11955370" y="1617202"/>
                  <a:pt x="11947029" y="1617202"/>
                  <a:pt x="11938689" y="1614112"/>
                </a:cubicBezTo>
                <a:close/>
                <a:moveTo>
                  <a:pt x="2790911" y="1573139"/>
                </a:moveTo>
                <a:cubicBezTo>
                  <a:pt x="2788826" y="1572366"/>
                  <a:pt x="2786741" y="1572366"/>
                  <a:pt x="2782571" y="1573912"/>
                </a:cubicBezTo>
                <a:cubicBezTo>
                  <a:pt x="2774238" y="1573912"/>
                  <a:pt x="2765897" y="1577005"/>
                  <a:pt x="2757557" y="1577005"/>
                </a:cubicBezTo>
                <a:lnTo>
                  <a:pt x="2774238" y="1583190"/>
                </a:lnTo>
                <a:cubicBezTo>
                  <a:pt x="2782571" y="1580095"/>
                  <a:pt x="2790911" y="1580095"/>
                  <a:pt x="2799251" y="1577005"/>
                </a:cubicBezTo>
                <a:cubicBezTo>
                  <a:pt x="2795081" y="1575459"/>
                  <a:pt x="2792996" y="1573912"/>
                  <a:pt x="2790911" y="1573139"/>
                </a:cubicBezTo>
                <a:close/>
                <a:moveTo>
                  <a:pt x="2532405" y="1558452"/>
                </a:moveTo>
                <a:cubicBezTo>
                  <a:pt x="2532405" y="1558452"/>
                  <a:pt x="2524064" y="1561544"/>
                  <a:pt x="2515731" y="1561544"/>
                </a:cubicBezTo>
                <a:cubicBezTo>
                  <a:pt x="2524064" y="1564634"/>
                  <a:pt x="2532405" y="1567730"/>
                  <a:pt x="2540745" y="1567730"/>
                </a:cubicBezTo>
                <a:cubicBezTo>
                  <a:pt x="2549085" y="1564634"/>
                  <a:pt x="2549085" y="1564634"/>
                  <a:pt x="2557425" y="1561544"/>
                </a:cubicBezTo>
                <a:cubicBezTo>
                  <a:pt x="2549085" y="1558452"/>
                  <a:pt x="2540745" y="1558452"/>
                  <a:pt x="2532405" y="1558452"/>
                </a:cubicBezTo>
                <a:close/>
                <a:moveTo>
                  <a:pt x="1457730" y="1556133"/>
                </a:moveTo>
                <a:cubicBezTo>
                  <a:pt x="1437926" y="1556133"/>
                  <a:pt x="1419163" y="1558452"/>
                  <a:pt x="1398316" y="1561544"/>
                </a:cubicBezTo>
                <a:cubicBezTo>
                  <a:pt x="1398316" y="1567730"/>
                  <a:pt x="1406656" y="1577005"/>
                  <a:pt x="1406656" y="1586280"/>
                </a:cubicBezTo>
                <a:lnTo>
                  <a:pt x="1414997" y="1586280"/>
                </a:lnTo>
                <a:cubicBezTo>
                  <a:pt x="1465031" y="1573912"/>
                  <a:pt x="1498385" y="1570820"/>
                  <a:pt x="1523399" y="1564634"/>
                </a:cubicBezTo>
                <a:cubicBezTo>
                  <a:pt x="1498382" y="1558452"/>
                  <a:pt x="1477535" y="1556133"/>
                  <a:pt x="1457730" y="1556133"/>
                </a:cubicBezTo>
                <a:close/>
                <a:moveTo>
                  <a:pt x="11705203" y="1539898"/>
                </a:moveTo>
                <a:cubicBezTo>
                  <a:pt x="11705203" y="1539898"/>
                  <a:pt x="11696863" y="1542991"/>
                  <a:pt x="11688523" y="1546083"/>
                </a:cubicBezTo>
                <a:cubicBezTo>
                  <a:pt x="11696863" y="1549174"/>
                  <a:pt x="11705203" y="1552269"/>
                  <a:pt x="11713544" y="1552269"/>
                </a:cubicBezTo>
                <a:lnTo>
                  <a:pt x="11730217" y="1546083"/>
                </a:lnTo>
                <a:cubicBezTo>
                  <a:pt x="11721877" y="1542991"/>
                  <a:pt x="11713544" y="1542991"/>
                  <a:pt x="11705203" y="1539898"/>
                </a:cubicBezTo>
                <a:close/>
                <a:moveTo>
                  <a:pt x="731199" y="1539898"/>
                </a:moveTo>
                <a:lnTo>
                  <a:pt x="789574" y="1539898"/>
                </a:lnTo>
                <a:lnTo>
                  <a:pt x="789574" y="1564634"/>
                </a:lnTo>
                <a:cubicBezTo>
                  <a:pt x="747880" y="1573912"/>
                  <a:pt x="714525" y="1573912"/>
                  <a:pt x="681171" y="1564634"/>
                </a:cubicBezTo>
                <a:cubicBezTo>
                  <a:pt x="689505" y="1552269"/>
                  <a:pt x="714525" y="1549174"/>
                  <a:pt x="731199" y="1539898"/>
                </a:cubicBezTo>
                <a:close/>
                <a:moveTo>
                  <a:pt x="1048081" y="1527527"/>
                </a:moveTo>
                <a:cubicBezTo>
                  <a:pt x="1081435" y="1530620"/>
                  <a:pt x="1098115" y="1542988"/>
                  <a:pt x="1123129" y="1552266"/>
                </a:cubicBezTo>
                <a:cubicBezTo>
                  <a:pt x="1089775" y="1555359"/>
                  <a:pt x="1073094" y="1555359"/>
                  <a:pt x="1056421" y="1555359"/>
                </a:cubicBezTo>
                <a:cubicBezTo>
                  <a:pt x="1031400" y="1542988"/>
                  <a:pt x="1031400" y="1536805"/>
                  <a:pt x="1048081" y="1527527"/>
                </a:cubicBezTo>
                <a:close/>
                <a:moveTo>
                  <a:pt x="3099452" y="1512069"/>
                </a:moveTo>
                <a:cubicBezTo>
                  <a:pt x="3091112" y="1515162"/>
                  <a:pt x="3082772" y="1515162"/>
                  <a:pt x="3082772" y="1518252"/>
                </a:cubicBezTo>
                <a:cubicBezTo>
                  <a:pt x="3082772" y="1521347"/>
                  <a:pt x="3091112" y="1524437"/>
                  <a:pt x="3099452" y="1527530"/>
                </a:cubicBezTo>
                <a:cubicBezTo>
                  <a:pt x="3099452" y="1524437"/>
                  <a:pt x="3107793" y="1521347"/>
                  <a:pt x="3116133" y="1521347"/>
                </a:cubicBezTo>
                <a:cubicBezTo>
                  <a:pt x="3107793" y="1518252"/>
                  <a:pt x="3107793" y="1515162"/>
                  <a:pt x="3099452" y="1512069"/>
                </a:cubicBezTo>
                <a:close/>
                <a:moveTo>
                  <a:pt x="11588460" y="1512069"/>
                </a:moveTo>
                <a:cubicBezTo>
                  <a:pt x="11580120" y="1512069"/>
                  <a:pt x="11571780" y="1515162"/>
                  <a:pt x="11563440" y="1518252"/>
                </a:cubicBezTo>
                <a:lnTo>
                  <a:pt x="11580120" y="1524437"/>
                </a:lnTo>
                <a:cubicBezTo>
                  <a:pt x="11588460" y="1521347"/>
                  <a:pt x="11596794" y="1521347"/>
                  <a:pt x="11605134" y="1518252"/>
                </a:cubicBezTo>
                <a:cubicBezTo>
                  <a:pt x="11596794" y="1515162"/>
                  <a:pt x="11596794" y="1512069"/>
                  <a:pt x="11588460" y="1512069"/>
                </a:cubicBezTo>
                <a:close/>
                <a:moveTo>
                  <a:pt x="11905335" y="1512067"/>
                </a:moveTo>
                <a:cubicBezTo>
                  <a:pt x="11913675" y="1515159"/>
                  <a:pt x="11922016" y="1515159"/>
                  <a:pt x="11913675" y="1518252"/>
                </a:cubicBezTo>
                <a:cubicBezTo>
                  <a:pt x="11913675" y="1521345"/>
                  <a:pt x="11905335" y="1524437"/>
                  <a:pt x="11905335" y="1527527"/>
                </a:cubicBezTo>
                <a:lnTo>
                  <a:pt x="11888661" y="1521345"/>
                </a:lnTo>
                <a:cubicBezTo>
                  <a:pt x="11896995" y="1518252"/>
                  <a:pt x="11896995" y="1515159"/>
                  <a:pt x="11905335" y="1512067"/>
                </a:cubicBezTo>
                <a:close/>
                <a:moveTo>
                  <a:pt x="1374342" y="1450226"/>
                </a:moveTo>
                <a:cubicBezTo>
                  <a:pt x="1394146" y="1450226"/>
                  <a:pt x="1414993" y="1453319"/>
                  <a:pt x="1440010" y="1459504"/>
                </a:cubicBezTo>
                <a:cubicBezTo>
                  <a:pt x="1414997" y="1465687"/>
                  <a:pt x="1398316" y="1471870"/>
                  <a:pt x="1373302" y="1478055"/>
                </a:cubicBezTo>
                <a:cubicBezTo>
                  <a:pt x="1348281" y="1478055"/>
                  <a:pt x="1339948" y="1465687"/>
                  <a:pt x="1314927" y="1459504"/>
                </a:cubicBezTo>
                <a:cubicBezTo>
                  <a:pt x="1335775" y="1453319"/>
                  <a:pt x="1354537" y="1450226"/>
                  <a:pt x="1374342" y="1450226"/>
                </a:cubicBezTo>
                <a:close/>
                <a:moveTo>
                  <a:pt x="11413343" y="1437858"/>
                </a:moveTo>
                <a:cubicBezTo>
                  <a:pt x="11396662" y="1447133"/>
                  <a:pt x="11379982" y="1453319"/>
                  <a:pt x="11354968" y="1459502"/>
                </a:cubicBezTo>
                <a:cubicBezTo>
                  <a:pt x="11388322" y="1468780"/>
                  <a:pt x="11405002" y="1484240"/>
                  <a:pt x="11455037" y="1481145"/>
                </a:cubicBezTo>
                <a:cubicBezTo>
                  <a:pt x="11471711" y="1474962"/>
                  <a:pt x="11480051" y="1471869"/>
                  <a:pt x="11505065" y="1462594"/>
                </a:cubicBezTo>
                <a:cubicBezTo>
                  <a:pt x="11538426" y="1474962"/>
                  <a:pt x="11555100" y="1487330"/>
                  <a:pt x="11588460" y="1502791"/>
                </a:cubicBezTo>
                <a:cubicBezTo>
                  <a:pt x="11596794" y="1487330"/>
                  <a:pt x="11605134" y="1478055"/>
                  <a:pt x="11596794" y="1474962"/>
                </a:cubicBezTo>
                <a:cubicBezTo>
                  <a:pt x="11563440" y="1465684"/>
                  <a:pt x="11563440" y="1450224"/>
                  <a:pt x="11546766" y="1437858"/>
                </a:cubicBezTo>
                <a:close/>
                <a:moveTo>
                  <a:pt x="9770574" y="1335815"/>
                </a:moveTo>
                <a:cubicBezTo>
                  <a:pt x="9753901" y="1341998"/>
                  <a:pt x="9720546" y="1354369"/>
                  <a:pt x="9687186" y="1366737"/>
                </a:cubicBezTo>
                <a:cubicBezTo>
                  <a:pt x="9687186" y="1366737"/>
                  <a:pt x="9687186" y="1369829"/>
                  <a:pt x="9695526" y="1376015"/>
                </a:cubicBezTo>
                <a:cubicBezTo>
                  <a:pt x="9728880" y="1376015"/>
                  <a:pt x="9762241" y="1376015"/>
                  <a:pt x="9803935" y="1376015"/>
                </a:cubicBezTo>
                <a:cubicBezTo>
                  <a:pt x="9812269" y="1376015"/>
                  <a:pt x="9828949" y="1372920"/>
                  <a:pt x="9837290" y="1372920"/>
                </a:cubicBezTo>
                <a:cubicBezTo>
                  <a:pt x="9837290" y="1369829"/>
                  <a:pt x="9845630" y="1363644"/>
                  <a:pt x="9845630" y="1357459"/>
                </a:cubicBezTo>
                <a:cubicBezTo>
                  <a:pt x="9820609" y="1351276"/>
                  <a:pt x="9795595" y="1345093"/>
                  <a:pt x="9770574" y="1335815"/>
                </a:cubicBezTo>
                <a:close/>
                <a:moveTo>
                  <a:pt x="9962372" y="1332723"/>
                </a:moveTo>
                <a:cubicBezTo>
                  <a:pt x="9945692" y="1335815"/>
                  <a:pt x="9937352" y="1335815"/>
                  <a:pt x="9920678" y="1338908"/>
                </a:cubicBezTo>
                <a:cubicBezTo>
                  <a:pt x="9945692" y="1348183"/>
                  <a:pt x="9962372" y="1357459"/>
                  <a:pt x="9979053" y="1363644"/>
                </a:cubicBezTo>
                <a:cubicBezTo>
                  <a:pt x="10012407" y="1360554"/>
                  <a:pt x="10045761" y="1366737"/>
                  <a:pt x="10079116" y="1354369"/>
                </a:cubicBezTo>
                <a:cubicBezTo>
                  <a:pt x="10045761" y="1345093"/>
                  <a:pt x="9995727" y="1348183"/>
                  <a:pt x="9979053" y="1332723"/>
                </a:cubicBezTo>
                <a:cubicBezTo>
                  <a:pt x="9979053" y="1332723"/>
                  <a:pt x="9962372" y="1332723"/>
                  <a:pt x="9962372" y="1332723"/>
                </a:cubicBezTo>
                <a:close/>
                <a:moveTo>
                  <a:pt x="7460703" y="1332723"/>
                </a:moveTo>
                <a:cubicBezTo>
                  <a:pt x="7452363" y="1332723"/>
                  <a:pt x="7444022" y="1335815"/>
                  <a:pt x="7435682" y="1338908"/>
                </a:cubicBezTo>
                <a:cubicBezTo>
                  <a:pt x="7444022" y="1341998"/>
                  <a:pt x="7452363" y="1341998"/>
                  <a:pt x="7452363" y="1345093"/>
                </a:cubicBezTo>
                <a:cubicBezTo>
                  <a:pt x="7460703" y="1341998"/>
                  <a:pt x="7469036" y="1341998"/>
                  <a:pt x="7477377" y="1338908"/>
                </a:cubicBezTo>
                <a:cubicBezTo>
                  <a:pt x="7469036" y="1335815"/>
                  <a:pt x="7469036" y="1332723"/>
                  <a:pt x="7460703" y="1332723"/>
                </a:cubicBezTo>
                <a:close/>
                <a:moveTo>
                  <a:pt x="7977716" y="1329632"/>
                </a:moveTo>
                <a:cubicBezTo>
                  <a:pt x="7961036" y="1332723"/>
                  <a:pt x="7944355" y="1335815"/>
                  <a:pt x="7911001" y="1335815"/>
                </a:cubicBezTo>
                <a:cubicBezTo>
                  <a:pt x="7944355" y="1345093"/>
                  <a:pt x="7952695" y="1357459"/>
                  <a:pt x="7986049" y="1357459"/>
                </a:cubicBezTo>
                <a:cubicBezTo>
                  <a:pt x="8002730" y="1348183"/>
                  <a:pt x="8002730" y="1341998"/>
                  <a:pt x="7977716" y="1329632"/>
                </a:cubicBezTo>
                <a:close/>
                <a:moveTo>
                  <a:pt x="11538426" y="1317262"/>
                </a:moveTo>
                <a:cubicBezTo>
                  <a:pt x="11530086" y="1320355"/>
                  <a:pt x="11521745" y="1320355"/>
                  <a:pt x="11521745" y="1323447"/>
                </a:cubicBezTo>
                <a:cubicBezTo>
                  <a:pt x="11521745" y="1326537"/>
                  <a:pt x="11530086" y="1329632"/>
                  <a:pt x="11538426" y="1332723"/>
                </a:cubicBezTo>
                <a:lnTo>
                  <a:pt x="11555100" y="1326537"/>
                </a:lnTo>
                <a:cubicBezTo>
                  <a:pt x="11546766" y="1323447"/>
                  <a:pt x="11546766" y="1320355"/>
                  <a:pt x="11538426" y="1317262"/>
                </a:cubicBezTo>
                <a:close/>
                <a:moveTo>
                  <a:pt x="8703194" y="1317262"/>
                </a:moveTo>
                <a:cubicBezTo>
                  <a:pt x="8694854" y="1320355"/>
                  <a:pt x="8686520" y="1320355"/>
                  <a:pt x="8686520" y="1323447"/>
                </a:cubicBezTo>
                <a:cubicBezTo>
                  <a:pt x="8694854" y="1326537"/>
                  <a:pt x="8694854" y="1329632"/>
                  <a:pt x="8703194" y="1332723"/>
                </a:cubicBezTo>
                <a:cubicBezTo>
                  <a:pt x="8711534" y="1329632"/>
                  <a:pt x="8719874" y="1329632"/>
                  <a:pt x="8711534" y="1326537"/>
                </a:cubicBezTo>
                <a:cubicBezTo>
                  <a:pt x="8711534" y="1323447"/>
                  <a:pt x="8703194" y="1320355"/>
                  <a:pt x="8703194" y="1317262"/>
                </a:cubicBezTo>
                <a:close/>
                <a:moveTo>
                  <a:pt x="8503062" y="1317262"/>
                </a:moveTo>
                <a:cubicBezTo>
                  <a:pt x="8494722" y="1320355"/>
                  <a:pt x="8486382" y="1320355"/>
                  <a:pt x="8494722" y="1323447"/>
                </a:cubicBezTo>
                <a:cubicBezTo>
                  <a:pt x="8494722" y="1326537"/>
                  <a:pt x="8494722" y="1329632"/>
                  <a:pt x="8503062" y="1332723"/>
                </a:cubicBezTo>
                <a:cubicBezTo>
                  <a:pt x="8511402" y="1329632"/>
                  <a:pt x="8519743" y="1329632"/>
                  <a:pt x="8519743" y="1326537"/>
                </a:cubicBezTo>
                <a:cubicBezTo>
                  <a:pt x="8519743" y="1323447"/>
                  <a:pt x="8511402" y="1320355"/>
                  <a:pt x="8503062" y="1317262"/>
                </a:cubicBezTo>
                <a:close/>
                <a:moveTo>
                  <a:pt x="11830286" y="1304894"/>
                </a:moveTo>
                <a:cubicBezTo>
                  <a:pt x="11813606" y="1304894"/>
                  <a:pt x="11788592" y="1307986"/>
                  <a:pt x="11771912" y="1307986"/>
                </a:cubicBezTo>
                <a:cubicBezTo>
                  <a:pt x="11788592" y="1317262"/>
                  <a:pt x="11805272" y="1326537"/>
                  <a:pt x="11821946" y="1335815"/>
                </a:cubicBezTo>
                <a:cubicBezTo>
                  <a:pt x="11855300" y="1323447"/>
                  <a:pt x="11855300" y="1314172"/>
                  <a:pt x="11830286" y="1304894"/>
                </a:cubicBezTo>
                <a:close/>
                <a:moveTo>
                  <a:pt x="11705203" y="1301801"/>
                </a:moveTo>
                <a:cubicBezTo>
                  <a:pt x="11696863" y="1304894"/>
                  <a:pt x="11688523" y="1304894"/>
                  <a:pt x="11688523" y="1307986"/>
                </a:cubicBezTo>
                <a:cubicBezTo>
                  <a:pt x="11696863" y="1311077"/>
                  <a:pt x="11696863" y="1314172"/>
                  <a:pt x="11705203" y="1317262"/>
                </a:cubicBezTo>
                <a:cubicBezTo>
                  <a:pt x="11713544" y="1314172"/>
                  <a:pt x="11721877" y="1314172"/>
                  <a:pt x="11721877" y="1311077"/>
                </a:cubicBezTo>
                <a:cubicBezTo>
                  <a:pt x="11721877" y="1307986"/>
                  <a:pt x="11713544" y="1304894"/>
                  <a:pt x="11705203" y="1301801"/>
                </a:cubicBezTo>
                <a:close/>
                <a:moveTo>
                  <a:pt x="6943690" y="1289433"/>
                </a:moveTo>
                <a:cubicBezTo>
                  <a:pt x="6935350" y="1292526"/>
                  <a:pt x="6935350" y="1295616"/>
                  <a:pt x="6927009" y="1298711"/>
                </a:cubicBezTo>
                <a:lnTo>
                  <a:pt x="6943690" y="1304894"/>
                </a:lnTo>
                <a:cubicBezTo>
                  <a:pt x="6952023" y="1301801"/>
                  <a:pt x="6952023" y="1298711"/>
                  <a:pt x="6952023" y="1295616"/>
                </a:cubicBezTo>
                <a:cubicBezTo>
                  <a:pt x="6952023" y="1295616"/>
                  <a:pt x="6943690" y="1292526"/>
                  <a:pt x="6943690" y="1289433"/>
                </a:cubicBezTo>
                <a:close/>
                <a:moveTo>
                  <a:pt x="11980384" y="1286340"/>
                </a:moveTo>
                <a:cubicBezTo>
                  <a:pt x="11955370" y="1289433"/>
                  <a:pt x="11938689" y="1292526"/>
                  <a:pt x="11930356" y="1292526"/>
                </a:cubicBezTo>
                <a:cubicBezTo>
                  <a:pt x="11947029" y="1301801"/>
                  <a:pt x="11963710" y="1311077"/>
                  <a:pt x="11980384" y="1320355"/>
                </a:cubicBezTo>
                <a:cubicBezTo>
                  <a:pt x="12005404" y="1317262"/>
                  <a:pt x="12022078" y="1314172"/>
                  <a:pt x="12030418" y="1314172"/>
                </a:cubicBezTo>
                <a:cubicBezTo>
                  <a:pt x="12013744" y="1304894"/>
                  <a:pt x="11997064" y="1295616"/>
                  <a:pt x="11980384" y="1286340"/>
                </a:cubicBezTo>
                <a:close/>
                <a:moveTo>
                  <a:pt x="6701857" y="1286340"/>
                </a:moveTo>
                <a:cubicBezTo>
                  <a:pt x="6693517" y="1286340"/>
                  <a:pt x="6685183" y="1289433"/>
                  <a:pt x="6685183" y="1292526"/>
                </a:cubicBezTo>
                <a:cubicBezTo>
                  <a:pt x="6685183" y="1295616"/>
                  <a:pt x="6693517" y="1301801"/>
                  <a:pt x="6701857" y="1301801"/>
                </a:cubicBezTo>
                <a:cubicBezTo>
                  <a:pt x="6718537" y="1301801"/>
                  <a:pt x="6735211" y="1301801"/>
                  <a:pt x="6751892" y="1298711"/>
                </a:cubicBezTo>
                <a:cubicBezTo>
                  <a:pt x="6751892" y="1295616"/>
                  <a:pt x="6751892" y="1292526"/>
                  <a:pt x="6751892" y="1289433"/>
                </a:cubicBezTo>
                <a:cubicBezTo>
                  <a:pt x="6735211" y="1289433"/>
                  <a:pt x="6718537" y="1286340"/>
                  <a:pt x="6701857" y="1286340"/>
                </a:cubicBezTo>
                <a:close/>
                <a:moveTo>
                  <a:pt x="6576774" y="1273972"/>
                </a:moveTo>
                <a:cubicBezTo>
                  <a:pt x="6560100" y="1280155"/>
                  <a:pt x="6543420" y="1289433"/>
                  <a:pt x="6568434" y="1317262"/>
                </a:cubicBezTo>
                <a:cubicBezTo>
                  <a:pt x="6543420" y="1314172"/>
                  <a:pt x="6551760" y="1298711"/>
                  <a:pt x="6510066" y="1298711"/>
                </a:cubicBezTo>
                <a:cubicBezTo>
                  <a:pt x="6520489" y="1304895"/>
                  <a:pt x="6527786" y="1309920"/>
                  <a:pt x="6532737" y="1314026"/>
                </a:cubicBezTo>
                <a:lnTo>
                  <a:pt x="6538244" y="1320308"/>
                </a:lnTo>
                <a:lnTo>
                  <a:pt x="6529869" y="1321514"/>
                </a:lnTo>
                <a:cubicBezTo>
                  <a:pt x="6522573" y="1323447"/>
                  <a:pt x="6522573" y="1326539"/>
                  <a:pt x="6535079" y="1332723"/>
                </a:cubicBezTo>
                <a:cubicBezTo>
                  <a:pt x="6539250" y="1331178"/>
                  <a:pt x="6543420" y="1328859"/>
                  <a:pt x="6541335" y="1323834"/>
                </a:cubicBezTo>
                <a:lnTo>
                  <a:pt x="6538244" y="1320308"/>
                </a:lnTo>
                <a:lnTo>
                  <a:pt x="6545633" y="1319243"/>
                </a:lnTo>
                <a:cubicBezTo>
                  <a:pt x="6552278" y="1318615"/>
                  <a:pt x="6560095" y="1318035"/>
                  <a:pt x="6568434" y="1317262"/>
                </a:cubicBezTo>
                <a:cubicBezTo>
                  <a:pt x="6593454" y="1311077"/>
                  <a:pt x="6610128" y="1304894"/>
                  <a:pt x="6618468" y="1301801"/>
                </a:cubicBezTo>
                <a:cubicBezTo>
                  <a:pt x="6601795" y="1292526"/>
                  <a:pt x="6593454" y="1283248"/>
                  <a:pt x="6576774" y="1273972"/>
                </a:cubicBezTo>
                <a:close/>
                <a:moveTo>
                  <a:pt x="5142485" y="1273972"/>
                </a:moveTo>
                <a:cubicBezTo>
                  <a:pt x="5134144" y="1277065"/>
                  <a:pt x="5125804" y="1277065"/>
                  <a:pt x="5134144" y="1280155"/>
                </a:cubicBezTo>
                <a:cubicBezTo>
                  <a:pt x="5125804" y="1283248"/>
                  <a:pt x="5134144" y="1286340"/>
                  <a:pt x="5142485" y="1289433"/>
                </a:cubicBezTo>
                <a:cubicBezTo>
                  <a:pt x="5150825" y="1286340"/>
                  <a:pt x="5159165" y="1286340"/>
                  <a:pt x="5150825" y="1283248"/>
                </a:cubicBezTo>
                <a:cubicBezTo>
                  <a:pt x="5150825" y="1280155"/>
                  <a:pt x="5142485" y="1277065"/>
                  <a:pt x="5142485" y="1273972"/>
                </a:cubicBezTo>
                <a:close/>
                <a:moveTo>
                  <a:pt x="4992387" y="1273972"/>
                </a:moveTo>
                <a:cubicBezTo>
                  <a:pt x="4975707" y="1273972"/>
                  <a:pt x="4967367" y="1277065"/>
                  <a:pt x="4967367" y="1280155"/>
                </a:cubicBezTo>
                <a:cubicBezTo>
                  <a:pt x="4975707" y="1283248"/>
                  <a:pt x="4975707" y="1286340"/>
                  <a:pt x="4984047" y="1289433"/>
                </a:cubicBezTo>
                <a:cubicBezTo>
                  <a:pt x="4992387" y="1286340"/>
                  <a:pt x="5000721" y="1286340"/>
                  <a:pt x="5000721" y="1283248"/>
                </a:cubicBezTo>
                <a:cubicBezTo>
                  <a:pt x="5000721" y="1280155"/>
                  <a:pt x="4992387" y="1277065"/>
                  <a:pt x="4992387" y="1273972"/>
                </a:cubicBezTo>
                <a:close/>
                <a:moveTo>
                  <a:pt x="4255433" y="1273585"/>
                </a:moveTo>
                <a:cubicBezTo>
                  <a:pt x="4235628" y="1273972"/>
                  <a:pt x="4212697" y="1277064"/>
                  <a:pt x="4183513" y="1283248"/>
                </a:cubicBezTo>
                <a:cubicBezTo>
                  <a:pt x="4275235" y="1289433"/>
                  <a:pt x="4275235" y="1289433"/>
                  <a:pt x="4308596" y="1280155"/>
                </a:cubicBezTo>
                <a:cubicBezTo>
                  <a:pt x="4291916" y="1275517"/>
                  <a:pt x="4275237" y="1273198"/>
                  <a:pt x="4255433" y="1273585"/>
                </a:cubicBezTo>
                <a:close/>
                <a:moveTo>
                  <a:pt x="11421676" y="1270880"/>
                </a:moveTo>
                <a:cubicBezTo>
                  <a:pt x="11396662" y="1283247"/>
                  <a:pt x="11379982" y="1292526"/>
                  <a:pt x="11430016" y="1298711"/>
                </a:cubicBezTo>
                <a:cubicBezTo>
                  <a:pt x="11455037" y="1292526"/>
                  <a:pt x="11446697" y="1283247"/>
                  <a:pt x="11421676" y="1270880"/>
                </a:cubicBezTo>
                <a:close/>
                <a:moveTo>
                  <a:pt x="3099452" y="1258511"/>
                </a:moveTo>
                <a:cubicBezTo>
                  <a:pt x="3091112" y="1261604"/>
                  <a:pt x="3091112" y="1264694"/>
                  <a:pt x="3082772" y="1267787"/>
                </a:cubicBezTo>
                <a:cubicBezTo>
                  <a:pt x="3091112" y="1270880"/>
                  <a:pt x="3091112" y="1270880"/>
                  <a:pt x="3099452" y="1273972"/>
                </a:cubicBezTo>
                <a:cubicBezTo>
                  <a:pt x="3107793" y="1270880"/>
                  <a:pt x="3107793" y="1267787"/>
                  <a:pt x="3107793" y="1264694"/>
                </a:cubicBezTo>
                <a:cubicBezTo>
                  <a:pt x="3107793" y="1264694"/>
                  <a:pt x="3099452" y="1261604"/>
                  <a:pt x="3099452" y="1258511"/>
                </a:cubicBezTo>
                <a:close/>
                <a:moveTo>
                  <a:pt x="11689568" y="1256965"/>
                </a:moveTo>
                <a:cubicBezTo>
                  <a:pt x="11673932" y="1256964"/>
                  <a:pt x="11659339" y="1258510"/>
                  <a:pt x="11646828" y="1264694"/>
                </a:cubicBezTo>
                <a:cubicBezTo>
                  <a:pt x="11663509" y="1272425"/>
                  <a:pt x="11682269" y="1273972"/>
                  <a:pt x="11702077" y="1273198"/>
                </a:cubicBezTo>
                <a:lnTo>
                  <a:pt x="11763571" y="1267787"/>
                </a:lnTo>
                <a:lnTo>
                  <a:pt x="11775038" y="1282088"/>
                </a:lnTo>
                <a:cubicBezTo>
                  <a:pt x="11780252" y="1284795"/>
                  <a:pt x="11788592" y="1284795"/>
                  <a:pt x="11805272" y="1280155"/>
                </a:cubicBezTo>
                <a:cubicBezTo>
                  <a:pt x="11788592" y="1280155"/>
                  <a:pt x="11780252" y="1273972"/>
                  <a:pt x="11780252" y="1273972"/>
                </a:cubicBezTo>
                <a:lnTo>
                  <a:pt x="11763571" y="1267787"/>
                </a:lnTo>
                <a:lnTo>
                  <a:pt x="11738558" y="1258511"/>
                </a:lnTo>
                <a:cubicBezTo>
                  <a:pt x="11721881" y="1258511"/>
                  <a:pt x="11705203" y="1256965"/>
                  <a:pt x="11689568" y="1256965"/>
                </a:cubicBezTo>
                <a:close/>
                <a:moveTo>
                  <a:pt x="11505065" y="1171930"/>
                </a:moveTo>
                <a:cubicBezTo>
                  <a:pt x="11496731" y="1171930"/>
                  <a:pt x="11488391" y="1175022"/>
                  <a:pt x="11480051" y="1178115"/>
                </a:cubicBezTo>
                <a:cubicBezTo>
                  <a:pt x="11488391" y="1181207"/>
                  <a:pt x="11488391" y="1184300"/>
                  <a:pt x="11496731" y="1184300"/>
                </a:cubicBezTo>
                <a:cubicBezTo>
                  <a:pt x="11505065" y="1181207"/>
                  <a:pt x="11513405" y="1178115"/>
                  <a:pt x="11521745" y="1178115"/>
                </a:cubicBezTo>
                <a:cubicBezTo>
                  <a:pt x="11513405" y="1175022"/>
                  <a:pt x="11513405" y="1171930"/>
                  <a:pt x="11505065" y="1171930"/>
                </a:cubicBezTo>
                <a:close/>
                <a:moveTo>
                  <a:pt x="11646828" y="1165747"/>
                </a:moveTo>
                <a:cubicBezTo>
                  <a:pt x="11605134" y="1168839"/>
                  <a:pt x="11588460" y="1168839"/>
                  <a:pt x="11546766" y="1171930"/>
                </a:cubicBezTo>
                <a:cubicBezTo>
                  <a:pt x="11580120" y="1181207"/>
                  <a:pt x="11596794" y="1190483"/>
                  <a:pt x="11621814" y="1199761"/>
                </a:cubicBezTo>
                <a:cubicBezTo>
                  <a:pt x="11638488" y="1190483"/>
                  <a:pt x="11638488" y="1184300"/>
                  <a:pt x="11646828" y="1165747"/>
                </a:cubicBezTo>
                <a:close/>
                <a:moveTo>
                  <a:pt x="9386985" y="1153379"/>
                </a:moveTo>
                <a:cubicBezTo>
                  <a:pt x="9378644" y="1156469"/>
                  <a:pt x="9370311" y="1156469"/>
                  <a:pt x="9370311" y="1159561"/>
                </a:cubicBezTo>
                <a:cubicBezTo>
                  <a:pt x="9378644" y="1162654"/>
                  <a:pt x="9378644" y="1165747"/>
                  <a:pt x="9386985" y="1168839"/>
                </a:cubicBezTo>
                <a:cubicBezTo>
                  <a:pt x="9395325" y="1165747"/>
                  <a:pt x="9403665" y="1165747"/>
                  <a:pt x="9395325" y="1162654"/>
                </a:cubicBezTo>
                <a:cubicBezTo>
                  <a:pt x="9395325" y="1159561"/>
                  <a:pt x="9386985" y="1156469"/>
                  <a:pt x="9386985" y="1153379"/>
                </a:cubicBezTo>
                <a:close/>
                <a:moveTo>
                  <a:pt x="11738558" y="1141008"/>
                </a:moveTo>
                <a:cubicBezTo>
                  <a:pt x="11738558" y="1141008"/>
                  <a:pt x="11730217" y="1144101"/>
                  <a:pt x="11721877" y="1147193"/>
                </a:cubicBezTo>
                <a:cubicBezTo>
                  <a:pt x="11730217" y="1150286"/>
                  <a:pt x="11738558" y="1150286"/>
                  <a:pt x="11746898" y="1153379"/>
                </a:cubicBezTo>
                <a:lnTo>
                  <a:pt x="11763571" y="1147193"/>
                </a:lnTo>
                <a:cubicBezTo>
                  <a:pt x="11755238" y="1144101"/>
                  <a:pt x="11746898" y="1144101"/>
                  <a:pt x="11738558" y="1141008"/>
                </a:cubicBezTo>
                <a:close/>
                <a:moveTo>
                  <a:pt x="8177848" y="1137918"/>
                </a:moveTo>
                <a:cubicBezTo>
                  <a:pt x="8169507" y="1141008"/>
                  <a:pt x="8161167" y="1141008"/>
                  <a:pt x="8169507" y="1144101"/>
                </a:cubicBezTo>
                <a:cubicBezTo>
                  <a:pt x="8169507" y="1147193"/>
                  <a:pt x="8177848" y="1150286"/>
                  <a:pt x="8177848" y="1153379"/>
                </a:cubicBezTo>
                <a:cubicBezTo>
                  <a:pt x="8186188" y="1150286"/>
                  <a:pt x="8194521" y="1150286"/>
                  <a:pt x="8194521" y="1147193"/>
                </a:cubicBezTo>
                <a:cubicBezTo>
                  <a:pt x="8194521" y="1144101"/>
                  <a:pt x="8186188" y="1141008"/>
                  <a:pt x="8177848" y="1137918"/>
                </a:cubicBezTo>
                <a:close/>
                <a:moveTo>
                  <a:pt x="11746898" y="1110086"/>
                </a:moveTo>
                <a:cubicBezTo>
                  <a:pt x="11738558" y="1110086"/>
                  <a:pt x="11730217" y="1113179"/>
                  <a:pt x="11721877" y="1116272"/>
                </a:cubicBezTo>
                <a:lnTo>
                  <a:pt x="11738558" y="1122457"/>
                </a:lnTo>
                <a:cubicBezTo>
                  <a:pt x="11746898" y="1119364"/>
                  <a:pt x="11755238" y="1119364"/>
                  <a:pt x="11763571" y="1116272"/>
                </a:cubicBezTo>
                <a:cubicBezTo>
                  <a:pt x="11755238" y="1113179"/>
                  <a:pt x="11755238" y="1110086"/>
                  <a:pt x="11746898" y="1110086"/>
                </a:cubicBezTo>
                <a:close/>
                <a:moveTo>
                  <a:pt x="55756" y="1020414"/>
                </a:moveTo>
                <a:cubicBezTo>
                  <a:pt x="47415" y="1023507"/>
                  <a:pt x="39075" y="1023507"/>
                  <a:pt x="47415" y="1026600"/>
                </a:cubicBezTo>
                <a:cubicBezTo>
                  <a:pt x="47415" y="1029690"/>
                  <a:pt x="55756" y="1032782"/>
                  <a:pt x="55756" y="1035875"/>
                </a:cubicBezTo>
                <a:cubicBezTo>
                  <a:pt x="64089" y="1032782"/>
                  <a:pt x="64089" y="1032782"/>
                  <a:pt x="72429" y="1029690"/>
                </a:cubicBezTo>
                <a:cubicBezTo>
                  <a:pt x="64089" y="1026600"/>
                  <a:pt x="64089" y="1023507"/>
                  <a:pt x="55756" y="1020414"/>
                </a:cubicBezTo>
                <a:close/>
                <a:moveTo>
                  <a:pt x="11796932" y="977125"/>
                </a:moveTo>
                <a:cubicBezTo>
                  <a:pt x="11771912" y="980217"/>
                  <a:pt x="11746898" y="980217"/>
                  <a:pt x="11730217" y="983308"/>
                </a:cubicBezTo>
                <a:lnTo>
                  <a:pt x="11730217" y="998768"/>
                </a:lnTo>
                <a:lnTo>
                  <a:pt x="11721877" y="998768"/>
                </a:lnTo>
                <a:cubicBezTo>
                  <a:pt x="11746898" y="1008046"/>
                  <a:pt x="11771912" y="1011139"/>
                  <a:pt x="11805272" y="998768"/>
                </a:cubicBezTo>
                <a:cubicBezTo>
                  <a:pt x="11805272" y="992585"/>
                  <a:pt x="11796932" y="986400"/>
                  <a:pt x="11796932" y="977125"/>
                </a:cubicBezTo>
                <a:close/>
                <a:moveTo>
                  <a:pt x="353867" y="946589"/>
                </a:moveTo>
                <a:cubicBezTo>
                  <a:pt x="341360" y="946203"/>
                  <a:pt x="330936" y="949295"/>
                  <a:pt x="322596" y="958571"/>
                </a:cubicBezTo>
                <a:cubicBezTo>
                  <a:pt x="347616" y="964756"/>
                  <a:pt x="364290" y="964756"/>
                  <a:pt x="397644" y="955479"/>
                </a:cubicBezTo>
                <a:cubicBezTo>
                  <a:pt x="380967" y="950841"/>
                  <a:pt x="366375" y="946976"/>
                  <a:pt x="353867" y="946589"/>
                </a:cubicBezTo>
                <a:close/>
                <a:moveTo>
                  <a:pt x="11271579" y="918374"/>
                </a:moveTo>
                <a:cubicBezTo>
                  <a:pt x="11263239" y="921464"/>
                  <a:pt x="11254898" y="921464"/>
                  <a:pt x="11246558" y="924557"/>
                </a:cubicBezTo>
                <a:cubicBezTo>
                  <a:pt x="11254898" y="927650"/>
                  <a:pt x="11254898" y="930742"/>
                  <a:pt x="11263239" y="930742"/>
                </a:cubicBezTo>
                <a:cubicBezTo>
                  <a:pt x="11271579" y="930742"/>
                  <a:pt x="11279919" y="927650"/>
                  <a:pt x="11288260" y="924557"/>
                </a:cubicBezTo>
                <a:close/>
                <a:moveTo>
                  <a:pt x="11286171" y="856917"/>
                </a:moveTo>
                <a:cubicBezTo>
                  <a:pt x="11273662" y="856530"/>
                  <a:pt x="11263238" y="859622"/>
                  <a:pt x="11254898" y="868899"/>
                </a:cubicBezTo>
                <a:cubicBezTo>
                  <a:pt x="11271579" y="875082"/>
                  <a:pt x="11296593" y="875082"/>
                  <a:pt x="11329954" y="865807"/>
                </a:cubicBezTo>
                <a:cubicBezTo>
                  <a:pt x="11313273" y="861169"/>
                  <a:pt x="11298680" y="857304"/>
                  <a:pt x="11286171" y="856917"/>
                </a:cubicBezTo>
                <a:close/>
                <a:moveTo>
                  <a:pt x="11421676" y="782317"/>
                </a:moveTo>
                <a:cubicBezTo>
                  <a:pt x="11405002" y="782317"/>
                  <a:pt x="11388322" y="785410"/>
                  <a:pt x="11371648" y="785410"/>
                </a:cubicBezTo>
                <a:cubicBezTo>
                  <a:pt x="11388322" y="800871"/>
                  <a:pt x="11405002" y="813239"/>
                  <a:pt x="11413343" y="819424"/>
                </a:cubicBezTo>
                <a:cubicBezTo>
                  <a:pt x="11438356" y="816331"/>
                  <a:pt x="11463370" y="810149"/>
                  <a:pt x="11488391" y="803963"/>
                </a:cubicBezTo>
                <a:close/>
                <a:moveTo>
                  <a:pt x="6218205" y="782317"/>
                </a:moveTo>
                <a:cubicBezTo>
                  <a:pt x="6209865" y="785410"/>
                  <a:pt x="6201524" y="785410"/>
                  <a:pt x="6209865" y="788503"/>
                </a:cubicBezTo>
                <a:cubicBezTo>
                  <a:pt x="6209865" y="791593"/>
                  <a:pt x="6218205" y="794688"/>
                  <a:pt x="6218205" y="797778"/>
                </a:cubicBezTo>
                <a:cubicBezTo>
                  <a:pt x="6226545" y="797778"/>
                  <a:pt x="6226545" y="794688"/>
                  <a:pt x="6234879" y="791593"/>
                </a:cubicBezTo>
                <a:cubicBezTo>
                  <a:pt x="6226545" y="788503"/>
                  <a:pt x="6226545" y="785410"/>
                  <a:pt x="6218205" y="782317"/>
                </a:cubicBezTo>
                <a:close/>
                <a:moveTo>
                  <a:pt x="731206" y="769949"/>
                </a:moveTo>
                <a:cubicBezTo>
                  <a:pt x="722866" y="773042"/>
                  <a:pt x="714525" y="773042"/>
                  <a:pt x="722866" y="776132"/>
                </a:cubicBezTo>
                <a:cubicBezTo>
                  <a:pt x="722866" y="779227"/>
                  <a:pt x="731206" y="782317"/>
                  <a:pt x="731206" y="785410"/>
                </a:cubicBezTo>
                <a:lnTo>
                  <a:pt x="747880" y="779227"/>
                </a:lnTo>
                <a:cubicBezTo>
                  <a:pt x="739546" y="776132"/>
                  <a:pt x="739546" y="773042"/>
                  <a:pt x="731206" y="769949"/>
                </a:cubicBezTo>
                <a:close/>
                <a:moveTo>
                  <a:pt x="130804" y="769947"/>
                </a:moveTo>
                <a:cubicBezTo>
                  <a:pt x="139137" y="773039"/>
                  <a:pt x="147478" y="776132"/>
                  <a:pt x="147478" y="779225"/>
                </a:cubicBezTo>
                <a:lnTo>
                  <a:pt x="130804" y="785408"/>
                </a:lnTo>
                <a:cubicBezTo>
                  <a:pt x="122464" y="782317"/>
                  <a:pt x="122464" y="779225"/>
                  <a:pt x="122464" y="776132"/>
                </a:cubicBezTo>
                <a:cubicBezTo>
                  <a:pt x="122464" y="776132"/>
                  <a:pt x="130804" y="773039"/>
                  <a:pt x="130804" y="769947"/>
                </a:cubicBezTo>
                <a:close/>
                <a:moveTo>
                  <a:pt x="4733881" y="757581"/>
                </a:moveTo>
                <a:cubicBezTo>
                  <a:pt x="4733881" y="757581"/>
                  <a:pt x="4725540" y="760671"/>
                  <a:pt x="4717201" y="760671"/>
                </a:cubicBezTo>
                <a:cubicBezTo>
                  <a:pt x="4725540" y="763766"/>
                  <a:pt x="4733881" y="763766"/>
                  <a:pt x="4742214" y="766857"/>
                </a:cubicBezTo>
                <a:lnTo>
                  <a:pt x="4758895" y="760671"/>
                </a:lnTo>
                <a:cubicBezTo>
                  <a:pt x="4750554" y="757581"/>
                  <a:pt x="4742214" y="757581"/>
                  <a:pt x="4733881" y="757581"/>
                </a:cubicBezTo>
                <a:close/>
                <a:moveTo>
                  <a:pt x="4219601" y="753861"/>
                </a:moveTo>
                <a:cubicBezTo>
                  <a:pt x="4214780" y="754103"/>
                  <a:pt x="4208526" y="755262"/>
                  <a:pt x="4200188" y="757581"/>
                </a:cubicBezTo>
                <a:cubicBezTo>
                  <a:pt x="4216867" y="763766"/>
                  <a:pt x="4225209" y="766857"/>
                  <a:pt x="4233541" y="763766"/>
                </a:cubicBezTo>
                <a:cubicBezTo>
                  <a:pt x="4241881" y="776132"/>
                  <a:pt x="4241881" y="785410"/>
                  <a:pt x="4275235" y="776132"/>
                </a:cubicBezTo>
                <a:cubicBezTo>
                  <a:pt x="4266903" y="773042"/>
                  <a:pt x="4250221" y="769949"/>
                  <a:pt x="4241881" y="769949"/>
                </a:cubicBezTo>
                <a:cubicBezTo>
                  <a:pt x="4235626" y="760673"/>
                  <a:pt x="4234063" y="753136"/>
                  <a:pt x="4219601" y="753861"/>
                </a:cubicBezTo>
                <a:close/>
                <a:moveTo>
                  <a:pt x="429960" y="706172"/>
                </a:moveTo>
                <a:cubicBezTo>
                  <a:pt x="445596" y="705785"/>
                  <a:pt x="460189" y="706559"/>
                  <a:pt x="472699" y="711196"/>
                </a:cubicBezTo>
                <a:cubicBezTo>
                  <a:pt x="506054" y="732842"/>
                  <a:pt x="439338" y="739025"/>
                  <a:pt x="414325" y="754486"/>
                </a:cubicBezTo>
                <a:cubicBezTo>
                  <a:pt x="397644" y="751393"/>
                  <a:pt x="372630" y="745210"/>
                  <a:pt x="355950" y="742118"/>
                </a:cubicBezTo>
                <a:cubicBezTo>
                  <a:pt x="330936" y="739025"/>
                  <a:pt x="305922" y="739025"/>
                  <a:pt x="280901" y="732842"/>
                </a:cubicBezTo>
                <a:lnTo>
                  <a:pt x="280901" y="714289"/>
                </a:lnTo>
                <a:cubicBezTo>
                  <a:pt x="314255" y="705011"/>
                  <a:pt x="347616" y="708104"/>
                  <a:pt x="380970" y="708104"/>
                </a:cubicBezTo>
                <a:cubicBezTo>
                  <a:pt x="397648" y="708104"/>
                  <a:pt x="414325" y="706558"/>
                  <a:pt x="429960" y="706172"/>
                </a:cubicBezTo>
                <a:close/>
                <a:moveTo>
                  <a:pt x="10546094" y="683367"/>
                </a:moveTo>
                <a:cubicBezTo>
                  <a:pt x="10537754" y="686462"/>
                  <a:pt x="10529414" y="686462"/>
                  <a:pt x="10521080" y="689552"/>
                </a:cubicBezTo>
                <a:cubicBezTo>
                  <a:pt x="10529414" y="692645"/>
                  <a:pt x="10529414" y="695738"/>
                  <a:pt x="10537754" y="692645"/>
                </a:cubicBezTo>
                <a:cubicBezTo>
                  <a:pt x="10546094" y="692645"/>
                  <a:pt x="10554434" y="689552"/>
                  <a:pt x="10562774" y="689552"/>
                </a:cubicBezTo>
                <a:close/>
                <a:moveTo>
                  <a:pt x="11379982" y="680277"/>
                </a:moveTo>
                <a:cubicBezTo>
                  <a:pt x="11371648" y="683367"/>
                  <a:pt x="11363308" y="683367"/>
                  <a:pt x="11363308" y="686462"/>
                </a:cubicBezTo>
                <a:cubicBezTo>
                  <a:pt x="11371648" y="689552"/>
                  <a:pt x="11379982" y="692645"/>
                  <a:pt x="11379982" y="695738"/>
                </a:cubicBezTo>
                <a:cubicBezTo>
                  <a:pt x="11388322" y="692645"/>
                  <a:pt x="11396662" y="692645"/>
                  <a:pt x="11388322" y="689552"/>
                </a:cubicBezTo>
                <a:cubicBezTo>
                  <a:pt x="11388322" y="686462"/>
                  <a:pt x="11379982" y="683367"/>
                  <a:pt x="11379982" y="680277"/>
                </a:cubicBezTo>
                <a:close/>
                <a:moveTo>
                  <a:pt x="10621142" y="664816"/>
                </a:moveTo>
                <a:cubicBezTo>
                  <a:pt x="10621142" y="664816"/>
                  <a:pt x="10612802" y="667906"/>
                  <a:pt x="10604469" y="671002"/>
                </a:cubicBezTo>
                <a:cubicBezTo>
                  <a:pt x="10612802" y="674092"/>
                  <a:pt x="10621142" y="677184"/>
                  <a:pt x="10629483" y="677184"/>
                </a:cubicBezTo>
                <a:lnTo>
                  <a:pt x="10646163" y="671002"/>
                </a:lnTo>
                <a:cubicBezTo>
                  <a:pt x="10637823" y="667906"/>
                  <a:pt x="10629483" y="667906"/>
                  <a:pt x="10621142" y="664816"/>
                </a:cubicBezTo>
                <a:close/>
                <a:moveTo>
                  <a:pt x="10241725" y="634666"/>
                </a:moveTo>
                <a:cubicBezTo>
                  <a:pt x="10229218" y="635440"/>
                  <a:pt x="10216709" y="638533"/>
                  <a:pt x="10204199" y="643170"/>
                </a:cubicBezTo>
                <a:cubicBezTo>
                  <a:pt x="10237553" y="652446"/>
                  <a:pt x="10262574" y="658631"/>
                  <a:pt x="10279247" y="640078"/>
                </a:cubicBezTo>
                <a:cubicBezTo>
                  <a:pt x="10266740" y="635439"/>
                  <a:pt x="10254233" y="633893"/>
                  <a:pt x="10241725" y="634666"/>
                </a:cubicBezTo>
                <a:close/>
                <a:moveTo>
                  <a:pt x="10521080" y="633895"/>
                </a:moveTo>
                <a:cubicBezTo>
                  <a:pt x="10471046" y="636985"/>
                  <a:pt x="10437691" y="630800"/>
                  <a:pt x="10404330" y="640078"/>
                </a:cubicBezTo>
                <a:cubicBezTo>
                  <a:pt x="10412670" y="652446"/>
                  <a:pt x="10437691" y="661724"/>
                  <a:pt x="10479386" y="664816"/>
                </a:cubicBezTo>
                <a:cubicBezTo>
                  <a:pt x="10487719" y="661724"/>
                  <a:pt x="10504400" y="661724"/>
                  <a:pt x="10512740" y="658631"/>
                </a:cubicBezTo>
                <a:cubicBezTo>
                  <a:pt x="10521080" y="652446"/>
                  <a:pt x="10521080" y="646263"/>
                  <a:pt x="10521080" y="633895"/>
                </a:cubicBezTo>
                <a:close/>
                <a:moveTo>
                  <a:pt x="8819937" y="633895"/>
                </a:moveTo>
                <a:cubicBezTo>
                  <a:pt x="8811604" y="636985"/>
                  <a:pt x="8811604" y="640078"/>
                  <a:pt x="8811604" y="643170"/>
                </a:cubicBezTo>
                <a:cubicBezTo>
                  <a:pt x="8811604" y="643170"/>
                  <a:pt x="8819937" y="646263"/>
                  <a:pt x="8819937" y="649355"/>
                </a:cubicBezTo>
                <a:cubicBezTo>
                  <a:pt x="8828277" y="646263"/>
                  <a:pt x="8828277" y="643170"/>
                  <a:pt x="8836618" y="640078"/>
                </a:cubicBezTo>
                <a:cubicBezTo>
                  <a:pt x="8828277" y="636985"/>
                  <a:pt x="8828277" y="636985"/>
                  <a:pt x="8819937" y="633895"/>
                </a:cubicBezTo>
                <a:close/>
                <a:moveTo>
                  <a:pt x="5175838" y="633895"/>
                </a:moveTo>
                <a:cubicBezTo>
                  <a:pt x="5167498" y="636985"/>
                  <a:pt x="5167498" y="640078"/>
                  <a:pt x="5159165" y="643170"/>
                </a:cubicBezTo>
                <a:cubicBezTo>
                  <a:pt x="5159165" y="643170"/>
                  <a:pt x="5167498" y="646263"/>
                  <a:pt x="5175838" y="649355"/>
                </a:cubicBezTo>
                <a:cubicBezTo>
                  <a:pt x="5184179" y="646263"/>
                  <a:pt x="5192519" y="643170"/>
                  <a:pt x="5192519" y="640078"/>
                </a:cubicBezTo>
                <a:cubicBezTo>
                  <a:pt x="5184179" y="636985"/>
                  <a:pt x="5184179" y="636985"/>
                  <a:pt x="5175838" y="633895"/>
                </a:cubicBezTo>
                <a:close/>
                <a:moveTo>
                  <a:pt x="9678845" y="633892"/>
                </a:moveTo>
                <a:cubicBezTo>
                  <a:pt x="9720540" y="633892"/>
                  <a:pt x="9770574" y="633892"/>
                  <a:pt x="9812269" y="633892"/>
                </a:cubicBezTo>
                <a:cubicBezTo>
                  <a:pt x="9828949" y="633892"/>
                  <a:pt x="9845630" y="640078"/>
                  <a:pt x="9837290" y="649353"/>
                </a:cubicBezTo>
                <a:cubicBezTo>
                  <a:pt x="9795595" y="649353"/>
                  <a:pt x="9745560" y="649353"/>
                  <a:pt x="9703866" y="649353"/>
                </a:cubicBezTo>
                <a:cubicBezTo>
                  <a:pt x="9695526" y="649353"/>
                  <a:pt x="9678845" y="643168"/>
                  <a:pt x="9678845" y="633892"/>
                </a:cubicBezTo>
                <a:close/>
                <a:moveTo>
                  <a:pt x="9678845" y="621524"/>
                </a:moveTo>
                <a:lnTo>
                  <a:pt x="9678845" y="633892"/>
                </a:lnTo>
                <a:lnTo>
                  <a:pt x="9678845" y="636985"/>
                </a:lnTo>
                <a:cubicBezTo>
                  <a:pt x="9662165" y="636985"/>
                  <a:pt x="9645491" y="636985"/>
                  <a:pt x="9645491" y="627709"/>
                </a:cubicBezTo>
                <a:cubicBezTo>
                  <a:pt x="9653824" y="621524"/>
                  <a:pt x="9670505" y="621524"/>
                  <a:pt x="9678845" y="621524"/>
                </a:cubicBezTo>
                <a:close/>
                <a:moveTo>
                  <a:pt x="4700520" y="621524"/>
                </a:moveTo>
                <a:cubicBezTo>
                  <a:pt x="4692180" y="624617"/>
                  <a:pt x="4692180" y="627709"/>
                  <a:pt x="4683846" y="630800"/>
                </a:cubicBezTo>
                <a:cubicBezTo>
                  <a:pt x="4692180" y="633895"/>
                  <a:pt x="4692180" y="633895"/>
                  <a:pt x="4700520" y="636985"/>
                </a:cubicBezTo>
                <a:cubicBezTo>
                  <a:pt x="4708860" y="633895"/>
                  <a:pt x="4708860" y="630800"/>
                  <a:pt x="4708860" y="627709"/>
                </a:cubicBezTo>
                <a:cubicBezTo>
                  <a:pt x="4708860" y="627709"/>
                  <a:pt x="4700520" y="624617"/>
                  <a:pt x="4700520" y="621524"/>
                </a:cubicBezTo>
                <a:close/>
                <a:moveTo>
                  <a:pt x="10070775" y="618434"/>
                </a:moveTo>
                <a:cubicBezTo>
                  <a:pt x="10037421" y="630800"/>
                  <a:pt x="10037421" y="640078"/>
                  <a:pt x="10062442" y="649355"/>
                </a:cubicBezTo>
                <a:cubicBezTo>
                  <a:pt x="10079116" y="649355"/>
                  <a:pt x="10104136" y="646263"/>
                  <a:pt x="10120810" y="646263"/>
                </a:cubicBezTo>
                <a:cubicBezTo>
                  <a:pt x="10095796" y="636985"/>
                  <a:pt x="10087456" y="627709"/>
                  <a:pt x="10070775" y="618434"/>
                </a:cubicBezTo>
                <a:close/>
                <a:moveTo>
                  <a:pt x="8503062" y="618434"/>
                </a:moveTo>
                <a:cubicBezTo>
                  <a:pt x="8486382" y="621524"/>
                  <a:pt x="8461368" y="621524"/>
                  <a:pt x="8436354" y="624617"/>
                </a:cubicBezTo>
                <a:cubicBezTo>
                  <a:pt x="8469708" y="633895"/>
                  <a:pt x="8478048" y="646263"/>
                  <a:pt x="8511402" y="646263"/>
                </a:cubicBezTo>
                <a:cubicBezTo>
                  <a:pt x="8528076" y="636985"/>
                  <a:pt x="8528076" y="630800"/>
                  <a:pt x="8503062" y="618434"/>
                </a:cubicBezTo>
                <a:close/>
                <a:moveTo>
                  <a:pt x="7678555" y="607996"/>
                </a:moveTo>
                <a:cubicBezTo>
                  <a:pt x="7662920" y="608382"/>
                  <a:pt x="7656665" y="610701"/>
                  <a:pt x="7644154" y="615339"/>
                </a:cubicBezTo>
                <a:cubicBezTo>
                  <a:pt x="7685849" y="621524"/>
                  <a:pt x="7719210" y="624617"/>
                  <a:pt x="7769237" y="612249"/>
                </a:cubicBezTo>
                <a:cubicBezTo>
                  <a:pt x="7719206" y="609156"/>
                  <a:pt x="7694190" y="607610"/>
                  <a:pt x="7678555" y="607996"/>
                </a:cubicBezTo>
                <a:close/>
                <a:moveTo>
                  <a:pt x="9462040" y="606063"/>
                </a:moveTo>
                <a:cubicBezTo>
                  <a:pt x="9453700" y="615339"/>
                  <a:pt x="9412005" y="618434"/>
                  <a:pt x="9412005" y="630800"/>
                </a:cubicBezTo>
                <a:cubicBezTo>
                  <a:pt x="9428679" y="636985"/>
                  <a:pt x="9453700" y="643170"/>
                  <a:pt x="9470374" y="649355"/>
                </a:cubicBezTo>
                <a:cubicBezTo>
                  <a:pt x="9520408" y="646263"/>
                  <a:pt x="9562102" y="652446"/>
                  <a:pt x="9595456" y="661724"/>
                </a:cubicBezTo>
                <a:lnTo>
                  <a:pt x="9837290" y="661724"/>
                </a:lnTo>
                <a:cubicBezTo>
                  <a:pt x="9837290" y="658631"/>
                  <a:pt x="9837290" y="655541"/>
                  <a:pt x="9845630" y="649355"/>
                </a:cubicBezTo>
                <a:cubicBezTo>
                  <a:pt x="9895658" y="646263"/>
                  <a:pt x="9945692" y="652446"/>
                  <a:pt x="10004067" y="646263"/>
                </a:cubicBezTo>
                <a:cubicBezTo>
                  <a:pt x="9995727" y="633895"/>
                  <a:pt x="9970713" y="636985"/>
                  <a:pt x="9937352" y="636985"/>
                </a:cubicBezTo>
                <a:cubicBezTo>
                  <a:pt x="9912338" y="627709"/>
                  <a:pt x="9887324" y="615339"/>
                  <a:pt x="9870644" y="606063"/>
                </a:cubicBezTo>
                <a:lnTo>
                  <a:pt x="9778914" y="606063"/>
                </a:lnTo>
                <a:cubicBezTo>
                  <a:pt x="9770574" y="612249"/>
                  <a:pt x="9753901" y="615339"/>
                  <a:pt x="9745560" y="621524"/>
                </a:cubicBezTo>
                <a:lnTo>
                  <a:pt x="9687186" y="621524"/>
                </a:lnTo>
                <a:cubicBezTo>
                  <a:pt x="9687186" y="606063"/>
                  <a:pt x="9662172" y="606063"/>
                  <a:pt x="9628818" y="606063"/>
                </a:cubicBezTo>
                <a:cubicBezTo>
                  <a:pt x="9612137" y="609156"/>
                  <a:pt x="9603797" y="615339"/>
                  <a:pt x="9587123" y="618434"/>
                </a:cubicBezTo>
                <a:cubicBezTo>
                  <a:pt x="9578783" y="615339"/>
                  <a:pt x="9562102" y="609156"/>
                  <a:pt x="9545429" y="606063"/>
                </a:cubicBezTo>
                <a:close/>
                <a:moveTo>
                  <a:pt x="9345290" y="606063"/>
                </a:moveTo>
                <a:cubicBezTo>
                  <a:pt x="9336950" y="609156"/>
                  <a:pt x="9328616" y="609156"/>
                  <a:pt x="9336950" y="612249"/>
                </a:cubicBezTo>
                <a:cubicBezTo>
                  <a:pt x="9328616" y="615339"/>
                  <a:pt x="9336950" y="618434"/>
                  <a:pt x="9345290" y="621524"/>
                </a:cubicBezTo>
                <a:cubicBezTo>
                  <a:pt x="9353630" y="618434"/>
                  <a:pt x="9361971" y="618434"/>
                  <a:pt x="9361971" y="615339"/>
                </a:cubicBezTo>
                <a:cubicBezTo>
                  <a:pt x="9361971" y="612249"/>
                  <a:pt x="9353630" y="609156"/>
                  <a:pt x="9345290" y="606063"/>
                </a:cubicBezTo>
                <a:close/>
                <a:moveTo>
                  <a:pt x="8903326" y="606063"/>
                </a:moveTo>
                <a:cubicBezTo>
                  <a:pt x="8894992" y="609156"/>
                  <a:pt x="8894992" y="612249"/>
                  <a:pt x="8894992" y="615339"/>
                </a:cubicBezTo>
                <a:cubicBezTo>
                  <a:pt x="8894992" y="615339"/>
                  <a:pt x="8903326" y="618434"/>
                  <a:pt x="8903326" y="621524"/>
                </a:cubicBezTo>
                <a:cubicBezTo>
                  <a:pt x="8903326" y="618434"/>
                  <a:pt x="8911666" y="615339"/>
                  <a:pt x="8920006" y="612249"/>
                </a:cubicBezTo>
                <a:cubicBezTo>
                  <a:pt x="8911666" y="609156"/>
                  <a:pt x="8911666" y="609156"/>
                  <a:pt x="8903326" y="606063"/>
                </a:cubicBezTo>
                <a:close/>
                <a:moveTo>
                  <a:pt x="4858964" y="606063"/>
                </a:moveTo>
                <a:lnTo>
                  <a:pt x="4832271" y="618434"/>
                </a:lnTo>
                <a:lnTo>
                  <a:pt x="4793296" y="618434"/>
                </a:lnTo>
                <a:cubicBezTo>
                  <a:pt x="4779749" y="618434"/>
                  <a:pt x="4767235" y="619979"/>
                  <a:pt x="4758895" y="627709"/>
                </a:cubicBezTo>
                <a:cubicBezTo>
                  <a:pt x="4817269" y="636985"/>
                  <a:pt x="4817269" y="636985"/>
                  <a:pt x="4825603" y="621524"/>
                </a:cubicBezTo>
                <a:lnTo>
                  <a:pt x="4832271" y="618434"/>
                </a:lnTo>
                <a:lnTo>
                  <a:pt x="4833943" y="618434"/>
                </a:lnTo>
                <a:cubicBezTo>
                  <a:pt x="4842283" y="615339"/>
                  <a:pt x="4850624" y="609156"/>
                  <a:pt x="4858964" y="606063"/>
                </a:cubicBezTo>
                <a:close/>
                <a:moveTo>
                  <a:pt x="9133692" y="605292"/>
                </a:moveTo>
                <a:lnTo>
                  <a:pt x="9079687" y="621159"/>
                </a:lnTo>
                <a:lnTo>
                  <a:pt x="9053430" y="621524"/>
                </a:lnTo>
                <a:lnTo>
                  <a:pt x="9064074" y="623893"/>
                </a:lnTo>
                <a:lnTo>
                  <a:pt x="8928346" y="646263"/>
                </a:lnTo>
                <a:cubicBezTo>
                  <a:pt x="8936687" y="646263"/>
                  <a:pt x="8936687" y="649355"/>
                  <a:pt x="8945027" y="649355"/>
                </a:cubicBezTo>
                <a:cubicBezTo>
                  <a:pt x="9003395" y="649355"/>
                  <a:pt x="9061770" y="649355"/>
                  <a:pt x="9120138" y="649355"/>
                </a:cubicBezTo>
                <a:cubicBezTo>
                  <a:pt x="9145158" y="664816"/>
                  <a:pt x="9145158" y="664816"/>
                  <a:pt x="9195193" y="658631"/>
                </a:cubicBezTo>
                <a:cubicBezTo>
                  <a:pt x="9186853" y="643170"/>
                  <a:pt x="9145158" y="652446"/>
                  <a:pt x="9120138" y="649355"/>
                </a:cubicBezTo>
                <a:cubicBezTo>
                  <a:pt x="9111804" y="643170"/>
                  <a:pt x="9103464" y="636985"/>
                  <a:pt x="9095124" y="630800"/>
                </a:cubicBezTo>
                <a:lnTo>
                  <a:pt x="9064074" y="623893"/>
                </a:lnTo>
                <a:lnTo>
                  <a:pt x="9078444" y="621524"/>
                </a:lnTo>
                <a:lnTo>
                  <a:pt x="9079687" y="621159"/>
                </a:lnTo>
                <a:lnTo>
                  <a:pt x="9136818" y="620365"/>
                </a:lnTo>
                <a:cubicBezTo>
                  <a:pt x="9159752" y="620753"/>
                  <a:pt x="9178513" y="619979"/>
                  <a:pt x="9195193" y="612249"/>
                </a:cubicBezTo>
                <a:cubicBezTo>
                  <a:pt x="9174346" y="607611"/>
                  <a:pt x="9153499" y="604518"/>
                  <a:pt x="9133692" y="605292"/>
                </a:cubicBezTo>
                <a:close/>
                <a:moveTo>
                  <a:pt x="414325" y="590603"/>
                </a:moveTo>
                <a:cubicBezTo>
                  <a:pt x="431005" y="590603"/>
                  <a:pt x="447679" y="593695"/>
                  <a:pt x="464359" y="593695"/>
                </a:cubicBezTo>
                <a:cubicBezTo>
                  <a:pt x="464359" y="609156"/>
                  <a:pt x="422665" y="609156"/>
                  <a:pt x="414325" y="621524"/>
                </a:cubicBezTo>
                <a:cubicBezTo>
                  <a:pt x="389311" y="609156"/>
                  <a:pt x="389311" y="599878"/>
                  <a:pt x="414325" y="590603"/>
                </a:cubicBezTo>
                <a:close/>
                <a:moveTo>
                  <a:pt x="4375305" y="590603"/>
                </a:moveTo>
                <a:cubicBezTo>
                  <a:pt x="4366964" y="593695"/>
                  <a:pt x="4358625" y="593695"/>
                  <a:pt x="4358625" y="596788"/>
                </a:cubicBezTo>
                <a:cubicBezTo>
                  <a:pt x="4358625" y="599878"/>
                  <a:pt x="4366964" y="602973"/>
                  <a:pt x="4375305" y="606063"/>
                </a:cubicBezTo>
                <a:lnTo>
                  <a:pt x="4391985" y="599878"/>
                </a:lnTo>
                <a:cubicBezTo>
                  <a:pt x="4383645" y="596788"/>
                  <a:pt x="4383645" y="593695"/>
                  <a:pt x="4375305" y="590603"/>
                </a:cubicBezTo>
                <a:close/>
                <a:moveTo>
                  <a:pt x="3155743" y="587898"/>
                </a:moveTo>
                <a:cubicBezTo>
                  <a:pt x="3143234" y="587511"/>
                  <a:pt x="3132810" y="590603"/>
                  <a:pt x="3124473" y="599878"/>
                </a:cubicBezTo>
                <a:cubicBezTo>
                  <a:pt x="3149487" y="609156"/>
                  <a:pt x="3166167" y="609156"/>
                  <a:pt x="3199522" y="596788"/>
                </a:cubicBezTo>
                <a:cubicBezTo>
                  <a:pt x="3182845" y="592150"/>
                  <a:pt x="3168251" y="588285"/>
                  <a:pt x="3155743" y="587898"/>
                </a:cubicBezTo>
                <a:close/>
                <a:moveTo>
                  <a:pt x="7469036" y="587512"/>
                </a:moveTo>
                <a:cubicBezTo>
                  <a:pt x="7444022" y="596788"/>
                  <a:pt x="7435682" y="599878"/>
                  <a:pt x="7402328" y="612249"/>
                </a:cubicBezTo>
                <a:cubicBezTo>
                  <a:pt x="7393988" y="618434"/>
                  <a:pt x="7343953" y="590603"/>
                  <a:pt x="7327280" y="615339"/>
                </a:cubicBezTo>
                <a:cubicBezTo>
                  <a:pt x="7335620" y="618434"/>
                  <a:pt x="7352293" y="621524"/>
                  <a:pt x="7360634" y="621524"/>
                </a:cubicBezTo>
                <a:cubicBezTo>
                  <a:pt x="7402328" y="621524"/>
                  <a:pt x="7435682" y="624617"/>
                  <a:pt x="7477377" y="615339"/>
                </a:cubicBezTo>
                <a:cubicBezTo>
                  <a:pt x="7477377" y="609156"/>
                  <a:pt x="7469036" y="599878"/>
                  <a:pt x="7469036" y="587512"/>
                </a:cubicBezTo>
                <a:close/>
                <a:moveTo>
                  <a:pt x="8011070" y="578235"/>
                </a:moveTo>
                <a:cubicBezTo>
                  <a:pt x="7986049" y="590603"/>
                  <a:pt x="7952695" y="599878"/>
                  <a:pt x="7919341" y="612249"/>
                </a:cubicBezTo>
                <a:cubicBezTo>
                  <a:pt x="7919341" y="633895"/>
                  <a:pt x="7944355" y="636985"/>
                  <a:pt x="7986049" y="633895"/>
                </a:cubicBezTo>
                <a:cubicBezTo>
                  <a:pt x="7994390" y="627709"/>
                  <a:pt x="8011070" y="618434"/>
                  <a:pt x="8036084" y="606063"/>
                </a:cubicBezTo>
                <a:cubicBezTo>
                  <a:pt x="8036084" y="599878"/>
                  <a:pt x="8052765" y="587512"/>
                  <a:pt x="8027744" y="578235"/>
                </a:cubicBezTo>
                <a:cubicBezTo>
                  <a:pt x="8019410" y="578235"/>
                  <a:pt x="8019410" y="578235"/>
                  <a:pt x="8011070" y="578235"/>
                </a:cubicBezTo>
                <a:close/>
                <a:moveTo>
                  <a:pt x="11663509" y="572052"/>
                </a:moveTo>
                <a:cubicBezTo>
                  <a:pt x="11605134" y="581327"/>
                  <a:pt x="11538426" y="568956"/>
                  <a:pt x="11488391" y="581327"/>
                </a:cubicBezTo>
                <a:cubicBezTo>
                  <a:pt x="11513405" y="590603"/>
                  <a:pt x="11530086" y="596788"/>
                  <a:pt x="11546766" y="602973"/>
                </a:cubicBezTo>
                <a:lnTo>
                  <a:pt x="11663509" y="602973"/>
                </a:lnTo>
                <a:lnTo>
                  <a:pt x="11663509" y="606063"/>
                </a:lnTo>
                <a:cubicBezTo>
                  <a:pt x="11680183" y="612249"/>
                  <a:pt x="11696863" y="615339"/>
                  <a:pt x="11713544" y="621524"/>
                </a:cubicBezTo>
                <a:cubicBezTo>
                  <a:pt x="11730217" y="618434"/>
                  <a:pt x="11746898" y="618434"/>
                  <a:pt x="11763571" y="615339"/>
                </a:cubicBezTo>
                <a:cubicBezTo>
                  <a:pt x="11730217" y="599878"/>
                  <a:pt x="11696863" y="584417"/>
                  <a:pt x="11663509" y="572052"/>
                </a:cubicBezTo>
                <a:close/>
                <a:moveTo>
                  <a:pt x="10546094" y="562774"/>
                </a:moveTo>
                <a:cubicBezTo>
                  <a:pt x="10537754" y="562774"/>
                  <a:pt x="10529414" y="565866"/>
                  <a:pt x="10521080" y="568956"/>
                </a:cubicBezTo>
                <a:cubicBezTo>
                  <a:pt x="10529414" y="572052"/>
                  <a:pt x="10529414" y="575142"/>
                  <a:pt x="10537754" y="572052"/>
                </a:cubicBezTo>
                <a:cubicBezTo>
                  <a:pt x="10546094" y="572052"/>
                  <a:pt x="10554434" y="568956"/>
                  <a:pt x="10562774" y="568956"/>
                </a:cubicBezTo>
                <a:cubicBezTo>
                  <a:pt x="10554434" y="565866"/>
                  <a:pt x="10554434" y="562774"/>
                  <a:pt x="10546094" y="562774"/>
                </a:cubicBezTo>
                <a:close/>
                <a:moveTo>
                  <a:pt x="3824937" y="562774"/>
                </a:moveTo>
                <a:cubicBezTo>
                  <a:pt x="3816597" y="562774"/>
                  <a:pt x="3808264" y="565866"/>
                  <a:pt x="3799923" y="568956"/>
                </a:cubicBezTo>
                <a:lnTo>
                  <a:pt x="3816597" y="575142"/>
                </a:lnTo>
                <a:cubicBezTo>
                  <a:pt x="3824937" y="572052"/>
                  <a:pt x="3833278" y="572052"/>
                  <a:pt x="3841618" y="568956"/>
                </a:cubicBezTo>
                <a:cubicBezTo>
                  <a:pt x="3833278" y="565866"/>
                  <a:pt x="3833278" y="562774"/>
                  <a:pt x="3824937" y="562774"/>
                </a:cubicBezTo>
                <a:close/>
                <a:moveTo>
                  <a:pt x="4141819" y="559681"/>
                </a:moveTo>
                <a:cubicBezTo>
                  <a:pt x="4116798" y="572052"/>
                  <a:pt x="4100124" y="581327"/>
                  <a:pt x="4150152" y="587512"/>
                </a:cubicBezTo>
                <a:cubicBezTo>
                  <a:pt x="4166833" y="581327"/>
                  <a:pt x="4166833" y="572052"/>
                  <a:pt x="4141819" y="559681"/>
                </a:cubicBezTo>
                <a:close/>
                <a:moveTo>
                  <a:pt x="10112471" y="549632"/>
                </a:moveTo>
                <a:cubicBezTo>
                  <a:pt x="10110386" y="548859"/>
                  <a:pt x="10108303" y="548859"/>
                  <a:pt x="10104136" y="550406"/>
                </a:cubicBezTo>
                <a:cubicBezTo>
                  <a:pt x="10095796" y="550406"/>
                  <a:pt x="10087456" y="553496"/>
                  <a:pt x="10079116" y="553496"/>
                </a:cubicBezTo>
                <a:cubicBezTo>
                  <a:pt x="10087456" y="556591"/>
                  <a:pt x="10095796" y="556591"/>
                  <a:pt x="10095796" y="559681"/>
                </a:cubicBezTo>
                <a:cubicBezTo>
                  <a:pt x="10104136" y="556591"/>
                  <a:pt x="10112470" y="556591"/>
                  <a:pt x="10120810" y="553496"/>
                </a:cubicBezTo>
                <a:cubicBezTo>
                  <a:pt x="10116640" y="551951"/>
                  <a:pt x="10114555" y="550405"/>
                  <a:pt x="10112471" y="549632"/>
                </a:cubicBezTo>
                <a:close/>
                <a:moveTo>
                  <a:pt x="9270242" y="549632"/>
                </a:moveTo>
                <a:cubicBezTo>
                  <a:pt x="9268157" y="548859"/>
                  <a:pt x="9266072" y="548859"/>
                  <a:pt x="9261902" y="550406"/>
                </a:cubicBezTo>
                <a:cubicBezTo>
                  <a:pt x="9253561" y="550406"/>
                  <a:pt x="9245228" y="553496"/>
                  <a:pt x="9236888" y="553496"/>
                </a:cubicBezTo>
                <a:cubicBezTo>
                  <a:pt x="9245228" y="556591"/>
                  <a:pt x="9245228" y="559681"/>
                  <a:pt x="9253561" y="559681"/>
                </a:cubicBezTo>
                <a:cubicBezTo>
                  <a:pt x="9261902" y="556591"/>
                  <a:pt x="9270242" y="556591"/>
                  <a:pt x="9278582" y="553496"/>
                </a:cubicBezTo>
                <a:cubicBezTo>
                  <a:pt x="9274412" y="551951"/>
                  <a:pt x="9272327" y="550405"/>
                  <a:pt x="9270242" y="549632"/>
                </a:cubicBezTo>
                <a:close/>
                <a:moveTo>
                  <a:pt x="5592789" y="549632"/>
                </a:moveTo>
                <a:cubicBezTo>
                  <a:pt x="5590704" y="548859"/>
                  <a:pt x="5588619" y="548859"/>
                  <a:pt x="5584449" y="550406"/>
                </a:cubicBezTo>
                <a:cubicBezTo>
                  <a:pt x="5576109" y="550406"/>
                  <a:pt x="5567769" y="553496"/>
                  <a:pt x="5559428" y="553496"/>
                </a:cubicBezTo>
                <a:cubicBezTo>
                  <a:pt x="5567769" y="556591"/>
                  <a:pt x="5567769" y="556591"/>
                  <a:pt x="5576109" y="559681"/>
                </a:cubicBezTo>
                <a:cubicBezTo>
                  <a:pt x="5584449" y="556591"/>
                  <a:pt x="5592790" y="556591"/>
                  <a:pt x="5601123" y="553496"/>
                </a:cubicBezTo>
                <a:cubicBezTo>
                  <a:pt x="5596956" y="551951"/>
                  <a:pt x="5594873" y="550405"/>
                  <a:pt x="5592789" y="549632"/>
                </a:cubicBezTo>
                <a:close/>
                <a:moveTo>
                  <a:pt x="472695" y="545765"/>
                </a:moveTo>
                <a:cubicBezTo>
                  <a:pt x="485203" y="545765"/>
                  <a:pt x="501880" y="548857"/>
                  <a:pt x="522727" y="553496"/>
                </a:cubicBezTo>
                <a:cubicBezTo>
                  <a:pt x="489373" y="562774"/>
                  <a:pt x="464359" y="562774"/>
                  <a:pt x="447679" y="556588"/>
                </a:cubicBezTo>
                <a:cubicBezTo>
                  <a:pt x="451849" y="548858"/>
                  <a:pt x="460188" y="545765"/>
                  <a:pt x="472695" y="545765"/>
                </a:cubicBezTo>
                <a:close/>
                <a:moveTo>
                  <a:pt x="11997057" y="541127"/>
                </a:moveTo>
                <a:cubicBezTo>
                  <a:pt x="12005397" y="544220"/>
                  <a:pt x="12013736" y="546539"/>
                  <a:pt x="12021032" y="548471"/>
                </a:cubicBezTo>
                <a:lnTo>
                  <a:pt x="12032642" y="551763"/>
                </a:lnTo>
                <a:lnTo>
                  <a:pt x="12032642" y="555077"/>
                </a:lnTo>
                <a:lnTo>
                  <a:pt x="12019338" y="558520"/>
                </a:lnTo>
                <a:cubicBezTo>
                  <a:pt x="12004876" y="559680"/>
                  <a:pt x="12003312" y="550404"/>
                  <a:pt x="11997057" y="541127"/>
                </a:cubicBezTo>
                <a:close/>
                <a:moveTo>
                  <a:pt x="9670512" y="531852"/>
                </a:moveTo>
                <a:cubicBezTo>
                  <a:pt x="9645491" y="531852"/>
                  <a:pt x="9628818" y="531852"/>
                  <a:pt x="9612137" y="534945"/>
                </a:cubicBezTo>
                <a:cubicBezTo>
                  <a:pt x="9620477" y="547313"/>
                  <a:pt x="9645491" y="553496"/>
                  <a:pt x="9670512" y="562774"/>
                </a:cubicBezTo>
                <a:cubicBezTo>
                  <a:pt x="9695526" y="553496"/>
                  <a:pt x="9695526" y="544220"/>
                  <a:pt x="9670512" y="531852"/>
                </a:cubicBezTo>
                <a:close/>
                <a:moveTo>
                  <a:pt x="9100335" y="531465"/>
                </a:moveTo>
                <a:cubicBezTo>
                  <a:pt x="9080530" y="531852"/>
                  <a:pt x="9057600" y="534945"/>
                  <a:pt x="9028416" y="541130"/>
                </a:cubicBezTo>
                <a:cubicBezTo>
                  <a:pt x="9128478" y="547313"/>
                  <a:pt x="9128478" y="547313"/>
                  <a:pt x="9153499" y="538035"/>
                </a:cubicBezTo>
                <a:cubicBezTo>
                  <a:pt x="9136818" y="533397"/>
                  <a:pt x="9120140" y="531078"/>
                  <a:pt x="9100335" y="531465"/>
                </a:cubicBezTo>
                <a:close/>
                <a:moveTo>
                  <a:pt x="8819937" y="516391"/>
                </a:moveTo>
                <a:cubicBezTo>
                  <a:pt x="8819937" y="516391"/>
                  <a:pt x="8811604" y="519484"/>
                  <a:pt x="8803264" y="522574"/>
                </a:cubicBezTo>
                <a:cubicBezTo>
                  <a:pt x="8811604" y="525669"/>
                  <a:pt x="8819937" y="528759"/>
                  <a:pt x="8828277" y="528759"/>
                </a:cubicBezTo>
                <a:lnTo>
                  <a:pt x="8844958" y="522574"/>
                </a:lnTo>
                <a:cubicBezTo>
                  <a:pt x="8836618" y="519484"/>
                  <a:pt x="8828277" y="519484"/>
                  <a:pt x="8819937" y="516391"/>
                </a:cubicBezTo>
                <a:close/>
                <a:moveTo>
                  <a:pt x="8227882" y="516391"/>
                </a:moveTo>
                <a:cubicBezTo>
                  <a:pt x="8219542" y="519484"/>
                  <a:pt x="8211202" y="522574"/>
                  <a:pt x="8211202" y="525669"/>
                </a:cubicBezTo>
                <a:lnTo>
                  <a:pt x="8227882" y="531852"/>
                </a:lnTo>
                <a:cubicBezTo>
                  <a:pt x="8236216" y="528759"/>
                  <a:pt x="8236216" y="525669"/>
                  <a:pt x="8236216" y="522574"/>
                </a:cubicBezTo>
                <a:cubicBezTo>
                  <a:pt x="8236216" y="522574"/>
                  <a:pt x="8227882" y="519484"/>
                  <a:pt x="8227882" y="516391"/>
                </a:cubicBezTo>
                <a:close/>
                <a:moveTo>
                  <a:pt x="589442" y="516391"/>
                </a:moveTo>
                <a:lnTo>
                  <a:pt x="597783" y="516391"/>
                </a:lnTo>
                <a:lnTo>
                  <a:pt x="656151" y="516391"/>
                </a:lnTo>
                <a:cubicBezTo>
                  <a:pt x="676998" y="525669"/>
                  <a:pt x="679078" y="534945"/>
                  <a:pt x="673871" y="544994"/>
                </a:cubicBezTo>
                <a:cubicBezTo>
                  <a:pt x="668658" y="555043"/>
                  <a:pt x="656151" y="565866"/>
                  <a:pt x="647810" y="578235"/>
                </a:cubicBezTo>
                <a:cubicBezTo>
                  <a:pt x="631137" y="568956"/>
                  <a:pt x="614456" y="559681"/>
                  <a:pt x="589442" y="547313"/>
                </a:cubicBezTo>
                <a:close/>
                <a:moveTo>
                  <a:pt x="300313" y="489722"/>
                </a:moveTo>
                <a:cubicBezTo>
                  <a:pt x="305134" y="489336"/>
                  <a:pt x="308522" y="490109"/>
                  <a:pt x="311129" y="491655"/>
                </a:cubicBezTo>
                <a:lnTo>
                  <a:pt x="316125" y="498392"/>
                </a:lnTo>
                <a:lnTo>
                  <a:pt x="355950" y="510209"/>
                </a:lnTo>
                <a:cubicBezTo>
                  <a:pt x="335102" y="514846"/>
                  <a:pt x="326762" y="514846"/>
                  <a:pt x="322596" y="512142"/>
                </a:cubicBezTo>
                <a:lnTo>
                  <a:pt x="319047" y="506065"/>
                </a:lnTo>
                <a:lnTo>
                  <a:pt x="280901" y="494748"/>
                </a:lnTo>
                <a:cubicBezTo>
                  <a:pt x="289238" y="491655"/>
                  <a:pt x="295492" y="490109"/>
                  <a:pt x="300313" y="489722"/>
                </a:cubicBezTo>
                <a:close/>
                <a:moveTo>
                  <a:pt x="8069438" y="485470"/>
                </a:moveTo>
                <a:cubicBezTo>
                  <a:pt x="8061105" y="485470"/>
                  <a:pt x="8052765" y="488562"/>
                  <a:pt x="8044424" y="488562"/>
                </a:cubicBezTo>
                <a:cubicBezTo>
                  <a:pt x="8044424" y="504023"/>
                  <a:pt x="8044424" y="519484"/>
                  <a:pt x="8044424" y="538035"/>
                </a:cubicBezTo>
                <a:cubicBezTo>
                  <a:pt x="8044424" y="541130"/>
                  <a:pt x="8061105" y="544220"/>
                  <a:pt x="8069438" y="544220"/>
                </a:cubicBezTo>
                <a:cubicBezTo>
                  <a:pt x="8094459" y="534945"/>
                  <a:pt x="8136153" y="525669"/>
                  <a:pt x="8111133" y="516391"/>
                </a:cubicBezTo>
                <a:cubicBezTo>
                  <a:pt x="8094459" y="504023"/>
                  <a:pt x="8077778" y="494748"/>
                  <a:pt x="8069438" y="485470"/>
                </a:cubicBezTo>
                <a:close/>
                <a:moveTo>
                  <a:pt x="378880" y="474261"/>
                </a:moveTo>
                <a:cubicBezTo>
                  <a:pt x="384090" y="473875"/>
                  <a:pt x="387217" y="474648"/>
                  <a:pt x="389304" y="476194"/>
                </a:cubicBezTo>
                <a:lnTo>
                  <a:pt x="393273" y="483554"/>
                </a:lnTo>
                <a:lnTo>
                  <a:pt x="431005" y="494748"/>
                </a:lnTo>
                <a:cubicBezTo>
                  <a:pt x="414325" y="500931"/>
                  <a:pt x="405984" y="500931"/>
                  <a:pt x="400771" y="497838"/>
                </a:cubicBezTo>
                <a:lnTo>
                  <a:pt x="395775" y="491101"/>
                </a:lnTo>
                <a:lnTo>
                  <a:pt x="355950" y="479287"/>
                </a:lnTo>
                <a:cubicBezTo>
                  <a:pt x="366374" y="476194"/>
                  <a:pt x="373669" y="474648"/>
                  <a:pt x="378880" y="474261"/>
                </a:cubicBezTo>
                <a:close/>
                <a:moveTo>
                  <a:pt x="814595" y="470009"/>
                </a:moveTo>
                <a:cubicBezTo>
                  <a:pt x="806254" y="473102"/>
                  <a:pt x="797914" y="473102"/>
                  <a:pt x="806254" y="476192"/>
                </a:cubicBezTo>
                <a:cubicBezTo>
                  <a:pt x="806254" y="479287"/>
                  <a:pt x="814595" y="482377"/>
                  <a:pt x="814595" y="485470"/>
                </a:cubicBezTo>
                <a:cubicBezTo>
                  <a:pt x="822935" y="482377"/>
                  <a:pt x="831268" y="482377"/>
                  <a:pt x="831268" y="479287"/>
                </a:cubicBezTo>
                <a:cubicBezTo>
                  <a:pt x="831268" y="476192"/>
                  <a:pt x="822935" y="473102"/>
                  <a:pt x="814595" y="470009"/>
                </a:cubicBezTo>
                <a:close/>
                <a:moveTo>
                  <a:pt x="539408" y="457641"/>
                </a:moveTo>
                <a:cubicBezTo>
                  <a:pt x="568595" y="471557"/>
                  <a:pt x="558168" y="478516"/>
                  <a:pt x="543574" y="484698"/>
                </a:cubicBezTo>
                <a:lnTo>
                  <a:pt x="528478" y="500931"/>
                </a:lnTo>
                <a:lnTo>
                  <a:pt x="564422" y="500931"/>
                </a:lnTo>
                <a:cubicBezTo>
                  <a:pt x="572762" y="504023"/>
                  <a:pt x="581102" y="510209"/>
                  <a:pt x="589442" y="516391"/>
                </a:cubicBezTo>
                <a:cubicBezTo>
                  <a:pt x="572762" y="516391"/>
                  <a:pt x="547748" y="519484"/>
                  <a:pt x="539408" y="516391"/>
                </a:cubicBezTo>
                <a:lnTo>
                  <a:pt x="523339" y="506458"/>
                </a:lnTo>
                <a:lnTo>
                  <a:pt x="522727" y="507116"/>
                </a:lnTo>
                <a:cubicBezTo>
                  <a:pt x="456019" y="491655"/>
                  <a:pt x="489373" y="476194"/>
                  <a:pt x="464359" y="460733"/>
                </a:cubicBezTo>
                <a:cubicBezTo>
                  <a:pt x="497713" y="460733"/>
                  <a:pt x="522727" y="457641"/>
                  <a:pt x="539408" y="457641"/>
                </a:cubicBezTo>
                <a:close/>
                <a:moveTo>
                  <a:pt x="10988052" y="445270"/>
                </a:moveTo>
                <a:cubicBezTo>
                  <a:pt x="10979718" y="448365"/>
                  <a:pt x="10971378" y="448365"/>
                  <a:pt x="10963038" y="451455"/>
                </a:cubicBezTo>
                <a:cubicBezTo>
                  <a:pt x="10971378" y="454548"/>
                  <a:pt x="10971378" y="457641"/>
                  <a:pt x="10979718" y="457641"/>
                </a:cubicBezTo>
                <a:cubicBezTo>
                  <a:pt x="10988052" y="457641"/>
                  <a:pt x="10996392" y="454548"/>
                  <a:pt x="11004732" y="451455"/>
                </a:cubicBezTo>
                <a:cubicBezTo>
                  <a:pt x="10996392" y="448365"/>
                  <a:pt x="10996392" y="445270"/>
                  <a:pt x="10988052" y="445270"/>
                </a:cubicBezTo>
                <a:close/>
                <a:moveTo>
                  <a:pt x="5025741" y="445270"/>
                </a:moveTo>
                <a:cubicBezTo>
                  <a:pt x="5017401" y="448365"/>
                  <a:pt x="5009061" y="448365"/>
                  <a:pt x="5000721" y="451455"/>
                </a:cubicBezTo>
                <a:cubicBezTo>
                  <a:pt x="5009061" y="454548"/>
                  <a:pt x="5009061" y="457641"/>
                  <a:pt x="5017401" y="457641"/>
                </a:cubicBezTo>
                <a:cubicBezTo>
                  <a:pt x="5025741" y="457641"/>
                  <a:pt x="5034082" y="454548"/>
                  <a:pt x="5042415" y="451455"/>
                </a:cubicBezTo>
                <a:cubicBezTo>
                  <a:pt x="5034082" y="448365"/>
                  <a:pt x="5034082" y="445270"/>
                  <a:pt x="5025741" y="445270"/>
                </a:cubicBezTo>
                <a:close/>
                <a:moveTo>
                  <a:pt x="3816597" y="442180"/>
                </a:moveTo>
                <a:cubicBezTo>
                  <a:pt x="3808264" y="445270"/>
                  <a:pt x="3799923" y="445270"/>
                  <a:pt x="3808264" y="448365"/>
                </a:cubicBezTo>
                <a:cubicBezTo>
                  <a:pt x="3808264" y="451455"/>
                  <a:pt x="3816597" y="454548"/>
                  <a:pt x="3816597" y="457641"/>
                </a:cubicBezTo>
                <a:cubicBezTo>
                  <a:pt x="3824937" y="454548"/>
                  <a:pt x="3833278" y="454548"/>
                  <a:pt x="3833278" y="451455"/>
                </a:cubicBezTo>
                <a:cubicBezTo>
                  <a:pt x="3833278" y="448365"/>
                  <a:pt x="3824937" y="445270"/>
                  <a:pt x="3816597" y="442180"/>
                </a:cubicBezTo>
                <a:close/>
                <a:moveTo>
                  <a:pt x="5719955" y="441020"/>
                </a:moveTo>
                <a:cubicBezTo>
                  <a:pt x="5707447" y="441407"/>
                  <a:pt x="5692855" y="443726"/>
                  <a:pt x="5676178" y="448365"/>
                </a:cubicBezTo>
                <a:cubicBezTo>
                  <a:pt x="5709532" y="457641"/>
                  <a:pt x="5734546" y="463826"/>
                  <a:pt x="5751227" y="445270"/>
                </a:cubicBezTo>
                <a:cubicBezTo>
                  <a:pt x="5742886" y="442179"/>
                  <a:pt x="5732463" y="440633"/>
                  <a:pt x="5719955" y="441020"/>
                </a:cubicBezTo>
                <a:close/>
                <a:moveTo>
                  <a:pt x="12032642" y="428547"/>
                </a:moveTo>
                <a:lnTo>
                  <a:pt x="12032642" y="437283"/>
                </a:lnTo>
                <a:lnTo>
                  <a:pt x="12022078" y="442180"/>
                </a:lnTo>
                <a:cubicBezTo>
                  <a:pt x="12009571" y="434450"/>
                  <a:pt x="12009571" y="431357"/>
                  <a:pt x="12016864" y="429812"/>
                </a:cubicBezTo>
                <a:close/>
                <a:moveTo>
                  <a:pt x="581102" y="398888"/>
                </a:moveTo>
                <a:cubicBezTo>
                  <a:pt x="572762" y="398888"/>
                  <a:pt x="564428" y="401981"/>
                  <a:pt x="556088" y="405073"/>
                </a:cubicBezTo>
                <a:cubicBezTo>
                  <a:pt x="564428" y="408166"/>
                  <a:pt x="564428" y="408166"/>
                  <a:pt x="572762" y="411258"/>
                </a:cubicBezTo>
                <a:cubicBezTo>
                  <a:pt x="581102" y="408166"/>
                  <a:pt x="589442" y="408166"/>
                  <a:pt x="597783" y="405073"/>
                </a:cubicBezTo>
                <a:cubicBezTo>
                  <a:pt x="589442" y="401981"/>
                  <a:pt x="589442" y="398888"/>
                  <a:pt x="581102" y="398888"/>
                </a:cubicBezTo>
                <a:close/>
                <a:moveTo>
                  <a:pt x="11588454" y="383427"/>
                </a:moveTo>
                <a:cubicBezTo>
                  <a:pt x="11596794" y="392705"/>
                  <a:pt x="11613468" y="401981"/>
                  <a:pt x="11621808" y="414349"/>
                </a:cubicBezTo>
                <a:cubicBezTo>
                  <a:pt x="11634322" y="417441"/>
                  <a:pt x="11640575" y="421308"/>
                  <a:pt x="11635362" y="424012"/>
                </a:cubicBezTo>
                <a:cubicBezTo>
                  <a:pt x="11630148" y="426719"/>
                  <a:pt x="11613474" y="428264"/>
                  <a:pt x="11580113" y="426719"/>
                </a:cubicBezTo>
                <a:cubicBezTo>
                  <a:pt x="11571773" y="420534"/>
                  <a:pt x="11555100" y="411258"/>
                  <a:pt x="11538419" y="401981"/>
                </a:cubicBezTo>
                <a:cubicBezTo>
                  <a:pt x="11546759" y="398888"/>
                  <a:pt x="11563440" y="392705"/>
                  <a:pt x="11588454" y="383427"/>
                </a:cubicBezTo>
                <a:close/>
                <a:moveTo>
                  <a:pt x="11889696" y="382268"/>
                </a:moveTo>
                <a:cubicBezTo>
                  <a:pt x="11899078" y="382655"/>
                  <a:pt x="11909502" y="383427"/>
                  <a:pt x="11922009" y="383427"/>
                </a:cubicBezTo>
                <a:lnTo>
                  <a:pt x="11922009" y="420534"/>
                </a:lnTo>
                <a:cubicBezTo>
                  <a:pt x="11896995" y="429809"/>
                  <a:pt x="11880314" y="442180"/>
                  <a:pt x="11846960" y="442180"/>
                </a:cubicBezTo>
                <a:lnTo>
                  <a:pt x="11846960" y="417441"/>
                </a:lnTo>
                <a:cubicBezTo>
                  <a:pt x="11821939" y="414349"/>
                  <a:pt x="11796926" y="408166"/>
                  <a:pt x="11755231" y="401981"/>
                </a:cubicBezTo>
                <a:cubicBezTo>
                  <a:pt x="11780245" y="398888"/>
                  <a:pt x="11805266" y="398888"/>
                  <a:pt x="11821939" y="395798"/>
                </a:cubicBezTo>
                <a:cubicBezTo>
                  <a:pt x="11838620" y="392705"/>
                  <a:pt x="11846960" y="386520"/>
                  <a:pt x="11863634" y="383427"/>
                </a:cubicBezTo>
                <a:cubicBezTo>
                  <a:pt x="11871974" y="381882"/>
                  <a:pt x="11880314" y="381882"/>
                  <a:pt x="11889696" y="382268"/>
                </a:cubicBezTo>
                <a:close/>
                <a:moveTo>
                  <a:pt x="11254898" y="371059"/>
                </a:moveTo>
                <a:cubicBezTo>
                  <a:pt x="11246558" y="374152"/>
                  <a:pt x="11246558" y="374152"/>
                  <a:pt x="11238225" y="377244"/>
                </a:cubicBezTo>
                <a:cubicBezTo>
                  <a:pt x="11246558" y="380337"/>
                  <a:pt x="11254898" y="380337"/>
                  <a:pt x="11263239" y="380337"/>
                </a:cubicBezTo>
                <a:cubicBezTo>
                  <a:pt x="11263239" y="380337"/>
                  <a:pt x="11271579" y="377244"/>
                  <a:pt x="11279919" y="377244"/>
                </a:cubicBezTo>
                <a:cubicBezTo>
                  <a:pt x="11271579" y="374152"/>
                  <a:pt x="11263239" y="371059"/>
                  <a:pt x="11254898" y="371059"/>
                </a:cubicBezTo>
                <a:close/>
                <a:moveTo>
                  <a:pt x="11505065" y="367966"/>
                </a:moveTo>
                <a:cubicBezTo>
                  <a:pt x="11505065" y="371059"/>
                  <a:pt x="11513405" y="374152"/>
                  <a:pt x="11521745" y="377244"/>
                </a:cubicBezTo>
                <a:cubicBezTo>
                  <a:pt x="11513405" y="380337"/>
                  <a:pt x="11513405" y="380337"/>
                  <a:pt x="11505065" y="383427"/>
                </a:cubicBezTo>
                <a:cubicBezTo>
                  <a:pt x="11496725" y="380337"/>
                  <a:pt x="11496725" y="377244"/>
                  <a:pt x="11496725" y="374152"/>
                </a:cubicBezTo>
                <a:cubicBezTo>
                  <a:pt x="11496725" y="374152"/>
                  <a:pt x="11505065" y="371059"/>
                  <a:pt x="11505065" y="367966"/>
                </a:cubicBezTo>
                <a:close/>
                <a:moveTo>
                  <a:pt x="11855300" y="340137"/>
                </a:moveTo>
                <a:cubicBezTo>
                  <a:pt x="11863634" y="340137"/>
                  <a:pt x="11871974" y="340137"/>
                  <a:pt x="11880314" y="340137"/>
                </a:cubicBezTo>
                <a:cubicBezTo>
                  <a:pt x="11880314" y="346323"/>
                  <a:pt x="11888654" y="352505"/>
                  <a:pt x="11888654" y="358691"/>
                </a:cubicBezTo>
                <a:cubicBezTo>
                  <a:pt x="11888654" y="361784"/>
                  <a:pt x="11871974" y="361784"/>
                  <a:pt x="11863634" y="364874"/>
                </a:cubicBezTo>
                <a:cubicBezTo>
                  <a:pt x="11863634" y="364874"/>
                  <a:pt x="11846960" y="361784"/>
                  <a:pt x="11846960" y="358691"/>
                </a:cubicBezTo>
                <a:cubicBezTo>
                  <a:pt x="11846960" y="352505"/>
                  <a:pt x="11846960" y="346323"/>
                  <a:pt x="11855300" y="340137"/>
                </a:cubicBezTo>
                <a:close/>
                <a:moveTo>
                  <a:pt x="10629483" y="340137"/>
                </a:moveTo>
                <a:cubicBezTo>
                  <a:pt x="10621142" y="340137"/>
                  <a:pt x="10612802" y="343230"/>
                  <a:pt x="10604469" y="346323"/>
                </a:cubicBezTo>
                <a:cubicBezTo>
                  <a:pt x="10604469" y="346323"/>
                  <a:pt x="10612802" y="349415"/>
                  <a:pt x="10621142" y="352505"/>
                </a:cubicBezTo>
                <a:cubicBezTo>
                  <a:pt x="10629483" y="349415"/>
                  <a:pt x="10637823" y="349415"/>
                  <a:pt x="10646163" y="346323"/>
                </a:cubicBezTo>
                <a:cubicBezTo>
                  <a:pt x="10637823" y="343230"/>
                  <a:pt x="10637823" y="340137"/>
                  <a:pt x="10629483" y="340137"/>
                </a:cubicBezTo>
                <a:close/>
                <a:moveTo>
                  <a:pt x="11361223" y="337432"/>
                </a:moveTo>
                <a:cubicBezTo>
                  <a:pt x="11348715" y="337046"/>
                  <a:pt x="11338291" y="340139"/>
                  <a:pt x="11329954" y="349415"/>
                </a:cubicBezTo>
                <a:cubicBezTo>
                  <a:pt x="11354968" y="355598"/>
                  <a:pt x="11371648" y="355598"/>
                  <a:pt x="11405002" y="346323"/>
                </a:cubicBezTo>
                <a:cubicBezTo>
                  <a:pt x="11388325" y="341684"/>
                  <a:pt x="11373731" y="337819"/>
                  <a:pt x="11361223" y="337432"/>
                </a:cubicBezTo>
                <a:close/>
                <a:moveTo>
                  <a:pt x="1223198" y="309216"/>
                </a:moveTo>
                <a:cubicBezTo>
                  <a:pt x="1214858" y="309216"/>
                  <a:pt x="1206525" y="312308"/>
                  <a:pt x="1198184" y="315401"/>
                </a:cubicBezTo>
                <a:cubicBezTo>
                  <a:pt x="1206525" y="318494"/>
                  <a:pt x="1206525" y="321584"/>
                  <a:pt x="1214858" y="318494"/>
                </a:cubicBezTo>
                <a:cubicBezTo>
                  <a:pt x="1223198" y="318494"/>
                  <a:pt x="1231539" y="318494"/>
                  <a:pt x="1239879" y="315401"/>
                </a:cubicBezTo>
                <a:cubicBezTo>
                  <a:pt x="1231539" y="312308"/>
                  <a:pt x="1231539" y="309216"/>
                  <a:pt x="1223198" y="309216"/>
                </a:cubicBezTo>
                <a:close/>
                <a:moveTo>
                  <a:pt x="12028335" y="308056"/>
                </a:moveTo>
                <a:lnTo>
                  <a:pt x="12032642" y="308197"/>
                </a:lnTo>
                <a:lnTo>
                  <a:pt x="12032642" y="328592"/>
                </a:lnTo>
                <a:lnTo>
                  <a:pt x="12005404" y="318491"/>
                </a:lnTo>
                <a:cubicBezTo>
                  <a:pt x="12009574" y="310761"/>
                  <a:pt x="12017912" y="308442"/>
                  <a:pt x="12028335" y="308056"/>
                </a:cubicBezTo>
                <a:close/>
                <a:moveTo>
                  <a:pt x="1223198" y="278294"/>
                </a:moveTo>
                <a:cubicBezTo>
                  <a:pt x="1214858" y="281387"/>
                  <a:pt x="1206525" y="284480"/>
                  <a:pt x="1206525" y="287572"/>
                </a:cubicBezTo>
                <a:cubicBezTo>
                  <a:pt x="1214858" y="290662"/>
                  <a:pt x="1214858" y="290662"/>
                  <a:pt x="1223198" y="293755"/>
                </a:cubicBezTo>
                <a:cubicBezTo>
                  <a:pt x="1231539" y="290662"/>
                  <a:pt x="1231539" y="287572"/>
                  <a:pt x="1231539" y="284480"/>
                </a:cubicBezTo>
                <a:cubicBezTo>
                  <a:pt x="1231539" y="284480"/>
                  <a:pt x="1223198" y="281387"/>
                  <a:pt x="1223198" y="278294"/>
                </a:cubicBezTo>
                <a:close/>
                <a:moveTo>
                  <a:pt x="342009" y="267086"/>
                </a:moveTo>
                <a:cubicBezTo>
                  <a:pt x="356471" y="265926"/>
                  <a:pt x="358035" y="275204"/>
                  <a:pt x="364290" y="284480"/>
                </a:cubicBezTo>
                <a:cubicBezTo>
                  <a:pt x="347616" y="278297"/>
                  <a:pt x="330936" y="275202"/>
                  <a:pt x="322596" y="272111"/>
                </a:cubicBezTo>
                <a:cubicBezTo>
                  <a:pt x="330935" y="269019"/>
                  <a:pt x="337189" y="267473"/>
                  <a:pt x="342009" y="267086"/>
                </a:cubicBezTo>
                <a:close/>
                <a:moveTo>
                  <a:pt x="178750" y="267086"/>
                </a:moveTo>
                <a:cubicBezTo>
                  <a:pt x="194385" y="265926"/>
                  <a:pt x="191257" y="275204"/>
                  <a:pt x="197512" y="284480"/>
                </a:cubicBezTo>
                <a:cubicBezTo>
                  <a:pt x="180839" y="278297"/>
                  <a:pt x="164158" y="275202"/>
                  <a:pt x="155818" y="272111"/>
                </a:cubicBezTo>
                <a:cubicBezTo>
                  <a:pt x="166242" y="269019"/>
                  <a:pt x="173538" y="267473"/>
                  <a:pt x="178750" y="267086"/>
                </a:cubicBezTo>
                <a:close/>
                <a:moveTo>
                  <a:pt x="11796932" y="265926"/>
                </a:moveTo>
                <a:cubicBezTo>
                  <a:pt x="11746898" y="269019"/>
                  <a:pt x="11696863" y="262833"/>
                  <a:pt x="11655169" y="269019"/>
                </a:cubicBezTo>
                <a:cubicBezTo>
                  <a:pt x="11621814" y="290662"/>
                  <a:pt x="11680183" y="296848"/>
                  <a:pt x="11713544" y="315401"/>
                </a:cubicBezTo>
                <a:cubicBezTo>
                  <a:pt x="11713544" y="287572"/>
                  <a:pt x="11771912" y="299940"/>
                  <a:pt x="11805272" y="287572"/>
                </a:cubicBezTo>
                <a:cubicBezTo>
                  <a:pt x="11805272" y="281387"/>
                  <a:pt x="11796932" y="272111"/>
                  <a:pt x="11796932" y="265926"/>
                </a:cubicBezTo>
                <a:close/>
                <a:moveTo>
                  <a:pt x="862411" y="251915"/>
                </a:moveTo>
                <a:cubicBezTo>
                  <a:pt x="829184" y="251045"/>
                  <a:pt x="822930" y="252784"/>
                  <a:pt x="797914" y="259741"/>
                </a:cubicBezTo>
                <a:cubicBezTo>
                  <a:pt x="822935" y="265926"/>
                  <a:pt x="839609" y="272111"/>
                  <a:pt x="856289" y="278294"/>
                </a:cubicBezTo>
                <a:cubicBezTo>
                  <a:pt x="872963" y="269019"/>
                  <a:pt x="906324" y="265926"/>
                  <a:pt x="906324" y="253558"/>
                </a:cubicBezTo>
                <a:cubicBezTo>
                  <a:pt x="887560" y="252785"/>
                  <a:pt x="873487" y="252205"/>
                  <a:pt x="862411" y="251915"/>
                </a:cubicBezTo>
                <a:close/>
                <a:moveTo>
                  <a:pt x="1098115" y="250465"/>
                </a:moveTo>
                <a:cubicBezTo>
                  <a:pt x="1089775" y="250465"/>
                  <a:pt x="1081441" y="253558"/>
                  <a:pt x="1073101" y="256651"/>
                </a:cubicBezTo>
                <a:cubicBezTo>
                  <a:pt x="1081441" y="259741"/>
                  <a:pt x="1081441" y="262833"/>
                  <a:pt x="1089775" y="259741"/>
                </a:cubicBezTo>
                <a:cubicBezTo>
                  <a:pt x="1098115" y="259741"/>
                  <a:pt x="1106455" y="259741"/>
                  <a:pt x="1114796" y="256651"/>
                </a:cubicBezTo>
                <a:cubicBezTo>
                  <a:pt x="1106455" y="253558"/>
                  <a:pt x="1106455" y="250465"/>
                  <a:pt x="1098115" y="250465"/>
                </a:cubicBezTo>
                <a:close/>
                <a:moveTo>
                  <a:pt x="3224536" y="188622"/>
                </a:moveTo>
                <a:cubicBezTo>
                  <a:pt x="3216195" y="191715"/>
                  <a:pt x="3207862" y="191715"/>
                  <a:pt x="3207862" y="194805"/>
                </a:cubicBezTo>
                <a:cubicBezTo>
                  <a:pt x="3216195" y="197898"/>
                  <a:pt x="3216195" y="200990"/>
                  <a:pt x="3224536" y="204083"/>
                </a:cubicBezTo>
                <a:cubicBezTo>
                  <a:pt x="3232876" y="200990"/>
                  <a:pt x="3241216" y="200990"/>
                  <a:pt x="3232876" y="197898"/>
                </a:cubicBezTo>
                <a:cubicBezTo>
                  <a:pt x="3232876" y="194805"/>
                  <a:pt x="3224536" y="191715"/>
                  <a:pt x="3224536" y="188622"/>
                </a:cubicBezTo>
                <a:close/>
                <a:moveTo>
                  <a:pt x="6743551" y="117501"/>
                </a:moveTo>
                <a:cubicBezTo>
                  <a:pt x="6735211" y="120594"/>
                  <a:pt x="6726878" y="120594"/>
                  <a:pt x="6718537" y="123686"/>
                </a:cubicBezTo>
                <a:cubicBezTo>
                  <a:pt x="6726878" y="126779"/>
                  <a:pt x="6726878" y="129872"/>
                  <a:pt x="6735211" y="129872"/>
                </a:cubicBezTo>
                <a:cubicBezTo>
                  <a:pt x="6743551" y="129872"/>
                  <a:pt x="6751892" y="126779"/>
                  <a:pt x="6760232" y="123686"/>
                </a:cubicBezTo>
                <a:close/>
                <a:moveTo>
                  <a:pt x="7290792" y="73826"/>
                </a:moveTo>
                <a:cubicBezTo>
                  <a:pt x="7281412" y="72666"/>
                  <a:pt x="7268905" y="74211"/>
                  <a:pt x="7243891" y="77304"/>
                </a:cubicBezTo>
                <a:cubicBezTo>
                  <a:pt x="7252231" y="85035"/>
                  <a:pt x="7264738" y="86582"/>
                  <a:pt x="7278285" y="85808"/>
                </a:cubicBezTo>
                <a:lnTo>
                  <a:pt x="7308397" y="81801"/>
                </a:lnTo>
                <a:lnTo>
                  <a:pt x="7318939" y="86580"/>
                </a:lnTo>
                <a:lnTo>
                  <a:pt x="7324567" y="87414"/>
                </a:lnTo>
                <a:lnTo>
                  <a:pt x="7330406" y="94698"/>
                </a:lnTo>
                <a:cubicBezTo>
                  <a:pt x="7335620" y="97403"/>
                  <a:pt x="7343960" y="97403"/>
                  <a:pt x="7360634" y="92765"/>
                </a:cubicBezTo>
                <a:lnTo>
                  <a:pt x="7324567" y="87414"/>
                </a:lnTo>
                <a:lnTo>
                  <a:pt x="7318939" y="80397"/>
                </a:lnTo>
                <a:lnTo>
                  <a:pt x="7308397" y="81801"/>
                </a:lnTo>
                <a:close/>
                <a:moveTo>
                  <a:pt x="847949" y="68029"/>
                </a:moveTo>
                <a:cubicBezTo>
                  <a:pt x="872963" y="77304"/>
                  <a:pt x="881303" y="80397"/>
                  <a:pt x="897977" y="86582"/>
                </a:cubicBezTo>
                <a:lnTo>
                  <a:pt x="981365" y="86582"/>
                </a:lnTo>
                <a:cubicBezTo>
                  <a:pt x="1006386" y="77304"/>
                  <a:pt x="1023060" y="68029"/>
                  <a:pt x="1073094" y="74211"/>
                </a:cubicBezTo>
                <a:cubicBezTo>
                  <a:pt x="1073094" y="80397"/>
                  <a:pt x="1081435" y="86582"/>
                  <a:pt x="1089775" y="92765"/>
                </a:cubicBezTo>
                <a:cubicBezTo>
                  <a:pt x="1064754" y="95858"/>
                  <a:pt x="1039740" y="98950"/>
                  <a:pt x="1023060" y="102043"/>
                </a:cubicBezTo>
                <a:cubicBezTo>
                  <a:pt x="1006386" y="105133"/>
                  <a:pt x="989706" y="111318"/>
                  <a:pt x="981365" y="114411"/>
                </a:cubicBezTo>
                <a:cubicBezTo>
                  <a:pt x="939671" y="108226"/>
                  <a:pt x="897977" y="102043"/>
                  <a:pt x="847949" y="92765"/>
                </a:cubicBezTo>
                <a:cubicBezTo>
                  <a:pt x="839609" y="86582"/>
                  <a:pt x="839609" y="80397"/>
                  <a:pt x="847949" y="68029"/>
                </a:cubicBezTo>
                <a:close/>
                <a:moveTo>
                  <a:pt x="5092450" y="0"/>
                </a:moveTo>
                <a:cubicBezTo>
                  <a:pt x="5125804" y="6186"/>
                  <a:pt x="5159165" y="12368"/>
                  <a:pt x="5192519" y="15461"/>
                </a:cubicBezTo>
                <a:cubicBezTo>
                  <a:pt x="5225873" y="18554"/>
                  <a:pt x="5259227" y="15461"/>
                  <a:pt x="5275908" y="30922"/>
                </a:cubicBezTo>
                <a:cubicBezTo>
                  <a:pt x="5292588" y="27829"/>
                  <a:pt x="5300922" y="21646"/>
                  <a:pt x="5317602" y="18554"/>
                </a:cubicBezTo>
                <a:lnTo>
                  <a:pt x="5434345" y="18554"/>
                </a:lnTo>
                <a:cubicBezTo>
                  <a:pt x="5451025" y="12368"/>
                  <a:pt x="5467699" y="9276"/>
                  <a:pt x="5476039" y="3093"/>
                </a:cubicBezTo>
                <a:lnTo>
                  <a:pt x="5676178" y="3093"/>
                </a:lnTo>
                <a:cubicBezTo>
                  <a:pt x="5701192" y="12368"/>
                  <a:pt x="5717872" y="15461"/>
                  <a:pt x="5759567" y="18554"/>
                </a:cubicBezTo>
                <a:cubicBezTo>
                  <a:pt x="5784581" y="21646"/>
                  <a:pt x="5809601" y="34014"/>
                  <a:pt x="5834615" y="43290"/>
                </a:cubicBezTo>
                <a:cubicBezTo>
                  <a:pt x="5892990" y="52568"/>
                  <a:pt x="5934684" y="43290"/>
                  <a:pt x="5976379" y="30922"/>
                </a:cubicBezTo>
                <a:cubicBezTo>
                  <a:pt x="6026407" y="40197"/>
                  <a:pt x="6084782" y="52568"/>
                  <a:pt x="6134816" y="61843"/>
                </a:cubicBezTo>
                <a:cubicBezTo>
                  <a:pt x="6143156" y="61843"/>
                  <a:pt x="6151490" y="61843"/>
                  <a:pt x="6159830" y="61843"/>
                </a:cubicBezTo>
                <a:cubicBezTo>
                  <a:pt x="6176511" y="58751"/>
                  <a:pt x="6193184" y="52568"/>
                  <a:pt x="6201524" y="46383"/>
                </a:cubicBezTo>
                <a:cubicBezTo>
                  <a:pt x="6243219" y="40197"/>
                  <a:pt x="6259899" y="52568"/>
                  <a:pt x="6284914" y="58751"/>
                </a:cubicBezTo>
                <a:lnTo>
                  <a:pt x="6409996" y="58751"/>
                </a:lnTo>
                <a:lnTo>
                  <a:pt x="6435017" y="49475"/>
                </a:lnTo>
                <a:cubicBezTo>
                  <a:pt x="6476711" y="55658"/>
                  <a:pt x="6518406" y="58751"/>
                  <a:pt x="6560100" y="64936"/>
                </a:cubicBezTo>
                <a:cubicBezTo>
                  <a:pt x="6585114" y="52568"/>
                  <a:pt x="6610128" y="40197"/>
                  <a:pt x="6635149" y="27829"/>
                </a:cubicBezTo>
                <a:cubicBezTo>
                  <a:pt x="6668503" y="40197"/>
                  <a:pt x="6701857" y="49475"/>
                  <a:pt x="6735211" y="61843"/>
                </a:cubicBezTo>
                <a:cubicBezTo>
                  <a:pt x="6760232" y="55658"/>
                  <a:pt x="6785246" y="52568"/>
                  <a:pt x="6810266" y="46383"/>
                </a:cubicBezTo>
                <a:cubicBezTo>
                  <a:pt x="6818607" y="49475"/>
                  <a:pt x="6826940" y="52568"/>
                  <a:pt x="6843621" y="58751"/>
                </a:cubicBezTo>
                <a:lnTo>
                  <a:pt x="7118808" y="58751"/>
                </a:lnTo>
                <a:cubicBezTo>
                  <a:pt x="7160502" y="49475"/>
                  <a:pt x="7202196" y="40197"/>
                  <a:pt x="7243891" y="30922"/>
                </a:cubicBezTo>
                <a:cubicBezTo>
                  <a:pt x="7252224" y="34014"/>
                  <a:pt x="7260564" y="37107"/>
                  <a:pt x="7277245" y="43290"/>
                </a:cubicBezTo>
                <a:cubicBezTo>
                  <a:pt x="7318939" y="46383"/>
                  <a:pt x="7385648" y="43290"/>
                  <a:pt x="7444022" y="43290"/>
                </a:cubicBezTo>
                <a:cubicBezTo>
                  <a:pt x="7452363" y="52568"/>
                  <a:pt x="7460703" y="58751"/>
                  <a:pt x="7469036" y="71119"/>
                </a:cubicBezTo>
                <a:cubicBezTo>
                  <a:pt x="7485717" y="71119"/>
                  <a:pt x="7502397" y="74211"/>
                  <a:pt x="7519071" y="74211"/>
                </a:cubicBezTo>
                <a:cubicBezTo>
                  <a:pt x="7527411" y="83490"/>
                  <a:pt x="7544092" y="92765"/>
                  <a:pt x="7552425" y="102040"/>
                </a:cubicBezTo>
                <a:cubicBezTo>
                  <a:pt x="7585786" y="89672"/>
                  <a:pt x="7560765" y="77304"/>
                  <a:pt x="7577446" y="64936"/>
                </a:cubicBezTo>
                <a:cubicBezTo>
                  <a:pt x="7594126" y="55658"/>
                  <a:pt x="7619140" y="58751"/>
                  <a:pt x="7644154" y="55658"/>
                </a:cubicBezTo>
                <a:cubicBezTo>
                  <a:pt x="7669175" y="52568"/>
                  <a:pt x="7685849" y="49475"/>
                  <a:pt x="7719210" y="43290"/>
                </a:cubicBezTo>
                <a:cubicBezTo>
                  <a:pt x="7727543" y="46383"/>
                  <a:pt x="7744223" y="49475"/>
                  <a:pt x="7752564" y="55658"/>
                </a:cubicBezTo>
                <a:lnTo>
                  <a:pt x="7869307" y="55658"/>
                </a:lnTo>
                <a:cubicBezTo>
                  <a:pt x="7885987" y="49475"/>
                  <a:pt x="7894327" y="46383"/>
                  <a:pt x="7911001" y="40197"/>
                </a:cubicBezTo>
                <a:lnTo>
                  <a:pt x="8027744" y="40197"/>
                </a:lnTo>
                <a:cubicBezTo>
                  <a:pt x="8036084" y="43290"/>
                  <a:pt x="8044424" y="49475"/>
                  <a:pt x="8061105" y="49475"/>
                </a:cubicBezTo>
                <a:cubicBezTo>
                  <a:pt x="8102799" y="55658"/>
                  <a:pt x="8161167" y="49475"/>
                  <a:pt x="8202862" y="68029"/>
                </a:cubicBezTo>
                <a:cubicBezTo>
                  <a:pt x="8211202" y="74211"/>
                  <a:pt x="8252896" y="68029"/>
                  <a:pt x="8277910" y="68029"/>
                </a:cubicBezTo>
                <a:lnTo>
                  <a:pt x="8619805" y="68029"/>
                </a:lnTo>
                <a:cubicBezTo>
                  <a:pt x="8628146" y="71119"/>
                  <a:pt x="8644826" y="77304"/>
                  <a:pt x="8669840" y="80397"/>
                </a:cubicBezTo>
                <a:lnTo>
                  <a:pt x="8786583" y="80397"/>
                </a:lnTo>
                <a:cubicBezTo>
                  <a:pt x="8794923" y="77304"/>
                  <a:pt x="8811604" y="74211"/>
                  <a:pt x="8828277" y="68029"/>
                </a:cubicBezTo>
                <a:lnTo>
                  <a:pt x="9270242" y="68029"/>
                </a:lnTo>
                <a:cubicBezTo>
                  <a:pt x="9278582" y="71119"/>
                  <a:pt x="9295256" y="77304"/>
                  <a:pt x="9311936" y="83490"/>
                </a:cubicBezTo>
                <a:lnTo>
                  <a:pt x="9386985" y="83490"/>
                </a:lnTo>
                <a:cubicBezTo>
                  <a:pt x="9403665" y="89672"/>
                  <a:pt x="9420346" y="92765"/>
                  <a:pt x="9428679" y="98950"/>
                </a:cubicBezTo>
                <a:lnTo>
                  <a:pt x="9587123" y="98950"/>
                </a:lnTo>
                <a:cubicBezTo>
                  <a:pt x="9595456" y="102040"/>
                  <a:pt x="9603797" y="105133"/>
                  <a:pt x="9620477" y="111318"/>
                </a:cubicBezTo>
                <a:cubicBezTo>
                  <a:pt x="9662172" y="102040"/>
                  <a:pt x="9712206" y="95858"/>
                  <a:pt x="9753901" y="86580"/>
                </a:cubicBezTo>
                <a:cubicBezTo>
                  <a:pt x="9762241" y="89672"/>
                  <a:pt x="9770574" y="92765"/>
                  <a:pt x="9787255" y="98950"/>
                </a:cubicBezTo>
                <a:lnTo>
                  <a:pt x="9987386" y="98950"/>
                </a:lnTo>
                <a:cubicBezTo>
                  <a:pt x="10004067" y="92765"/>
                  <a:pt x="10020748" y="89672"/>
                  <a:pt x="10045761" y="83490"/>
                </a:cubicBezTo>
                <a:cubicBezTo>
                  <a:pt x="10062442" y="86580"/>
                  <a:pt x="10079116" y="86580"/>
                  <a:pt x="10087456" y="89672"/>
                </a:cubicBezTo>
                <a:cubicBezTo>
                  <a:pt x="10095796" y="92765"/>
                  <a:pt x="10104136" y="95858"/>
                  <a:pt x="10112470" y="98950"/>
                </a:cubicBezTo>
                <a:cubicBezTo>
                  <a:pt x="10129150" y="92765"/>
                  <a:pt x="10145830" y="89672"/>
                  <a:pt x="10154164" y="83490"/>
                </a:cubicBezTo>
                <a:cubicBezTo>
                  <a:pt x="10170844" y="83490"/>
                  <a:pt x="10179185" y="83490"/>
                  <a:pt x="10195858" y="86580"/>
                </a:cubicBezTo>
                <a:cubicBezTo>
                  <a:pt x="10204199" y="92765"/>
                  <a:pt x="10204199" y="98950"/>
                  <a:pt x="10212539" y="108226"/>
                </a:cubicBezTo>
                <a:cubicBezTo>
                  <a:pt x="10220879" y="114411"/>
                  <a:pt x="10245893" y="114411"/>
                  <a:pt x="10279247" y="111318"/>
                </a:cubicBezTo>
                <a:cubicBezTo>
                  <a:pt x="10279247" y="105133"/>
                  <a:pt x="10287588" y="98950"/>
                  <a:pt x="10287588" y="89672"/>
                </a:cubicBezTo>
                <a:cubicBezTo>
                  <a:pt x="10287588" y="89672"/>
                  <a:pt x="10295928" y="86580"/>
                  <a:pt x="10295928" y="86580"/>
                </a:cubicBezTo>
                <a:cubicBezTo>
                  <a:pt x="10362636" y="86580"/>
                  <a:pt x="10429351" y="86580"/>
                  <a:pt x="10512740" y="86580"/>
                </a:cubicBezTo>
                <a:cubicBezTo>
                  <a:pt x="10529414" y="92765"/>
                  <a:pt x="10546094" y="105133"/>
                  <a:pt x="10571108" y="114411"/>
                </a:cubicBezTo>
                <a:lnTo>
                  <a:pt x="10746226" y="114411"/>
                </a:lnTo>
                <a:cubicBezTo>
                  <a:pt x="10762906" y="120594"/>
                  <a:pt x="10779580" y="123686"/>
                  <a:pt x="10787920" y="129872"/>
                </a:cubicBezTo>
                <a:lnTo>
                  <a:pt x="10862968" y="129872"/>
                </a:lnTo>
                <a:cubicBezTo>
                  <a:pt x="10879649" y="123686"/>
                  <a:pt x="10896330" y="120594"/>
                  <a:pt x="10904663" y="114411"/>
                </a:cubicBezTo>
                <a:cubicBezTo>
                  <a:pt x="10929684" y="129872"/>
                  <a:pt x="10938024" y="151515"/>
                  <a:pt x="10996392" y="157701"/>
                </a:cubicBezTo>
                <a:cubicBezTo>
                  <a:pt x="11004732" y="157701"/>
                  <a:pt x="11029753" y="157701"/>
                  <a:pt x="11029753" y="154608"/>
                </a:cubicBezTo>
                <a:cubicBezTo>
                  <a:pt x="11038086" y="148423"/>
                  <a:pt x="11046427" y="142240"/>
                  <a:pt x="11046427" y="132962"/>
                </a:cubicBezTo>
                <a:cubicBezTo>
                  <a:pt x="11054767" y="132962"/>
                  <a:pt x="11063107" y="126779"/>
                  <a:pt x="11071447" y="126779"/>
                </a:cubicBezTo>
                <a:cubicBezTo>
                  <a:pt x="11088121" y="126779"/>
                  <a:pt x="11121475" y="123686"/>
                  <a:pt x="11129815" y="126779"/>
                </a:cubicBezTo>
                <a:cubicBezTo>
                  <a:pt x="11163170" y="142240"/>
                  <a:pt x="11229885" y="139147"/>
                  <a:pt x="11254898" y="154608"/>
                </a:cubicBezTo>
                <a:cubicBezTo>
                  <a:pt x="11271579" y="151515"/>
                  <a:pt x="11279919" y="145333"/>
                  <a:pt x="11296593" y="142240"/>
                </a:cubicBezTo>
                <a:lnTo>
                  <a:pt x="11371648" y="170069"/>
                </a:lnTo>
                <a:lnTo>
                  <a:pt x="11455037" y="170069"/>
                </a:lnTo>
                <a:cubicBezTo>
                  <a:pt x="11488391" y="185530"/>
                  <a:pt x="11521745" y="200990"/>
                  <a:pt x="11555100" y="216451"/>
                </a:cubicBezTo>
                <a:lnTo>
                  <a:pt x="11688523" y="216451"/>
                </a:lnTo>
                <a:lnTo>
                  <a:pt x="11763571" y="244280"/>
                </a:lnTo>
                <a:cubicBezTo>
                  <a:pt x="11788592" y="244280"/>
                  <a:pt x="11821946" y="247373"/>
                  <a:pt x="11855300" y="247373"/>
                </a:cubicBezTo>
                <a:cubicBezTo>
                  <a:pt x="11888661" y="259741"/>
                  <a:pt x="11855300" y="272111"/>
                  <a:pt x="11880321" y="287572"/>
                </a:cubicBezTo>
                <a:cubicBezTo>
                  <a:pt x="11880321" y="287572"/>
                  <a:pt x="11896995" y="293755"/>
                  <a:pt x="11913675" y="299940"/>
                </a:cubicBezTo>
                <a:cubicBezTo>
                  <a:pt x="11905335" y="306123"/>
                  <a:pt x="11905335" y="312308"/>
                  <a:pt x="11896995" y="321584"/>
                </a:cubicBezTo>
                <a:cubicBezTo>
                  <a:pt x="11880321" y="315401"/>
                  <a:pt x="11863641" y="312308"/>
                  <a:pt x="11855300" y="306123"/>
                </a:cubicBezTo>
                <a:cubicBezTo>
                  <a:pt x="11813606" y="315401"/>
                  <a:pt x="11771912" y="324677"/>
                  <a:pt x="11730217" y="333955"/>
                </a:cubicBezTo>
                <a:lnTo>
                  <a:pt x="11705203" y="324677"/>
                </a:lnTo>
                <a:cubicBezTo>
                  <a:pt x="11663509" y="327769"/>
                  <a:pt x="11621814" y="333955"/>
                  <a:pt x="11580120" y="340137"/>
                </a:cubicBezTo>
                <a:cubicBezTo>
                  <a:pt x="11555100" y="327769"/>
                  <a:pt x="11530086" y="315401"/>
                  <a:pt x="11496731" y="299940"/>
                </a:cubicBezTo>
                <a:cubicBezTo>
                  <a:pt x="11488391" y="321584"/>
                  <a:pt x="11480051" y="333955"/>
                  <a:pt x="11471711" y="346323"/>
                </a:cubicBezTo>
                <a:cubicBezTo>
                  <a:pt x="11421676" y="355598"/>
                  <a:pt x="11371648" y="364876"/>
                  <a:pt x="11321614" y="371059"/>
                </a:cubicBezTo>
                <a:lnTo>
                  <a:pt x="11321614" y="386520"/>
                </a:lnTo>
                <a:cubicBezTo>
                  <a:pt x="11346628" y="389612"/>
                  <a:pt x="11371648" y="395798"/>
                  <a:pt x="11405002" y="398888"/>
                </a:cubicBezTo>
                <a:cubicBezTo>
                  <a:pt x="11388322" y="405073"/>
                  <a:pt x="11379982" y="411258"/>
                  <a:pt x="11363308" y="414349"/>
                </a:cubicBezTo>
                <a:cubicBezTo>
                  <a:pt x="11379982" y="420534"/>
                  <a:pt x="11405002" y="429809"/>
                  <a:pt x="11421676" y="435995"/>
                </a:cubicBezTo>
                <a:cubicBezTo>
                  <a:pt x="11455037" y="439087"/>
                  <a:pt x="11488391" y="432905"/>
                  <a:pt x="11521745" y="439087"/>
                </a:cubicBezTo>
                <a:cubicBezTo>
                  <a:pt x="11505065" y="448365"/>
                  <a:pt x="11488391" y="460731"/>
                  <a:pt x="11480051" y="466916"/>
                </a:cubicBezTo>
                <a:cubicBezTo>
                  <a:pt x="11496731" y="482377"/>
                  <a:pt x="11521745" y="482377"/>
                  <a:pt x="11546766" y="479287"/>
                </a:cubicBezTo>
                <a:cubicBezTo>
                  <a:pt x="11580120" y="473102"/>
                  <a:pt x="11613474" y="466916"/>
                  <a:pt x="11646828" y="457641"/>
                </a:cubicBezTo>
                <a:lnTo>
                  <a:pt x="11646828" y="442180"/>
                </a:lnTo>
                <a:cubicBezTo>
                  <a:pt x="11688523" y="423627"/>
                  <a:pt x="11713544" y="439087"/>
                  <a:pt x="11746898" y="448365"/>
                </a:cubicBezTo>
                <a:cubicBezTo>
                  <a:pt x="11771912" y="445270"/>
                  <a:pt x="11780252" y="432905"/>
                  <a:pt x="11813606" y="435995"/>
                </a:cubicBezTo>
                <a:lnTo>
                  <a:pt x="11813606" y="457641"/>
                </a:lnTo>
                <a:cubicBezTo>
                  <a:pt x="11830286" y="463826"/>
                  <a:pt x="11855300" y="473102"/>
                  <a:pt x="11871981" y="479287"/>
                </a:cubicBezTo>
                <a:cubicBezTo>
                  <a:pt x="11888661" y="476192"/>
                  <a:pt x="11896995" y="470009"/>
                  <a:pt x="11913675" y="463826"/>
                </a:cubicBezTo>
                <a:cubicBezTo>
                  <a:pt x="11930356" y="470009"/>
                  <a:pt x="11947029" y="479287"/>
                  <a:pt x="11963710" y="485470"/>
                </a:cubicBezTo>
                <a:cubicBezTo>
                  <a:pt x="11955370" y="488562"/>
                  <a:pt x="11947029" y="494748"/>
                  <a:pt x="11930356" y="500930"/>
                </a:cubicBezTo>
                <a:cubicBezTo>
                  <a:pt x="11938689" y="507113"/>
                  <a:pt x="11955370" y="510209"/>
                  <a:pt x="11972050" y="516391"/>
                </a:cubicBezTo>
                <a:lnTo>
                  <a:pt x="11972050" y="538035"/>
                </a:lnTo>
                <a:lnTo>
                  <a:pt x="11913675" y="538035"/>
                </a:lnTo>
                <a:cubicBezTo>
                  <a:pt x="11896995" y="544220"/>
                  <a:pt x="11888661" y="547313"/>
                  <a:pt x="11871981" y="553496"/>
                </a:cubicBezTo>
                <a:cubicBezTo>
                  <a:pt x="11855300" y="547313"/>
                  <a:pt x="11846967" y="544220"/>
                  <a:pt x="11830286" y="541130"/>
                </a:cubicBezTo>
                <a:cubicBezTo>
                  <a:pt x="11821946" y="544220"/>
                  <a:pt x="11805272" y="550406"/>
                  <a:pt x="11796932" y="553496"/>
                </a:cubicBezTo>
                <a:cubicBezTo>
                  <a:pt x="11780252" y="550406"/>
                  <a:pt x="11771912" y="547313"/>
                  <a:pt x="11755238" y="541130"/>
                </a:cubicBezTo>
                <a:cubicBezTo>
                  <a:pt x="11746898" y="547313"/>
                  <a:pt x="11738558" y="550406"/>
                  <a:pt x="11730217" y="556591"/>
                </a:cubicBezTo>
                <a:cubicBezTo>
                  <a:pt x="11738558" y="562774"/>
                  <a:pt x="11746898" y="565866"/>
                  <a:pt x="11746898" y="568956"/>
                </a:cubicBezTo>
                <a:lnTo>
                  <a:pt x="11888661" y="599878"/>
                </a:lnTo>
                <a:cubicBezTo>
                  <a:pt x="11922016" y="598333"/>
                  <a:pt x="11951201" y="602972"/>
                  <a:pt x="11978303" y="609157"/>
                </a:cubicBezTo>
                <a:lnTo>
                  <a:pt x="12032642" y="622226"/>
                </a:lnTo>
                <a:lnTo>
                  <a:pt x="12032642" y="648546"/>
                </a:lnTo>
                <a:lnTo>
                  <a:pt x="12030418" y="646263"/>
                </a:lnTo>
                <a:cubicBezTo>
                  <a:pt x="12013744" y="646263"/>
                  <a:pt x="12005404" y="646263"/>
                  <a:pt x="11988724" y="646263"/>
                </a:cubicBezTo>
                <a:cubicBezTo>
                  <a:pt x="11972050" y="652446"/>
                  <a:pt x="11963710" y="655541"/>
                  <a:pt x="11947029" y="661724"/>
                </a:cubicBezTo>
                <a:lnTo>
                  <a:pt x="11788592" y="661724"/>
                </a:lnTo>
                <a:cubicBezTo>
                  <a:pt x="11771912" y="655541"/>
                  <a:pt x="11763571" y="652446"/>
                  <a:pt x="11746898" y="646263"/>
                </a:cubicBezTo>
                <a:lnTo>
                  <a:pt x="11713544" y="658631"/>
                </a:lnTo>
                <a:cubicBezTo>
                  <a:pt x="11705203" y="655541"/>
                  <a:pt x="11688523" y="652446"/>
                  <a:pt x="11671849" y="646263"/>
                </a:cubicBezTo>
                <a:lnTo>
                  <a:pt x="11505065" y="646263"/>
                </a:lnTo>
                <a:cubicBezTo>
                  <a:pt x="11480051" y="655541"/>
                  <a:pt x="11496731" y="664816"/>
                  <a:pt x="11488391" y="674092"/>
                </a:cubicBezTo>
                <a:cubicBezTo>
                  <a:pt x="11463370" y="677184"/>
                  <a:pt x="11430016" y="667906"/>
                  <a:pt x="11413343" y="683367"/>
                </a:cubicBezTo>
                <a:cubicBezTo>
                  <a:pt x="11463370" y="689552"/>
                  <a:pt x="11463370" y="689552"/>
                  <a:pt x="11488391" y="674092"/>
                </a:cubicBezTo>
                <a:lnTo>
                  <a:pt x="11555100" y="674092"/>
                </a:lnTo>
                <a:cubicBezTo>
                  <a:pt x="11555100" y="683367"/>
                  <a:pt x="11563440" y="689552"/>
                  <a:pt x="11563440" y="698828"/>
                </a:cubicBezTo>
                <a:cubicBezTo>
                  <a:pt x="11538426" y="701923"/>
                  <a:pt x="11521745" y="701923"/>
                  <a:pt x="11496731" y="705013"/>
                </a:cubicBezTo>
                <a:cubicBezTo>
                  <a:pt x="11480051" y="717384"/>
                  <a:pt x="11463370" y="729750"/>
                  <a:pt x="11446697" y="742120"/>
                </a:cubicBezTo>
                <a:cubicBezTo>
                  <a:pt x="11471711" y="751396"/>
                  <a:pt x="11480051" y="751396"/>
                  <a:pt x="11538426" y="735935"/>
                </a:cubicBezTo>
                <a:cubicBezTo>
                  <a:pt x="11571780" y="739028"/>
                  <a:pt x="11563440" y="748305"/>
                  <a:pt x="11555100" y="760671"/>
                </a:cubicBezTo>
                <a:cubicBezTo>
                  <a:pt x="11538426" y="763766"/>
                  <a:pt x="11521745" y="763766"/>
                  <a:pt x="11496731" y="766857"/>
                </a:cubicBezTo>
                <a:cubicBezTo>
                  <a:pt x="11480051" y="769949"/>
                  <a:pt x="11480051" y="779227"/>
                  <a:pt x="11488391" y="791593"/>
                </a:cubicBezTo>
                <a:cubicBezTo>
                  <a:pt x="11505065" y="791593"/>
                  <a:pt x="11521745" y="794688"/>
                  <a:pt x="11538426" y="794688"/>
                </a:cubicBezTo>
                <a:cubicBezTo>
                  <a:pt x="11555100" y="788503"/>
                  <a:pt x="11571780" y="782317"/>
                  <a:pt x="11580120" y="779227"/>
                </a:cubicBezTo>
                <a:lnTo>
                  <a:pt x="11696863" y="779227"/>
                </a:lnTo>
                <a:lnTo>
                  <a:pt x="11813606" y="822514"/>
                </a:lnTo>
                <a:cubicBezTo>
                  <a:pt x="11830286" y="813239"/>
                  <a:pt x="11838627" y="803963"/>
                  <a:pt x="11855300" y="794688"/>
                </a:cubicBezTo>
                <a:cubicBezTo>
                  <a:pt x="11863641" y="797778"/>
                  <a:pt x="11871981" y="797778"/>
                  <a:pt x="11871981" y="797778"/>
                </a:cubicBezTo>
                <a:cubicBezTo>
                  <a:pt x="11871981" y="825610"/>
                  <a:pt x="11880321" y="850346"/>
                  <a:pt x="11880321" y="878174"/>
                </a:cubicBezTo>
                <a:cubicBezTo>
                  <a:pt x="11855300" y="881267"/>
                  <a:pt x="11838627" y="881267"/>
                  <a:pt x="11813606" y="881267"/>
                </a:cubicBezTo>
                <a:cubicBezTo>
                  <a:pt x="11805272" y="871992"/>
                  <a:pt x="11796932" y="862714"/>
                  <a:pt x="11788592" y="853436"/>
                </a:cubicBezTo>
                <a:cubicBezTo>
                  <a:pt x="11763571" y="847253"/>
                  <a:pt x="11738558" y="859621"/>
                  <a:pt x="11705203" y="893635"/>
                </a:cubicBezTo>
                <a:lnTo>
                  <a:pt x="11588460" y="893635"/>
                </a:lnTo>
                <a:cubicBezTo>
                  <a:pt x="11571780" y="890543"/>
                  <a:pt x="11555100" y="884360"/>
                  <a:pt x="11530086" y="878174"/>
                </a:cubicBezTo>
                <a:cubicBezTo>
                  <a:pt x="11488391" y="887453"/>
                  <a:pt x="11446697" y="893635"/>
                  <a:pt x="11405002" y="902913"/>
                </a:cubicBezTo>
                <a:cubicBezTo>
                  <a:pt x="11413343" y="930742"/>
                  <a:pt x="11480051" y="936925"/>
                  <a:pt x="11513405" y="958571"/>
                </a:cubicBezTo>
                <a:cubicBezTo>
                  <a:pt x="11546766" y="952386"/>
                  <a:pt x="11563440" y="946203"/>
                  <a:pt x="11588460" y="943110"/>
                </a:cubicBezTo>
                <a:cubicBezTo>
                  <a:pt x="11596794" y="946203"/>
                  <a:pt x="11613474" y="949296"/>
                  <a:pt x="11621814" y="955479"/>
                </a:cubicBezTo>
                <a:cubicBezTo>
                  <a:pt x="11638488" y="952386"/>
                  <a:pt x="11646828" y="946203"/>
                  <a:pt x="11663509" y="943110"/>
                </a:cubicBezTo>
                <a:lnTo>
                  <a:pt x="11821946" y="943110"/>
                </a:lnTo>
                <a:cubicBezTo>
                  <a:pt x="11838627" y="936925"/>
                  <a:pt x="11855300" y="933835"/>
                  <a:pt x="11863641" y="927650"/>
                </a:cubicBezTo>
                <a:lnTo>
                  <a:pt x="11922016" y="949296"/>
                </a:lnTo>
                <a:cubicBezTo>
                  <a:pt x="11913675" y="958571"/>
                  <a:pt x="11880321" y="961664"/>
                  <a:pt x="11888661" y="970939"/>
                </a:cubicBezTo>
                <a:cubicBezTo>
                  <a:pt x="11863641" y="970939"/>
                  <a:pt x="11838627" y="970939"/>
                  <a:pt x="11805272" y="974032"/>
                </a:cubicBezTo>
                <a:cubicBezTo>
                  <a:pt x="11805272" y="983308"/>
                  <a:pt x="11805272" y="992585"/>
                  <a:pt x="11813606" y="1001861"/>
                </a:cubicBezTo>
                <a:cubicBezTo>
                  <a:pt x="11855300" y="992585"/>
                  <a:pt x="11880321" y="986400"/>
                  <a:pt x="11888661" y="970939"/>
                </a:cubicBezTo>
                <a:cubicBezTo>
                  <a:pt x="11930356" y="970939"/>
                  <a:pt x="11938689" y="983308"/>
                  <a:pt x="11963710" y="992585"/>
                </a:cubicBezTo>
                <a:cubicBezTo>
                  <a:pt x="11980387" y="998769"/>
                  <a:pt x="11999149" y="1004954"/>
                  <a:pt x="12019996" y="1010365"/>
                </a:cubicBezTo>
                <a:lnTo>
                  <a:pt x="12032642" y="1012780"/>
                </a:lnTo>
                <a:lnTo>
                  <a:pt x="12032642" y="1166858"/>
                </a:lnTo>
                <a:lnTo>
                  <a:pt x="12032503" y="1166906"/>
                </a:lnTo>
                <a:cubicBezTo>
                  <a:pt x="12022080" y="1171157"/>
                  <a:pt x="12013741" y="1175022"/>
                  <a:pt x="12005404" y="1178115"/>
                </a:cubicBezTo>
                <a:lnTo>
                  <a:pt x="12032642" y="1183062"/>
                </a:lnTo>
                <a:lnTo>
                  <a:pt x="12032642" y="1229890"/>
                </a:lnTo>
                <a:lnTo>
                  <a:pt x="12029899" y="1231454"/>
                </a:lnTo>
                <a:lnTo>
                  <a:pt x="12032642" y="1234087"/>
                </a:lnTo>
                <a:lnTo>
                  <a:pt x="12032642" y="1373271"/>
                </a:lnTo>
                <a:lnTo>
                  <a:pt x="11983514" y="1374467"/>
                </a:lnTo>
                <a:cubicBezTo>
                  <a:pt x="11961625" y="1375241"/>
                  <a:pt x="11938693" y="1376015"/>
                  <a:pt x="11913675" y="1376015"/>
                </a:cubicBezTo>
                <a:cubicBezTo>
                  <a:pt x="11880321" y="1388380"/>
                  <a:pt x="11896995" y="1397658"/>
                  <a:pt x="11922016" y="1406936"/>
                </a:cubicBezTo>
                <a:cubicBezTo>
                  <a:pt x="11930356" y="1410027"/>
                  <a:pt x="11938689" y="1419302"/>
                  <a:pt x="11947029" y="1428580"/>
                </a:cubicBezTo>
                <a:cubicBezTo>
                  <a:pt x="11955370" y="1428580"/>
                  <a:pt x="11972050" y="1431672"/>
                  <a:pt x="11988724" y="1434763"/>
                </a:cubicBezTo>
                <a:cubicBezTo>
                  <a:pt x="12005404" y="1437858"/>
                  <a:pt x="12013744" y="1444041"/>
                  <a:pt x="12030418" y="1447133"/>
                </a:cubicBezTo>
                <a:lnTo>
                  <a:pt x="12032642" y="1447251"/>
                </a:lnTo>
                <a:lnTo>
                  <a:pt x="12032642" y="1465685"/>
                </a:lnTo>
                <a:lnTo>
                  <a:pt x="11997064" y="1465684"/>
                </a:lnTo>
                <a:cubicBezTo>
                  <a:pt x="11980384" y="1468780"/>
                  <a:pt x="11972050" y="1474962"/>
                  <a:pt x="11955370" y="1481145"/>
                </a:cubicBezTo>
                <a:lnTo>
                  <a:pt x="11838627" y="1481145"/>
                </a:lnTo>
                <a:cubicBezTo>
                  <a:pt x="11821946" y="1487330"/>
                  <a:pt x="11813606" y="1490423"/>
                  <a:pt x="11796932" y="1496608"/>
                </a:cubicBezTo>
                <a:cubicBezTo>
                  <a:pt x="11755238" y="1481145"/>
                  <a:pt x="11796932" y="1459502"/>
                  <a:pt x="11763571" y="1440948"/>
                </a:cubicBezTo>
                <a:cubicBezTo>
                  <a:pt x="11746898" y="1440948"/>
                  <a:pt x="11730217" y="1440948"/>
                  <a:pt x="11713544" y="1437858"/>
                </a:cubicBezTo>
                <a:cubicBezTo>
                  <a:pt x="11680183" y="1453319"/>
                  <a:pt x="11705203" y="1471869"/>
                  <a:pt x="11696863" y="1487330"/>
                </a:cubicBezTo>
                <a:cubicBezTo>
                  <a:pt x="11713544" y="1493516"/>
                  <a:pt x="11721877" y="1496608"/>
                  <a:pt x="11738558" y="1502791"/>
                </a:cubicBezTo>
                <a:lnTo>
                  <a:pt x="11738558" y="1530623"/>
                </a:lnTo>
                <a:cubicBezTo>
                  <a:pt x="11755238" y="1536808"/>
                  <a:pt x="11763571" y="1539898"/>
                  <a:pt x="11780252" y="1546083"/>
                </a:cubicBezTo>
                <a:lnTo>
                  <a:pt x="11780252" y="1561544"/>
                </a:lnTo>
                <a:cubicBezTo>
                  <a:pt x="11838627" y="1573912"/>
                  <a:pt x="11905335" y="1583190"/>
                  <a:pt x="11963710" y="1595556"/>
                </a:cubicBezTo>
                <a:cubicBezTo>
                  <a:pt x="11972050" y="1592466"/>
                  <a:pt x="11988724" y="1586280"/>
                  <a:pt x="11997064" y="1583190"/>
                </a:cubicBezTo>
                <a:lnTo>
                  <a:pt x="12032642" y="1583190"/>
                </a:lnTo>
                <a:lnTo>
                  <a:pt x="12032642" y="1627492"/>
                </a:lnTo>
                <a:lnTo>
                  <a:pt x="12031461" y="1628025"/>
                </a:lnTo>
                <a:cubicBezTo>
                  <a:pt x="12024164" y="1631890"/>
                  <a:pt x="12017911" y="1635755"/>
                  <a:pt x="12013744" y="1638848"/>
                </a:cubicBezTo>
                <a:cubicBezTo>
                  <a:pt x="12015827" y="1644260"/>
                  <a:pt x="12020517" y="1648705"/>
                  <a:pt x="12026771" y="1652522"/>
                </a:cubicBezTo>
                <a:lnTo>
                  <a:pt x="12032642" y="1655116"/>
                </a:lnTo>
                <a:lnTo>
                  <a:pt x="12032642" y="1764144"/>
                </a:lnTo>
                <a:lnTo>
                  <a:pt x="12023647" y="1767220"/>
                </a:lnTo>
                <a:cubicBezTo>
                  <a:pt x="11992375" y="1777802"/>
                  <a:pt x="11965795" y="1788818"/>
                  <a:pt x="11972050" y="1812009"/>
                </a:cubicBezTo>
                <a:cubicBezTo>
                  <a:pt x="11930356" y="1796548"/>
                  <a:pt x="11913675" y="1790363"/>
                  <a:pt x="11880321" y="1777995"/>
                </a:cubicBezTo>
                <a:lnTo>
                  <a:pt x="11680183" y="1777995"/>
                </a:lnTo>
                <a:lnTo>
                  <a:pt x="11638488" y="1762534"/>
                </a:lnTo>
                <a:lnTo>
                  <a:pt x="11471711" y="1762534"/>
                </a:lnTo>
                <a:lnTo>
                  <a:pt x="11471711" y="1762532"/>
                </a:lnTo>
                <a:lnTo>
                  <a:pt x="11438350" y="1774902"/>
                </a:lnTo>
                <a:cubicBezTo>
                  <a:pt x="11404996" y="1762534"/>
                  <a:pt x="11404996" y="1762534"/>
                  <a:pt x="11421676" y="1731613"/>
                </a:cubicBezTo>
                <a:lnTo>
                  <a:pt x="11466150" y="1748104"/>
                </a:lnTo>
                <a:lnTo>
                  <a:pt x="11463370" y="1740888"/>
                </a:lnTo>
                <a:cubicBezTo>
                  <a:pt x="11496731" y="1728520"/>
                  <a:pt x="11505065" y="1743981"/>
                  <a:pt x="11530086" y="1747074"/>
                </a:cubicBezTo>
                <a:lnTo>
                  <a:pt x="11605134" y="1747074"/>
                </a:lnTo>
                <a:cubicBezTo>
                  <a:pt x="11630155" y="1743981"/>
                  <a:pt x="11630155" y="1731613"/>
                  <a:pt x="11663509" y="1731613"/>
                </a:cubicBezTo>
                <a:cubicBezTo>
                  <a:pt x="11671849" y="1740888"/>
                  <a:pt x="11663509" y="1753259"/>
                  <a:pt x="11705203" y="1743981"/>
                </a:cubicBezTo>
                <a:cubicBezTo>
                  <a:pt x="11696863" y="1740888"/>
                  <a:pt x="11680183" y="1737798"/>
                  <a:pt x="11663509" y="1731613"/>
                </a:cubicBezTo>
                <a:cubicBezTo>
                  <a:pt x="11663509" y="1725427"/>
                  <a:pt x="11663509" y="1719245"/>
                  <a:pt x="11663509" y="1713059"/>
                </a:cubicBezTo>
                <a:cubicBezTo>
                  <a:pt x="11630155" y="1706877"/>
                  <a:pt x="11588460" y="1697599"/>
                  <a:pt x="11555100" y="1691416"/>
                </a:cubicBezTo>
                <a:cubicBezTo>
                  <a:pt x="11530086" y="1688320"/>
                  <a:pt x="11505065" y="1691416"/>
                  <a:pt x="11505065" y="1706877"/>
                </a:cubicBezTo>
                <a:cubicBezTo>
                  <a:pt x="11438356" y="1700691"/>
                  <a:pt x="11413343" y="1672860"/>
                  <a:pt x="11354968" y="1663584"/>
                </a:cubicBezTo>
                <a:cubicBezTo>
                  <a:pt x="11346628" y="1663584"/>
                  <a:pt x="11329954" y="1663584"/>
                  <a:pt x="11313273" y="1666677"/>
                </a:cubicBezTo>
                <a:cubicBezTo>
                  <a:pt x="11288260" y="1675955"/>
                  <a:pt x="11304933" y="1688320"/>
                  <a:pt x="11296593" y="1703781"/>
                </a:cubicBezTo>
                <a:cubicBezTo>
                  <a:pt x="11271579" y="1706877"/>
                  <a:pt x="11246558" y="1713059"/>
                  <a:pt x="11213204" y="1716152"/>
                </a:cubicBezTo>
                <a:cubicBezTo>
                  <a:pt x="11238225" y="1725427"/>
                  <a:pt x="11263239" y="1734705"/>
                  <a:pt x="11288260" y="1743981"/>
                </a:cubicBezTo>
                <a:cubicBezTo>
                  <a:pt x="11296593" y="1759442"/>
                  <a:pt x="11304933" y="1777995"/>
                  <a:pt x="11279919" y="1796548"/>
                </a:cubicBezTo>
                <a:lnTo>
                  <a:pt x="11234432" y="1772934"/>
                </a:lnTo>
                <a:lnTo>
                  <a:pt x="11229878" y="1777995"/>
                </a:lnTo>
                <a:cubicBezTo>
                  <a:pt x="11221538" y="1774902"/>
                  <a:pt x="11213204" y="1774902"/>
                  <a:pt x="11213204" y="1771810"/>
                </a:cubicBezTo>
                <a:lnTo>
                  <a:pt x="11222408" y="1766691"/>
                </a:lnTo>
                <a:lnTo>
                  <a:pt x="11196530" y="1753259"/>
                </a:lnTo>
                <a:lnTo>
                  <a:pt x="11104802" y="1753259"/>
                </a:lnTo>
                <a:cubicBezTo>
                  <a:pt x="11088121" y="1762534"/>
                  <a:pt x="11063107" y="1771810"/>
                  <a:pt x="11038086" y="1784180"/>
                </a:cubicBezTo>
                <a:cubicBezTo>
                  <a:pt x="11013072" y="1777995"/>
                  <a:pt x="11004732" y="1771810"/>
                  <a:pt x="10988052" y="1768720"/>
                </a:cubicBezTo>
                <a:cubicBezTo>
                  <a:pt x="10938024" y="1774902"/>
                  <a:pt x="10887989" y="1790363"/>
                  <a:pt x="10829614" y="1787271"/>
                </a:cubicBezTo>
                <a:cubicBezTo>
                  <a:pt x="10829614" y="1787271"/>
                  <a:pt x="10821274" y="1796548"/>
                  <a:pt x="10812941" y="1799641"/>
                </a:cubicBezTo>
                <a:lnTo>
                  <a:pt x="10696191" y="1799641"/>
                </a:lnTo>
                <a:cubicBezTo>
                  <a:pt x="10662837" y="1808917"/>
                  <a:pt x="10629483" y="1815102"/>
                  <a:pt x="10604469" y="1821285"/>
                </a:cubicBezTo>
                <a:cubicBezTo>
                  <a:pt x="10621142" y="1833653"/>
                  <a:pt x="10621142" y="1839838"/>
                  <a:pt x="10637823" y="1846023"/>
                </a:cubicBezTo>
                <a:cubicBezTo>
                  <a:pt x="10671177" y="1839838"/>
                  <a:pt x="10704531" y="1833653"/>
                  <a:pt x="10746226" y="1827470"/>
                </a:cubicBezTo>
                <a:cubicBezTo>
                  <a:pt x="10762906" y="1833653"/>
                  <a:pt x="10787920" y="1836745"/>
                  <a:pt x="10804600" y="1846023"/>
                </a:cubicBezTo>
                <a:cubicBezTo>
                  <a:pt x="10829614" y="1842931"/>
                  <a:pt x="10871309" y="1852206"/>
                  <a:pt x="10896330" y="1839838"/>
                </a:cubicBezTo>
                <a:cubicBezTo>
                  <a:pt x="10871309" y="1827470"/>
                  <a:pt x="10837955" y="1815102"/>
                  <a:pt x="10812941" y="1802731"/>
                </a:cubicBezTo>
                <a:lnTo>
                  <a:pt x="10879649" y="1802731"/>
                </a:lnTo>
                <a:cubicBezTo>
                  <a:pt x="10921344" y="1818192"/>
                  <a:pt x="10954698" y="1830563"/>
                  <a:pt x="10996392" y="1846023"/>
                </a:cubicBezTo>
                <a:cubicBezTo>
                  <a:pt x="11038086" y="1849114"/>
                  <a:pt x="11088121" y="1855299"/>
                  <a:pt x="11121475" y="1833653"/>
                </a:cubicBezTo>
                <a:cubicBezTo>
                  <a:pt x="11138156" y="1836745"/>
                  <a:pt x="11146496" y="1842931"/>
                  <a:pt x="11163170" y="1846023"/>
                </a:cubicBezTo>
                <a:lnTo>
                  <a:pt x="11438356" y="1846023"/>
                </a:lnTo>
                <a:cubicBezTo>
                  <a:pt x="11455037" y="1852206"/>
                  <a:pt x="11471711" y="1855299"/>
                  <a:pt x="11480051" y="1861484"/>
                </a:cubicBezTo>
                <a:cubicBezTo>
                  <a:pt x="11513405" y="1864574"/>
                  <a:pt x="11530086" y="1858391"/>
                  <a:pt x="11546766" y="1852206"/>
                </a:cubicBezTo>
                <a:cubicBezTo>
                  <a:pt x="11563440" y="1846023"/>
                  <a:pt x="11588460" y="1846023"/>
                  <a:pt x="11621814" y="1842931"/>
                </a:cubicBezTo>
                <a:cubicBezTo>
                  <a:pt x="11571780" y="1833653"/>
                  <a:pt x="11521745" y="1827470"/>
                  <a:pt x="11496731" y="1812009"/>
                </a:cubicBezTo>
                <a:cubicBezTo>
                  <a:pt x="11530086" y="1805824"/>
                  <a:pt x="11563440" y="1799641"/>
                  <a:pt x="11596794" y="1793456"/>
                </a:cubicBezTo>
                <a:cubicBezTo>
                  <a:pt x="11605134" y="1796548"/>
                  <a:pt x="11621814" y="1799641"/>
                  <a:pt x="11630155" y="1805824"/>
                </a:cubicBezTo>
                <a:lnTo>
                  <a:pt x="11713544" y="1805824"/>
                </a:lnTo>
                <a:cubicBezTo>
                  <a:pt x="11721877" y="1815102"/>
                  <a:pt x="11738558" y="1824377"/>
                  <a:pt x="11755238" y="1836745"/>
                </a:cubicBezTo>
                <a:cubicBezTo>
                  <a:pt x="11763571" y="1824377"/>
                  <a:pt x="11771912" y="1815102"/>
                  <a:pt x="11780252" y="1808917"/>
                </a:cubicBezTo>
                <a:cubicBezTo>
                  <a:pt x="11838627" y="1796548"/>
                  <a:pt x="11855300" y="1818192"/>
                  <a:pt x="11888661" y="1827470"/>
                </a:cubicBezTo>
                <a:cubicBezTo>
                  <a:pt x="11863641" y="1833653"/>
                  <a:pt x="11830286" y="1836745"/>
                  <a:pt x="11805272" y="1842931"/>
                </a:cubicBezTo>
                <a:cubicBezTo>
                  <a:pt x="11780252" y="1849113"/>
                  <a:pt x="11771912" y="1864574"/>
                  <a:pt x="11730217" y="1864574"/>
                </a:cubicBezTo>
                <a:cubicBezTo>
                  <a:pt x="11721877" y="1861484"/>
                  <a:pt x="11721877" y="1852206"/>
                  <a:pt x="11713544" y="1852206"/>
                </a:cubicBezTo>
                <a:cubicBezTo>
                  <a:pt x="11688523" y="1849113"/>
                  <a:pt x="11688523" y="1855299"/>
                  <a:pt x="11688523" y="1864574"/>
                </a:cubicBezTo>
                <a:cubicBezTo>
                  <a:pt x="11663509" y="1867667"/>
                  <a:pt x="11630155" y="1858391"/>
                  <a:pt x="11613474" y="1873852"/>
                </a:cubicBezTo>
                <a:cubicBezTo>
                  <a:pt x="11663509" y="1880035"/>
                  <a:pt x="11663509" y="1880035"/>
                  <a:pt x="11688523" y="1864574"/>
                </a:cubicBezTo>
                <a:lnTo>
                  <a:pt x="11730217" y="1864574"/>
                </a:lnTo>
                <a:cubicBezTo>
                  <a:pt x="11738558" y="1880035"/>
                  <a:pt x="11771912" y="1889313"/>
                  <a:pt x="11805272" y="1895496"/>
                </a:cubicBezTo>
                <a:cubicBezTo>
                  <a:pt x="11830286" y="1898588"/>
                  <a:pt x="11846967" y="1904774"/>
                  <a:pt x="11888661" y="1910957"/>
                </a:cubicBezTo>
                <a:lnTo>
                  <a:pt x="11997064" y="1910957"/>
                </a:lnTo>
                <a:cubicBezTo>
                  <a:pt x="12005404" y="1914049"/>
                  <a:pt x="12013742" y="1917914"/>
                  <a:pt x="12023124" y="1922166"/>
                </a:cubicBezTo>
                <a:lnTo>
                  <a:pt x="12032642" y="1926151"/>
                </a:lnTo>
                <a:lnTo>
                  <a:pt x="12032642" y="1942941"/>
                </a:lnTo>
                <a:lnTo>
                  <a:pt x="12026251" y="1944972"/>
                </a:lnTo>
                <a:cubicBezTo>
                  <a:pt x="12015827" y="1948064"/>
                  <a:pt x="12005404" y="1951156"/>
                  <a:pt x="11997064" y="1954249"/>
                </a:cubicBezTo>
                <a:cubicBezTo>
                  <a:pt x="11938689" y="1960432"/>
                  <a:pt x="11922016" y="1929510"/>
                  <a:pt x="11863641" y="1944971"/>
                </a:cubicBezTo>
                <a:cubicBezTo>
                  <a:pt x="11838627" y="1954249"/>
                  <a:pt x="11863641" y="1966617"/>
                  <a:pt x="11846967" y="1982078"/>
                </a:cubicBezTo>
                <a:cubicBezTo>
                  <a:pt x="11871981" y="1991353"/>
                  <a:pt x="11905335" y="2003724"/>
                  <a:pt x="11938689" y="2016092"/>
                </a:cubicBezTo>
                <a:cubicBezTo>
                  <a:pt x="11938689" y="2019185"/>
                  <a:pt x="11930356" y="2025367"/>
                  <a:pt x="11922016" y="2031553"/>
                </a:cubicBezTo>
                <a:cubicBezTo>
                  <a:pt x="11863641" y="2043921"/>
                  <a:pt x="11846967" y="2006814"/>
                  <a:pt x="11796932" y="2016092"/>
                </a:cubicBezTo>
                <a:cubicBezTo>
                  <a:pt x="11771912" y="2000631"/>
                  <a:pt x="11705203" y="1994446"/>
                  <a:pt x="11696863" y="1972802"/>
                </a:cubicBezTo>
                <a:cubicBezTo>
                  <a:pt x="11705203" y="1969710"/>
                  <a:pt x="11730217" y="1969710"/>
                  <a:pt x="11730217" y="1966617"/>
                </a:cubicBezTo>
                <a:cubicBezTo>
                  <a:pt x="11738558" y="1957341"/>
                  <a:pt x="11721877" y="1957341"/>
                  <a:pt x="11696863" y="1957341"/>
                </a:cubicBezTo>
                <a:cubicBezTo>
                  <a:pt x="11688523" y="1948063"/>
                  <a:pt x="11696863" y="1935695"/>
                  <a:pt x="11655169" y="1944971"/>
                </a:cubicBezTo>
                <a:cubicBezTo>
                  <a:pt x="11663509" y="1948063"/>
                  <a:pt x="11680183" y="1951156"/>
                  <a:pt x="11696863" y="1957341"/>
                </a:cubicBezTo>
                <a:cubicBezTo>
                  <a:pt x="11696863" y="1960432"/>
                  <a:pt x="11696863" y="1966617"/>
                  <a:pt x="11696863" y="1969710"/>
                </a:cubicBezTo>
                <a:cubicBezTo>
                  <a:pt x="11638488" y="1966617"/>
                  <a:pt x="11663509" y="1988263"/>
                  <a:pt x="11646828" y="1994446"/>
                </a:cubicBezTo>
                <a:cubicBezTo>
                  <a:pt x="11605134" y="1994446"/>
                  <a:pt x="11571780" y="1975892"/>
                  <a:pt x="11505065" y="1985170"/>
                </a:cubicBezTo>
                <a:cubicBezTo>
                  <a:pt x="11496731" y="1988263"/>
                  <a:pt x="11480051" y="2000631"/>
                  <a:pt x="11455037" y="2016092"/>
                </a:cubicBezTo>
                <a:cubicBezTo>
                  <a:pt x="11430016" y="2006814"/>
                  <a:pt x="11413343" y="2003724"/>
                  <a:pt x="11396662" y="1997538"/>
                </a:cubicBezTo>
                <a:cubicBezTo>
                  <a:pt x="11354968" y="1997538"/>
                  <a:pt x="11304933" y="1991353"/>
                  <a:pt x="11263239" y="2000631"/>
                </a:cubicBezTo>
                <a:cubicBezTo>
                  <a:pt x="11263239" y="2012999"/>
                  <a:pt x="11304933" y="2016092"/>
                  <a:pt x="11313273" y="2025367"/>
                </a:cubicBezTo>
                <a:cubicBezTo>
                  <a:pt x="11329954" y="2019185"/>
                  <a:pt x="11338287" y="2016092"/>
                  <a:pt x="11346628" y="2012999"/>
                </a:cubicBezTo>
                <a:cubicBezTo>
                  <a:pt x="11388322" y="2022275"/>
                  <a:pt x="11430016" y="2028460"/>
                  <a:pt x="11496731" y="2040828"/>
                </a:cubicBezTo>
                <a:lnTo>
                  <a:pt x="11713544" y="2040828"/>
                </a:lnTo>
                <a:cubicBezTo>
                  <a:pt x="11713544" y="2050106"/>
                  <a:pt x="11721877" y="2056289"/>
                  <a:pt x="11721877" y="2062474"/>
                </a:cubicBezTo>
                <a:cubicBezTo>
                  <a:pt x="11696863" y="2068657"/>
                  <a:pt x="11671849" y="2071750"/>
                  <a:pt x="11646828" y="2077935"/>
                </a:cubicBezTo>
                <a:cubicBezTo>
                  <a:pt x="11655169" y="2081028"/>
                  <a:pt x="11663509" y="2084118"/>
                  <a:pt x="11663509" y="2084118"/>
                </a:cubicBezTo>
                <a:cubicBezTo>
                  <a:pt x="11713544" y="2084118"/>
                  <a:pt x="11771912" y="2084118"/>
                  <a:pt x="11838627" y="2084118"/>
                </a:cubicBezTo>
                <a:cubicBezTo>
                  <a:pt x="11863641" y="2093396"/>
                  <a:pt x="11888661" y="2102671"/>
                  <a:pt x="11913675" y="2115039"/>
                </a:cubicBezTo>
                <a:lnTo>
                  <a:pt x="11972050" y="2115039"/>
                </a:lnTo>
                <a:cubicBezTo>
                  <a:pt x="11992897" y="2118132"/>
                  <a:pt x="12007489" y="2123544"/>
                  <a:pt x="12021039" y="2128955"/>
                </a:cubicBezTo>
                <a:lnTo>
                  <a:pt x="12032642" y="2132733"/>
                </a:lnTo>
                <a:lnTo>
                  <a:pt x="12032642" y="2195772"/>
                </a:lnTo>
                <a:lnTo>
                  <a:pt x="12013744" y="2189253"/>
                </a:lnTo>
                <a:lnTo>
                  <a:pt x="11955370" y="2189253"/>
                </a:lnTo>
                <a:cubicBezTo>
                  <a:pt x="11922016" y="2189253"/>
                  <a:pt x="11905335" y="2164517"/>
                  <a:pt x="11855300" y="2176883"/>
                </a:cubicBezTo>
                <a:cubicBezTo>
                  <a:pt x="11830286" y="2186161"/>
                  <a:pt x="11855300" y="2198529"/>
                  <a:pt x="11838627" y="2213989"/>
                </a:cubicBezTo>
                <a:lnTo>
                  <a:pt x="11922016" y="2244911"/>
                </a:lnTo>
                <a:cubicBezTo>
                  <a:pt x="11922016" y="2248004"/>
                  <a:pt x="11922016" y="2251096"/>
                  <a:pt x="11913675" y="2260372"/>
                </a:cubicBezTo>
                <a:cubicBezTo>
                  <a:pt x="11896995" y="2260372"/>
                  <a:pt x="11880321" y="2263464"/>
                  <a:pt x="11855300" y="2266557"/>
                </a:cubicBezTo>
                <a:cubicBezTo>
                  <a:pt x="11813606" y="2282018"/>
                  <a:pt x="11771912" y="2300569"/>
                  <a:pt x="11721877" y="2319125"/>
                </a:cubicBezTo>
                <a:cubicBezTo>
                  <a:pt x="11713544" y="2331490"/>
                  <a:pt x="11746898" y="2337676"/>
                  <a:pt x="11763571" y="2350046"/>
                </a:cubicBezTo>
                <a:cubicBezTo>
                  <a:pt x="11738558" y="2374783"/>
                  <a:pt x="11721877" y="2396429"/>
                  <a:pt x="11655169" y="2414980"/>
                </a:cubicBezTo>
                <a:cubicBezTo>
                  <a:pt x="11630155" y="2396429"/>
                  <a:pt x="11605134" y="2377875"/>
                  <a:pt x="11588460" y="2356229"/>
                </a:cubicBezTo>
                <a:lnTo>
                  <a:pt x="11446697" y="2356229"/>
                </a:lnTo>
                <a:cubicBezTo>
                  <a:pt x="11438356" y="2371692"/>
                  <a:pt x="11438356" y="2384058"/>
                  <a:pt x="11430016" y="2405704"/>
                </a:cubicBezTo>
                <a:cubicBezTo>
                  <a:pt x="11379982" y="2380968"/>
                  <a:pt x="11304933" y="2371692"/>
                  <a:pt x="11313273" y="2343861"/>
                </a:cubicBezTo>
                <a:cubicBezTo>
                  <a:pt x="11254898" y="2337676"/>
                  <a:pt x="11246558" y="2353137"/>
                  <a:pt x="11213204" y="2356229"/>
                </a:cubicBezTo>
                <a:lnTo>
                  <a:pt x="10979718" y="2356229"/>
                </a:lnTo>
                <a:cubicBezTo>
                  <a:pt x="10938024" y="2371692"/>
                  <a:pt x="10988052" y="2396429"/>
                  <a:pt x="10946357" y="2414980"/>
                </a:cubicBezTo>
                <a:cubicBezTo>
                  <a:pt x="10921344" y="2414980"/>
                  <a:pt x="10896330" y="2414980"/>
                  <a:pt x="10871309" y="2418075"/>
                </a:cubicBezTo>
                <a:cubicBezTo>
                  <a:pt x="10846295" y="2411889"/>
                  <a:pt x="10829614" y="2408797"/>
                  <a:pt x="10796260" y="2399519"/>
                </a:cubicBezTo>
                <a:cubicBezTo>
                  <a:pt x="10779580" y="2402614"/>
                  <a:pt x="10754566" y="2408797"/>
                  <a:pt x="10721212" y="2418075"/>
                </a:cubicBezTo>
                <a:lnTo>
                  <a:pt x="10562774" y="2418075"/>
                </a:lnTo>
                <a:cubicBezTo>
                  <a:pt x="10554434" y="2427350"/>
                  <a:pt x="10554434" y="2433536"/>
                  <a:pt x="10546094" y="2439718"/>
                </a:cubicBezTo>
                <a:cubicBezTo>
                  <a:pt x="10546094" y="2442811"/>
                  <a:pt x="10537754" y="2442811"/>
                  <a:pt x="10529414" y="2445901"/>
                </a:cubicBezTo>
                <a:cubicBezTo>
                  <a:pt x="10512740" y="2439718"/>
                  <a:pt x="10504400" y="2436626"/>
                  <a:pt x="10487719" y="2430440"/>
                </a:cubicBezTo>
                <a:cubicBezTo>
                  <a:pt x="10471046" y="2436626"/>
                  <a:pt x="10462705" y="2439718"/>
                  <a:pt x="10446025" y="2445901"/>
                </a:cubicBezTo>
                <a:cubicBezTo>
                  <a:pt x="10412670" y="2448996"/>
                  <a:pt x="10379316" y="2439718"/>
                  <a:pt x="10354302" y="2452087"/>
                </a:cubicBezTo>
                <a:cubicBezTo>
                  <a:pt x="10362636" y="2455179"/>
                  <a:pt x="10370976" y="2461362"/>
                  <a:pt x="10379316" y="2461362"/>
                </a:cubicBezTo>
                <a:cubicBezTo>
                  <a:pt x="10471046" y="2452087"/>
                  <a:pt x="10537754" y="2479918"/>
                  <a:pt x="10621142" y="2479918"/>
                </a:cubicBezTo>
                <a:cubicBezTo>
                  <a:pt x="10629483" y="2479918"/>
                  <a:pt x="10637823" y="2486101"/>
                  <a:pt x="10654497" y="2489193"/>
                </a:cubicBezTo>
                <a:cubicBezTo>
                  <a:pt x="10671177" y="2486101"/>
                  <a:pt x="10679517" y="2479918"/>
                  <a:pt x="10696191" y="2476823"/>
                </a:cubicBezTo>
                <a:lnTo>
                  <a:pt x="10771246" y="2476823"/>
                </a:lnTo>
                <a:cubicBezTo>
                  <a:pt x="10787920" y="2479918"/>
                  <a:pt x="10796260" y="2486101"/>
                  <a:pt x="10812941" y="2492284"/>
                </a:cubicBezTo>
                <a:cubicBezTo>
                  <a:pt x="10829614" y="2486101"/>
                  <a:pt x="10837955" y="2483008"/>
                  <a:pt x="10862968" y="2476823"/>
                </a:cubicBezTo>
                <a:cubicBezTo>
                  <a:pt x="10879649" y="2479918"/>
                  <a:pt x="10896330" y="2479918"/>
                  <a:pt x="10913003" y="2486101"/>
                </a:cubicBezTo>
                <a:cubicBezTo>
                  <a:pt x="10946357" y="2495379"/>
                  <a:pt x="10971378" y="2504654"/>
                  <a:pt x="10996392" y="2513930"/>
                </a:cubicBezTo>
                <a:lnTo>
                  <a:pt x="10996392" y="2544851"/>
                </a:lnTo>
                <a:lnTo>
                  <a:pt x="10963038" y="2557222"/>
                </a:lnTo>
                <a:cubicBezTo>
                  <a:pt x="10971378" y="2569587"/>
                  <a:pt x="10988052" y="2581958"/>
                  <a:pt x="11004732" y="2591234"/>
                </a:cubicBezTo>
                <a:cubicBezTo>
                  <a:pt x="11013072" y="2594326"/>
                  <a:pt x="11029753" y="2594326"/>
                  <a:pt x="11038086" y="2597419"/>
                </a:cubicBezTo>
                <a:cubicBezTo>
                  <a:pt x="11021413" y="2606694"/>
                  <a:pt x="11013072" y="2615972"/>
                  <a:pt x="10996392" y="2625248"/>
                </a:cubicBezTo>
                <a:cubicBezTo>
                  <a:pt x="11013072" y="2646894"/>
                  <a:pt x="11071447" y="2653077"/>
                  <a:pt x="11096461" y="2668537"/>
                </a:cubicBezTo>
                <a:lnTo>
                  <a:pt x="11138156" y="2668537"/>
                </a:lnTo>
                <a:cubicBezTo>
                  <a:pt x="11154836" y="2687091"/>
                  <a:pt x="11196530" y="2702552"/>
                  <a:pt x="11204864" y="2721105"/>
                </a:cubicBezTo>
                <a:cubicBezTo>
                  <a:pt x="11179850" y="2733473"/>
                  <a:pt x="11146496" y="2727290"/>
                  <a:pt x="11121475" y="2730381"/>
                </a:cubicBezTo>
                <a:cubicBezTo>
                  <a:pt x="11113142" y="2721105"/>
                  <a:pt x="11121475" y="2708737"/>
                  <a:pt x="11079781" y="2718012"/>
                </a:cubicBezTo>
                <a:cubicBezTo>
                  <a:pt x="11088121" y="2721105"/>
                  <a:pt x="11104802" y="2724198"/>
                  <a:pt x="11121475" y="2730381"/>
                </a:cubicBezTo>
                <a:cubicBezTo>
                  <a:pt x="11121475" y="2736566"/>
                  <a:pt x="11121475" y="2742751"/>
                  <a:pt x="11121475" y="2752027"/>
                </a:cubicBezTo>
                <a:cubicBezTo>
                  <a:pt x="11096461" y="2755119"/>
                  <a:pt x="11071447" y="2755119"/>
                  <a:pt x="11054767" y="2761302"/>
                </a:cubicBezTo>
                <a:cubicBezTo>
                  <a:pt x="11029753" y="2767487"/>
                  <a:pt x="11021413" y="2776765"/>
                  <a:pt x="10988052" y="2773673"/>
                </a:cubicBezTo>
                <a:cubicBezTo>
                  <a:pt x="10938024" y="2767487"/>
                  <a:pt x="10929684" y="2745841"/>
                  <a:pt x="10904663" y="2727290"/>
                </a:cubicBezTo>
                <a:cubicBezTo>
                  <a:pt x="10871309" y="2739659"/>
                  <a:pt x="10846295" y="2752027"/>
                  <a:pt x="10812941" y="2764395"/>
                </a:cubicBezTo>
                <a:cubicBezTo>
                  <a:pt x="10821274" y="2770580"/>
                  <a:pt x="10837955" y="2779856"/>
                  <a:pt x="10846295" y="2789134"/>
                </a:cubicBezTo>
                <a:cubicBezTo>
                  <a:pt x="10829614" y="2804594"/>
                  <a:pt x="10804600" y="2804594"/>
                  <a:pt x="10779580" y="2801502"/>
                </a:cubicBezTo>
                <a:cubicBezTo>
                  <a:pt x="10754566" y="2782948"/>
                  <a:pt x="10729552" y="2764395"/>
                  <a:pt x="10712872" y="2745841"/>
                </a:cubicBezTo>
                <a:cubicBezTo>
                  <a:pt x="10704531" y="2739659"/>
                  <a:pt x="10687858" y="2736566"/>
                  <a:pt x="10671177" y="2730381"/>
                </a:cubicBezTo>
                <a:cubicBezTo>
                  <a:pt x="10654497" y="2733473"/>
                  <a:pt x="10646163" y="2739659"/>
                  <a:pt x="10629483" y="2742751"/>
                </a:cubicBezTo>
                <a:cubicBezTo>
                  <a:pt x="10612802" y="2739659"/>
                  <a:pt x="10604469" y="2733473"/>
                  <a:pt x="10587788" y="2730381"/>
                </a:cubicBezTo>
                <a:lnTo>
                  <a:pt x="10521080" y="2730381"/>
                </a:lnTo>
                <a:lnTo>
                  <a:pt x="10460367" y="2716309"/>
                </a:lnTo>
                <a:lnTo>
                  <a:pt x="10462705" y="2714920"/>
                </a:lnTo>
                <a:lnTo>
                  <a:pt x="10454365" y="2714920"/>
                </a:lnTo>
                <a:cubicBezTo>
                  <a:pt x="10454365" y="2699459"/>
                  <a:pt x="10412670" y="2696369"/>
                  <a:pt x="10395997" y="2683998"/>
                </a:cubicBezTo>
                <a:cubicBezTo>
                  <a:pt x="10354302" y="2690184"/>
                  <a:pt x="10304268" y="2677815"/>
                  <a:pt x="10262574" y="2693276"/>
                </a:cubicBezTo>
                <a:cubicBezTo>
                  <a:pt x="10287588" y="2702552"/>
                  <a:pt x="10304268" y="2708737"/>
                  <a:pt x="10320942" y="2714920"/>
                </a:cubicBezTo>
                <a:lnTo>
                  <a:pt x="10454365" y="2714920"/>
                </a:lnTo>
                <a:lnTo>
                  <a:pt x="10460367" y="2716309"/>
                </a:lnTo>
                <a:lnTo>
                  <a:pt x="10421011" y="2739659"/>
                </a:lnTo>
                <a:cubicBezTo>
                  <a:pt x="10454365" y="2764395"/>
                  <a:pt x="10554434" y="2758212"/>
                  <a:pt x="10579448" y="2789134"/>
                </a:cubicBezTo>
                <a:cubicBezTo>
                  <a:pt x="10571108" y="2792226"/>
                  <a:pt x="10562774" y="2798409"/>
                  <a:pt x="10562774" y="2804594"/>
                </a:cubicBezTo>
                <a:lnTo>
                  <a:pt x="10521080" y="2789134"/>
                </a:lnTo>
                <a:lnTo>
                  <a:pt x="10362636" y="2789134"/>
                </a:lnTo>
                <a:cubicBezTo>
                  <a:pt x="10320942" y="2776765"/>
                  <a:pt x="10304268" y="2764395"/>
                  <a:pt x="10254233" y="2758212"/>
                </a:cubicBezTo>
                <a:cubicBezTo>
                  <a:pt x="10237553" y="2761302"/>
                  <a:pt x="10220879" y="2767487"/>
                  <a:pt x="10195858" y="2773673"/>
                </a:cubicBezTo>
                <a:cubicBezTo>
                  <a:pt x="10179185" y="2767487"/>
                  <a:pt x="10162504" y="2761302"/>
                  <a:pt x="10145830" y="2752027"/>
                </a:cubicBezTo>
                <a:cubicBezTo>
                  <a:pt x="10154164" y="2748934"/>
                  <a:pt x="10162504" y="2742751"/>
                  <a:pt x="10179185" y="2736566"/>
                </a:cubicBezTo>
                <a:cubicBezTo>
                  <a:pt x="10145830" y="2718012"/>
                  <a:pt x="10095796" y="2739659"/>
                  <a:pt x="10087456" y="2736566"/>
                </a:cubicBezTo>
                <a:cubicBezTo>
                  <a:pt x="10029081" y="2724198"/>
                  <a:pt x="10012407" y="2718012"/>
                  <a:pt x="9987386" y="2711830"/>
                </a:cubicBezTo>
                <a:cubicBezTo>
                  <a:pt x="9962372" y="2718012"/>
                  <a:pt x="9937352" y="2721105"/>
                  <a:pt x="9903998" y="2730381"/>
                </a:cubicBezTo>
                <a:cubicBezTo>
                  <a:pt x="9887324" y="2727290"/>
                  <a:pt x="9870644" y="2721105"/>
                  <a:pt x="9845630" y="2714920"/>
                </a:cubicBezTo>
                <a:cubicBezTo>
                  <a:pt x="9837290" y="2718012"/>
                  <a:pt x="9820609" y="2724198"/>
                  <a:pt x="9803935" y="2727290"/>
                </a:cubicBezTo>
                <a:cubicBezTo>
                  <a:pt x="9787255" y="2721105"/>
                  <a:pt x="9778914" y="2718012"/>
                  <a:pt x="9762241" y="2711830"/>
                </a:cubicBezTo>
                <a:cubicBezTo>
                  <a:pt x="9745560" y="2711830"/>
                  <a:pt x="9737220" y="2711830"/>
                  <a:pt x="9720546" y="2711830"/>
                </a:cubicBezTo>
                <a:cubicBezTo>
                  <a:pt x="9678845" y="2727290"/>
                  <a:pt x="9728880" y="2748934"/>
                  <a:pt x="9687186" y="2767487"/>
                </a:cubicBezTo>
                <a:cubicBezTo>
                  <a:pt x="9670512" y="2764395"/>
                  <a:pt x="9653832" y="2758212"/>
                  <a:pt x="9628818" y="2755119"/>
                </a:cubicBezTo>
                <a:cubicBezTo>
                  <a:pt x="9603797" y="2752027"/>
                  <a:pt x="9578783" y="2755119"/>
                  <a:pt x="9545429" y="2755119"/>
                </a:cubicBezTo>
                <a:cubicBezTo>
                  <a:pt x="9545429" y="2739659"/>
                  <a:pt x="9545429" y="2730381"/>
                  <a:pt x="9537088" y="2718012"/>
                </a:cubicBezTo>
                <a:cubicBezTo>
                  <a:pt x="9520408" y="2711830"/>
                  <a:pt x="9495394" y="2702552"/>
                  <a:pt x="9478714" y="2696369"/>
                </a:cubicBezTo>
                <a:cubicBezTo>
                  <a:pt x="9453700" y="2702552"/>
                  <a:pt x="9437019" y="2718012"/>
                  <a:pt x="9386985" y="2705644"/>
                </a:cubicBezTo>
                <a:cubicBezTo>
                  <a:pt x="9361971" y="2696369"/>
                  <a:pt x="9370311" y="2671630"/>
                  <a:pt x="9311936" y="2668537"/>
                </a:cubicBezTo>
                <a:lnTo>
                  <a:pt x="9286922" y="2677815"/>
                </a:lnTo>
                <a:cubicBezTo>
                  <a:pt x="9261902" y="2671630"/>
                  <a:pt x="9236888" y="2668537"/>
                  <a:pt x="9203534" y="2659262"/>
                </a:cubicBezTo>
                <a:cubicBezTo>
                  <a:pt x="9195193" y="2671630"/>
                  <a:pt x="9186853" y="2680908"/>
                  <a:pt x="9178513" y="2687091"/>
                </a:cubicBezTo>
                <a:cubicBezTo>
                  <a:pt x="9145158" y="2693276"/>
                  <a:pt x="9103464" y="2699459"/>
                  <a:pt x="9061770" y="2708737"/>
                </a:cubicBezTo>
                <a:cubicBezTo>
                  <a:pt x="9045089" y="2702552"/>
                  <a:pt x="9028416" y="2699459"/>
                  <a:pt x="9003395" y="2690184"/>
                </a:cubicBezTo>
                <a:cubicBezTo>
                  <a:pt x="8986721" y="2693276"/>
                  <a:pt x="8970041" y="2693276"/>
                  <a:pt x="8945027" y="2696369"/>
                </a:cubicBezTo>
                <a:cubicBezTo>
                  <a:pt x="8961700" y="2702552"/>
                  <a:pt x="8970041" y="2708737"/>
                  <a:pt x="8986721" y="2714920"/>
                </a:cubicBezTo>
                <a:cubicBezTo>
                  <a:pt x="8928346" y="2721105"/>
                  <a:pt x="8886652" y="2745841"/>
                  <a:pt x="8803264" y="2733473"/>
                </a:cubicBezTo>
                <a:cubicBezTo>
                  <a:pt x="8803264" y="2733473"/>
                  <a:pt x="8786583" y="2727290"/>
                  <a:pt x="8769909" y="2721105"/>
                </a:cubicBezTo>
                <a:cubicBezTo>
                  <a:pt x="8728214" y="2721105"/>
                  <a:pt x="8678180" y="2721105"/>
                  <a:pt x="8619805" y="2721105"/>
                </a:cubicBezTo>
                <a:cubicBezTo>
                  <a:pt x="8644826" y="2711830"/>
                  <a:pt x="8653160" y="2705644"/>
                  <a:pt x="8661500" y="2699459"/>
                </a:cubicBezTo>
                <a:cubicBezTo>
                  <a:pt x="8653160" y="2696369"/>
                  <a:pt x="8636486" y="2690184"/>
                  <a:pt x="8628146" y="2683998"/>
                </a:cubicBezTo>
                <a:cubicBezTo>
                  <a:pt x="8628146" y="2671630"/>
                  <a:pt x="8619805" y="2662355"/>
                  <a:pt x="8619805" y="2649987"/>
                </a:cubicBezTo>
                <a:cubicBezTo>
                  <a:pt x="8586451" y="2656169"/>
                  <a:pt x="8586451" y="2656169"/>
                  <a:pt x="8586451" y="2671630"/>
                </a:cubicBezTo>
                <a:cubicBezTo>
                  <a:pt x="8561437" y="2674723"/>
                  <a:pt x="8536416" y="2680908"/>
                  <a:pt x="8494722" y="2687091"/>
                </a:cubicBezTo>
                <a:cubicBezTo>
                  <a:pt x="8528076" y="2690184"/>
                  <a:pt x="8553097" y="2693276"/>
                  <a:pt x="8578111" y="2696369"/>
                </a:cubicBezTo>
                <a:cubicBezTo>
                  <a:pt x="8578111" y="2702552"/>
                  <a:pt x="8578111" y="2708737"/>
                  <a:pt x="8586451" y="2714920"/>
                </a:cubicBezTo>
                <a:cubicBezTo>
                  <a:pt x="8553097" y="2721105"/>
                  <a:pt x="8519743" y="2727290"/>
                  <a:pt x="8486382" y="2733473"/>
                </a:cubicBezTo>
                <a:lnTo>
                  <a:pt x="8411334" y="2705644"/>
                </a:lnTo>
                <a:cubicBezTo>
                  <a:pt x="8402993" y="2708737"/>
                  <a:pt x="8386320" y="2711830"/>
                  <a:pt x="8369639" y="2718012"/>
                </a:cubicBezTo>
                <a:lnTo>
                  <a:pt x="8127813" y="2718012"/>
                </a:lnTo>
                <a:cubicBezTo>
                  <a:pt x="8111133" y="2711830"/>
                  <a:pt x="8102799" y="2708737"/>
                  <a:pt x="8086119" y="2702552"/>
                </a:cubicBezTo>
                <a:lnTo>
                  <a:pt x="7877647" y="2702552"/>
                </a:lnTo>
                <a:cubicBezTo>
                  <a:pt x="7877647" y="2687091"/>
                  <a:pt x="7869307" y="2677815"/>
                  <a:pt x="7869307" y="2665447"/>
                </a:cubicBezTo>
                <a:cubicBezTo>
                  <a:pt x="7827612" y="2659262"/>
                  <a:pt x="7794258" y="2653077"/>
                  <a:pt x="7752564" y="2646894"/>
                </a:cubicBezTo>
                <a:cubicBezTo>
                  <a:pt x="7744223" y="2637616"/>
                  <a:pt x="7752564" y="2625248"/>
                  <a:pt x="7710869" y="2637616"/>
                </a:cubicBezTo>
                <a:cubicBezTo>
                  <a:pt x="7719210" y="2640709"/>
                  <a:pt x="7735883" y="2643801"/>
                  <a:pt x="7752564" y="2646894"/>
                </a:cubicBezTo>
                <a:cubicBezTo>
                  <a:pt x="7735883" y="2674723"/>
                  <a:pt x="7652494" y="2677815"/>
                  <a:pt x="7594126" y="2687091"/>
                </a:cubicBezTo>
                <a:cubicBezTo>
                  <a:pt x="7535751" y="2696369"/>
                  <a:pt x="7485717" y="2671630"/>
                  <a:pt x="7427342" y="2665447"/>
                </a:cubicBezTo>
                <a:cubicBezTo>
                  <a:pt x="7427342" y="2659262"/>
                  <a:pt x="7427342" y="2649987"/>
                  <a:pt x="7419009" y="2643801"/>
                </a:cubicBezTo>
                <a:cubicBezTo>
                  <a:pt x="7444022" y="2640709"/>
                  <a:pt x="7477377" y="2643801"/>
                  <a:pt x="7452363" y="2628340"/>
                </a:cubicBezTo>
                <a:cubicBezTo>
                  <a:pt x="7444022" y="2631433"/>
                  <a:pt x="7435682" y="2637616"/>
                  <a:pt x="7419009" y="2643801"/>
                </a:cubicBezTo>
                <a:cubicBezTo>
                  <a:pt x="7402328" y="2640709"/>
                  <a:pt x="7385648" y="2646894"/>
                  <a:pt x="7385648" y="2656169"/>
                </a:cubicBezTo>
                <a:cubicBezTo>
                  <a:pt x="7377314" y="2668537"/>
                  <a:pt x="7393988" y="2680908"/>
                  <a:pt x="7368974" y="2690184"/>
                </a:cubicBezTo>
                <a:cubicBezTo>
                  <a:pt x="7335620" y="2680908"/>
                  <a:pt x="7352293" y="2665447"/>
                  <a:pt x="7352293" y="2656169"/>
                </a:cubicBezTo>
                <a:cubicBezTo>
                  <a:pt x="7318939" y="2640709"/>
                  <a:pt x="7285585" y="2628340"/>
                  <a:pt x="7252224" y="2615972"/>
                </a:cubicBezTo>
                <a:cubicBezTo>
                  <a:pt x="7227210" y="2619065"/>
                  <a:pt x="7218870" y="2619065"/>
                  <a:pt x="7202196" y="2619065"/>
                </a:cubicBezTo>
                <a:lnTo>
                  <a:pt x="7202196" y="2653077"/>
                </a:lnTo>
                <a:cubicBezTo>
                  <a:pt x="7177176" y="2656169"/>
                  <a:pt x="7160502" y="2659262"/>
                  <a:pt x="7127141" y="2662355"/>
                </a:cubicBezTo>
                <a:cubicBezTo>
                  <a:pt x="7118808" y="2656169"/>
                  <a:pt x="7093787" y="2646894"/>
                  <a:pt x="7085447" y="2640709"/>
                </a:cubicBezTo>
                <a:cubicBezTo>
                  <a:pt x="7077113" y="2631433"/>
                  <a:pt x="7068773" y="2625248"/>
                  <a:pt x="7060433" y="2615972"/>
                </a:cubicBezTo>
                <a:cubicBezTo>
                  <a:pt x="6927009" y="2615972"/>
                  <a:pt x="6793586" y="2615972"/>
                  <a:pt x="6660163" y="2615972"/>
                </a:cubicBezTo>
                <a:cubicBezTo>
                  <a:pt x="6651822" y="2615972"/>
                  <a:pt x="6651822" y="2619065"/>
                  <a:pt x="6643489" y="2619065"/>
                </a:cubicBezTo>
                <a:cubicBezTo>
                  <a:pt x="6643489" y="2631433"/>
                  <a:pt x="6710197" y="2637616"/>
                  <a:pt x="6651822" y="2659262"/>
                </a:cubicBezTo>
                <a:cubicBezTo>
                  <a:pt x="6610128" y="2665447"/>
                  <a:pt x="6551760" y="2656169"/>
                  <a:pt x="6501725" y="2662355"/>
                </a:cubicBezTo>
                <a:cubicBezTo>
                  <a:pt x="6451691" y="2643801"/>
                  <a:pt x="6485045" y="2634526"/>
                  <a:pt x="6518406" y="2625248"/>
                </a:cubicBezTo>
                <a:cubicBezTo>
                  <a:pt x="6485045" y="2619065"/>
                  <a:pt x="6460031" y="2609787"/>
                  <a:pt x="6426677" y="2603604"/>
                </a:cubicBezTo>
                <a:cubicBezTo>
                  <a:pt x="6384982" y="2597419"/>
                  <a:pt x="6334948" y="2594326"/>
                  <a:pt x="6309934" y="2612880"/>
                </a:cubicBezTo>
                <a:cubicBezTo>
                  <a:pt x="6259899" y="2603604"/>
                  <a:pt x="6209865" y="2594326"/>
                  <a:pt x="6168170" y="2588143"/>
                </a:cubicBezTo>
                <a:cubicBezTo>
                  <a:pt x="6159830" y="2578865"/>
                  <a:pt x="6168170" y="2566497"/>
                  <a:pt x="6126476" y="2575773"/>
                </a:cubicBezTo>
                <a:cubicBezTo>
                  <a:pt x="6134816" y="2578865"/>
                  <a:pt x="6151490" y="2581958"/>
                  <a:pt x="6168170" y="2588143"/>
                </a:cubicBezTo>
                <a:cubicBezTo>
                  <a:pt x="6159830" y="2600512"/>
                  <a:pt x="6126476" y="2606694"/>
                  <a:pt x="6093122" y="2619065"/>
                </a:cubicBezTo>
                <a:cubicBezTo>
                  <a:pt x="6068101" y="2612880"/>
                  <a:pt x="6034747" y="2606694"/>
                  <a:pt x="6001393" y="2606694"/>
                </a:cubicBezTo>
                <a:cubicBezTo>
                  <a:pt x="6026407" y="2588143"/>
                  <a:pt x="6043087" y="2578865"/>
                  <a:pt x="6051427" y="2566497"/>
                </a:cubicBezTo>
                <a:cubicBezTo>
                  <a:pt x="6026407" y="2557222"/>
                  <a:pt x="6009733" y="2551037"/>
                  <a:pt x="5984712" y="2541761"/>
                </a:cubicBezTo>
                <a:cubicBezTo>
                  <a:pt x="5968039" y="2547944"/>
                  <a:pt x="5959698" y="2551037"/>
                  <a:pt x="5943018" y="2557222"/>
                </a:cubicBezTo>
                <a:cubicBezTo>
                  <a:pt x="5926345" y="2554127"/>
                  <a:pt x="5918004" y="2547944"/>
                  <a:pt x="5901323" y="2544851"/>
                </a:cubicBezTo>
                <a:cubicBezTo>
                  <a:pt x="5884650" y="2551037"/>
                  <a:pt x="5876310" y="2554127"/>
                  <a:pt x="5859630" y="2557222"/>
                </a:cubicBezTo>
                <a:cubicBezTo>
                  <a:pt x="5842955" y="2551037"/>
                  <a:pt x="5834615" y="2547944"/>
                  <a:pt x="5817935" y="2544851"/>
                </a:cubicBezTo>
                <a:cubicBezTo>
                  <a:pt x="5817935" y="2560312"/>
                  <a:pt x="5784581" y="2572683"/>
                  <a:pt x="5817935" y="2585051"/>
                </a:cubicBezTo>
                <a:cubicBezTo>
                  <a:pt x="5859630" y="2594326"/>
                  <a:pt x="5876310" y="2581958"/>
                  <a:pt x="5909664" y="2569587"/>
                </a:cubicBezTo>
                <a:cubicBezTo>
                  <a:pt x="5934684" y="2581958"/>
                  <a:pt x="5951359" y="2591234"/>
                  <a:pt x="6001393" y="2606694"/>
                </a:cubicBezTo>
                <a:cubicBezTo>
                  <a:pt x="6009733" y="2612880"/>
                  <a:pt x="6009733" y="2622155"/>
                  <a:pt x="6009733" y="2631433"/>
                </a:cubicBezTo>
                <a:lnTo>
                  <a:pt x="5980083" y="2631433"/>
                </a:lnTo>
                <a:lnTo>
                  <a:pt x="5994099" y="2635685"/>
                </a:lnTo>
                <a:cubicBezTo>
                  <a:pt x="5997226" y="2639163"/>
                  <a:pt x="5993053" y="2643804"/>
                  <a:pt x="5984712" y="2653079"/>
                </a:cubicBezTo>
                <a:cubicBezTo>
                  <a:pt x="5963866" y="2649987"/>
                  <a:pt x="5959698" y="2645349"/>
                  <a:pt x="5959698" y="2640323"/>
                </a:cubicBezTo>
                <a:lnTo>
                  <a:pt x="5959698" y="2631433"/>
                </a:lnTo>
                <a:lnTo>
                  <a:pt x="5876310" y="2612880"/>
                </a:lnTo>
                <a:cubicBezTo>
                  <a:pt x="5851296" y="2619065"/>
                  <a:pt x="5842955" y="2625248"/>
                  <a:pt x="5826275" y="2631433"/>
                </a:cubicBezTo>
                <a:cubicBezTo>
                  <a:pt x="5809601" y="2625248"/>
                  <a:pt x="5801261" y="2622155"/>
                  <a:pt x="5784581" y="2615972"/>
                </a:cubicBezTo>
                <a:lnTo>
                  <a:pt x="5742886" y="2615972"/>
                </a:lnTo>
                <a:cubicBezTo>
                  <a:pt x="5734546" y="2625248"/>
                  <a:pt x="5726213" y="2631433"/>
                  <a:pt x="5717872" y="2640709"/>
                </a:cubicBezTo>
                <a:cubicBezTo>
                  <a:pt x="5692852" y="2649987"/>
                  <a:pt x="5692852" y="2634526"/>
                  <a:pt x="5692852" y="2634526"/>
                </a:cubicBezTo>
                <a:cubicBezTo>
                  <a:pt x="5626143" y="2625248"/>
                  <a:pt x="5576109" y="2631433"/>
                  <a:pt x="5526074" y="2628340"/>
                </a:cubicBezTo>
                <a:lnTo>
                  <a:pt x="5526074" y="2606694"/>
                </a:lnTo>
                <a:cubicBezTo>
                  <a:pt x="5492720" y="2594326"/>
                  <a:pt x="5484380" y="2594326"/>
                  <a:pt x="5426005" y="2612880"/>
                </a:cubicBezTo>
                <a:cubicBezTo>
                  <a:pt x="5409332" y="2609787"/>
                  <a:pt x="5400991" y="2603604"/>
                  <a:pt x="5384310" y="2600512"/>
                </a:cubicBezTo>
                <a:cubicBezTo>
                  <a:pt x="5367637" y="2603604"/>
                  <a:pt x="5359296" y="2609787"/>
                  <a:pt x="5342616" y="2612880"/>
                </a:cubicBezTo>
                <a:cubicBezTo>
                  <a:pt x="5325942" y="2606694"/>
                  <a:pt x="5317602" y="2603604"/>
                  <a:pt x="5300922" y="2597419"/>
                </a:cubicBezTo>
                <a:cubicBezTo>
                  <a:pt x="5284248" y="2597419"/>
                  <a:pt x="5275908" y="2597419"/>
                  <a:pt x="5259227" y="2597419"/>
                </a:cubicBezTo>
                <a:cubicBezTo>
                  <a:pt x="5250887" y="2606694"/>
                  <a:pt x="5242554" y="2612880"/>
                  <a:pt x="5234214" y="2625248"/>
                </a:cubicBezTo>
                <a:cubicBezTo>
                  <a:pt x="5217533" y="2625248"/>
                  <a:pt x="5192519" y="2622155"/>
                  <a:pt x="5159165" y="2622155"/>
                </a:cubicBezTo>
                <a:cubicBezTo>
                  <a:pt x="5175838" y="2612880"/>
                  <a:pt x="5192519" y="2609787"/>
                  <a:pt x="5200859" y="2603604"/>
                </a:cubicBezTo>
                <a:lnTo>
                  <a:pt x="5142485" y="2581958"/>
                </a:lnTo>
                <a:cubicBezTo>
                  <a:pt x="5125804" y="2588143"/>
                  <a:pt x="5109130" y="2594326"/>
                  <a:pt x="5084109" y="2603604"/>
                </a:cubicBezTo>
                <a:cubicBezTo>
                  <a:pt x="5092450" y="2609787"/>
                  <a:pt x="5109130" y="2612880"/>
                  <a:pt x="5117470" y="2619065"/>
                </a:cubicBezTo>
                <a:cubicBezTo>
                  <a:pt x="5109130" y="2628340"/>
                  <a:pt x="5109130" y="2628340"/>
                  <a:pt x="4900658" y="2625248"/>
                </a:cubicBezTo>
                <a:cubicBezTo>
                  <a:pt x="4850624" y="2597419"/>
                  <a:pt x="4792249" y="2615972"/>
                  <a:pt x="4733881" y="2625248"/>
                </a:cubicBezTo>
                <a:cubicBezTo>
                  <a:pt x="4733881" y="2619065"/>
                  <a:pt x="4725540" y="2612880"/>
                  <a:pt x="4725540" y="2603604"/>
                </a:cubicBezTo>
                <a:cubicBezTo>
                  <a:pt x="4708860" y="2600512"/>
                  <a:pt x="4683846" y="2597419"/>
                  <a:pt x="4658825" y="2594326"/>
                </a:cubicBezTo>
                <a:cubicBezTo>
                  <a:pt x="4658825" y="2581958"/>
                  <a:pt x="4650486" y="2572683"/>
                  <a:pt x="4650486" y="2560312"/>
                </a:cubicBezTo>
                <a:cubicBezTo>
                  <a:pt x="4625472" y="2547944"/>
                  <a:pt x="4592117" y="2557222"/>
                  <a:pt x="4550422" y="2554127"/>
                </a:cubicBezTo>
                <a:cubicBezTo>
                  <a:pt x="4542082" y="2563405"/>
                  <a:pt x="4525402" y="2572683"/>
                  <a:pt x="4508728" y="2591234"/>
                </a:cubicBezTo>
                <a:cubicBezTo>
                  <a:pt x="4483707" y="2578865"/>
                  <a:pt x="4458693" y="2566497"/>
                  <a:pt x="4442013" y="2554127"/>
                </a:cubicBezTo>
                <a:cubicBezTo>
                  <a:pt x="4408659" y="2566497"/>
                  <a:pt x="4383645" y="2575773"/>
                  <a:pt x="4358625" y="2585051"/>
                </a:cubicBezTo>
                <a:cubicBezTo>
                  <a:pt x="4341950" y="2575773"/>
                  <a:pt x="4333611" y="2566497"/>
                  <a:pt x="4325270" y="2557222"/>
                </a:cubicBezTo>
                <a:cubicBezTo>
                  <a:pt x="4308596" y="2557222"/>
                  <a:pt x="4300256" y="2557222"/>
                  <a:pt x="4275235" y="2557222"/>
                </a:cubicBezTo>
                <a:cubicBezTo>
                  <a:pt x="4266903" y="2563405"/>
                  <a:pt x="4258562" y="2572683"/>
                  <a:pt x="4258562" y="2581958"/>
                </a:cubicBezTo>
                <a:cubicBezTo>
                  <a:pt x="4233541" y="2591234"/>
                  <a:pt x="4191847" y="2585051"/>
                  <a:pt x="4166833" y="2588143"/>
                </a:cubicBezTo>
                <a:cubicBezTo>
                  <a:pt x="4150152" y="2594326"/>
                  <a:pt x="4141819" y="2597419"/>
                  <a:pt x="4125138" y="2603604"/>
                </a:cubicBezTo>
                <a:cubicBezTo>
                  <a:pt x="4108458" y="2591234"/>
                  <a:pt x="4091784" y="2578865"/>
                  <a:pt x="4075104" y="2563405"/>
                </a:cubicBezTo>
                <a:cubicBezTo>
                  <a:pt x="4083444" y="2557222"/>
                  <a:pt x="4116798" y="2554127"/>
                  <a:pt x="4108458" y="2544851"/>
                </a:cubicBezTo>
                <a:cubicBezTo>
                  <a:pt x="4133479" y="2541761"/>
                  <a:pt x="4166833" y="2544851"/>
                  <a:pt x="4141819" y="2529390"/>
                </a:cubicBezTo>
                <a:cubicBezTo>
                  <a:pt x="4133479" y="2532483"/>
                  <a:pt x="4125138" y="2538666"/>
                  <a:pt x="4108458" y="2544851"/>
                </a:cubicBezTo>
                <a:cubicBezTo>
                  <a:pt x="4091784" y="2544851"/>
                  <a:pt x="4075104" y="2544851"/>
                  <a:pt x="4050090" y="2544851"/>
                </a:cubicBezTo>
                <a:cubicBezTo>
                  <a:pt x="4033409" y="2551037"/>
                  <a:pt x="4016736" y="2560312"/>
                  <a:pt x="3991715" y="2566497"/>
                </a:cubicBezTo>
                <a:cubicBezTo>
                  <a:pt x="3991715" y="2578865"/>
                  <a:pt x="3983375" y="2591234"/>
                  <a:pt x="3983375" y="2603604"/>
                </a:cubicBezTo>
                <a:cubicBezTo>
                  <a:pt x="3950021" y="2603604"/>
                  <a:pt x="3925007" y="2603604"/>
                  <a:pt x="3908326" y="2606694"/>
                </a:cubicBezTo>
                <a:cubicBezTo>
                  <a:pt x="3799923" y="2588143"/>
                  <a:pt x="3783243" y="2547944"/>
                  <a:pt x="3741549" y="2523205"/>
                </a:cubicBezTo>
                <a:cubicBezTo>
                  <a:pt x="3699854" y="2513930"/>
                  <a:pt x="3674840" y="2507744"/>
                  <a:pt x="3649820" y="2504654"/>
                </a:cubicBezTo>
                <a:cubicBezTo>
                  <a:pt x="3641479" y="2507744"/>
                  <a:pt x="3633146" y="2510839"/>
                  <a:pt x="3616465" y="2517022"/>
                </a:cubicBezTo>
                <a:cubicBezTo>
                  <a:pt x="3583111" y="2510839"/>
                  <a:pt x="3541417" y="2504654"/>
                  <a:pt x="3499723" y="2495379"/>
                </a:cubicBezTo>
                <a:cubicBezTo>
                  <a:pt x="3516396" y="2486101"/>
                  <a:pt x="3533077" y="2476823"/>
                  <a:pt x="3541417" y="2464457"/>
                </a:cubicBezTo>
                <a:lnTo>
                  <a:pt x="3491382" y="2445901"/>
                </a:lnTo>
                <a:cubicBezTo>
                  <a:pt x="3458028" y="2452087"/>
                  <a:pt x="3424674" y="2458272"/>
                  <a:pt x="3391313" y="2464457"/>
                </a:cubicBezTo>
                <a:lnTo>
                  <a:pt x="3391313" y="2507744"/>
                </a:lnTo>
                <a:cubicBezTo>
                  <a:pt x="3399653" y="2510839"/>
                  <a:pt x="3416334" y="2517022"/>
                  <a:pt x="3424674" y="2523205"/>
                </a:cubicBezTo>
                <a:cubicBezTo>
                  <a:pt x="3399653" y="2532483"/>
                  <a:pt x="3374639" y="2544851"/>
                  <a:pt x="3349619" y="2554127"/>
                </a:cubicBezTo>
                <a:cubicBezTo>
                  <a:pt x="3349619" y="2560312"/>
                  <a:pt x="3349619" y="2563405"/>
                  <a:pt x="3349619" y="2569587"/>
                </a:cubicBezTo>
                <a:cubicBezTo>
                  <a:pt x="3324605" y="2572683"/>
                  <a:pt x="3307924" y="2575773"/>
                  <a:pt x="3282910" y="2578865"/>
                </a:cubicBezTo>
                <a:cubicBezTo>
                  <a:pt x="3274570" y="2585051"/>
                  <a:pt x="3274570" y="2591234"/>
                  <a:pt x="3266230" y="2603604"/>
                </a:cubicBezTo>
                <a:cubicBezTo>
                  <a:pt x="3241216" y="2603604"/>
                  <a:pt x="3216195" y="2606694"/>
                  <a:pt x="3199522" y="2606694"/>
                </a:cubicBezTo>
                <a:cubicBezTo>
                  <a:pt x="3124473" y="2591234"/>
                  <a:pt x="3041078" y="2581958"/>
                  <a:pt x="3007723" y="2551037"/>
                </a:cubicBezTo>
                <a:lnTo>
                  <a:pt x="3016064" y="2547944"/>
                </a:lnTo>
                <a:lnTo>
                  <a:pt x="3024404" y="2551037"/>
                </a:lnTo>
                <a:cubicBezTo>
                  <a:pt x="3032744" y="2547944"/>
                  <a:pt x="3032744" y="2544851"/>
                  <a:pt x="3032744" y="2541761"/>
                </a:cubicBezTo>
                <a:lnTo>
                  <a:pt x="3032737" y="2541759"/>
                </a:lnTo>
                <a:lnTo>
                  <a:pt x="3041078" y="2538666"/>
                </a:lnTo>
                <a:cubicBezTo>
                  <a:pt x="3032744" y="2535576"/>
                  <a:pt x="3032744" y="2532483"/>
                  <a:pt x="3024404" y="2532483"/>
                </a:cubicBezTo>
                <a:cubicBezTo>
                  <a:pt x="2932675" y="2532483"/>
                  <a:pt x="2840946" y="2532483"/>
                  <a:pt x="2757557" y="2532483"/>
                </a:cubicBezTo>
                <a:cubicBezTo>
                  <a:pt x="2724203" y="2523205"/>
                  <a:pt x="2699182" y="2517022"/>
                  <a:pt x="2674168" y="2510839"/>
                </a:cubicBezTo>
                <a:lnTo>
                  <a:pt x="2703916" y="2486641"/>
                </a:lnTo>
                <a:lnTo>
                  <a:pt x="2710650" y="2483009"/>
                </a:lnTo>
                <a:cubicBezTo>
                  <a:pt x="2713778" y="2480690"/>
                  <a:pt x="2715863" y="2478370"/>
                  <a:pt x="2715863" y="2476823"/>
                </a:cubicBezTo>
                <a:cubicBezTo>
                  <a:pt x="2749217" y="2473733"/>
                  <a:pt x="2774238" y="2473733"/>
                  <a:pt x="2749217" y="2461362"/>
                </a:cubicBezTo>
                <a:cubicBezTo>
                  <a:pt x="2732543" y="2467547"/>
                  <a:pt x="2724203" y="2470640"/>
                  <a:pt x="2732543" y="2473733"/>
                </a:cubicBezTo>
                <a:lnTo>
                  <a:pt x="2715768" y="2475189"/>
                </a:lnTo>
                <a:lnTo>
                  <a:pt x="2732543" y="2458272"/>
                </a:lnTo>
                <a:lnTo>
                  <a:pt x="2899321" y="2458272"/>
                </a:lnTo>
                <a:cubicBezTo>
                  <a:pt x="2907661" y="2452087"/>
                  <a:pt x="2915994" y="2448996"/>
                  <a:pt x="2915994" y="2442811"/>
                </a:cubicBezTo>
                <a:lnTo>
                  <a:pt x="2915994" y="2442062"/>
                </a:lnTo>
                <a:lnTo>
                  <a:pt x="2956649" y="2443968"/>
                </a:lnTo>
                <a:cubicBezTo>
                  <a:pt x="2972282" y="2443582"/>
                  <a:pt x="2978536" y="2441263"/>
                  <a:pt x="2991050" y="2436626"/>
                </a:cubicBezTo>
                <a:lnTo>
                  <a:pt x="2915994" y="2438481"/>
                </a:lnTo>
                <a:lnTo>
                  <a:pt x="2915994" y="2436626"/>
                </a:lnTo>
                <a:cubicBezTo>
                  <a:pt x="2915994" y="2433536"/>
                  <a:pt x="2907661" y="2430440"/>
                  <a:pt x="2907661" y="2430440"/>
                </a:cubicBezTo>
                <a:cubicBezTo>
                  <a:pt x="2782571" y="2427350"/>
                  <a:pt x="2657488" y="2427350"/>
                  <a:pt x="2540745" y="2427350"/>
                </a:cubicBezTo>
                <a:cubicBezTo>
                  <a:pt x="2515731" y="2436626"/>
                  <a:pt x="2507391" y="2439718"/>
                  <a:pt x="2490710" y="2445901"/>
                </a:cubicBezTo>
                <a:cubicBezTo>
                  <a:pt x="2465696" y="2461362"/>
                  <a:pt x="2490710" y="2479918"/>
                  <a:pt x="2482370" y="2492284"/>
                </a:cubicBezTo>
                <a:cubicBezTo>
                  <a:pt x="2499051" y="2498469"/>
                  <a:pt x="2507391" y="2504654"/>
                  <a:pt x="2524064" y="2510839"/>
                </a:cubicBezTo>
                <a:cubicBezTo>
                  <a:pt x="2499051" y="2513930"/>
                  <a:pt x="2482370" y="2513930"/>
                  <a:pt x="2465696" y="2517022"/>
                </a:cubicBezTo>
                <a:cubicBezTo>
                  <a:pt x="2449016" y="2507744"/>
                  <a:pt x="2432342" y="2501562"/>
                  <a:pt x="2407322" y="2492284"/>
                </a:cubicBezTo>
                <a:cubicBezTo>
                  <a:pt x="2407322" y="2483008"/>
                  <a:pt x="2398981" y="2470640"/>
                  <a:pt x="2398981" y="2458272"/>
                </a:cubicBezTo>
                <a:cubicBezTo>
                  <a:pt x="2348953" y="2458272"/>
                  <a:pt x="2307259" y="2455179"/>
                  <a:pt x="2265565" y="2455179"/>
                </a:cubicBezTo>
                <a:cubicBezTo>
                  <a:pt x="2248884" y="2452087"/>
                  <a:pt x="2240544" y="2445901"/>
                  <a:pt x="2223870" y="2442811"/>
                </a:cubicBezTo>
                <a:lnTo>
                  <a:pt x="2190509" y="2455179"/>
                </a:lnTo>
                <a:cubicBezTo>
                  <a:pt x="2148815" y="2448996"/>
                  <a:pt x="2115461" y="2436626"/>
                  <a:pt x="2123801" y="2418075"/>
                </a:cubicBezTo>
                <a:cubicBezTo>
                  <a:pt x="2082107" y="2411889"/>
                  <a:pt x="2048753" y="2405704"/>
                  <a:pt x="1998718" y="2396429"/>
                </a:cubicBezTo>
                <a:cubicBezTo>
                  <a:pt x="1982037" y="2402614"/>
                  <a:pt x="1957024" y="2405704"/>
                  <a:pt x="1940343" y="2411889"/>
                </a:cubicBezTo>
                <a:lnTo>
                  <a:pt x="1856954" y="2411889"/>
                </a:lnTo>
                <a:cubicBezTo>
                  <a:pt x="1848621" y="2405704"/>
                  <a:pt x="1848621" y="2399519"/>
                  <a:pt x="1840281" y="2387153"/>
                </a:cubicBezTo>
                <a:cubicBezTo>
                  <a:pt x="1815260" y="2374783"/>
                  <a:pt x="1773566" y="2384058"/>
                  <a:pt x="1740211" y="2384058"/>
                </a:cubicBezTo>
                <a:cubicBezTo>
                  <a:pt x="1706857" y="2399519"/>
                  <a:pt x="1740211" y="2418075"/>
                  <a:pt x="1715197" y="2436626"/>
                </a:cubicBezTo>
                <a:cubicBezTo>
                  <a:pt x="1665163" y="2448996"/>
                  <a:pt x="1598455" y="2436626"/>
                  <a:pt x="1540080" y="2442811"/>
                </a:cubicBezTo>
                <a:lnTo>
                  <a:pt x="1506726" y="2455179"/>
                </a:lnTo>
                <a:cubicBezTo>
                  <a:pt x="1456691" y="2455179"/>
                  <a:pt x="1406656" y="2455179"/>
                  <a:pt x="1356622" y="2455179"/>
                </a:cubicBezTo>
                <a:cubicBezTo>
                  <a:pt x="1348281" y="2455179"/>
                  <a:pt x="1348281" y="2452087"/>
                  <a:pt x="1331608" y="2448996"/>
                </a:cubicBezTo>
                <a:cubicBezTo>
                  <a:pt x="1331608" y="2442811"/>
                  <a:pt x="1323268" y="2436626"/>
                  <a:pt x="1331608" y="2430440"/>
                </a:cubicBezTo>
                <a:cubicBezTo>
                  <a:pt x="1348281" y="2421165"/>
                  <a:pt x="1381642" y="2411889"/>
                  <a:pt x="1398316" y="2402614"/>
                </a:cubicBezTo>
                <a:cubicBezTo>
                  <a:pt x="1406656" y="2399519"/>
                  <a:pt x="1398316" y="2390243"/>
                  <a:pt x="1398316" y="2380968"/>
                </a:cubicBezTo>
                <a:cubicBezTo>
                  <a:pt x="1364962" y="2387153"/>
                  <a:pt x="1339948" y="2390243"/>
                  <a:pt x="1314927" y="2393336"/>
                </a:cubicBezTo>
                <a:cubicBezTo>
                  <a:pt x="1298254" y="2396429"/>
                  <a:pt x="1273233" y="2402614"/>
                  <a:pt x="1256552" y="2405704"/>
                </a:cubicBezTo>
                <a:cubicBezTo>
                  <a:pt x="1231539" y="2393336"/>
                  <a:pt x="1248219" y="2380968"/>
                  <a:pt x="1239879" y="2371692"/>
                </a:cubicBezTo>
                <a:cubicBezTo>
                  <a:pt x="1248219" y="2365507"/>
                  <a:pt x="1264893" y="2362414"/>
                  <a:pt x="1281573" y="2353137"/>
                </a:cubicBezTo>
                <a:cubicBezTo>
                  <a:pt x="1256552" y="2350046"/>
                  <a:pt x="1239879" y="2350046"/>
                  <a:pt x="1214858" y="2346951"/>
                </a:cubicBezTo>
                <a:cubicBezTo>
                  <a:pt x="1181504" y="2337676"/>
                  <a:pt x="1156490" y="2322215"/>
                  <a:pt x="1139810" y="2303664"/>
                </a:cubicBezTo>
                <a:cubicBezTo>
                  <a:pt x="1123136" y="2303664"/>
                  <a:pt x="1114796" y="2303664"/>
                  <a:pt x="1098115" y="2303664"/>
                </a:cubicBezTo>
                <a:cubicBezTo>
                  <a:pt x="1089775" y="2294386"/>
                  <a:pt x="1081441" y="2288203"/>
                  <a:pt x="1073101" y="2278925"/>
                </a:cubicBezTo>
                <a:cubicBezTo>
                  <a:pt x="1048081" y="2275833"/>
                  <a:pt x="1023067" y="2272742"/>
                  <a:pt x="998053" y="2269647"/>
                </a:cubicBezTo>
                <a:cubicBezTo>
                  <a:pt x="1031407" y="2257282"/>
                  <a:pt x="1056421" y="2248004"/>
                  <a:pt x="1081441" y="2238726"/>
                </a:cubicBezTo>
                <a:cubicBezTo>
                  <a:pt x="1056421" y="2229450"/>
                  <a:pt x="1031407" y="2220175"/>
                  <a:pt x="1006386" y="2210899"/>
                </a:cubicBezTo>
                <a:lnTo>
                  <a:pt x="1006386" y="2170700"/>
                </a:lnTo>
                <a:cubicBezTo>
                  <a:pt x="1031407" y="2176883"/>
                  <a:pt x="1048081" y="2183068"/>
                  <a:pt x="1073101" y="2186161"/>
                </a:cubicBezTo>
                <a:cubicBezTo>
                  <a:pt x="1123136" y="2189253"/>
                  <a:pt x="1139810" y="2170700"/>
                  <a:pt x="1164830" y="2161422"/>
                </a:cubicBezTo>
                <a:cubicBezTo>
                  <a:pt x="1156490" y="2149056"/>
                  <a:pt x="1173164" y="2136686"/>
                  <a:pt x="1148150" y="2124317"/>
                </a:cubicBezTo>
                <a:cubicBezTo>
                  <a:pt x="1114796" y="2136686"/>
                  <a:pt x="1081441" y="2145961"/>
                  <a:pt x="1056421" y="2152146"/>
                </a:cubicBezTo>
                <a:cubicBezTo>
                  <a:pt x="998053" y="2152146"/>
                  <a:pt x="998053" y="2136686"/>
                  <a:pt x="956352" y="2130500"/>
                </a:cubicBezTo>
                <a:cubicBezTo>
                  <a:pt x="1023067" y="2118132"/>
                  <a:pt x="1073101" y="2108857"/>
                  <a:pt x="1123136" y="2099579"/>
                </a:cubicBezTo>
                <a:cubicBezTo>
                  <a:pt x="1114796" y="2087211"/>
                  <a:pt x="1139810" y="2074843"/>
                  <a:pt x="1106455" y="2062474"/>
                </a:cubicBezTo>
                <a:cubicBezTo>
                  <a:pt x="1089775" y="2065567"/>
                  <a:pt x="1081441" y="2071750"/>
                  <a:pt x="1064761" y="2074843"/>
                </a:cubicBezTo>
                <a:cubicBezTo>
                  <a:pt x="1039747" y="2068657"/>
                  <a:pt x="1014726" y="2062474"/>
                  <a:pt x="973032" y="2056289"/>
                </a:cubicBezTo>
                <a:lnTo>
                  <a:pt x="951913" y="2041340"/>
                </a:lnTo>
                <a:lnTo>
                  <a:pt x="973032" y="2031553"/>
                </a:lnTo>
                <a:cubicBezTo>
                  <a:pt x="998053" y="2031553"/>
                  <a:pt x="1014726" y="2031553"/>
                  <a:pt x="1031407" y="2028460"/>
                </a:cubicBezTo>
                <a:cubicBezTo>
                  <a:pt x="1039747" y="2040828"/>
                  <a:pt x="1039747" y="2050106"/>
                  <a:pt x="1073101" y="2040828"/>
                </a:cubicBezTo>
                <a:cubicBezTo>
                  <a:pt x="1064761" y="2034645"/>
                  <a:pt x="1048081" y="2031553"/>
                  <a:pt x="1039747" y="2031553"/>
                </a:cubicBezTo>
                <a:lnTo>
                  <a:pt x="1039747" y="2012999"/>
                </a:lnTo>
                <a:cubicBezTo>
                  <a:pt x="1023067" y="2003724"/>
                  <a:pt x="1014726" y="1994446"/>
                  <a:pt x="989712" y="1988263"/>
                </a:cubicBezTo>
                <a:lnTo>
                  <a:pt x="992091" y="1987159"/>
                </a:lnTo>
                <a:lnTo>
                  <a:pt x="998053" y="1985170"/>
                </a:lnTo>
                <a:cubicBezTo>
                  <a:pt x="1006386" y="1982078"/>
                  <a:pt x="1014726" y="1975893"/>
                  <a:pt x="1023067" y="1972802"/>
                </a:cubicBezTo>
                <a:lnTo>
                  <a:pt x="992091" y="1987159"/>
                </a:lnTo>
                <a:lnTo>
                  <a:pt x="914657" y="2012999"/>
                </a:lnTo>
                <a:lnTo>
                  <a:pt x="914657" y="2014965"/>
                </a:lnTo>
                <a:lnTo>
                  <a:pt x="881303" y="1991353"/>
                </a:lnTo>
                <a:lnTo>
                  <a:pt x="881303" y="1966617"/>
                </a:lnTo>
                <a:cubicBezTo>
                  <a:pt x="864629" y="1960432"/>
                  <a:pt x="856289" y="1954249"/>
                  <a:pt x="839609" y="1951156"/>
                </a:cubicBezTo>
                <a:cubicBezTo>
                  <a:pt x="831268" y="1938788"/>
                  <a:pt x="847949" y="1926418"/>
                  <a:pt x="822935" y="1917142"/>
                </a:cubicBezTo>
                <a:cubicBezTo>
                  <a:pt x="797914" y="1920235"/>
                  <a:pt x="797914" y="1920235"/>
                  <a:pt x="789574" y="1985170"/>
                </a:cubicBezTo>
                <a:cubicBezTo>
                  <a:pt x="781241" y="1988263"/>
                  <a:pt x="781241" y="1991353"/>
                  <a:pt x="772900" y="1991353"/>
                </a:cubicBezTo>
                <a:cubicBezTo>
                  <a:pt x="747880" y="1991353"/>
                  <a:pt x="722866" y="1991353"/>
                  <a:pt x="689512" y="1991353"/>
                </a:cubicBezTo>
                <a:cubicBezTo>
                  <a:pt x="681171" y="1988263"/>
                  <a:pt x="664491" y="1982078"/>
                  <a:pt x="647817" y="1978985"/>
                </a:cubicBezTo>
                <a:cubicBezTo>
                  <a:pt x="622796" y="1994446"/>
                  <a:pt x="614456" y="2012999"/>
                  <a:pt x="556088" y="2025368"/>
                </a:cubicBezTo>
                <a:cubicBezTo>
                  <a:pt x="539408" y="2022275"/>
                  <a:pt x="522734" y="2022275"/>
                  <a:pt x="506054" y="2019185"/>
                </a:cubicBezTo>
                <a:cubicBezTo>
                  <a:pt x="522734" y="2012999"/>
                  <a:pt x="531067" y="2006814"/>
                  <a:pt x="539408" y="2003724"/>
                </a:cubicBezTo>
                <a:cubicBezTo>
                  <a:pt x="522734" y="1991353"/>
                  <a:pt x="506054" y="1978985"/>
                  <a:pt x="489373" y="1966617"/>
                </a:cubicBezTo>
                <a:cubicBezTo>
                  <a:pt x="464359" y="1969710"/>
                  <a:pt x="456019" y="1982078"/>
                  <a:pt x="422665" y="1978985"/>
                </a:cubicBezTo>
                <a:cubicBezTo>
                  <a:pt x="431005" y="1966617"/>
                  <a:pt x="389311" y="1963524"/>
                  <a:pt x="380970" y="1954249"/>
                </a:cubicBezTo>
                <a:lnTo>
                  <a:pt x="380970" y="1910957"/>
                </a:lnTo>
                <a:cubicBezTo>
                  <a:pt x="355950" y="1904774"/>
                  <a:pt x="330936" y="1901681"/>
                  <a:pt x="297582" y="1895496"/>
                </a:cubicBezTo>
                <a:cubicBezTo>
                  <a:pt x="297582" y="1873852"/>
                  <a:pt x="330936" y="1864574"/>
                  <a:pt x="380970" y="1858392"/>
                </a:cubicBezTo>
                <a:cubicBezTo>
                  <a:pt x="431005" y="1852206"/>
                  <a:pt x="481040" y="1839838"/>
                  <a:pt x="531067" y="1830563"/>
                </a:cubicBezTo>
                <a:cubicBezTo>
                  <a:pt x="539408" y="1836745"/>
                  <a:pt x="539408" y="1846023"/>
                  <a:pt x="547748" y="1855299"/>
                </a:cubicBezTo>
                <a:cubicBezTo>
                  <a:pt x="564428" y="1855299"/>
                  <a:pt x="589442" y="1858392"/>
                  <a:pt x="606123" y="1858392"/>
                </a:cubicBezTo>
                <a:cubicBezTo>
                  <a:pt x="656151" y="1833653"/>
                  <a:pt x="589442" y="1827470"/>
                  <a:pt x="564428" y="1815102"/>
                </a:cubicBezTo>
                <a:lnTo>
                  <a:pt x="322596" y="1815102"/>
                </a:lnTo>
                <a:cubicBezTo>
                  <a:pt x="314255" y="1818192"/>
                  <a:pt x="305922" y="1821285"/>
                  <a:pt x="297582" y="1824377"/>
                </a:cubicBezTo>
                <a:cubicBezTo>
                  <a:pt x="289241" y="1827470"/>
                  <a:pt x="272561" y="1827470"/>
                  <a:pt x="264227" y="1830563"/>
                </a:cubicBezTo>
                <a:cubicBezTo>
                  <a:pt x="214193" y="1830563"/>
                  <a:pt x="172498" y="1830563"/>
                  <a:pt x="122464" y="1830563"/>
                </a:cubicBezTo>
                <a:cubicBezTo>
                  <a:pt x="97450" y="1812009"/>
                  <a:pt x="105783" y="1793456"/>
                  <a:pt x="114124" y="1774902"/>
                </a:cubicBezTo>
                <a:cubicBezTo>
                  <a:pt x="130804" y="1774902"/>
                  <a:pt x="155818" y="1771810"/>
                  <a:pt x="172498" y="1774902"/>
                </a:cubicBezTo>
                <a:cubicBezTo>
                  <a:pt x="214193" y="1781088"/>
                  <a:pt x="247547" y="1790363"/>
                  <a:pt x="289241" y="1802731"/>
                </a:cubicBezTo>
                <a:cubicBezTo>
                  <a:pt x="297582" y="1799641"/>
                  <a:pt x="314255" y="1796548"/>
                  <a:pt x="322596" y="1790363"/>
                </a:cubicBezTo>
                <a:cubicBezTo>
                  <a:pt x="339276" y="1784180"/>
                  <a:pt x="364290" y="1777995"/>
                  <a:pt x="380970" y="1774902"/>
                </a:cubicBezTo>
                <a:cubicBezTo>
                  <a:pt x="389311" y="1771810"/>
                  <a:pt x="405984" y="1771810"/>
                  <a:pt x="431005" y="1765627"/>
                </a:cubicBezTo>
                <a:cubicBezTo>
                  <a:pt x="397644" y="1759442"/>
                  <a:pt x="372630" y="1756349"/>
                  <a:pt x="347616" y="1753259"/>
                </a:cubicBezTo>
                <a:cubicBezTo>
                  <a:pt x="380970" y="1747074"/>
                  <a:pt x="405984" y="1740888"/>
                  <a:pt x="439338" y="1731613"/>
                </a:cubicBezTo>
                <a:cubicBezTo>
                  <a:pt x="472699" y="1722337"/>
                  <a:pt x="497713" y="1709967"/>
                  <a:pt x="531067" y="1700691"/>
                </a:cubicBezTo>
                <a:lnTo>
                  <a:pt x="689512" y="1700691"/>
                </a:lnTo>
                <a:cubicBezTo>
                  <a:pt x="706185" y="1694506"/>
                  <a:pt x="731206" y="1688320"/>
                  <a:pt x="756220" y="1679045"/>
                </a:cubicBezTo>
                <a:lnTo>
                  <a:pt x="756220" y="1666677"/>
                </a:lnTo>
                <a:cubicBezTo>
                  <a:pt x="756220" y="1669770"/>
                  <a:pt x="764560" y="1672860"/>
                  <a:pt x="772900" y="1675955"/>
                </a:cubicBezTo>
                <a:cubicBezTo>
                  <a:pt x="781241" y="1672860"/>
                  <a:pt x="789574" y="1669770"/>
                  <a:pt x="789574" y="1669770"/>
                </a:cubicBezTo>
                <a:cubicBezTo>
                  <a:pt x="781241" y="1666677"/>
                  <a:pt x="781241" y="1663584"/>
                  <a:pt x="772900" y="1660494"/>
                </a:cubicBezTo>
                <a:cubicBezTo>
                  <a:pt x="764560" y="1663584"/>
                  <a:pt x="756220" y="1663584"/>
                  <a:pt x="756220" y="1666677"/>
                </a:cubicBezTo>
                <a:lnTo>
                  <a:pt x="756220" y="1654309"/>
                </a:lnTo>
                <a:cubicBezTo>
                  <a:pt x="756220" y="1645033"/>
                  <a:pt x="772900" y="1641938"/>
                  <a:pt x="789574" y="1641938"/>
                </a:cubicBezTo>
                <a:cubicBezTo>
                  <a:pt x="797914" y="1651216"/>
                  <a:pt x="789574" y="1663584"/>
                  <a:pt x="831268" y="1654309"/>
                </a:cubicBezTo>
                <a:cubicBezTo>
                  <a:pt x="822935" y="1651216"/>
                  <a:pt x="806254" y="1648123"/>
                  <a:pt x="789574" y="1641938"/>
                </a:cubicBezTo>
                <a:cubicBezTo>
                  <a:pt x="789574" y="1629573"/>
                  <a:pt x="831268" y="1626477"/>
                  <a:pt x="847949" y="1614112"/>
                </a:cubicBezTo>
                <a:lnTo>
                  <a:pt x="931338" y="1614112"/>
                </a:lnTo>
                <a:cubicBezTo>
                  <a:pt x="939678" y="1623387"/>
                  <a:pt x="956352" y="1632663"/>
                  <a:pt x="973032" y="1645033"/>
                </a:cubicBezTo>
                <a:cubicBezTo>
                  <a:pt x="981372" y="1635755"/>
                  <a:pt x="989712" y="1626477"/>
                  <a:pt x="998053" y="1617202"/>
                </a:cubicBezTo>
                <a:cubicBezTo>
                  <a:pt x="1039747" y="1607927"/>
                  <a:pt x="1089775" y="1614112"/>
                  <a:pt x="1139810" y="1611017"/>
                </a:cubicBezTo>
                <a:cubicBezTo>
                  <a:pt x="1148150" y="1601741"/>
                  <a:pt x="1156490" y="1595556"/>
                  <a:pt x="1164830" y="1583190"/>
                </a:cubicBezTo>
                <a:cubicBezTo>
                  <a:pt x="1181504" y="1583190"/>
                  <a:pt x="1198184" y="1580095"/>
                  <a:pt x="1223198" y="1580095"/>
                </a:cubicBezTo>
                <a:cubicBezTo>
                  <a:pt x="1231539" y="1573912"/>
                  <a:pt x="1231539" y="1564634"/>
                  <a:pt x="1248219" y="1555359"/>
                </a:cubicBezTo>
                <a:cubicBezTo>
                  <a:pt x="1256552" y="1549174"/>
                  <a:pt x="1273233" y="1546083"/>
                  <a:pt x="1298254" y="1536808"/>
                </a:cubicBezTo>
                <a:lnTo>
                  <a:pt x="1414997" y="1536808"/>
                </a:lnTo>
                <a:cubicBezTo>
                  <a:pt x="1431670" y="1530623"/>
                  <a:pt x="1440010" y="1527530"/>
                  <a:pt x="1456691" y="1524437"/>
                </a:cubicBezTo>
                <a:cubicBezTo>
                  <a:pt x="1473365" y="1527530"/>
                  <a:pt x="1481705" y="1533713"/>
                  <a:pt x="1498385" y="1536808"/>
                </a:cubicBezTo>
                <a:cubicBezTo>
                  <a:pt x="1523399" y="1530623"/>
                  <a:pt x="1548420" y="1527530"/>
                  <a:pt x="1590114" y="1518252"/>
                </a:cubicBezTo>
                <a:cubicBezTo>
                  <a:pt x="1590114" y="1518252"/>
                  <a:pt x="1598455" y="1508977"/>
                  <a:pt x="1606788" y="1496608"/>
                </a:cubicBezTo>
                <a:cubicBezTo>
                  <a:pt x="1623468" y="1496608"/>
                  <a:pt x="1640149" y="1493516"/>
                  <a:pt x="1665163" y="1493516"/>
                </a:cubicBezTo>
                <a:cubicBezTo>
                  <a:pt x="1673503" y="1487330"/>
                  <a:pt x="1681843" y="1478055"/>
                  <a:pt x="1690177" y="1465684"/>
                </a:cubicBezTo>
                <a:cubicBezTo>
                  <a:pt x="1706857" y="1468780"/>
                  <a:pt x="1715197" y="1471870"/>
                  <a:pt x="1731871" y="1478055"/>
                </a:cubicBezTo>
                <a:cubicBezTo>
                  <a:pt x="1765232" y="1474962"/>
                  <a:pt x="1773566" y="1465684"/>
                  <a:pt x="1798586" y="1456409"/>
                </a:cubicBezTo>
                <a:cubicBezTo>
                  <a:pt x="1756892" y="1440948"/>
                  <a:pt x="1706857" y="1456409"/>
                  <a:pt x="1673503" y="1447133"/>
                </a:cubicBezTo>
                <a:cubicBezTo>
                  <a:pt x="1656823" y="1453319"/>
                  <a:pt x="1640149" y="1459502"/>
                  <a:pt x="1631809" y="1462594"/>
                </a:cubicBezTo>
                <a:cubicBezTo>
                  <a:pt x="1581774" y="1453319"/>
                  <a:pt x="1531739" y="1444041"/>
                  <a:pt x="1490045" y="1434763"/>
                </a:cubicBezTo>
                <a:cubicBezTo>
                  <a:pt x="1473365" y="1437858"/>
                  <a:pt x="1465031" y="1440948"/>
                  <a:pt x="1448351" y="1440948"/>
                </a:cubicBezTo>
                <a:cubicBezTo>
                  <a:pt x="1440010" y="1440948"/>
                  <a:pt x="1440010" y="1444041"/>
                  <a:pt x="1431670" y="1447133"/>
                </a:cubicBezTo>
                <a:cubicBezTo>
                  <a:pt x="1423337" y="1447133"/>
                  <a:pt x="1414997" y="1444041"/>
                  <a:pt x="1406656" y="1444041"/>
                </a:cubicBezTo>
                <a:cubicBezTo>
                  <a:pt x="1348281" y="1434763"/>
                  <a:pt x="1298254" y="1416212"/>
                  <a:pt x="1231539" y="1422397"/>
                </a:cubicBezTo>
                <a:cubicBezTo>
                  <a:pt x="1206525" y="1425487"/>
                  <a:pt x="1189844" y="1444041"/>
                  <a:pt x="1148150" y="1437858"/>
                </a:cubicBezTo>
                <a:cubicBezTo>
                  <a:pt x="1131469" y="1431673"/>
                  <a:pt x="1123136" y="1428580"/>
                  <a:pt x="1106455" y="1422397"/>
                </a:cubicBezTo>
                <a:cubicBezTo>
                  <a:pt x="1098115" y="1428580"/>
                  <a:pt x="1089775" y="1434763"/>
                  <a:pt x="1081441" y="1444041"/>
                </a:cubicBezTo>
                <a:cubicBezTo>
                  <a:pt x="1114796" y="1450224"/>
                  <a:pt x="1148150" y="1459502"/>
                  <a:pt x="1189844" y="1468780"/>
                </a:cubicBezTo>
                <a:cubicBezTo>
                  <a:pt x="1123136" y="1484240"/>
                  <a:pt x="1073101" y="1481145"/>
                  <a:pt x="1023067" y="1478055"/>
                </a:cubicBezTo>
                <a:cubicBezTo>
                  <a:pt x="1014726" y="1468780"/>
                  <a:pt x="1006386" y="1459502"/>
                  <a:pt x="998053" y="1453319"/>
                </a:cubicBezTo>
                <a:cubicBezTo>
                  <a:pt x="973032" y="1459502"/>
                  <a:pt x="956352" y="1462594"/>
                  <a:pt x="939678" y="1465684"/>
                </a:cubicBezTo>
                <a:cubicBezTo>
                  <a:pt x="889643" y="1465684"/>
                  <a:pt x="881303" y="1453319"/>
                  <a:pt x="856289" y="1444041"/>
                </a:cubicBezTo>
                <a:cubicBezTo>
                  <a:pt x="856289" y="1431673"/>
                  <a:pt x="847949" y="1422397"/>
                  <a:pt x="847949" y="1410027"/>
                </a:cubicBezTo>
                <a:cubicBezTo>
                  <a:pt x="797914" y="1391476"/>
                  <a:pt x="781241" y="1413119"/>
                  <a:pt x="747880" y="1419302"/>
                </a:cubicBezTo>
                <a:cubicBezTo>
                  <a:pt x="739546" y="1413119"/>
                  <a:pt x="739546" y="1406936"/>
                  <a:pt x="731206" y="1397658"/>
                </a:cubicBezTo>
                <a:cubicBezTo>
                  <a:pt x="706185" y="1388380"/>
                  <a:pt x="689512" y="1366737"/>
                  <a:pt x="622796" y="1379105"/>
                </a:cubicBezTo>
                <a:cubicBezTo>
                  <a:pt x="614456" y="1391476"/>
                  <a:pt x="614456" y="1403841"/>
                  <a:pt x="606123" y="1422397"/>
                </a:cubicBezTo>
                <a:cubicBezTo>
                  <a:pt x="581102" y="1416212"/>
                  <a:pt x="572762" y="1410027"/>
                  <a:pt x="556088" y="1406936"/>
                </a:cubicBezTo>
                <a:cubicBezTo>
                  <a:pt x="539408" y="1410027"/>
                  <a:pt x="531067" y="1416212"/>
                  <a:pt x="514394" y="1419302"/>
                </a:cubicBezTo>
                <a:cubicBezTo>
                  <a:pt x="489373" y="1410027"/>
                  <a:pt x="472699" y="1400751"/>
                  <a:pt x="439338" y="1394566"/>
                </a:cubicBezTo>
                <a:cubicBezTo>
                  <a:pt x="422665" y="1388380"/>
                  <a:pt x="397644" y="1388380"/>
                  <a:pt x="355950" y="1385290"/>
                </a:cubicBezTo>
                <a:cubicBezTo>
                  <a:pt x="405984" y="1372920"/>
                  <a:pt x="447679" y="1363644"/>
                  <a:pt x="481040" y="1354369"/>
                </a:cubicBezTo>
                <a:cubicBezTo>
                  <a:pt x="472699" y="1351276"/>
                  <a:pt x="472699" y="1348183"/>
                  <a:pt x="464359" y="1348183"/>
                </a:cubicBezTo>
                <a:cubicBezTo>
                  <a:pt x="439338" y="1348183"/>
                  <a:pt x="414325" y="1348183"/>
                  <a:pt x="389311" y="1348183"/>
                </a:cubicBezTo>
                <a:cubicBezTo>
                  <a:pt x="372630" y="1341998"/>
                  <a:pt x="355950" y="1338908"/>
                  <a:pt x="347616" y="1332723"/>
                </a:cubicBezTo>
                <a:lnTo>
                  <a:pt x="264227" y="1332723"/>
                </a:lnTo>
                <a:cubicBezTo>
                  <a:pt x="239207" y="1341998"/>
                  <a:pt x="214193" y="1351276"/>
                  <a:pt x="189172" y="1360554"/>
                </a:cubicBezTo>
                <a:cubicBezTo>
                  <a:pt x="180839" y="1357459"/>
                  <a:pt x="164158" y="1354369"/>
                  <a:pt x="147478" y="1348183"/>
                </a:cubicBezTo>
                <a:lnTo>
                  <a:pt x="22395" y="1348183"/>
                </a:lnTo>
                <a:lnTo>
                  <a:pt x="0" y="1338549"/>
                </a:lnTo>
                <a:lnTo>
                  <a:pt x="0" y="1319342"/>
                </a:lnTo>
                <a:lnTo>
                  <a:pt x="4679" y="1318808"/>
                </a:lnTo>
                <a:cubicBezTo>
                  <a:pt x="16145" y="1317263"/>
                  <a:pt x="26568" y="1315717"/>
                  <a:pt x="39075" y="1314172"/>
                </a:cubicBezTo>
                <a:cubicBezTo>
                  <a:pt x="39075" y="1306441"/>
                  <a:pt x="30737" y="1304895"/>
                  <a:pt x="20313" y="1304895"/>
                </a:cubicBezTo>
                <a:lnTo>
                  <a:pt x="0" y="1304894"/>
                </a:lnTo>
                <a:lnTo>
                  <a:pt x="0" y="1292062"/>
                </a:lnTo>
                <a:lnTo>
                  <a:pt x="11062" y="1290640"/>
                </a:lnTo>
                <a:cubicBezTo>
                  <a:pt x="50540" y="1289046"/>
                  <a:pt x="91193" y="1294845"/>
                  <a:pt x="122464" y="1283248"/>
                </a:cubicBezTo>
                <a:cubicBezTo>
                  <a:pt x="105783" y="1277065"/>
                  <a:pt x="89110" y="1270880"/>
                  <a:pt x="64089" y="1261604"/>
                </a:cubicBezTo>
                <a:lnTo>
                  <a:pt x="0" y="1261604"/>
                </a:lnTo>
                <a:lnTo>
                  <a:pt x="0" y="1005078"/>
                </a:lnTo>
                <a:lnTo>
                  <a:pt x="5721" y="1004954"/>
                </a:lnTo>
                <a:cubicBezTo>
                  <a:pt x="39075" y="1001861"/>
                  <a:pt x="64089" y="989493"/>
                  <a:pt x="114124" y="986400"/>
                </a:cubicBezTo>
                <a:cubicBezTo>
                  <a:pt x="97450" y="980217"/>
                  <a:pt x="89110" y="974032"/>
                  <a:pt x="80769" y="967847"/>
                </a:cubicBezTo>
                <a:lnTo>
                  <a:pt x="80769" y="924557"/>
                </a:lnTo>
                <a:cubicBezTo>
                  <a:pt x="105783" y="912189"/>
                  <a:pt x="122464" y="893636"/>
                  <a:pt x="155818" y="881267"/>
                </a:cubicBezTo>
                <a:cubicBezTo>
                  <a:pt x="180839" y="868899"/>
                  <a:pt x="222533" y="856531"/>
                  <a:pt x="255887" y="844161"/>
                </a:cubicBezTo>
                <a:lnTo>
                  <a:pt x="339276" y="844161"/>
                </a:lnTo>
                <a:cubicBezTo>
                  <a:pt x="364290" y="834885"/>
                  <a:pt x="389311" y="822514"/>
                  <a:pt x="405984" y="813239"/>
                </a:cubicBezTo>
                <a:lnTo>
                  <a:pt x="506054" y="813239"/>
                </a:lnTo>
                <a:cubicBezTo>
                  <a:pt x="514394" y="803964"/>
                  <a:pt x="514394" y="794688"/>
                  <a:pt x="531067" y="788503"/>
                </a:cubicBezTo>
                <a:cubicBezTo>
                  <a:pt x="547748" y="779227"/>
                  <a:pt x="581102" y="769949"/>
                  <a:pt x="606123" y="760671"/>
                </a:cubicBezTo>
                <a:cubicBezTo>
                  <a:pt x="581102" y="757581"/>
                  <a:pt x="556088" y="754488"/>
                  <a:pt x="531067" y="751396"/>
                </a:cubicBezTo>
                <a:cubicBezTo>
                  <a:pt x="506054" y="742120"/>
                  <a:pt x="522734" y="729750"/>
                  <a:pt x="522734" y="717384"/>
                </a:cubicBezTo>
                <a:cubicBezTo>
                  <a:pt x="522734" y="708106"/>
                  <a:pt x="522734" y="698828"/>
                  <a:pt x="522734" y="689553"/>
                </a:cubicBezTo>
                <a:cubicBezTo>
                  <a:pt x="539408" y="683367"/>
                  <a:pt x="564428" y="674092"/>
                  <a:pt x="581102" y="667906"/>
                </a:cubicBezTo>
                <a:cubicBezTo>
                  <a:pt x="597783" y="671002"/>
                  <a:pt x="606123" y="677184"/>
                  <a:pt x="622796" y="680277"/>
                </a:cubicBezTo>
                <a:cubicBezTo>
                  <a:pt x="664491" y="686463"/>
                  <a:pt x="681171" y="667906"/>
                  <a:pt x="706185" y="667906"/>
                </a:cubicBezTo>
                <a:cubicBezTo>
                  <a:pt x="747880" y="667906"/>
                  <a:pt x="764560" y="655541"/>
                  <a:pt x="789574" y="652446"/>
                </a:cubicBezTo>
                <a:cubicBezTo>
                  <a:pt x="814595" y="649356"/>
                  <a:pt x="856289" y="655541"/>
                  <a:pt x="881303" y="646263"/>
                </a:cubicBezTo>
                <a:cubicBezTo>
                  <a:pt x="864629" y="640078"/>
                  <a:pt x="847949" y="633895"/>
                  <a:pt x="831268" y="624617"/>
                </a:cubicBezTo>
                <a:cubicBezTo>
                  <a:pt x="797914" y="624617"/>
                  <a:pt x="772900" y="621524"/>
                  <a:pt x="739546" y="621524"/>
                </a:cubicBezTo>
                <a:cubicBezTo>
                  <a:pt x="714525" y="609156"/>
                  <a:pt x="731206" y="596788"/>
                  <a:pt x="731206" y="584417"/>
                </a:cubicBezTo>
                <a:cubicBezTo>
                  <a:pt x="764560" y="572052"/>
                  <a:pt x="764560" y="590603"/>
                  <a:pt x="797914" y="593695"/>
                </a:cubicBezTo>
                <a:lnTo>
                  <a:pt x="872963" y="593695"/>
                </a:lnTo>
                <a:cubicBezTo>
                  <a:pt x="889643" y="599878"/>
                  <a:pt x="897983" y="602973"/>
                  <a:pt x="914657" y="609156"/>
                </a:cubicBezTo>
                <a:lnTo>
                  <a:pt x="1051568" y="601138"/>
                </a:lnTo>
                <a:lnTo>
                  <a:pt x="1060975" y="602447"/>
                </a:lnTo>
                <a:lnTo>
                  <a:pt x="1014726" y="612249"/>
                </a:lnTo>
                <a:cubicBezTo>
                  <a:pt x="1014726" y="612249"/>
                  <a:pt x="1023067" y="621524"/>
                  <a:pt x="1023067" y="624617"/>
                </a:cubicBezTo>
                <a:cubicBezTo>
                  <a:pt x="1056421" y="627709"/>
                  <a:pt x="1081441" y="627709"/>
                  <a:pt x="1114796" y="627709"/>
                </a:cubicBezTo>
                <a:cubicBezTo>
                  <a:pt x="1123136" y="627709"/>
                  <a:pt x="1123136" y="624617"/>
                  <a:pt x="1131469" y="621524"/>
                </a:cubicBezTo>
                <a:cubicBezTo>
                  <a:pt x="1131469" y="615339"/>
                  <a:pt x="1131469" y="609156"/>
                  <a:pt x="1064761" y="602973"/>
                </a:cubicBezTo>
                <a:lnTo>
                  <a:pt x="1060975" y="602447"/>
                </a:lnTo>
                <a:lnTo>
                  <a:pt x="1073101" y="599878"/>
                </a:lnTo>
                <a:lnTo>
                  <a:pt x="1051568" y="601138"/>
                </a:lnTo>
                <a:lnTo>
                  <a:pt x="931338" y="584417"/>
                </a:lnTo>
                <a:cubicBezTo>
                  <a:pt x="906324" y="581327"/>
                  <a:pt x="889643" y="575142"/>
                  <a:pt x="847949" y="568956"/>
                </a:cubicBezTo>
                <a:lnTo>
                  <a:pt x="789574" y="568956"/>
                </a:lnTo>
                <a:cubicBezTo>
                  <a:pt x="781241" y="565866"/>
                  <a:pt x="772900" y="565866"/>
                  <a:pt x="772900" y="562774"/>
                </a:cubicBezTo>
                <a:cubicBezTo>
                  <a:pt x="781241" y="538035"/>
                  <a:pt x="722866" y="519484"/>
                  <a:pt x="722866" y="494748"/>
                </a:cubicBezTo>
                <a:cubicBezTo>
                  <a:pt x="722866" y="491653"/>
                  <a:pt x="714525" y="485470"/>
                  <a:pt x="714525" y="476192"/>
                </a:cubicBezTo>
                <a:cubicBezTo>
                  <a:pt x="689512" y="476192"/>
                  <a:pt x="656151" y="476192"/>
                  <a:pt x="622796" y="476192"/>
                </a:cubicBezTo>
                <a:cubicBezTo>
                  <a:pt x="589442" y="466916"/>
                  <a:pt x="614456" y="448365"/>
                  <a:pt x="564428" y="439087"/>
                </a:cubicBezTo>
                <a:cubicBezTo>
                  <a:pt x="539408" y="435995"/>
                  <a:pt x="506054" y="429810"/>
                  <a:pt x="472699" y="423627"/>
                </a:cubicBezTo>
                <a:cubicBezTo>
                  <a:pt x="489373" y="414349"/>
                  <a:pt x="506054" y="401981"/>
                  <a:pt x="522734" y="392705"/>
                </a:cubicBezTo>
                <a:lnTo>
                  <a:pt x="522734" y="364876"/>
                </a:lnTo>
                <a:cubicBezTo>
                  <a:pt x="506054" y="358691"/>
                  <a:pt x="481040" y="349415"/>
                  <a:pt x="464359" y="343230"/>
                </a:cubicBezTo>
                <a:cubicBezTo>
                  <a:pt x="447679" y="349415"/>
                  <a:pt x="439338" y="352506"/>
                  <a:pt x="422665" y="358691"/>
                </a:cubicBezTo>
                <a:lnTo>
                  <a:pt x="339276" y="358691"/>
                </a:lnTo>
                <a:cubicBezTo>
                  <a:pt x="330936" y="349415"/>
                  <a:pt x="322596" y="343230"/>
                  <a:pt x="314255" y="333955"/>
                </a:cubicBezTo>
                <a:cubicBezTo>
                  <a:pt x="280901" y="324677"/>
                  <a:pt x="255887" y="330862"/>
                  <a:pt x="222533" y="330862"/>
                </a:cubicBezTo>
                <a:cubicBezTo>
                  <a:pt x="197512" y="340138"/>
                  <a:pt x="180839" y="349415"/>
                  <a:pt x="130804" y="343230"/>
                </a:cubicBezTo>
                <a:cubicBezTo>
                  <a:pt x="130804" y="337045"/>
                  <a:pt x="122464" y="330862"/>
                  <a:pt x="114124" y="324677"/>
                </a:cubicBezTo>
                <a:cubicBezTo>
                  <a:pt x="147478" y="318494"/>
                  <a:pt x="172498" y="315401"/>
                  <a:pt x="197512" y="309216"/>
                </a:cubicBezTo>
                <a:lnTo>
                  <a:pt x="197512" y="287572"/>
                </a:lnTo>
                <a:cubicBezTo>
                  <a:pt x="230866" y="287572"/>
                  <a:pt x="255887" y="287572"/>
                  <a:pt x="280901" y="296848"/>
                </a:cubicBezTo>
                <a:cubicBezTo>
                  <a:pt x="322596" y="309216"/>
                  <a:pt x="322596" y="309216"/>
                  <a:pt x="355950" y="287572"/>
                </a:cubicBezTo>
                <a:cubicBezTo>
                  <a:pt x="380970" y="284480"/>
                  <a:pt x="397644" y="278294"/>
                  <a:pt x="422665" y="275202"/>
                </a:cubicBezTo>
                <a:cubicBezTo>
                  <a:pt x="431005" y="278294"/>
                  <a:pt x="447679" y="284480"/>
                  <a:pt x="464359" y="287572"/>
                </a:cubicBezTo>
                <a:cubicBezTo>
                  <a:pt x="472699" y="284480"/>
                  <a:pt x="481040" y="281387"/>
                  <a:pt x="497713" y="275202"/>
                </a:cubicBezTo>
                <a:cubicBezTo>
                  <a:pt x="531067" y="272111"/>
                  <a:pt x="564428" y="272111"/>
                  <a:pt x="606123" y="269019"/>
                </a:cubicBezTo>
                <a:cubicBezTo>
                  <a:pt x="581102" y="247373"/>
                  <a:pt x="522734" y="247373"/>
                  <a:pt x="489373" y="235005"/>
                </a:cubicBezTo>
                <a:cubicBezTo>
                  <a:pt x="506054" y="228819"/>
                  <a:pt x="514394" y="225729"/>
                  <a:pt x="531067" y="219544"/>
                </a:cubicBezTo>
                <a:lnTo>
                  <a:pt x="531067" y="197898"/>
                </a:lnTo>
                <a:cubicBezTo>
                  <a:pt x="556088" y="185530"/>
                  <a:pt x="581102" y="176254"/>
                  <a:pt x="589442" y="166976"/>
                </a:cubicBezTo>
                <a:cubicBezTo>
                  <a:pt x="614456" y="170069"/>
                  <a:pt x="622796" y="170069"/>
                  <a:pt x="631137" y="170069"/>
                </a:cubicBezTo>
                <a:cubicBezTo>
                  <a:pt x="656151" y="176254"/>
                  <a:pt x="639477" y="188622"/>
                  <a:pt x="647817" y="194805"/>
                </a:cubicBezTo>
                <a:cubicBezTo>
                  <a:pt x="622796" y="197898"/>
                  <a:pt x="589442" y="194805"/>
                  <a:pt x="614456" y="210266"/>
                </a:cubicBezTo>
                <a:cubicBezTo>
                  <a:pt x="622796" y="207176"/>
                  <a:pt x="631137" y="200990"/>
                  <a:pt x="647817" y="194805"/>
                </a:cubicBezTo>
                <a:cubicBezTo>
                  <a:pt x="672831" y="197898"/>
                  <a:pt x="681171" y="185530"/>
                  <a:pt x="706185" y="182437"/>
                </a:cubicBezTo>
                <a:cubicBezTo>
                  <a:pt x="739546" y="194805"/>
                  <a:pt x="781241" y="210266"/>
                  <a:pt x="822935" y="225729"/>
                </a:cubicBezTo>
                <a:cubicBezTo>
                  <a:pt x="831268" y="225729"/>
                  <a:pt x="831268" y="225729"/>
                  <a:pt x="839609" y="222636"/>
                </a:cubicBezTo>
                <a:cubicBezTo>
                  <a:pt x="856289" y="213359"/>
                  <a:pt x="856289" y="204083"/>
                  <a:pt x="831268" y="197898"/>
                </a:cubicBezTo>
                <a:cubicBezTo>
                  <a:pt x="806254" y="191715"/>
                  <a:pt x="806254" y="182437"/>
                  <a:pt x="814595" y="173162"/>
                </a:cubicBezTo>
                <a:cubicBezTo>
                  <a:pt x="822935" y="170069"/>
                  <a:pt x="822935" y="166976"/>
                  <a:pt x="831268" y="166976"/>
                </a:cubicBezTo>
                <a:cubicBezTo>
                  <a:pt x="897983" y="166976"/>
                  <a:pt x="964692" y="166976"/>
                  <a:pt x="1039747" y="166976"/>
                </a:cubicBezTo>
                <a:cubicBezTo>
                  <a:pt x="1048081" y="160793"/>
                  <a:pt x="1048081" y="154608"/>
                  <a:pt x="1064761" y="145333"/>
                </a:cubicBezTo>
                <a:cubicBezTo>
                  <a:pt x="1106455" y="136055"/>
                  <a:pt x="1164830" y="126779"/>
                  <a:pt x="1214858" y="117501"/>
                </a:cubicBezTo>
                <a:cubicBezTo>
                  <a:pt x="1223198" y="105133"/>
                  <a:pt x="1206525" y="98950"/>
                  <a:pt x="1189844" y="92765"/>
                </a:cubicBezTo>
                <a:cubicBezTo>
                  <a:pt x="1181504" y="89672"/>
                  <a:pt x="1181504" y="80397"/>
                  <a:pt x="1173164" y="71119"/>
                </a:cubicBezTo>
                <a:cubicBezTo>
                  <a:pt x="1198184" y="68029"/>
                  <a:pt x="1214858" y="64936"/>
                  <a:pt x="1231539" y="64936"/>
                </a:cubicBezTo>
                <a:cubicBezTo>
                  <a:pt x="1248219" y="71119"/>
                  <a:pt x="1264893" y="74211"/>
                  <a:pt x="1281573" y="80397"/>
                </a:cubicBezTo>
                <a:cubicBezTo>
                  <a:pt x="1298254" y="77304"/>
                  <a:pt x="1306587" y="71119"/>
                  <a:pt x="1331608" y="64936"/>
                </a:cubicBezTo>
                <a:cubicBezTo>
                  <a:pt x="1356622" y="71119"/>
                  <a:pt x="1381642" y="74211"/>
                  <a:pt x="1406656" y="80397"/>
                </a:cubicBezTo>
                <a:cubicBezTo>
                  <a:pt x="1431670" y="71119"/>
                  <a:pt x="1448351" y="64936"/>
                  <a:pt x="1481705" y="52568"/>
                </a:cubicBezTo>
                <a:lnTo>
                  <a:pt x="1598455" y="52568"/>
                </a:lnTo>
                <a:cubicBezTo>
                  <a:pt x="1615128" y="46383"/>
                  <a:pt x="1631809" y="43290"/>
                  <a:pt x="1648482" y="37107"/>
                </a:cubicBezTo>
                <a:lnTo>
                  <a:pt x="1898649" y="37107"/>
                </a:lnTo>
                <a:cubicBezTo>
                  <a:pt x="1915329" y="46383"/>
                  <a:pt x="1940343" y="55658"/>
                  <a:pt x="1965364" y="68029"/>
                </a:cubicBezTo>
                <a:cubicBezTo>
                  <a:pt x="1982037" y="61843"/>
                  <a:pt x="1990378" y="58751"/>
                  <a:pt x="1998718" y="55658"/>
                </a:cubicBezTo>
                <a:cubicBezTo>
                  <a:pt x="2007058" y="55658"/>
                  <a:pt x="2023732" y="52568"/>
                  <a:pt x="2032072" y="52568"/>
                </a:cubicBezTo>
                <a:cubicBezTo>
                  <a:pt x="2090447" y="52568"/>
                  <a:pt x="2148815" y="52568"/>
                  <a:pt x="2207190" y="52568"/>
                </a:cubicBezTo>
                <a:cubicBezTo>
                  <a:pt x="2215530" y="55658"/>
                  <a:pt x="2232204" y="61843"/>
                  <a:pt x="2240544" y="64936"/>
                </a:cubicBezTo>
                <a:lnTo>
                  <a:pt x="2449016" y="64936"/>
                </a:lnTo>
                <a:cubicBezTo>
                  <a:pt x="2465696" y="58751"/>
                  <a:pt x="2482370" y="55658"/>
                  <a:pt x="2499051" y="49475"/>
                </a:cubicBezTo>
                <a:cubicBezTo>
                  <a:pt x="2524064" y="55658"/>
                  <a:pt x="2540745" y="58751"/>
                  <a:pt x="2565759" y="64936"/>
                </a:cubicBezTo>
                <a:cubicBezTo>
                  <a:pt x="2574099" y="61843"/>
                  <a:pt x="2590780" y="58751"/>
                  <a:pt x="2607460" y="52568"/>
                </a:cubicBezTo>
                <a:lnTo>
                  <a:pt x="2724203" y="52568"/>
                </a:lnTo>
                <a:cubicBezTo>
                  <a:pt x="2740877" y="46383"/>
                  <a:pt x="2757557" y="43290"/>
                  <a:pt x="2765897" y="37107"/>
                </a:cubicBezTo>
                <a:cubicBezTo>
                  <a:pt x="2774238" y="40197"/>
                  <a:pt x="2782571" y="43290"/>
                  <a:pt x="2799251" y="49475"/>
                </a:cubicBezTo>
                <a:lnTo>
                  <a:pt x="2957689" y="49475"/>
                </a:lnTo>
                <a:cubicBezTo>
                  <a:pt x="2982709" y="55658"/>
                  <a:pt x="2999383" y="61843"/>
                  <a:pt x="3016064" y="68029"/>
                </a:cubicBezTo>
                <a:cubicBezTo>
                  <a:pt x="3032744" y="64936"/>
                  <a:pt x="3057758" y="58751"/>
                  <a:pt x="3082772" y="52568"/>
                </a:cubicBezTo>
                <a:cubicBezTo>
                  <a:pt x="3091112" y="55658"/>
                  <a:pt x="3099452" y="58751"/>
                  <a:pt x="3124473" y="64936"/>
                </a:cubicBezTo>
                <a:lnTo>
                  <a:pt x="3199522" y="64936"/>
                </a:lnTo>
                <a:cubicBezTo>
                  <a:pt x="3207862" y="61843"/>
                  <a:pt x="3224536" y="55658"/>
                  <a:pt x="3241216" y="52568"/>
                </a:cubicBezTo>
                <a:cubicBezTo>
                  <a:pt x="3257890" y="55658"/>
                  <a:pt x="3266230" y="61843"/>
                  <a:pt x="3282910" y="64936"/>
                </a:cubicBezTo>
                <a:cubicBezTo>
                  <a:pt x="3299584" y="58751"/>
                  <a:pt x="3307924" y="55658"/>
                  <a:pt x="3332945" y="49475"/>
                </a:cubicBezTo>
                <a:cubicBezTo>
                  <a:pt x="3349619" y="52568"/>
                  <a:pt x="3374639" y="58751"/>
                  <a:pt x="3407994" y="61843"/>
                </a:cubicBezTo>
                <a:cubicBezTo>
                  <a:pt x="3441348" y="55658"/>
                  <a:pt x="3483042" y="46383"/>
                  <a:pt x="3541417" y="37107"/>
                </a:cubicBezTo>
                <a:lnTo>
                  <a:pt x="3708194" y="37107"/>
                </a:lnTo>
                <a:cubicBezTo>
                  <a:pt x="3724875" y="46383"/>
                  <a:pt x="3749889" y="55658"/>
                  <a:pt x="3774903" y="68029"/>
                </a:cubicBezTo>
                <a:cubicBezTo>
                  <a:pt x="3774903" y="64936"/>
                  <a:pt x="3783243" y="64936"/>
                  <a:pt x="3783243" y="61843"/>
                </a:cubicBezTo>
                <a:cubicBezTo>
                  <a:pt x="3808264" y="68029"/>
                  <a:pt x="3833278" y="74211"/>
                  <a:pt x="3858292" y="77304"/>
                </a:cubicBezTo>
                <a:cubicBezTo>
                  <a:pt x="3883312" y="68029"/>
                  <a:pt x="3908326" y="58751"/>
                  <a:pt x="3933347" y="49475"/>
                </a:cubicBezTo>
                <a:lnTo>
                  <a:pt x="4100124" y="49475"/>
                </a:lnTo>
                <a:cubicBezTo>
                  <a:pt x="4116798" y="40197"/>
                  <a:pt x="4141819" y="27829"/>
                  <a:pt x="4158492" y="18554"/>
                </a:cubicBezTo>
                <a:lnTo>
                  <a:pt x="4250221" y="18554"/>
                </a:lnTo>
                <a:cubicBezTo>
                  <a:pt x="4266903" y="12368"/>
                  <a:pt x="4283576" y="9276"/>
                  <a:pt x="4291917" y="3093"/>
                </a:cubicBezTo>
                <a:cubicBezTo>
                  <a:pt x="4300256" y="6186"/>
                  <a:pt x="4308596" y="9276"/>
                  <a:pt x="4325270" y="15461"/>
                </a:cubicBezTo>
                <a:cubicBezTo>
                  <a:pt x="4425340" y="18554"/>
                  <a:pt x="4542082" y="15461"/>
                  <a:pt x="4650486" y="15461"/>
                </a:cubicBezTo>
                <a:cubicBezTo>
                  <a:pt x="4658825" y="24737"/>
                  <a:pt x="4667165" y="34014"/>
                  <a:pt x="4675506" y="40197"/>
                </a:cubicBezTo>
                <a:cubicBezTo>
                  <a:pt x="4717201" y="49475"/>
                  <a:pt x="4733881" y="40197"/>
                  <a:pt x="4758895" y="30922"/>
                </a:cubicBezTo>
                <a:cubicBezTo>
                  <a:pt x="4775575" y="34014"/>
                  <a:pt x="4783909" y="40197"/>
                  <a:pt x="4800589" y="43290"/>
                </a:cubicBezTo>
                <a:cubicBezTo>
                  <a:pt x="4825603" y="34014"/>
                  <a:pt x="4850624" y="24737"/>
                  <a:pt x="4883978" y="15461"/>
                </a:cubicBezTo>
                <a:lnTo>
                  <a:pt x="5042415" y="15461"/>
                </a:lnTo>
                <a:cubicBezTo>
                  <a:pt x="5059096" y="9276"/>
                  <a:pt x="5075776" y="6186"/>
                  <a:pt x="5092450" y="0"/>
                </a:cubicBezTo>
                <a:close/>
              </a:path>
            </a:pathLst>
          </a:custGeom>
        </p:spPr>
      </p:pic>
      <p:grpSp>
        <p:nvGrpSpPr>
          <p:cNvPr id="4" name="组合 3">
            <a:extLst>
              <a:ext uri="{FF2B5EF4-FFF2-40B4-BE49-F238E27FC236}">
                <a16:creationId xmlns:a16="http://schemas.microsoft.com/office/drawing/2014/main" id="{F21C096D-246B-2E10-0E1E-07C9A8EB4AC6}"/>
              </a:ext>
            </a:extLst>
          </p:cNvPr>
          <p:cNvGrpSpPr/>
          <p:nvPr userDrawn="1"/>
        </p:nvGrpSpPr>
        <p:grpSpPr>
          <a:xfrm>
            <a:off x="9814608" y="557999"/>
            <a:ext cx="1531809" cy="499442"/>
            <a:chOff x="248784" y="452514"/>
            <a:chExt cx="2009094" cy="706492"/>
          </a:xfrm>
        </p:grpSpPr>
        <p:pic>
          <p:nvPicPr>
            <p:cNvPr id="5" name="图片 4">
              <a:extLst>
                <a:ext uri="{FF2B5EF4-FFF2-40B4-BE49-F238E27FC236}">
                  <a16:creationId xmlns:a16="http://schemas.microsoft.com/office/drawing/2014/main" id="{C2727DFB-8DBA-E544-2F4A-C4367C4E7FC3}"/>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flipH="1">
              <a:off x="248784" y="452514"/>
              <a:ext cx="1152686" cy="571580"/>
            </a:xfrm>
            <a:prstGeom prst="rect">
              <a:avLst/>
            </a:prstGeom>
          </p:spPr>
        </p:pic>
        <p:pic>
          <p:nvPicPr>
            <p:cNvPr id="7" name="图片 6">
              <a:extLst>
                <a:ext uri="{FF2B5EF4-FFF2-40B4-BE49-F238E27FC236}">
                  <a16:creationId xmlns:a16="http://schemas.microsoft.com/office/drawing/2014/main" id="{57943FAF-87B0-FE04-C525-6277778ECDF0}"/>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105192" y="587426"/>
              <a:ext cx="1152686" cy="571580"/>
            </a:xfrm>
            <a:prstGeom prst="rect">
              <a:avLst/>
            </a:prstGeom>
          </p:spPr>
        </p:pic>
      </p:grpSp>
      <p:pic>
        <p:nvPicPr>
          <p:cNvPr id="9" name="图片 8">
            <a:extLst>
              <a:ext uri="{FF2B5EF4-FFF2-40B4-BE49-F238E27FC236}">
                <a16:creationId xmlns:a16="http://schemas.microsoft.com/office/drawing/2014/main" id="{F2C5897D-9427-9D1B-924D-7D43A934B094}"/>
              </a:ext>
            </a:extLst>
          </p:cNvPr>
          <p:cNvPicPr>
            <a:picLocks noChangeAspect="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sp>
        <p:nvSpPr>
          <p:cNvPr id="8" name="图文框 7">
            <a:extLst>
              <a:ext uri="{FF2B5EF4-FFF2-40B4-BE49-F238E27FC236}">
                <a16:creationId xmlns:a16="http://schemas.microsoft.com/office/drawing/2014/main" id="{61002419-72D7-F16C-0B0E-475B7B51C7E5}"/>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66208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地理环境内容页2">
    <p:spTree>
      <p:nvGrpSpPr>
        <p:cNvPr id="1" name=""/>
        <p:cNvGrpSpPr/>
        <p:nvPr/>
      </p:nvGrpSpPr>
      <p:grpSpPr>
        <a:xfrm>
          <a:off x="0" y="0"/>
          <a:ext cx="0" cy="0"/>
          <a:chOff x="0" y="0"/>
          <a:chExt cx="0" cy="0"/>
        </a:xfrm>
      </p:grpSpPr>
      <p:pic>
        <p:nvPicPr>
          <p:cNvPr id="8" name="Picture 401">
            <a:extLst>
              <a:ext uri="{FF2B5EF4-FFF2-40B4-BE49-F238E27FC236}">
                <a16:creationId xmlns:a16="http://schemas.microsoft.com/office/drawing/2014/main" id="{F9258907-6DBE-AA75-4036-7607100A75F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5561"/>
          <a:stretch/>
        </p:blipFill>
        <p:spPr>
          <a:xfrm flipV="1">
            <a:off x="6206197" y="160753"/>
            <a:ext cx="5835403" cy="6633023"/>
          </a:xfrm>
          <a:prstGeom prst="rect">
            <a:avLst/>
          </a:prstGeom>
        </p:spPr>
      </p:pic>
      <p:grpSp>
        <p:nvGrpSpPr>
          <p:cNvPr id="9" name="组合 8">
            <a:extLst>
              <a:ext uri="{FF2B5EF4-FFF2-40B4-BE49-F238E27FC236}">
                <a16:creationId xmlns:a16="http://schemas.microsoft.com/office/drawing/2014/main" id="{F3A027E8-C9C0-06A2-6F8C-4BA2E12090E0}"/>
              </a:ext>
            </a:extLst>
          </p:cNvPr>
          <p:cNvGrpSpPr/>
          <p:nvPr userDrawn="1"/>
        </p:nvGrpSpPr>
        <p:grpSpPr>
          <a:xfrm>
            <a:off x="8146742" y="1479530"/>
            <a:ext cx="1531809" cy="499442"/>
            <a:chOff x="248784" y="452514"/>
            <a:chExt cx="2009094" cy="706492"/>
          </a:xfrm>
        </p:grpSpPr>
        <p:pic>
          <p:nvPicPr>
            <p:cNvPr id="10" name="图片 9">
              <a:extLst>
                <a:ext uri="{FF2B5EF4-FFF2-40B4-BE49-F238E27FC236}">
                  <a16:creationId xmlns:a16="http://schemas.microsoft.com/office/drawing/2014/main" id="{C9F0BB39-CD24-B13A-0676-B2D04673C1B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flipH="1">
              <a:off x="248784" y="452514"/>
              <a:ext cx="1152686" cy="571580"/>
            </a:xfrm>
            <a:prstGeom prst="rect">
              <a:avLst/>
            </a:prstGeom>
          </p:spPr>
        </p:pic>
        <p:pic>
          <p:nvPicPr>
            <p:cNvPr id="11" name="图片 10">
              <a:extLst>
                <a:ext uri="{FF2B5EF4-FFF2-40B4-BE49-F238E27FC236}">
                  <a16:creationId xmlns:a16="http://schemas.microsoft.com/office/drawing/2014/main" id="{3996CDB7-4B07-C63A-FDB1-6C44AC40963C}"/>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105192" y="587426"/>
              <a:ext cx="1152686" cy="571580"/>
            </a:xfrm>
            <a:prstGeom prst="rect">
              <a:avLst/>
            </a:prstGeom>
          </p:spPr>
        </p:pic>
      </p:grpSp>
      <p:pic>
        <p:nvPicPr>
          <p:cNvPr id="12" name="图片 11">
            <a:extLst>
              <a:ext uri="{FF2B5EF4-FFF2-40B4-BE49-F238E27FC236}">
                <a16:creationId xmlns:a16="http://schemas.microsoft.com/office/drawing/2014/main" id="{723AD1F4-41C9-5DC8-1DDF-15B13A951C14}"/>
              </a:ext>
            </a:extLst>
          </p:cNvPr>
          <p:cNvPicPr>
            <a:picLocks noChangeAspect="1"/>
          </p:cNvPicPr>
          <p:nvPr userDrawn="1"/>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sp>
        <p:nvSpPr>
          <p:cNvPr id="15" name="矩形 14">
            <a:extLst>
              <a:ext uri="{FF2B5EF4-FFF2-40B4-BE49-F238E27FC236}">
                <a16:creationId xmlns:a16="http://schemas.microsoft.com/office/drawing/2014/main" id="{16C795D6-AFB7-4B09-8B99-9C8171CD51E2}"/>
              </a:ext>
            </a:extLst>
          </p:cNvPr>
          <p:cNvSpPr/>
          <p:nvPr userDrawn="1"/>
        </p:nvSpPr>
        <p:spPr>
          <a:xfrm>
            <a:off x="998220" y="1740518"/>
            <a:ext cx="4836160" cy="1759352"/>
          </a:xfrm>
          <a:prstGeom prst="rect">
            <a:avLst/>
          </a:prstGeom>
          <a:noFill/>
          <a:ln w="19050">
            <a:gradFill>
              <a:gsLst>
                <a:gs pos="0">
                  <a:schemeClr val="tx1">
                    <a:lumMod val="75000"/>
                    <a:lumOff val="25000"/>
                  </a:schemeClr>
                </a:gs>
                <a:gs pos="100000">
                  <a:schemeClr val="tx1">
                    <a:lumMod val="75000"/>
                    <a:lumOff val="25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矩形 15">
            <a:extLst>
              <a:ext uri="{FF2B5EF4-FFF2-40B4-BE49-F238E27FC236}">
                <a16:creationId xmlns:a16="http://schemas.microsoft.com/office/drawing/2014/main" id="{D76A054C-7710-8CE9-5403-810B6C95A190}"/>
              </a:ext>
            </a:extLst>
          </p:cNvPr>
          <p:cNvSpPr/>
          <p:nvPr userDrawn="1"/>
        </p:nvSpPr>
        <p:spPr>
          <a:xfrm>
            <a:off x="998220" y="4017429"/>
            <a:ext cx="4836160" cy="1759352"/>
          </a:xfrm>
          <a:prstGeom prst="rect">
            <a:avLst/>
          </a:prstGeom>
          <a:noFill/>
          <a:ln w="19050">
            <a:gradFill>
              <a:gsLst>
                <a:gs pos="0">
                  <a:schemeClr val="tx1">
                    <a:lumMod val="75000"/>
                    <a:lumOff val="25000"/>
                  </a:schemeClr>
                </a:gs>
                <a:gs pos="100000">
                  <a:schemeClr val="tx1">
                    <a:lumMod val="75000"/>
                    <a:lumOff val="25000"/>
                    <a:alpha val="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7" name="Freeform 263">
            <a:extLst>
              <a:ext uri="{FF2B5EF4-FFF2-40B4-BE49-F238E27FC236}">
                <a16:creationId xmlns:a16="http://schemas.microsoft.com/office/drawing/2014/main" id="{DC737D73-F0E1-7496-5525-C4393C461739}"/>
              </a:ext>
            </a:extLst>
          </p:cNvPr>
          <p:cNvSpPr>
            <a:spLocks noEditPoints="1"/>
          </p:cNvSpPr>
          <p:nvPr userDrawn="1"/>
        </p:nvSpPr>
        <p:spPr bwMode="auto">
          <a:xfrm>
            <a:off x="1158223" y="4193947"/>
            <a:ext cx="1725296" cy="414684"/>
          </a:xfrm>
          <a:custGeom>
            <a:avLst/>
            <a:gdLst>
              <a:gd name="T0" fmla="*/ 321 w 458"/>
              <a:gd name="T1" fmla="*/ 42 h 75"/>
              <a:gd name="T2" fmla="*/ 324 w 458"/>
              <a:gd name="T3" fmla="*/ 32 h 75"/>
              <a:gd name="T4" fmla="*/ 329 w 458"/>
              <a:gd name="T5" fmla="*/ 34 h 75"/>
              <a:gd name="T6" fmla="*/ 330 w 458"/>
              <a:gd name="T7" fmla="*/ 31 h 75"/>
              <a:gd name="T8" fmla="*/ 335 w 458"/>
              <a:gd name="T9" fmla="*/ 27 h 75"/>
              <a:gd name="T10" fmla="*/ 341 w 458"/>
              <a:gd name="T11" fmla="*/ 30 h 75"/>
              <a:gd name="T12" fmla="*/ 343 w 458"/>
              <a:gd name="T13" fmla="*/ 28 h 75"/>
              <a:gd name="T14" fmla="*/ 354 w 458"/>
              <a:gd name="T15" fmla="*/ 27 h 75"/>
              <a:gd name="T16" fmla="*/ 349 w 458"/>
              <a:gd name="T17" fmla="*/ 28 h 75"/>
              <a:gd name="T18" fmla="*/ 326 w 458"/>
              <a:gd name="T19" fmla="*/ 22 h 75"/>
              <a:gd name="T20" fmla="*/ 333 w 458"/>
              <a:gd name="T21" fmla="*/ 19 h 75"/>
              <a:gd name="T22" fmla="*/ 341 w 458"/>
              <a:gd name="T23" fmla="*/ 20 h 75"/>
              <a:gd name="T24" fmla="*/ 347 w 458"/>
              <a:gd name="T25" fmla="*/ 18 h 75"/>
              <a:gd name="T26" fmla="*/ 351 w 458"/>
              <a:gd name="T27" fmla="*/ 20 h 75"/>
              <a:gd name="T28" fmla="*/ 351 w 458"/>
              <a:gd name="T29" fmla="*/ 15 h 75"/>
              <a:gd name="T30" fmla="*/ 361 w 458"/>
              <a:gd name="T31" fmla="*/ 16 h 75"/>
              <a:gd name="T32" fmla="*/ 385 w 458"/>
              <a:gd name="T33" fmla="*/ 15 h 75"/>
              <a:gd name="T34" fmla="*/ 320 w 458"/>
              <a:gd name="T35" fmla="*/ 7 h 75"/>
              <a:gd name="T36" fmla="*/ 210 w 458"/>
              <a:gd name="T37" fmla="*/ 0 h 75"/>
              <a:gd name="T38" fmla="*/ 1 w 458"/>
              <a:gd name="T39" fmla="*/ 28 h 75"/>
              <a:gd name="T40" fmla="*/ 104 w 458"/>
              <a:gd name="T41" fmla="*/ 72 h 75"/>
              <a:gd name="T42" fmla="*/ 199 w 458"/>
              <a:gd name="T43" fmla="*/ 71 h 75"/>
              <a:gd name="T44" fmla="*/ 303 w 458"/>
              <a:gd name="T45" fmla="*/ 66 h 75"/>
              <a:gd name="T46" fmla="*/ 309 w 458"/>
              <a:gd name="T47" fmla="*/ 64 h 75"/>
              <a:gd name="T48" fmla="*/ 316 w 458"/>
              <a:gd name="T49" fmla="*/ 62 h 75"/>
              <a:gd name="T50" fmla="*/ 326 w 458"/>
              <a:gd name="T51" fmla="*/ 59 h 75"/>
              <a:gd name="T52" fmla="*/ 332 w 458"/>
              <a:gd name="T53" fmla="*/ 58 h 75"/>
              <a:gd name="T54" fmla="*/ 339 w 458"/>
              <a:gd name="T55" fmla="*/ 59 h 75"/>
              <a:gd name="T56" fmla="*/ 373 w 458"/>
              <a:gd name="T57" fmla="*/ 53 h 75"/>
              <a:gd name="T58" fmla="*/ 403 w 458"/>
              <a:gd name="T59" fmla="*/ 51 h 75"/>
              <a:gd name="T60" fmla="*/ 458 w 458"/>
              <a:gd name="T61" fmla="*/ 46 h 75"/>
              <a:gd name="T62" fmla="*/ 215 w 458"/>
              <a:gd name="T63" fmla="*/ 18 h 75"/>
              <a:gd name="T64" fmla="*/ 216 w 458"/>
              <a:gd name="T65" fmla="*/ 16 h 75"/>
              <a:gd name="T66" fmla="*/ 262 w 458"/>
              <a:gd name="T67" fmla="*/ 19 h 75"/>
              <a:gd name="T68" fmla="*/ 273 w 458"/>
              <a:gd name="T69" fmla="*/ 19 h 75"/>
              <a:gd name="T70" fmla="*/ 279 w 458"/>
              <a:gd name="T71" fmla="*/ 20 h 75"/>
              <a:gd name="T72" fmla="*/ 279 w 458"/>
              <a:gd name="T73" fmla="*/ 20 h 75"/>
              <a:gd name="T74" fmla="*/ 290 w 458"/>
              <a:gd name="T75" fmla="*/ 19 h 75"/>
              <a:gd name="T76" fmla="*/ 290 w 458"/>
              <a:gd name="T77" fmla="*/ 21 h 75"/>
              <a:gd name="T78" fmla="*/ 294 w 458"/>
              <a:gd name="T79" fmla="*/ 38 h 75"/>
              <a:gd name="T80" fmla="*/ 296 w 458"/>
              <a:gd name="T81" fmla="*/ 39 h 75"/>
              <a:gd name="T82" fmla="*/ 302 w 458"/>
              <a:gd name="T83" fmla="*/ 22 h 75"/>
              <a:gd name="T84" fmla="*/ 325 w 458"/>
              <a:gd name="T85" fmla="*/ 22 h 75"/>
              <a:gd name="T86" fmla="*/ 325 w 458"/>
              <a:gd name="T87" fmla="*/ 22 h 75"/>
              <a:gd name="T88" fmla="*/ 309 w 458"/>
              <a:gd name="T89" fmla="*/ 21 h 75"/>
              <a:gd name="T90" fmla="*/ 319 w 458"/>
              <a:gd name="T91" fmla="*/ 39 h 75"/>
              <a:gd name="T92" fmla="*/ 315 w 458"/>
              <a:gd name="T93" fmla="*/ 35 h 75"/>
              <a:gd name="T94" fmla="*/ 319 w 458"/>
              <a:gd name="T95"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8" h="75">
                <a:moveTo>
                  <a:pt x="331" y="40"/>
                </a:moveTo>
                <a:cubicBezTo>
                  <a:pt x="328" y="43"/>
                  <a:pt x="324" y="34"/>
                  <a:pt x="321" y="42"/>
                </a:cubicBezTo>
                <a:cubicBezTo>
                  <a:pt x="320" y="39"/>
                  <a:pt x="320" y="39"/>
                  <a:pt x="320" y="39"/>
                </a:cubicBezTo>
                <a:cubicBezTo>
                  <a:pt x="321" y="37"/>
                  <a:pt x="322" y="32"/>
                  <a:pt x="324" y="32"/>
                </a:cubicBezTo>
                <a:cubicBezTo>
                  <a:pt x="325" y="37"/>
                  <a:pt x="325" y="37"/>
                  <a:pt x="325" y="37"/>
                </a:cubicBezTo>
                <a:cubicBezTo>
                  <a:pt x="329" y="34"/>
                  <a:pt x="329" y="34"/>
                  <a:pt x="329" y="34"/>
                </a:cubicBezTo>
                <a:cubicBezTo>
                  <a:pt x="328" y="33"/>
                  <a:pt x="328" y="33"/>
                  <a:pt x="328" y="33"/>
                </a:cubicBezTo>
                <a:cubicBezTo>
                  <a:pt x="330" y="31"/>
                  <a:pt x="330" y="31"/>
                  <a:pt x="330" y="31"/>
                </a:cubicBezTo>
                <a:cubicBezTo>
                  <a:pt x="331" y="34"/>
                  <a:pt x="331" y="34"/>
                  <a:pt x="331" y="34"/>
                </a:cubicBezTo>
                <a:cubicBezTo>
                  <a:pt x="333" y="33"/>
                  <a:pt x="333" y="29"/>
                  <a:pt x="335" y="27"/>
                </a:cubicBezTo>
                <a:cubicBezTo>
                  <a:pt x="336" y="29"/>
                  <a:pt x="334" y="32"/>
                  <a:pt x="335" y="34"/>
                </a:cubicBezTo>
                <a:cubicBezTo>
                  <a:pt x="336" y="28"/>
                  <a:pt x="339" y="33"/>
                  <a:pt x="341" y="30"/>
                </a:cubicBezTo>
                <a:cubicBezTo>
                  <a:pt x="342" y="30"/>
                  <a:pt x="342" y="31"/>
                  <a:pt x="342" y="32"/>
                </a:cubicBezTo>
                <a:cubicBezTo>
                  <a:pt x="342" y="30"/>
                  <a:pt x="342" y="28"/>
                  <a:pt x="343" y="28"/>
                </a:cubicBezTo>
                <a:cubicBezTo>
                  <a:pt x="346" y="37"/>
                  <a:pt x="350" y="25"/>
                  <a:pt x="354" y="31"/>
                </a:cubicBezTo>
                <a:cubicBezTo>
                  <a:pt x="355" y="29"/>
                  <a:pt x="355" y="28"/>
                  <a:pt x="354" y="27"/>
                </a:cubicBezTo>
                <a:cubicBezTo>
                  <a:pt x="356" y="25"/>
                  <a:pt x="356" y="25"/>
                  <a:pt x="356" y="25"/>
                </a:cubicBezTo>
                <a:cubicBezTo>
                  <a:pt x="353" y="26"/>
                  <a:pt x="350" y="22"/>
                  <a:pt x="349" y="28"/>
                </a:cubicBezTo>
                <a:cubicBezTo>
                  <a:pt x="347" y="27"/>
                  <a:pt x="347" y="21"/>
                  <a:pt x="345" y="25"/>
                </a:cubicBezTo>
                <a:cubicBezTo>
                  <a:pt x="338" y="25"/>
                  <a:pt x="333" y="23"/>
                  <a:pt x="326" y="22"/>
                </a:cubicBezTo>
                <a:cubicBezTo>
                  <a:pt x="326" y="21"/>
                  <a:pt x="326" y="21"/>
                  <a:pt x="326" y="21"/>
                </a:cubicBezTo>
                <a:cubicBezTo>
                  <a:pt x="328" y="19"/>
                  <a:pt x="331" y="18"/>
                  <a:pt x="333" y="19"/>
                </a:cubicBezTo>
                <a:cubicBezTo>
                  <a:pt x="334" y="12"/>
                  <a:pt x="339" y="14"/>
                  <a:pt x="341" y="15"/>
                </a:cubicBezTo>
                <a:cubicBezTo>
                  <a:pt x="341" y="20"/>
                  <a:pt x="341" y="20"/>
                  <a:pt x="341" y="20"/>
                </a:cubicBezTo>
                <a:cubicBezTo>
                  <a:pt x="343" y="20"/>
                  <a:pt x="345" y="19"/>
                  <a:pt x="345" y="15"/>
                </a:cubicBezTo>
                <a:cubicBezTo>
                  <a:pt x="347" y="18"/>
                  <a:pt x="347" y="18"/>
                  <a:pt x="347" y="18"/>
                </a:cubicBezTo>
                <a:cubicBezTo>
                  <a:pt x="347" y="17"/>
                  <a:pt x="346" y="14"/>
                  <a:pt x="348" y="14"/>
                </a:cubicBezTo>
                <a:cubicBezTo>
                  <a:pt x="351" y="20"/>
                  <a:pt x="351" y="20"/>
                  <a:pt x="351" y="20"/>
                </a:cubicBezTo>
                <a:cubicBezTo>
                  <a:pt x="351" y="19"/>
                  <a:pt x="351" y="19"/>
                  <a:pt x="351" y="19"/>
                </a:cubicBezTo>
                <a:cubicBezTo>
                  <a:pt x="351" y="18"/>
                  <a:pt x="351" y="17"/>
                  <a:pt x="351" y="15"/>
                </a:cubicBezTo>
                <a:cubicBezTo>
                  <a:pt x="354" y="13"/>
                  <a:pt x="358" y="12"/>
                  <a:pt x="362" y="15"/>
                </a:cubicBezTo>
                <a:cubicBezTo>
                  <a:pt x="361" y="16"/>
                  <a:pt x="361" y="16"/>
                  <a:pt x="361" y="16"/>
                </a:cubicBezTo>
                <a:cubicBezTo>
                  <a:pt x="364" y="13"/>
                  <a:pt x="364" y="13"/>
                  <a:pt x="364" y="13"/>
                </a:cubicBezTo>
                <a:cubicBezTo>
                  <a:pt x="370" y="20"/>
                  <a:pt x="378" y="10"/>
                  <a:pt x="385" y="15"/>
                </a:cubicBezTo>
                <a:cubicBezTo>
                  <a:pt x="387" y="10"/>
                  <a:pt x="394" y="15"/>
                  <a:pt x="397" y="13"/>
                </a:cubicBezTo>
                <a:cubicBezTo>
                  <a:pt x="372" y="11"/>
                  <a:pt x="346" y="9"/>
                  <a:pt x="320" y="7"/>
                </a:cubicBezTo>
                <a:cubicBezTo>
                  <a:pt x="221" y="1"/>
                  <a:pt x="221" y="1"/>
                  <a:pt x="221" y="1"/>
                </a:cubicBezTo>
                <a:cubicBezTo>
                  <a:pt x="210" y="0"/>
                  <a:pt x="210" y="0"/>
                  <a:pt x="210" y="0"/>
                </a:cubicBezTo>
                <a:cubicBezTo>
                  <a:pt x="72" y="6"/>
                  <a:pt x="72" y="6"/>
                  <a:pt x="72" y="6"/>
                </a:cubicBezTo>
                <a:cubicBezTo>
                  <a:pt x="48" y="10"/>
                  <a:pt x="22" y="4"/>
                  <a:pt x="1" y="28"/>
                </a:cubicBezTo>
                <a:cubicBezTo>
                  <a:pt x="0" y="43"/>
                  <a:pt x="10" y="50"/>
                  <a:pt x="16" y="59"/>
                </a:cubicBezTo>
                <a:cubicBezTo>
                  <a:pt x="43" y="73"/>
                  <a:pt x="75" y="73"/>
                  <a:pt x="104" y="72"/>
                </a:cubicBezTo>
                <a:cubicBezTo>
                  <a:pt x="111" y="75"/>
                  <a:pt x="118" y="71"/>
                  <a:pt x="125" y="71"/>
                </a:cubicBezTo>
                <a:cubicBezTo>
                  <a:pt x="149" y="73"/>
                  <a:pt x="176" y="67"/>
                  <a:pt x="199" y="71"/>
                </a:cubicBezTo>
                <a:cubicBezTo>
                  <a:pt x="221" y="71"/>
                  <a:pt x="247" y="66"/>
                  <a:pt x="270" y="69"/>
                </a:cubicBezTo>
                <a:cubicBezTo>
                  <a:pt x="281" y="68"/>
                  <a:pt x="292" y="66"/>
                  <a:pt x="303" y="66"/>
                </a:cubicBezTo>
                <a:cubicBezTo>
                  <a:pt x="303" y="64"/>
                  <a:pt x="306" y="63"/>
                  <a:pt x="307" y="67"/>
                </a:cubicBezTo>
                <a:cubicBezTo>
                  <a:pt x="309" y="64"/>
                  <a:pt x="309" y="64"/>
                  <a:pt x="309" y="64"/>
                </a:cubicBezTo>
                <a:cubicBezTo>
                  <a:pt x="309" y="65"/>
                  <a:pt x="310" y="65"/>
                  <a:pt x="310" y="66"/>
                </a:cubicBezTo>
                <a:cubicBezTo>
                  <a:pt x="316" y="62"/>
                  <a:pt x="316" y="62"/>
                  <a:pt x="316" y="62"/>
                </a:cubicBezTo>
                <a:cubicBezTo>
                  <a:pt x="319" y="61"/>
                  <a:pt x="321" y="61"/>
                  <a:pt x="323" y="63"/>
                </a:cubicBezTo>
                <a:cubicBezTo>
                  <a:pt x="326" y="59"/>
                  <a:pt x="326" y="59"/>
                  <a:pt x="326" y="59"/>
                </a:cubicBezTo>
                <a:cubicBezTo>
                  <a:pt x="326" y="60"/>
                  <a:pt x="326" y="61"/>
                  <a:pt x="326" y="61"/>
                </a:cubicBezTo>
                <a:cubicBezTo>
                  <a:pt x="329" y="63"/>
                  <a:pt x="330" y="61"/>
                  <a:pt x="332" y="58"/>
                </a:cubicBezTo>
                <a:cubicBezTo>
                  <a:pt x="335" y="61"/>
                  <a:pt x="335" y="61"/>
                  <a:pt x="335" y="61"/>
                </a:cubicBezTo>
                <a:cubicBezTo>
                  <a:pt x="335" y="56"/>
                  <a:pt x="337" y="63"/>
                  <a:pt x="339" y="59"/>
                </a:cubicBezTo>
                <a:cubicBezTo>
                  <a:pt x="338" y="58"/>
                  <a:pt x="338" y="58"/>
                  <a:pt x="338" y="58"/>
                </a:cubicBezTo>
                <a:cubicBezTo>
                  <a:pt x="350" y="53"/>
                  <a:pt x="360" y="53"/>
                  <a:pt x="373" y="53"/>
                </a:cubicBezTo>
                <a:cubicBezTo>
                  <a:pt x="378" y="49"/>
                  <a:pt x="379" y="56"/>
                  <a:pt x="384" y="51"/>
                </a:cubicBezTo>
                <a:cubicBezTo>
                  <a:pt x="390" y="52"/>
                  <a:pt x="398" y="53"/>
                  <a:pt x="403" y="51"/>
                </a:cubicBezTo>
                <a:cubicBezTo>
                  <a:pt x="406" y="44"/>
                  <a:pt x="409" y="54"/>
                  <a:pt x="412" y="48"/>
                </a:cubicBezTo>
                <a:cubicBezTo>
                  <a:pt x="426" y="49"/>
                  <a:pt x="442" y="45"/>
                  <a:pt x="458" y="46"/>
                </a:cubicBezTo>
                <a:cubicBezTo>
                  <a:pt x="415" y="38"/>
                  <a:pt x="369" y="42"/>
                  <a:pt x="331" y="40"/>
                </a:cubicBezTo>
                <a:close/>
                <a:moveTo>
                  <a:pt x="215" y="18"/>
                </a:moveTo>
                <a:cubicBezTo>
                  <a:pt x="215" y="15"/>
                  <a:pt x="215" y="15"/>
                  <a:pt x="215" y="15"/>
                </a:cubicBezTo>
                <a:cubicBezTo>
                  <a:pt x="215" y="16"/>
                  <a:pt x="216" y="16"/>
                  <a:pt x="216" y="16"/>
                </a:cubicBezTo>
                <a:lnTo>
                  <a:pt x="215" y="18"/>
                </a:lnTo>
                <a:close/>
                <a:moveTo>
                  <a:pt x="262" y="19"/>
                </a:moveTo>
                <a:cubicBezTo>
                  <a:pt x="264" y="18"/>
                  <a:pt x="268" y="19"/>
                  <a:pt x="269" y="16"/>
                </a:cubicBezTo>
                <a:cubicBezTo>
                  <a:pt x="270" y="19"/>
                  <a:pt x="272" y="19"/>
                  <a:pt x="273" y="19"/>
                </a:cubicBezTo>
                <a:cubicBezTo>
                  <a:pt x="269" y="19"/>
                  <a:pt x="265" y="21"/>
                  <a:pt x="262" y="19"/>
                </a:cubicBezTo>
                <a:close/>
                <a:moveTo>
                  <a:pt x="279" y="20"/>
                </a:moveTo>
                <a:cubicBezTo>
                  <a:pt x="280" y="19"/>
                  <a:pt x="283" y="18"/>
                  <a:pt x="284" y="20"/>
                </a:cubicBezTo>
                <a:lnTo>
                  <a:pt x="279" y="20"/>
                </a:lnTo>
                <a:close/>
                <a:moveTo>
                  <a:pt x="290" y="21"/>
                </a:moveTo>
                <a:cubicBezTo>
                  <a:pt x="290" y="19"/>
                  <a:pt x="290" y="19"/>
                  <a:pt x="290" y="19"/>
                </a:cubicBezTo>
                <a:cubicBezTo>
                  <a:pt x="291" y="19"/>
                  <a:pt x="293" y="18"/>
                  <a:pt x="294" y="21"/>
                </a:cubicBezTo>
                <a:cubicBezTo>
                  <a:pt x="293" y="22"/>
                  <a:pt x="291" y="21"/>
                  <a:pt x="290" y="21"/>
                </a:cubicBezTo>
                <a:close/>
                <a:moveTo>
                  <a:pt x="296" y="39"/>
                </a:moveTo>
                <a:cubicBezTo>
                  <a:pt x="294" y="38"/>
                  <a:pt x="294" y="38"/>
                  <a:pt x="294" y="38"/>
                </a:cubicBezTo>
                <a:cubicBezTo>
                  <a:pt x="297" y="35"/>
                  <a:pt x="297" y="35"/>
                  <a:pt x="297" y="35"/>
                </a:cubicBezTo>
                <a:lnTo>
                  <a:pt x="296" y="39"/>
                </a:lnTo>
                <a:close/>
                <a:moveTo>
                  <a:pt x="300" y="15"/>
                </a:moveTo>
                <a:cubicBezTo>
                  <a:pt x="300" y="16"/>
                  <a:pt x="302" y="20"/>
                  <a:pt x="302" y="22"/>
                </a:cubicBezTo>
                <a:cubicBezTo>
                  <a:pt x="298" y="24"/>
                  <a:pt x="301" y="17"/>
                  <a:pt x="300" y="15"/>
                </a:cubicBezTo>
                <a:close/>
                <a:moveTo>
                  <a:pt x="325" y="22"/>
                </a:moveTo>
                <a:cubicBezTo>
                  <a:pt x="323" y="21"/>
                  <a:pt x="320" y="23"/>
                  <a:pt x="317" y="21"/>
                </a:cubicBezTo>
                <a:cubicBezTo>
                  <a:pt x="320" y="22"/>
                  <a:pt x="323" y="19"/>
                  <a:pt x="325" y="22"/>
                </a:cubicBezTo>
                <a:close/>
                <a:moveTo>
                  <a:pt x="306" y="21"/>
                </a:moveTo>
                <a:cubicBezTo>
                  <a:pt x="307" y="19"/>
                  <a:pt x="309" y="19"/>
                  <a:pt x="309" y="21"/>
                </a:cubicBezTo>
                <a:lnTo>
                  <a:pt x="306" y="21"/>
                </a:lnTo>
                <a:close/>
                <a:moveTo>
                  <a:pt x="319" y="39"/>
                </a:moveTo>
                <a:cubicBezTo>
                  <a:pt x="315" y="40"/>
                  <a:pt x="311" y="38"/>
                  <a:pt x="308" y="38"/>
                </a:cubicBezTo>
                <a:cubicBezTo>
                  <a:pt x="309" y="33"/>
                  <a:pt x="313" y="40"/>
                  <a:pt x="315" y="35"/>
                </a:cubicBezTo>
                <a:cubicBezTo>
                  <a:pt x="316" y="38"/>
                  <a:pt x="319" y="36"/>
                  <a:pt x="320" y="33"/>
                </a:cubicBezTo>
                <a:cubicBezTo>
                  <a:pt x="319" y="35"/>
                  <a:pt x="319" y="37"/>
                  <a:pt x="319" y="39"/>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8" name="Freeform 263">
            <a:extLst>
              <a:ext uri="{FF2B5EF4-FFF2-40B4-BE49-F238E27FC236}">
                <a16:creationId xmlns:a16="http://schemas.microsoft.com/office/drawing/2014/main" id="{175E8AE0-73CB-3AD5-3E24-890F1A78FDC2}"/>
              </a:ext>
            </a:extLst>
          </p:cNvPr>
          <p:cNvSpPr>
            <a:spLocks noEditPoints="1"/>
          </p:cNvSpPr>
          <p:nvPr userDrawn="1"/>
        </p:nvSpPr>
        <p:spPr bwMode="auto">
          <a:xfrm>
            <a:off x="1158223" y="1917036"/>
            <a:ext cx="1725296" cy="414684"/>
          </a:xfrm>
          <a:custGeom>
            <a:avLst/>
            <a:gdLst>
              <a:gd name="T0" fmla="*/ 321 w 458"/>
              <a:gd name="T1" fmla="*/ 42 h 75"/>
              <a:gd name="T2" fmla="*/ 324 w 458"/>
              <a:gd name="T3" fmla="*/ 32 h 75"/>
              <a:gd name="T4" fmla="*/ 329 w 458"/>
              <a:gd name="T5" fmla="*/ 34 h 75"/>
              <a:gd name="T6" fmla="*/ 330 w 458"/>
              <a:gd name="T7" fmla="*/ 31 h 75"/>
              <a:gd name="T8" fmla="*/ 335 w 458"/>
              <a:gd name="T9" fmla="*/ 27 h 75"/>
              <a:gd name="T10" fmla="*/ 341 w 458"/>
              <a:gd name="T11" fmla="*/ 30 h 75"/>
              <a:gd name="T12" fmla="*/ 343 w 458"/>
              <a:gd name="T13" fmla="*/ 28 h 75"/>
              <a:gd name="T14" fmla="*/ 354 w 458"/>
              <a:gd name="T15" fmla="*/ 27 h 75"/>
              <a:gd name="T16" fmla="*/ 349 w 458"/>
              <a:gd name="T17" fmla="*/ 28 h 75"/>
              <a:gd name="T18" fmla="*/ 326 w 458"/>
              <a:gd name="T19" fmla="*/ 22 h 75"/>
              <a:gd name="T20" fmla="*/ 333 w 458"/>
              <a:gd name="T21" fmla="*/ 19 h 75"/>
              <a:gd name="T22" fmla="*/ 341 w 458"/>
              <a:gd name="T23" fmla="*/ 20 h 75"/>
              <a:gd name="T24" fmla="*/ 347 w 458"/>
              <a:gd name="T25" fmla="*/ 18 h 75"/>
              <a:gd name="T26" fmla="*/ 351 w 458"/>
              <a:gd name="T27" fmla="*/ 20 h 75"/>
              <a:gd name="T28" fmla="*/ 351 w 458"/>
              <a:gd name="T29" fmla="*/ 15 h 75"/>
              <a:gd name="T30" fmla="*/ 361 w 458"/>
              <a:gd name="T31" fmla="*/ 16 h 75"/>
              <a:gd name="T32" fmla="*/ 385 w 458"/>
              <a:gd name="T33" fmla="*/ 15 h 75"/>
              <a:gd name="T34" fmla="*/ 320 w 458"/>
              <a:gd name="T35" fmla="*/ 7 h 75"/>
              <a:gd name="T36" fmla="*/ 210 w 458"/>
              <a:gd name="T37" fmla="*/ 0 h 75"/>
              <a:gd name="T38" fmla="*/ 1 w 458"/>
              <a:gd name="T39" fmla="*/ 28 h 75"/>
              <a:gd name="T40" fmla="*/ 104 w 458"/>
              <a:gd name="T41" fmla="*/ 72 h 75"/>
              <a:gd name="T42" fmla="*/ 199 w 458"/>
              <a:gd name="T43" fmla="*/ 71 h 75"/>
              <a:gd name="T44" fmla="*/ 303 w 458"/>
              <a:gd name="T45" fmla="*/ 66 h 75"/>
              <a:gd name="T46" fmla="*/ 309 w 458"/>
              <a:gd name="T47" fmla="*/ 64 h 75"/>
              <a:gd name="T48" fmla="*/ 316 w 458"/>
              <a:gd name="T49" fmla="*/ 62 h 75"/>
              <a:gd name="T50" fmla="*/ 326 w 458"/>
              <a:gd name="T51" fmla="*/ 59 h 75"/>
              <a:gd name="T52" fmla="*/ 332 w 458"/>
              <a:gd name="T53" fmla="*/ 58 h 75"/>
              <a:gd name="T54" fmla="*/ 339 w 458"/>
              <a:gd name="T55" fmla="*/ 59 h 75"/>
              <a:gd name="T56" fmla="*/ 373 w 458"/>
              <a:gd name="T57" fmla="*/ 53 h 75"/>
              <a:gd name="T58" fmla="*/ 403 w 458"/>
              <a:gd name="T59" fmla="*/ 51 h 75"/>
              <a:gd name="T60" fmla="*/ 458 w 458"/>
              <a:gd name="T61" fmla="*/ 46 h 75"/>
              <a:gd name="T62" fmla="*/ 215 w 458"/>
              <a:gd name="T63" fmla="*/ 18 h 75"/>
              <a:gd name="T64" fmla="*/ 216 w 458"/>
              <a:gd name="T65" fmla="*/ 16 h 75"/>
              <a:gd name="T66" fmla="*/ 262 w 458"/>
              <a:gd name="T67" fmla="*/ 19 h 75"/>
              <a:gd name="T68" fmla="*/ 273 w 458"/>
              <a:gd name="T69" fmla="*/ 19 h 75"/>
              <a:gd name="T70" fmla="*/ 279 w 458"/>
              <a:gd name="T71" fmla="*/ 20 h 75"/>
              <a:gd name="T72" fmla="*/ 279 w 458"/>
              <a:gd name="T73" fmla="*/ 20 h 75"/>
              <a:gd name="T74" fmla="*/ 290 w 458"/>
              <a:gd name="T75" fmla="*/ 19 h 75"/>
              <a:gd name="T76" fmla="*/ 290 w 458"/>
              <a:gd name="T77" fmla="*/ 21 h 75"/>
              <a:gd name="T78" fmla="*/ 294 w 458"/>
              <a:gd name="T79" fmla="*/ 38 h 75"/>
              <a:gd name="T80" fmla="*/ 296 w 458"/>
              <a:gd name="T81" fmla="*/ 39 h 75"/>
              <a:gd name="T82" fmla="*/ 302 w 458"/>
              <a:gd name="T83" fmla="*/ 22 h 75"/>
              <a:gd name="T84" fmla="*/ 325 w 458"/>
              <a:gd name="T85" fmla="*/ 22 h 75"/>
              <a:gd name="T86" fmla="*/ 325 w 458"/>
              <a:gd name="T87" fmla="*/ 22 h 75"/>
              <a:gd name="T88" fmla="*/ 309 w 458"/>
              <a:gd name="T89" fmla="*/ 21 h 75"/>
              <a:gd name="T90" fmla="*/ 319 w 458"/>
              <a:gd name="T91" fmla="*/ 39 h 75"/>
              <a:gd name="T92" fmla="*/ 315 w 458"/>
              <a:gd name="T93" fmla="*/ 35 h 75"/>
              <a:gd name="T94" fmla="*/ 319 w 458"/>
              <a:gd name="T95" fmla="*/ 39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8" h="75">
                <a:moveTo>
                  <a:pt x="331" y="40"/>
                </a:moveTo>
                <a:cubicBezTo>
                  <a:pt x="328" y="43"/>
                  <a:pt x="324" y="34"/>
                  <a:pt x="321" y="42"/>
                </a:cubicBezTo>
                <a:cubicBezTo>
                  <a:pt x="320" y="39"/>
                  <a:pt x="320" y="39"/>
                  <a:pt x="320" y="39"/>
                </a:cubicBezTo>
                <a:cubicBezTo>
                  <a:pt x="321" y="37"/>
                  <a:pt x="322" y="32"/>
                  <a:pt x="324" y="32"/>
                </a:cubicBezTo>
                <a:cubicBezTo>
                  <a:pt x="325" y="37"/>
                  <a:pt x="325" y="37"/>
                  <a:pt x="325" y="37"/>
                </a:cubicBezTo>
                <a:cubicBezTo>
                  <a:pt x="329" y="34"/>
                  <a:pt x="329" y="34"/>
                  <a:pt x="329" y="34"/>
                </a:cubicBezTo>
                <a:cubicBezTo>
                  <a:pt x="328" y="33"/>
                  <a:pt x="328" y="33"/>
                  <a:pt x="328" y="33"/>
                </a:cubicBezTo>
                <a:cubicBezTo>
                  <a:pt x="330" y="31"/>
                  <a:pt x="330" y="31"/>
                  <a:pt x="330" y="31"/>
                </a:cubicBezTo>
                <a:cubicBezTo>
                  <a:pt x="331" y="34"/>
                  <a:pt x="331" y="34"/>
                  <a:pt x="331" y="34"/>
                </a:cubicBezTo>
                <a:cubicBezTo>
                  <a:pt x="333" y="33"/>
                  <a:pt x="333" y="29"/>
                  <a:pt x="335" y="27"/>
                </a:cubicBezTo>
                <a:cubicBezTo>
                  <a:pt x="336" y="29"/>
                  <a:pt x="334" y="32"/>
                  <a:pt x="335" y="34"/>
                </a:cubicBezTo>
                <a:cubicBezTo>
                  <a:pt x="336" y="28"/>
                  <a:pt x="339" y="33"/>
                  <a:pt x="341" y="30"/>
                </a:cubicBezTo>
                <a:cubicBezTo>
                  <a:pt x="342" y="30"/>
                  <a:pt x="342" y="31"/>
                  <a:pt x="342" y="32"/>
                </a:cubicBezTo>
                <a:cubicBezTo>
                  <a:pt x="342" y="30"/>
                  <a:pt x="342" y="28"/>
                  <a:pt x="343" y="28"/>
                </a:cubicBezTo>
                <a:cubicBezTo>
                  <a:pt x="346" y="37"/>
                  <a:pt x="350" y="25"/>
                  <a:pt x="354" y="31"/>
                </a:cubicBezTo>
                <a:cubicBezTo>
                  <a:pt x="355" y="29"/>
                  <a:pt x="355" y="28"/>
                  <a:pt x="354" y="27"/>
                </a:cubicBezTo>
                <a:cubicBezTo>
                  <a:pt x="356" y="25"/>
                  <a:pt x="356" y="25"/>
                  <a:pt x="356" y="25"/>
                </a:cubicBezTo>
                <a:cubicBezTo>
                  <a:pt x="353" y="26"/>
                  <a:pt x="350" y="22"/>
                  <a:pt x="349" y="28"/>
                </a:cubicBezTo>
                <a:cubicBezTo>
                  <a:pt x="347" y="27"/>
                  <a:pt x="347" y="21"/>
                  <a:pt x="345" y="25"/>
                </a:cubicBezTo>
                <a:cubicBezTo>
                  <a:pt x="338" y="25"/>
                  <a:pt x="333" y="23"/>
                  <a:pt x="326" y="22"/>
                </a:cubicBezTo>
                <a:cubicBezTo>
                  <a:pt x="326" y="21"/>
                  <a:pt x="326" y="21"/>
                  <a:pt x="326" y="21"/>
                </a:cubicBezTo>
                <a:cubicBezTo>
                  <a:pt x="328" y="19"/>
                  <a:pt x="331" y="18"/>
                  <a:pt x="333" y="19"/>
                </a:cubicBezTo>
                <a:cubicBezTo>
                  <a:pt x="334" y="12"/>
                  <a:pt x="339" y="14"/>
                  <a:pt x="341" y="15"/>
                </a:cubicBezTo>
                <a:cubicBezTo>
                  <a:pt x="341" y="20"/>
                  <a:pt x="341" y="20"/>
                  <a:pt x="341" y="20"/>
                </a:cubicBezTo>
                <a:cubicBezTo>
                  <a:pt x="343" y="20"/>
                  <a:pt x="345" y="19"/>
                  <a:pt x="345" y="15"/>
                </a:cubicBezTo>
                <a:cubicBezTo>
                  <a:pt x="347" y="18"/>
                  <a:pt x="347" y="18"/>
                  <a:pt x="347" y="18"/>
                </a:cubicBezTo>
                <a:cubicBezTo>
                  <a:pt x="347" y="17"/>
                  <a:pt x="346" y="14"/>
                  <a:pt x="348" y="14"/>
                </a:cubicBezTo>
                <a:cubicBezTo>
                  <a:pt x="351" y="20"/>
                  <a:pt x="351" y="20"/>
                  <a:pt x="351" y="20"/>
                </a:cubicBezTo>
                <a:cubicBezTo>
                  <a:pt x="351" y="19"/>
                  <a:pt x="351" y="19"/>
                  <a:pt x="351" y="19"/>
                </a:cubicBezTo>
                <a:cubicBezTo>
                  <a:pt x="351" y="18"/>
                  <a:pt x="351" y="17"/>
                  <a:pt x="351" y="15"/>
                </a:cubicBezTo>
                <a:cubicBezTo>
                  <a:pt x="354" y="13"/>
                  <a:pt x="358" y="12"/>
                  <a:pt x="362" y="15"/>
                </a:cubicBezTo>
                <a:cubicBezTo>
                  <a:pt x="361" y="16"/>
                  <a:pt x="361" y="16"/>
                  <a:pt x="361" y="16"/>
                </a:cubicBezTo>
                <a:cubicBezTo>
                  <a:pt x="364" y="13"/>
                  <a:pt x="364" y="13"/>
                  <a:pt x="364" y="13"/>
                </a:cubicBezTo>
                <a:cubicBezTo>
                  <a:pt x="370" y="20"/>
                  <a:pt x="378" y="10"/>
                  <a:pt x="385" y="15"/>
                </a:cubicBezTo>
                <a:cubicBezTo>
                  <a:pt x="387" y="10"/>
                  <a:pt x="394" y="15"/>
                  <a:pt x="397" y="13"/>
                </a:cubicBezTo>
                <a:cubicBezTo>
                  <a:pt x="372" y="11"/>
                  <a:pt x="346" y="9"/>
                  <a:pt x="320" y="7"/>
                </a:cubicBezTo>
                <a:cubicBezTo>
                  <a:pt x="221" y="1"/>
                  <a:pt x="221" y="1"/>
                  <a:pt x="221" y="1"/>
                </a:cubicBezTo>
                <a:cubicBezTo>
                  <a:pt x="210" y="0"/>
                  <a:pt x="210" y="0"/>
                  <a:pt x="210" y="0"/>
                </a:cubicBezTo>
                <a:cubicBezTo>
                  <a:pt x="72" y="6"/>
                  <a:pt x="72" y="6"/>
                  <a:pt x="72" y="6"/>
                </a:cubicBezTo>
                <a:cubicBezTo>
                  <a:pt x="48" y="10"/>
                  <a:pt x="22" y="4"/>
                  <a:pt x="1" y="28"/>
                </a:cubicBezTo>
                <a:cubicBezTo>
                  <a:pt x="0" y="43"/>
                  <a:pt x="10" y="50"/>
                  <a:pt x="16" y="59"/>
                </a:cubicBezTo>
                <a:cubicBezTo>
                  <a:pt x="43" y="73"/>
                  <a:pt x="75" y="73"/>
                  <a:pt x="104" y="72"/>
                </a:cubicBezTo>
                <a:cubicBezTo>
                  <a:pt x="111" y="75"/>
                  <a:pt x="118" y="71"/>
                  <a:pt x="125" y="71"/>
                </a:cubicBezTo>
                <a:cubicBezTo>
                  <a:pt x="149" y="73"/>
                  <a:pt x="176" y="67"/>
                  <a:pt x="199" y="71"/>
                </a:cubicBezTo>
                <a:cubicBezTo>
                  <a:pt x="221" y="71"/>
                  <a:pt x="247" y="66"/>
                  <a:pt x="270" y="69"/>
                </a:cubicBezTo>
                <a:cubicBezTo>
                  <a:pt x="281" y="68"/>
                  <a:pt x="292" y="66"/>
                  <a:pt x="303" y="66"/>
                </a:cubicBezTo>
                <a:cubicBezTo>
                  <a:pt x="303" y="64"/>
                  <a:pt x="306" y="63"/>
                  <a:pt x="307" y="67"/>
                </a:cubicBezTo>
                <a:cubicBezTo>
                  <a:pt x="309" y="64"/>
                  <a:pt x="309" y="64"/>
                  <a:pt x="309" y="64"/>
                </a:cubicBezTo>
                <a:cubicBezTo>
                  <a:pt x="309" y="65"/>
                  <a:pt x="310" y="65"/>
                  <a:pt x="310" y="66"/>
                </a:cubicBezTo>
                <a:cubicBezTo>
                  <a:pt x="316" y="62"/>
                  <a:pt x="316" y="62"/>
                  <a:pt x="316" y="62"/>
                </a:cubicBezTo>
                <a:cubicBezTo>
                  <a:pt x="319" y="61"/>
                  <a:pt x="321" y="61"/>
                  <a:pt x="323" y="63"/>
                </a:cubicBezTo>
                <a:cubicBezTo>
                  <a:pt x="326" y="59"/>
                  <a:pt x="326" y="59"/>
                  <a:pt x="326" y="59"/>
                </a:cubicBezTo>
                <a:cubicBezTo>
                  <a:pt x="326" y="60"/>
                  <a:pt x="326" y="61"/>
                  <a:pt x="326" y="61"/>
                </a:cubicBezTo>
                <a:cubicBezTo>
                  <a:pt x="329" y="63"/>
                  <a:pt x="330" y="61"/>
                  <a:pt x="332" y="58"/>
                </a:cubicBezTo>
                <a:cubicBezTo>
                  <a:pt x="335" y="61"/>
                  <a:pt x="335" y="61"/>
                  <a:pt x="335" y="61"/>
                </a:cubicBezTo>
                <a:cubicBezTo>
                  <a:pt x="335" y="56"/>
                  <a:pt x="337" y="63"/>
                  <a:pt x="339" y="59"/>
                </a:cubicBezTo>
                <a:cubicBezTo>
                  <a:pt x="338" y="58"/>
                  <a:pt x="338" y="58"/>
                  <a:pt x="338" y="58"/>
                </a:cubicBezTo>
                <a:cubicBezTo>
                  <a:pt x="350" y="53"/>
                  <a:pt x="360" y="53"/>
                  <a:pt x="373" y="53"/>
                </a:cubicBezTo>
                <a:cubicBezTo>
                  <a:pt x="378" y="49"/>
                  <a:pt x="379" y="56"/>
                  <a:pt x="384" y="51"/>
                </a:cubicBezTo>
                <a:cubicBezTo>
                  <a:pt x="390" y="52"/>
                  <a:pt x="398" y="53"/>
                  <a:pt x="403" y="51"/>
                </a:cubicBezTo>
                <a:cubicBezTo>
                  <a:pt x="406" y="44"/>
                  <a:pt x="409" y="54"/>
                  <a:pt x="412" y="48"/>
                </a:cubicBezTo>
                <a:cubicBezTo>
                  <a:pt x="426" y="49"/>
                  <a:pt x="442" y="45"/>
                  <a:pt x="458" y="46"/>
                </a:cubicBezTo>
                <a:cubicBezTo>
                  <a:pt x="415" y="38"/>
                  <a:pt x="369" y="42"/>
                  <a:pt x="331" y="40"/>
                </a:cubicBezTo>
                <a:close/>
                <a:moveTo>
                  <a:pt x="215" y="18"/>
                </a:moveTo>
                <a:cubicBezTo>
                  <a:pt x="215" y="15"/>
                  <a:pt x="215" y="15"/>
                  <a:pt x="215" y="15"/>
                </a:cubicBezTo>
                <a:cubicBezTo>
                  <a:pt x="215" y="16"/>
                  <a:pt x="216" y="16"/>
                  <a:pt x="216" y="16"/>
                </a:cubicBezTo>
                <a:lnTo>
                  <a:pt x="215" y="18"/>
                </a:lnTo>
                <a:close/>
                <a:moveTo>
                  <a:pt x="262" y="19"/>
                </a:moveTo>
                <a:cubicBezTo>
                  <a:pt x="264" y="18"/>
                  <a:pt x="268" y="19"/>
                  <a:pt x="269" y="16"/>
                </a:cubicBezTo>
                <a:cubicBezTo>
                  <a:pt x="270" y="19"/>
                  <a:pt x="272" y="19"/>
                  <a:pt x="273" y="19"/>
                </a:cubicBezTo>
                <a:cubicBezTo>
                  <a:pt x="269" y="19"/>
                  <a:pt x="265" y="21"/>
                  <a:pt x="262" y="19"/>
                </a:cubicBezTo>
                <a:close/>
                <a:moveTo>
                  <a:pt x="279" y="20"/>
                </a:moveTo>
                <a:cubicBezTo>
                  <a:pt x="280" y="19"/>
                  <a:pt x="283" y="18"/>
                  <a:pt x="284" y="20"/>
                </a:cubicBezTo>
                <a:lnTo>
                  <a:pt x="279" y="20"/>
                </a:lnTo>
                <a:close/>
                <a:moveTo>
                  <a:pt x="290" y="21"/>
                </a:moveTo>
                <a:cubicBezTo>
                  <a:pt x="290" y="19"/>
                  <a:pt x="290" y="19"/>
                  <a:pt x="290" y="19"/>
                </a:cubicBezTo>
                <a:cubicBezTo>
                  <a:pt x="291" y="19"/>
                  <a:pt x="293" y="18"/>
                  <a:pt x="294" y="21"/>
                </a:cubicBezTo>
                <a:cubicBezTo>
                  <a:pt x="293" y="22"/>
                  <a:pt x="291" y="21"/>
                  <a:pt x="290" y="21"/>
                </a:cubicBezTo>
                <a:close/>
                <a:moveTo>
                  <a:pt x="296" y="39"/>
                </a:moveTo>
                <a:cubicBezTo>
                  <a:pt x="294" y="38"/>
                  <a:pt x="294" y="38"/>
                  <a:pt x="294" y="38"/>
                </a:cubicBezTo>
                <a:cubicBezTo>
                  <a:pt x="297" y="35"/>
                  <a:pt x="297" y="35"/>
                  <a:pt x="297" y="35"/>
                </a:cubicBezTo>
                <a:lnTo>
                  <a:pt x="296" y="39"/>
                </a:lnTo>
                <a:close/>
                <a:moveTo>
                  <a:pt x="300" y="15"/>
                </a:moveTo>
                <a:cubicBezTo>
                  <a:pt x="300" y="16"/>
                  <a:pt x="302" y="20"/>
                  <a:pt x="302" y="22"/>
                </a:cubicBezTo>
                <a:cubicBezTo>
                  <a:pt x="298" y="24"/>
                  <a:pt x="301" y="17"/>
                  <a:pt x="300" y="15"/>
                </a:cubicBezTo>
                <a:close/>
                <a:moveTo>
                  <a:pt x="325" y="22"/>
                </a:moveTo>
                <a:cubicBezTo>
                  <a:pt x="323" y="21"/>
                  <a:pt x="320" y="23"/>
                  <a:pt x="317" y="21"/>
                </a:cubicBezTo>
                <a:cubicBezTo>
                  <a:pt x="320" y="22"/>
                  <a:pt x="323" y="19"/>
                  <a:pt x="325" y="22"/>
                </a:cubicBezTo>
                <a:close/>
                <a:moveTo>
                  <a:pt x="306" y="21"/>
                </a:moveTo>
                <a:cubicBezTo>
                  <a:pt x="307" y="19"/>
                  <a:pt x="309" y="19"/>
                  <a:pt x="309" y="21"/>
                </a:cubicBezTo>
                <a:lnTo>
                  <a:pt x="306" y="21"/>
                </a:lnTo>
                <a:close/>
                <a:moveTo>
                  <a:pt x="319" y="39"/>
                </a:moveTo>
                <a:cubicBezTo>
                  <a:pt x="315" y="40"/>
                  <a:pt x="311" y="38"/>
                  <a:pt x="308" y="38"/>
                </a:cubicBezTo>
                <a:cubicBezTo>
                  <a:pt x="309" y="33"/>
                  <a:pt x="313" y="40"/>
                  <a:pt x="315" y="35"/>
                </a:cubicBezTo>
                <a:cubicBezTo>
                  <a:pt x="316" y="38"/>
                  <a:pt x="319" y="36"/>
                  <a:pt x="320" y="33"/>
                </a:cubicBezTo>
                <a:cubicBezTo>
                  <a:pt x="319" y="35"/>
                  <a:pt x="319" y="37"/>
                  <a:pt x="319" y="39"/>
                </a:cubicBezTo>
                <a:close/>
              </a:path>
            </a:pathLst>
          </a:custGeom>
          <a:solidFill>
            <a:schemeClr val="tx1">
              <a:lumMod val="85000"/>
              <a:lumOff val="15000"/>
            </a:schemeClr>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4" name="图文框 13">
            <a:extLst>
              <a:ext uri="{FF2B5EF4-FFF2-40B4-BE49-F238E27FC236}">
                <a16:creationId xmlns:a16="http://schemas.microsoft.com/office/drawing/2014/main" id="{AD8B914D-6F38-EB1F-7468-ACA3FA7377FD}"/>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4877827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地理环境内容页3">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29FDA0A5-363E-84D4-CCD3-B2E8B78021C0}"/>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a:xfrm>
            <a:off x="0" y="3667200"/>
            <a:ext cx="3334845" cy="3190801"/>
          </a:xfrm>
          <a:custGeom>
            <a:avLst/>
            <a:gdLst>
              <a:gd name="connsiteX0" fmla="*/ 0 w 3334845"/>
              <a:gd name="connsiteY0" fmla="*/ 0 h 3190801"/>
              <a:gd name="connsiteX1" fmla="*/ 3334845 w 3334845"/>
              <a:gd name="connsiteY1" fmla="*/ 0 h 3190801"/>
              <a:gd name="connsiteX2" fmla="*/ 3334845 w 3334845"/>
              <a:gd name="connsiteY2" fmla="*/ 3190801 h 3190801"/>
              <a:gd name="connsiteX3" fmla="*/ 0 w 3334845"/>
              <a:gd name="connsiteY3" fmla="*/ 3190801 h 3190801"/>
            </a:gdLst>
            <a:ahLst/>
            <a:cxnLst>
              <a:cxn ang="0">
                <a:pos x="connsiteX0" y="connsiteY0"/>
              </a:cxn>
              <a:cxn ang="0">
                <a:pos x="connsiteX1" y="connsiteY1"/>
              </a:cxn>
              <a:cxn ang="0">
                <a:pos x="connsiteX2" y="connsiteY2"/>
              </a:cxn>
              <a:cxn ang="0">
                <a:pos x="connsiteX3" y="connsiteY3"/>
              </a:cxn>
            </a:cxnLst>
            <a:rect l="l" t="t" r="r" b="b"/>
            <a:pathLst>
              <a:path w="3334845" h="3190801">
                <a:moveTo>
                  <a:pt x="0" y="0"/>
                </a:moveTo>
                <a:lnTo>
                  <a:pt x="3334845" y="0"/>
                </a:lnTo>
                <a:lnTo>
                  <a:pt x="3334845" y="3190801"/>
                </a:lnTo>
                <a:lnTo>
                  <a:pt x="0" y="3190801"/>
                </a:lnTo>
                <a:close/>
              </a:path>
            </a:pathLst>
          </a:custGeom>
        </p:spPr>
      </p:pic>
      <p:pic>
        <p:nvPicPr>
          <p:cNvPr id="11" name="图片 10">
            <a:extLst>
              <a:ext uri="{FF2B5EF4-FFF2-40B4-BE49-F238E27FC236}">
                <a16:creationId xmlns:a16="http://schemas.microsoft.com/office/drawing/2014/main" id="{797B33D7-B09D-284B-5987-7D3A5CAAFF57}"/>
              </a:ext>
            </a:extLst>
          </p:cNvPr>
          <p:cNvPicPr>
            <a:picLocks noChangeAspect="1"/>
          </p:cNvPicPr>
          <p:nvPr userDrawn="1"/>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grpSp>
        <p:nvGrpSpPr>
          <p:cNvPr id="7" name="组合 6">
            <a:extLst>
              <a:ext uri="{FF2B5EF4-FFF2-40B4-BE49-F238E27FC236}">
                <a16:creationId xmlns:a16="http://schemas.microsoft.com/office/drawing/2014/main" id="{10D5ABFF-46A6-BB0A-2B23-0206C7A2A596}"/>
              </a:ext>
            </a:extLst>
          </p:cNvPr>
          <p:cNvGrpSpPr/>
          <p:nvPr userDrawn="1"/>
        </p:nvGrpSpPr>
        <p:grpSpPr>
          <a:xfrm>
            <a:off x="1748045" y="1189746"/>
            <a:ext cx="2117340" cy="2117340"/>
            <a:chOff x="1917977" y="1293369"/>
            <a:chExt cx="2117340" cy="2117340"/>
          </a:xfrm>
        </p:grpSpPr>
        <p:pic>
          <p:nvPicPr>
            <p:cNvPr id="8" name="图片 7">
              <a:extLst>
                <a:ext uri="{FF2B5EF4-FFF2-40B4-BE49-F238E27FC236}">
                  <a16:creationId xmlns:a16="http://schemas.microsoft.com/office/drawing/2014/main" id="{C0795DB2-89BA-9114-90C5-E61B11A07FED}"/>
                </a:ext>
              </a:extLst>
            </p:cNvPr>
            <p:cNvPicPr>
              <a:picLocks noChangeAspect="1"/>
            </p:cNvPicPr>
            <p:nvPr/>
          </p:nvPicPr>
          <p:blipFill>
            <a:blip r:embed="rId5">
              <a:extLst>
                <a:ext uri="{28A0092B-C50C-407E-A947-70E740481C1C}">
                  <a14:useLocalDpi xmlns:a14="http://schemas.microsoft.com/office/drawing/2010/main" val="0"/>
                </a:ext>
              </a:extLst>
            </a:blip>
            <a:srcRect l="34016" t="4346" r="6738" b="36408"/>
            <a:stretch>
              <a:fillRect/>
            </a:stretch>
          </p:blipFill>
          <p:spPr>
            <a:xfrm>
              <a:off x="2001921" y="1377315"/>
              <a:ext cx="1949450" cy="1949450"/>
            </a:xfrm>
            <a:custGeom>
              <a:avLst/>
              <a:gdLst>
                <a:gd name="connsiteX0" fmla="*/ 974725 w 1949450"/>
                <a:gd name="connsiteY0" fmla="*/ 0 h 1949450"/>
                <a:gd name="connsiteX1" fmla="*/ 1949450 w 1949450"/>
                <a:gd name="connsiteY1" fmla="*/ 974725 h 1949450"/>
                <a:gd name="connsiteX2" fmla="*/ 974725 w 1949450"/>
                <a:gd name="connsiteY2" fmla="*/ 1949450 h 1949450"/>
                <a:gd name="connsiteX3" fmla="*/ 0 w 1949450"/>
                <a:gd name="connsiteY3" fmla="*/ 974725 h 1949450"/>
                <a:gd name="connsiteX4" fmla="*/ 974725 w 1949450"/>
                <a:gd name="connsiteY4" fmla="*/ 0 h 194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450" h="1949450">
                  <a:moveTo>
                    <a:pt x="974725" y="0"/>
                  </a:moveTo>
                  <a:cubicBezTo>
                    <a:pt x="1513051" y="0"/>
                    <a:pt x="1949450" y="436399"/>
                    <a:pt x="1949450" y="974725"/>
                  </a:cubicBezTo>
                  <a:cubicBezTo>
                    <a:pt x="1949450" y="1513051"/>
                    <a:pt x="1513051" y="1949450"/>
                    <a:pt x="974725" y="1949450"/>
                  </a:cubicBezTo>
                  <a:cubicBezTo>
                    <a:pt x="436399" y="1949450"/>
                    <a:pt x="0" y="1513051"/>
                    <a:pt x="0" y="974725"/>
                  </a:cubicBezTo>
                  <a:cubicBezTo>
                    <a:pt x="0" y="436399"/>
                    <a:pt x="436399" y="0"/>
                    <a:pt x="974725" y="0"/>
                  </a:cubicBezTo>
                  <a:close/>
                </a:path>
              </a:pathLst>
            </a:custGeom>
            <a:ln w="15875">
              <a:noFill/>
            </a:ln>
          </p:spPr>
        </p:pic>
        <p:pic>
          <p:nvPicPr>
            <p:cNvPr id="9" name="图片 8">
              <a:extLst>
                <a:ext uri="{FF2B5EF4-FFF2-40B4-BE49-F238E27FC236}">
                  <a16:creationId xmlns:a16="http://schemas.microsoft.com/office/drawing/2014/main" id="{3C03B0C1-4A6B-082A-6355-482C74DA4ED1}"/>
                </a:ext>
              </a:extLst>
            </p:cNvPr>
            <p:cNvPicPr>
              <a:picLocks noChangeAspect="1"/>
            </p:cNvPicPr>
            <p:nvPr/>
          </p:nvPicPr>
          <p:blipFill rotWithShape="1">
            <a:blip r:embed="rId6">
              <a:biLevel thresh="50000"/>
              <a:extLst>
                <a:ext uri="{BEBA8EAE-BF5A-486C-A8C5-ECC9F3942E4B}">
                  <a14:imgProps xmlns:a14="http://schemas.microsoft.com/office/drawing/2010/main">
                    <a14:imgLayer r:embed="rId7">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69225" t="50709" r="17030" b="28747"/>
            <a:stretch/>
          </p:blipFill>
          <p:spPr>
            <a:xfrm rot="11874475">
              <a:off x="1917977" y="1293369"/>
              <a:ext cx="2117340" cy="2117340"/>
            </a:xfrm>
            <a:prstGeom prst="ellipse">
              <a:avLst/>
            </a:prstGeom>
          </p:spPr>
        </p:pic>
      </p:grpSp>
      <p:grpSp>
        <p:nvGrpSpPr>
          <p:cNvPr id="10" name="组合 9">
            <a:extLst>
              <a:ext uri="{FF2B5EF4-FFF2-40B4-BE49-F238E27FC236}">
                <a16:creationId xmlns:a16="http://schemas.microsoft.com/office/drawing/2014/main" id="{8DC9A1CC-2C7D-A4AF-BFD3-F6C62D446DD5}"/>
              </a:ext>
            </a:extLst>
          </p:cNvPr>
          <p:cNvGrpSpPr/>
          <p:nvPr userDrawn="1"/>
        </p:nvGrpSpPr>
        <p:grpSpPr>
          <a:xfrm>
            <a:off x="5037330" y="1189746"/>
            <a:ext cx="2117340" cy="2117340"/>
            <a:chOff x="1917977" y="1293369"/>
            <a:chExt cx="2117340" cy="2117340"/>
          </a:xfrm>
        </p:grpSpPr>
        <p:pic>
          <p:nvPicPr>
            <p:cNvPr id="14" name="图片 13">
              <a:extLst>
                <a:ext uri="{FF2B5EF4-FFF2-40B4-BE49-F238E27FC236}">
                  <a16:creationId xmlns:a16="http://schemas.microsoft.com/office/drawing/2014/main" id="{AA63F702-899E-B021-6E27-326C88923A62}"/>
                </a:ext>
              </a:extLst>
            </p:cNvPr>
            <p:cNvPicPr>
              <a:picLocks noChangeAspect="1"/>
            </p:cNvPicPr>
            <p:nvPr/>
          </p:nvPicPr>
          <p:blipFill>
            <a:blip r:embed="rId5">
              <a:extLst>
                <a:ext uri="{28A0092B-C50C-407E-A947-70E740481C1C}">
                  <a14:useLocalDpi xmlns:a14="http://schemas.microsoft.com/office/drawing/2010/main" val="0"/>
                </a:ext>
              </a:extLst>
            </a:blip>
            <a:srcRect l="34016" t="4346" r="6738" b="36408"/>
            <a:stretch>
              <a:fillRect/>
            </a:stretch>
          </p:blipFill>
          <p:spPr>
            <a:xfrm>
              <a:off x="2001921" y="1377315"/>
              <a:ext cx="1949450" cy="1949450"/>
            </a:xfrm>
            <a:custGeom>
              <a:avLst/>
              <a:gdLst>
                <a:gd name="connsiteX0" fmla="*/ 974725 w 1949450"/>
                <a:gd name="connsiteY0" fmla="*/ 0 h 1949450"/>
                <a:gd name="connsiteX1" fmla="*/ 1949450 w 1949450"/>
                <a:gd name="connsiteY1" fmla="*/ 974725 h 1949450"/>
                <a:gd name="connsiteX2" fmla="*/ 974725 w 1949450"/>
                <a:gd name="connsiteY2" fmla="*/ 1949450 h 1949450"/>
                <a:gd name="connsiteX3" fmla="*/ 0 w 1949450"/>
                <a:gd name="connsiteY3" fmla="*/ 974725 h 1949450"/>
                <a:gd name="connsiteX4" fmla="*/ 974725 w 1949450"/>
                <a:gd name="connsiteY4" fmla="*/ 0 h 194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450" h="1949450">
                  <a:moveTo>
                    <a:pt x="974725" y="0"/>
                  </a:moveTo>
                  <a:cubicBezTo>
                    <a:pt x="1513051" y="0"/>
                    <a:pt x="1949450" y="436399"/>
                    <a:pt x="1949450" y="974725"/>
                  </a:cubicBezTo>
                  <a:cubicBezTo>
                    <a:pt x="1949450" y="1513051"/>
                    <a:pt x="1513051" y="1949450"/>
                    <a:pt x="974725" y="1949450"/>
                  </a:cubicBezTo>
                  <a:cubicBezTo>
                    <a:pt x="436399" y="1949450"/>
                    <a:pt x="0" y="1513051"/>
                    <a:pt x="0" y="974725"/>
                  </a:cubicBezTo>
                  <a:cubicBezTo>
                    <a:pt x="0" y="436399"/>
                    <a:pt x="436399" y="0"/>
                    <a:pt x="974725" y="0"/>
                  </a:cubicBezTo>
                  <a:close/>
                </a:path>
              </a:pathLst>
            </a:custGeom>
            <a:ln w="15875">
              <a:noFill/>
            </a:ln>
          </p:spPr>
        </p:pic>
        <p:pic>
          <p:nvPicPr>
            <p:cNvPr id="15" name="图片 14">
              <a:extLst>
                <a:ext uri="{FF2B5EF4-FFF2-40B4-BE49-F238E27FC236}">
                  <a16:creationId xmlns:a16="http://schemas.microsoft.com/office/drawing/2014/main" id="{BB08F4FF-E3D1-70C3-A96E-475751493F41}"/>
                </a:ext>
              </a:extLst>
            </p:cNvPr>
            <p:cNvPicPr>
              <a:picLocks noChangeAspect="1"/>
            </p:cNvPicPr>
            <p:nvPr/>
          </p:nvPicPr>
          <p:blipFill rotWithShape="1">
            <a:blip r:embed="rId6">
              <a:biLevel thresh="50000"/>
              <a:extLst>
                <a:ext uri="{BEBA8EAE-BF5A-486C-A8C5-ECC9F3942E4B}">
                  <a14:imgProps xmlns:a14="http://schemas.microsoft.com/office/drawing/2010/main">
                    <a14:imgLayer r:embed="rId7">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69225" t="50709" r="17030" b="28747"/>
            <a:stretch/>
          </p:blipFill>
          <p:spPr>
            <a:xfrm rot="11874475">
              <a:off x="1917977" y="1293369"/>
              <a:ext cx="2117340" cy="2117340"/>
            </a:xfrm>
            <a:prstGeom prst="ellipse">
              <a:avLst/>
            </a:prstGeom>
          </p:spPr>
        </p:pic>
      </p:grpSp>
      <p:grpSp>
        <p:nvGrpSpPr>
          <p:cNvPr id="16" name="组合 15">
            <a:extLst>
              <a:ext uri="{FF2B5EF4-FFF2-40B4-BE49-F238E27FC236}">
                <a16:creationId xmlns:a16="http://schemas.microsoft.com/office/drawing/2014/main" id="{08142868-2B7A-3440-3B4C-926B7C19AFA5}"/>
              </a:ext>
            </a:extLst>
          </p:cNvPr>
          <p:cNvGrpSpPr/>
          <p:nvPr userDrawn="1"/>
        </p:nvGrpSpPr>
        <p:grpSpPr>
          <a:xfrm>
            <a:off x="8326615" y="1189746"/>
            <a:ext cx="2117340" cy="2117340"/>
            <a:chOff x="1917977" y="1293369"/>
            <a:chExt cx="2117340" cy="2117340"/>
          </a:xfrm>
        </p:grpSpPr>
        <p:pic>
          <p:nvPicPr>
            <p:cNvPr id="17" name="图片 16">
              <a:extLst>
                <a:ext uri="{FF2B5EF4-FFF2-40B4-BE49-F238E27FC236}">
                  <a16:creationId xmlns:a16="http://schemas.microsoft.com/office/drawing/2014/main" id="{6A19CE98-36DA-0167-3F65-634FCBD5FD36}"/>
                </a:ext>
              </a:extLst>
            </p:cNvPr>
            <p:cNvPicPr>
              <a:picLocks noChangeAspect="1"/>
            </p:cNvPicPr>
            <p:nvPr/>
          </p:nvPicPr>
          <p:blipFill>
            <a:blip r:embed="rId5">
              <a:extLst>
                <a:ext uri="{28A0092B-C50C-407E-A947-70E740481C1C}">
                  <a14:useLocalDpi xmlns:a14="http://schemas.microsoft.com/office/drawing/2010/main" val="0"/>
                </a:ext>
              </a:extLst>
            </a:blip>
            <a:srcRect l="34016" t="4346" r="6738" b="36408"/>
            <a:stretch>
              <a:fillRect/>
            </a:stretch>
          </p:blipFill>
          <p:spPr>
            <a:xfrm>
              <a:off x="2001921" y="1377315"/>
              <a:ext cx="1949450" cy="1949450"/>
            </a:xfrm>
            <a:custGeom>
              <a:avLst/>
              <a:gdLst>
                <a:gd name="connsiteX0" fmla="*/ 974725 w 1949450"/>
                <a:gd name="connsiteY0" fmla="*/ 0 h 1949450"/>
                <a:gd name="connsiteX1" fmla="*/ 1949450 w 1949450"/>
                <a:gd name="connsiteY1" fmla="*/ 974725 h 1949450"/>
                <a:gd name="connsiteX2" fmla="*/ 974725 w 1949450"/>
                <a:gd name="connsiteY2" fmla="*/ 1949450 h 1949450"/>
                <a:gd name="connsiteX3" fmla="*/ 0 w 1949450"/>
                <a:gd name="connsiteY3" fmla="*/ 974725 h 1949450"/>
                <a:gd name="connsiteX4" fmla="*/ 974725 w 1949450"/>
                <a:gd name="connsiteY4" fmla="*/ 0 h 1949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9450" h="1949450">
                  <a:moveTo>
                    <a:pt x="974725" y="0"/>
                  </a:moveTo>
                  <a:cubicBezTo>
                    <a:pt x="1513051" y="0"/>
                    <a:pt x="1949450" y="436399"/>
                    <a:pt x="1949450" y="974725"/>
                  </a:cubicBezTo>
                  <a:cubicBezTo>
                    <a:pt x="1949450" y="1513051"/>
                    <a:pt x="1513051" y="1949450"/>
                    <a:pt x="974725" y="1949450"/>
                  </a:cubicBezTo>
                  <a:cubicBezTo>
                    <a:pt x="436399" y="1949450"/>
                    <a:pt x="0" y="1513051"/>
                    <a:pt x="0" y="974725"/>
                  </a:cubicBezTo>
                  <a:cubicBezTo>
                    <a:pt x="0" y="436399"/>
                    <a:pt x="436399" y="0"/>
                    <a:pt x="974725" y="0"/>
                  </a:cubicBezTo>
                  <a:close/>
                </a:path>
              </a:pathLst>
            </a:custGeom>
            <a:ln w="15875">
              <a:noFill/>
            </a:ln>
          </p:spPr>
        </p:pic>
        <p:pic>
          <p:nvPicPr>
            <p:cNvPr id="18" name="图片 17">
              <a:extLst>
                <a:ext uri="{FF2B5EF4-FFF2-40B4-BE49-F238E27FC236}">
                  <a16:creationId xmlns:a16="http://schemas.microsoft.com/office/drawing/2014/main" id="{A42F8929-5958-8A37-AE5E-E5BDAA987D73}"/>
                </a:ext>
              </a:extLst>
            </p:cNvPr>
            <p:cNvPicPr>
              <a:picLocks noChangeAspect="1"/>
            </p:cNvPicPr>
            <p:nvPr/>
          </p:nvPicPr>
          <p:blipFill rotWithShape="1">
            <a:blip r:embed="rId6">
              <a:biLevel thresh="50000"/>
              <a:extLst>
                <a:ext uri="{BEBA8EAE-BF5A-486C-A8C5-ECC9F3942E4B}">
                  <a14:imgProps xmlns:a14="http://schemas.microsoft.com/office/drawing/2010/main">
                    <a14:imgLayer r:embed="rId7">
                      <a14:imgEffect>
                        <a14:colorTemperature colorTemp="4700"/>
                      </a14:imgEffect>
                      <a14:imgEffect>
                        <a14:saturation sat="33000"/>
                      </a14:imgEffect>
                    </a14:imgLayer>
                  </a14:imgProps>
                </a:ext>
                <a:ext uri="{28A0092B-C50C-407E-A947-70E740481C1C}">
                  <a14:useLocalDpi xmlns:a14="http://schemas.microsoft.com/office/drawing/2010/main" val="0"/>
                </a:ext>
              </a:extLst>
            </a:blip>
            <a:srcRect l="69225" t="50709" r="17030" b="28747"/>
            <a:stretch/>
          </p:blipFill>
          <p:spPr>
            <a:xfrm rot="11874475">
              <a:off x="1917977" y="1293369"/>
              <a:ext cx="2117340" cy="2117340"/>
            </a:xfrm>
            <a:prstGeom prst="ellipse">
              <a:avLst/>
            </a:prstGeom>
          </p:spPr>
        </p:pic>
      </p:grpSp>
      <p:grpSp>
        <p:nvGrpSpPr>
          <p:cNvPr id="19" name="组合 18">
            <a:extLst>
              <a:ext uri="{FF2B5EF4-FFF2-40B4-BE49-F238E27FC236}">
                <a16:creationId xmlns:a16="http://schemas.microsoft.com/office/drawing/2014/main" id="{2E683EE4-0D41-009E-D2E8-6BD56F743AFF}"/>
              </a:ext>
            </a:extLst>
          </p:cNvPr>
          <p:cNvGrpSpPr/>
          <p:nvPr userDrawn="1"/>
        </p:nvGrpSpPr>
        <p:grpSpPr>
          <a:xfrm flipH="1">
            <a:off x="10343095" y="546598"/>
            <a:ext cx="1558388" cy="548002"/>
            <a:chOff x="248784" y="452514"/>
            <a:chExt cx="2009094" cy="706492"/>
          </a:xfrm>
        </p:grpSpPr>
        <p:pic>
          <p:nvPicPr>
            <p:cNvPr id="22" name="图片 21">
              <a:extLst>
                <a:ext uri="{FF2B5EF4-FFF2-40B4-BE49-F238E27FC236}">
                  <a16:creationId xmlns:a16="http://schemas.microsoft.com/office/drawing/2014/main" id="{6EF4B974-4991-F30E-8837-F315A6F26662}"/>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flipH="1">
              <a:off x="248784" y="452514"/>
              <a:ext cx="1152686" cy="571580"/>
            </a:xfrm>
            <a:prstGeom prst="rect">
              <a:avLst/>
            </a:prstGeom>
          </p:spPr>
        </p:pic>
        <p:pic>
          <p:nvPicPr>
            <p:cNvPr id="23" name="图片 22">
              <a:extLst>
                <a:ext uri="{FF2B5EF4-FFF2-40B4-BE49-F238E27FC236}">
                  <a16:creationId xmlns:a16="http://schemas.microsoft.com/office/drawing/2014/main" id="{A37132BD-31F3-78A3-A24B-2A7A5C8A1F2E}"/>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105192" y="587426"/>
              <a:ext cx="1152686" cy="571580"/>
            </a:xfrm>
            <a:prstGeom prst="rect">
              <a:avLst/>
            </a:prstGeom>
          </p:spPr>
        </p:pic>
      </p:grpSp>
      <p:sp>
        <p:nvSpPr>
          <p:cNvPr id="24" name="图文框 23">
            <a:extLst>
              <a:ext uri="{FF2B5EF4-FFF2-40B4-BE49-F238E27FC236}">
                <a16:creationId xmlns:a16="http://schemas.microsoft.com/office/drawing/2014/main" id="{4CAB268F-4F0C-62FA-B090-794360A1D6B3}"/>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236576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历史文化内容页1">
    <p:spTree>
      <p:nvGrpSpPr>
        <p:cNvPr id="1" name=""/>
        <p:cNvGrpSpPr/>
        <p:nvPr/>
      </p:nvGrpSpPr>
      <p:grpSpPr>
        <a:xfrm>
          <a:off x="0" y="0"/>
          <a:ext cx="0" cy="0"/>
          <a:chOff x="0" y="0"/>
          <a:chExt cx="0" cy="0"/>
        </a:xfrm>
      </p:grpSpPr>
      <p:pic>
        <p:nvPicPr>
          <p:cNvPr id="5" name="Picture 25">
            <a:extLst>
              <a:ext uri="{FF2B5EF4-FFF2-40B4-BE49-F238E27FC236}">
                <a16:creationId xmlns:a16="http://schemas.microsoft.com/office/drawing/2014/main" id="{8DB50469-8D31-9B10-F5C6-A74E0A34F703}"/>
              </a:ext>
            </a:extLst>
          </p:cNvPr>
          <p:cNvPicPr>
            <a:picLocks noChangeAspect="1"/>
          </p:cNvPicPr>
          <p:nvPr userDrawn="1"/>
        </p:nvPicPr>
        <p:blipFill>
          <a:blip r:embed="rId2"/>
          <a:stretch>
            <a:fillRect/>
          </a:stretch>
        </p:blipFill>
        <p:spPr>
          <a:xfrm>
            <a:off x="7274560" y="-4909"/>
            <a:ext cx="4913376" cy="6858000"/>
          </a:xfrm>
          <a:prstGeom prst="rect">
            <a:avLst/>
          </a:prstGeom>
        </p:spPr>
      </p:pic>
      <p:pic>
        <p:nvPicPr>
          <p:cNvPr id="3" name="图片 2">
            <a:extLst>
              <a:ext uri="{FF2B5EF4-FFF2-40B4-BE49-F238E27FC236}">
                <a16:creationId xmlns:a16="http://schemas.microsoft.com/office/drawing/2014/main" id="{20C2EB93-5A93-6194-FAF5-652299916310}"/>
              </a:ext>
            </a:extLst>
          </p:cNvPr>
          <p:cNvPicPr>
            <a:picLocks noChangeAspect="1"/>
          </p:cNvPicPr>
          <p:nvPr userDrawn="1"/>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sp>
        <p:nvSpPr>
          <p:cNvPr id="7" name="图文框 6">
            <a:extLst>
              <a:ext uri="{FF2B5EF4-FFF2-40B4-BE49-F238E27FC236}">
                <a16:creationId xmlns:a16="http://schemas.microsoft.com/office/drawing/2014/main" id="{332A5002-0287-8083-98E6-CCCD3D8915D8}"/>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697115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历史文化内容页2">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D165B4D1-A27D-2813-93AE-D257EE6C36D4}"/>
              </a:ext>
            </a:extLst>
          </p:cNvPr>
          <p:cNvPicPr>
            <a:picLocks noChangeAspect="1"/>
          </p:cNvPicPr>
          <p:nvPr userDrawn="1"/>
        </p:nvPicPr>
        <p:blipFill>
          <a:blip r:embed="rId2"/>
          <a:srcRect r="44907"/>
          <a:stretch>
            <a:fillRect/>
          </a:stretch>
        </p:blipFill>
        <p:spPr>
          <a:xfrm flipV="1">
            <a:off x="10565071" y="13661"/>
            <a:ext cx="1626929" cy="4071313"/>
          </a:xfrm>
          <a:custGeom>
            <a:avLst/>
            <a:gdLst>
              <a:gd name="connsiteX0" fmla="*/ 0 w 1626929"/>
              <a:gd name="connsiteY0" fmla="*/ 4071313 h 4071313"/>
              <a:gd name="connsiteX1" fmla="*/ 1626929 w 1626929"/>
              <a:gd name="connsiteY1" fmla="*/ 4071313 h 4071313"/>
              <a:gd name="connsiteX2" fmla="*/ 1626929 w 1626929"/>
              <a:gd name="connsiteY2" fmla="*/ 0 h 4071313"/>
              <a:gd name="connsiteX3" fmla="*/ 0 w 1626929"/>
              <a:gd name="connsiteY3" fmla="*/ 0 h 4071313"/>
            </a:gdLst>
            <a:ahLst/>
            <a:cxnLst>
              <a:cxn ang="0">
                <a:pos x="connsiteX0" y="connsiteY0"/>
              </a:cxn>
              <a:cxn ang="0">
                <a:pos x="connsiteX1" y="connsiteY1"/>
              </a:cxn>
              <a:cxn ang="0">
                <a:pos x="connsiteX2" y="connsiteY2"/>
              </a:cxn>
              <a:cxn ang="0">
                <a:pos x="connsiteX3" y="connsiteY3"/>
              </a:cxn>
            </a:cxnLst>
            <a:rect l="l" t="t" r="r" b="b"/>
            <a:pathLst>
              <a:path w="1626929" h="4071313">
                <a:moveTo>
                  <a:pt x="0" y="4071313"/>
                </a:moveTo>
                <a:lnTo>
                  <a:pt x="1626929" y="4071313"/>
                </a:lnTo>
                <a:lnTo>
                  <a:pt x="1626929" y="0"/>
                </a:lnTo>
                <a:lnTo>
                  <a:pt x="0" y="0"/>
                </a:lnTo>
                <a:close/>
              </a:path>
            </a:pathLst>
          </a:custGeom>
        </p:spPr>
      </p:pic>
      <p:pic>
        <p:nvPicPr>
          <p:cNvPr id="4" name="Picture 6">
            <a:extLst>
              <a:ext uri="{FF2B5EF4-FFF2-40B4-BE49-F238E27FC236}">
                <a16:creationId xmlns:a16="http://schemas.microsoft.com/office/drawing/2014/main" id="{02152D83-8071-FDCC-6160-7AF34C8512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15240" y="1810277"/>
            <a:ext cx="9082105" cy="5108683"/>
          </a:xfrm>
          <a:prstGeom prst="rect">
            <a:avLst/>
          </a:prstGeom>
        </p:spPr>
      </p:pic>
      <p:pic>
        <p:nvPicPr>
          <p:cNvPr id="3" name="图片 2">
            <a:extLst>
              <a:ext uri="{FF2B5EF4-FFF2-40B4-BE49-F238E27FC236}">
                <a16:creationId xmlns:a16="http://schemas.microsoft.com/office/drawing/2014/main" id="{58E9B336-09E4-D71D-1946-589404073855}"/>
              </a:ext>
            </a:extLst>
          </p:cNvPr>
          <p:cNvPicPr>
            <a:picLocks noChangeAspect="1"/>
          </p:cNvPicPr>
          <p:nvPr userDrawn="1"/>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grpSp>
        <p:nvGrpSpPr>
          <p:cNvPr id="7" name="组合 6">
            <a:extLst>
              <a:ext uri="{FF2B5EF4-FFF2-40B4-BE49-F238E27FC236}">
                <a16:creationId xmlns:a16="http://schemas.microsoft.com/office/drawing/2014/main" id="{0705C66C-8EBA-AECD-D8C6-A1470016948A}"/>
              </a:ext>
            </a:extLst>
          </p:cNvPr>
          <p:cNvGrpSpPr/>
          <p:nvPr userDrawn="1"/>
        </p:nvGrpSpPr>
        <p:grpSpPr>
          <a:xfrm flipH="1">
            <a:off x="8881260" y="1310835"/>
            <a:ext cx="1531809" cy="499442"/>
            <a:chOff x="248784" y="452514"/>
            <a:chExt cx="2009094" cy="706492"/>
          </a:xfrm>
        </p:grpSpPr>
        <p:pic>
          <p:nvPicPr>
            <p:cNvPr id="8" name="图片 7">
              <a:extLst>
                <a:ext uri="{FF2B5EF4-FFF2-40B4-BE49-F238E27FC236}">
                  <a16:creationId xmlns:a16="http://schemas.microsoft.com/office/drawing/2014/main" id="{3DE6FDA6-1732-F85C-4C36-1CB182741F4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flipH="1">
              <a:off x="248784" y="452514"/>
              <a:ext cx="1152686" cy="571580"/>
            </a:xfrm>
            <a:prstGeom prst="rect">
              <a:avLst/>
            </a:prstGeom>
          </p:spPr>
        </p:pic>
        <p:pic>
          <p:nvPicPr>
            <p:cNvPr id="9" name="图片 8">
              <a:extLst>
                <a:ext uri="{FF2B5EF4-FFF2-40B4-BE49-F238E27FC236}">
                  <a16:creationId xmlns:a16="http://schemas.microsoft.com/office/drawing/2014/main" id="{38FDEFA5-39D1-9B21-691C-9BF966367CF1}"/>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105192" y="587426"/>
              <a:ext cx="1152686" cy="571580"/>
            </a:xfrm>
            <a:prstGeom prst="rect">
              <a:avLst/>
            </a:prstGeom>
          </p:spPr>
        </p:pic>
      </p:grpSp>
      <p:sp>
        <p:nvSpPr>
          <p:cNvPr id="10" name="图文框 9">
            <a:extLst>
              <a:ext uri="{FF2B5EF4-FFF2-40B4-BE49-F238E27FC236}">
                <a16:creationId xmlns:a16="http://schemas.microsoft.com/office/drawing/2014/main" id="{46DA49AC-F509-8BA8-B076-232ED5436AF3}"/>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1780491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历史文化内容页3">
    <p:spTree>
      <p:nvGrpSpPr>
        <p:cNvPr id="1" name=""/>
        <p:cNvGrpSpPr/>
        <p:nvPr/>
      </p:nvGrpSpPr>
      <p:grpSpPr>
        <a:xfrm>
          <a:off x="0" y="0"/>
          <a:ext cx="0" cy="0"/>
          <a:chOff x="0" y="0"/>
          <a:chExt cx="0" cy="0"/>
        </a:xfrm>
      </p:grpSpPr>
      <p:pic>
        <p:nvPicPr>
          <p:cNvPr id="7" name="Picture 45">
            <a:extLst>
              <a:ext uri="{FF2B5EF4-FFF2-40B4-BE49-F238E27FC236}">
                <a16:creationId xmlns:a16="http://schemas.microsoft.com/office/drawing/2014/main" id="{C2C10D2D-1964-44CC-8241-573FD6769DE5}"/>
              </a:ext>
            </a:extLst>
          </p:cNvPr>
          <p:cNvPicPr>
            <a:picLocks noChangeAspect="1"/>
          </p:cNvPicPr>
          <p:nvPr userDrawn="1"/>
        </p:nvPicPr>
        <p:blipFill>
          <a:blip r:embed="rId2"/>
          <a:stretch>
            <a:fillRect/>
          </a:stretch>
        </p:blipFill>
        <p:spPr>
          <a:xfrm flipV="1">
            <a:off x="185907" y="1221404"/>
            <a:ext cx="11818920" cy="3634318"/>
          </a:xfrm>
          <a:prstGeom prst="rect">
            <a:avLst/>
          </a:prstGeom>
        </p:spPr>
      </p:pic>
      <p:pic>
        <p:nvPicPr>
          <p:cNvPr id="6" name="图片 5">
            <a:extLst>
              <a:ext uri="{FF2B5EF4-FFF2-40B4-BE49-F238E27FC236}">
                <a16:creationId xmlns:a16="http://schemas.microsoft.com/office/drawing/2014/main" id="{3E9CFB84-CB9F-2F5D-461A-11A87850AA2A}"/>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a:xfrm flipV="1">
            <a:off x="0" y="1677926"/>
            <a:ext cx="12187910" cy="5180075"/>
          </a:xfrm>
          <a:custGeom>
            <a:avLst/>
            <a:gdLst>
              <a:gd name="connsiteX0" fmla="*/ 0 w 12187910"/>
              <a:gd name="connsiteY0" fmla="*/ 5180075 h 5180075"/>
              <a:gd name="connsiteX1" fmla="*/ 12187910 w 12187910"/>
              <a:gd name="connsiteY1" fmla="*/ 5180075 h 5180075"/>
              <a:gd name="connsiteX2" fmla="*/ 12187910 w 12187910"/>
              <a:gd name="connsiteY2" fmla="*/ 0 h 5180075"/>
              <a:gd name="connsiteX3" fmla="*/ 0 w 12187910"/>
              <a:gd name="connsiteY3" fmla="*/ 0 h 5180075"/>
            </a:gdLst>
            <a:ahLst/>
            <a:cxnLst>
              <a:cxn ang="0">
                <a:pos x="connsiteX0" y="connsiteY0"/>
              </a:cxn>
              <a:cxn ang="0">
                <a:pos x="connsiteX1" y="connsiteY1"/>
              </a:cxn>
              <a:cxn ang="0">
                <a:pos x="connsiteX2" y="connsiteY2"/>
              </a:cxn>
              <a:cxn ang="0">
                <a:pos x="connsiteX3" y="connsiteY3"/>
              </a:cxn>
            </a:cxnLst>
            <a:rect l="l" t="t" r="r" b="b"/>
            <a:pathLst>
              <a:path w="12187910" h="5180075">
                <a:moveTo>
                  <a:pt x="0" y="5180075"/>
                </a:moveTo>
                <a:lnTo>
                  <a:pt x="12187910" y="5180075"/>
                </a:lnTo>
                <a:lnTo>
                  <a:pt x="12187910" y="0"/>
                </a:lnTo>
                <a:lnTo>
                  <a:pt x="0" y="0"/>
                </a:lnTo>
                <a:close/>
              </a:path>
            </a:pathLst>
          </a:custGeom>
        </p:spPr>
      </p:pic>
      <p:pic>
        <p:nvPicPr>
          <p:cNvPr id="3" name="图片 2">
            <a:extLst>
              <a:ext uri="{FF2B5EF4-FFF2-40B4-BE49-F238E27FC236}">
                <a16:creationId xmlns:a16="http://schemas.microsoft.com/office/drawing/2014/main" id="{E6437300-A521-A368-4C1E-2F661BEFB62C}"/>
              </a:ext>
            </a:extLst>
          </p:cNvPr>
          <p:cNvPicPr>
            <a:picLocks noChangeAspect="1"/>
          </p:cNvPicPr>
          <p:nvPr userDrawn="1"/>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349236" y="174572"/>
            <a:ext cx="676230" cy="956540"/>
          </a:xfrm>
          <a:prstGeom prst="rect">
            <a:avLst/>
          </a:prstGeom>
          <a:effectLst/>
        </p:spPr>
      </p:pic>
      <p:sp>
        <p:nvSpPr>
          <p:cNvPr id="8" name="图文框 7">
            <a:extLst>
              <a:ext uri="{FF2B5EF4-FFF2-40B4-BE49-F238E27FC236}">
                <a16:creationId xmlns:a16="http://schemas.microsoft.com/office/drawing/2014/main" id="{C6A99C73-6E86-1468-C2C1-C530E58BCAEC}"/>
              </a:ext>
            </a:extLst>
          </p:cNvPr>
          <p:cNvSpPr/>
          <p:nvPr userDrawn="1"/>
        </p:nvSpPr>
        <p:spPr>
          <a:xfrm>
            <a:off x="504" y="0"/>
            <a:ext cx="12190992" cy="6858000"/>
          </a:xfrm>
          <a:prstGeom prst="frame">
            <a:avLst>
              <a:gd name="adj1" fmla="val 241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val="3155434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877867"/>
      </p:ext>
    </p:extLst>
  </p:cSld>
  <p:clrMap bg1="lt1" tx1="dk1" bg2="lt2" tx2="dk2" accent1="accent1" accent2="accent2" accent3="accent3" accent4="accent4" accent5="accent5" accent6="accent6" hlink="hlink" folHlink="folHlink"/>
  <p:sldLayoutIdLst>
    <p:sldLayoutId id="2147483655" r:id="rId1"/>
    <p:sldLayoutId id="2147483657" r:id="rId2"/>
    <p:sldLayoutId id="2147483658" r:id="rId3"/>
    <p:sldLayoutId id="2147483659" r:id="rId4"/>
    <p:sldLayoutId id="2147483660" r:id="rId5"/>
    <p:sldLayoutId id="2147483661" r:id="rId6"/>
    <p:sldLayoutId id="2147483663" r:id="rId7"/>
    <p:sldLayoutId id="2147483664" r:id="rId8"/>
    <p:sldLayoutId id="2147483665" r:id="rId9"/>
    <p:sldLayoutId id="2147483669" r:id="rId10"/>
    <p:sldLayoutId id="2147483668" r:id="rId11"/>
    <p:sldLayoutId id="2147483667" r:id="rId12"/>
    <p:sldLayoutId id="2147483670" r:id="rId13"/>
    <p:sldLayoutId id="2147483671" r:id="rId14"/>
    <p:sldLayoutId id="2147483666" r:id="rId15"/>
    <p:sldLayoutId id="2147483672" r:id="rId16"/>
    <p:sldLayoutId id="2147483673" r:id="rId17"/>
    <p:sldLayoutId id="2147483674" r:id="rId18"/>
    <p:sldLayoutId id="2147483675" r:id="rId19"/>
    <p:sldLayoutId id="2147483677" r:id="rId20"/>
    <p:sldLayoutId id="2147483662" r:id="rId21"/>
    <p:sldLayoutId id="2147483678"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4.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1.xml"/><Relationship Id="rId4"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microsoft.com/office/2007/relationships/hdphoto" Target="../media/hdphoto8.wdp"/></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7.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5" name="图片 1144">
            <a:extLst>
              <a:ext uri="{FF2B5EF4-FFF2-40B4-BE49-F238E27FC236}">
                <a16:creationId xmlns:a16="http://schemas.microsoft.com/office/drawing/2014/main" id="{7B39AFF3-A533-D5EF-AF2A-ED0CCD887C5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6721535" y="335675"/>
            <a:ext cx="2181368" cy="3085582"/>
          </a:xfrm>
          <a:prstGeom prst="rect">
            <a:avLst/>
          </a:prstGeom>
        </p:spPr>
      </p:pic>
      <p:sp>
        <p:nvSpPr>
          <p:cNvPr id="5" name="文本框 4">
            <a:extLst>
              <a:ext uri="{FF2B5EF4-FFF2-40B4-BE49-F238E27FC236}">
                <a16:creationId xmlns:a16="http://schemas.microsoft.com/office/drawing/2014/main" id="{9AAD32EF-5935-A937-F0D2-414EAC40C6C9}"/>
              </a:ext>
            </a:extLst>
          </p:cNvPr>
          <p:cNvSpPr txBox="1"/>
          <p:nvPr/>
        </p:nvSpPr>
        <p:spPr>
          <a:xfrm>
            <a:off x="3289098" y="650566"/>
            <a:ext cx="1181100" cy="2123658"/>
          </a:xfrm>
          <a:prstGeom prst="rect">
            <a:avLst/>
          </a:prstGeom>
          <a:noFill/>
        </p:spPr>
        <p:txBody>
          <a:bodyPr wrap="square" lIns="0" tIns="0" rIns="0" bIns="0" rtlCol="0">
            <a:noAutofit/>
          </a:bodyPr>
          <a:lstStyle/>
          <a:p>
            <a:r>
              <a:rPr lang="zh-CN" altLang="en-US" sz="13800" dirty="0">
                <a:solidFill>
                  <a:schemeClr val="tx1">
                    <a:lumMod val="75000"/>
                    <a:lumOff val="25000"/>
                  </a:schemeClr>
                </a:solidFill>
                <a:latin typeface="演示悠然小楷" panose="00000500000000000000" pitchFamily="2" charset="-122"/>
                <a:ea typeface="演示悠然小楷" panose="00000500000000000000" pitchFamily="2" charset="-122"/>
              </a:rPr>
              <a:t>醉</a:t>
            </a:r>
          </a:p>
        </p:txBody>
      </p:sp>
      <p:sp>
        <p:nvSpPr>
          <p:cNvPr id="6" name="文本框 5">
            <a:extLst>
              <a:ext uri="{FF2B5EF4-FFF2-40B4-BE49-F238E27FC236}">
                <a16:creationId xmlns:a16="http://schemas.microsoft.com/office/drawing/2014/main" id="{EC4E2492-BAA4-BE4D-EB6A-F20BB7161C5D}"/>
              </a:ext>
            </a:extLst>
          </p:cNvPr>
          <p:cNvSpPr txBox="1"/>
          <p:nvPr/>
        </p:nvSpPr>
        <p:spPr>
          <a:xfrm>
            <a:off x="4349895" y="1188276"/>
            <a:ext cx="1181100" cy="1615827"/>
          </a:xfrm>
          <a:prstGeom prst="rect">
            <a:avLst/>
          </a:prstGeom>
          <a:noFill/>
        </p:spPr>
        <p:txBody>
          <a:bodyPr wrap="square" lIns="0" tIns="0" rIns="0" bIns="0" rtlCol="0">
            <a:noAutofit/>
          </a:bodyPr>
          <a:lstStyle/>
          <a:p>
            <a:r>
              <a:rPr lang="zh-CN" altLang="en-US" sz="10500" dirty="0">
                <a:solidFill>
                  <a:schemeClr val="tx1">
                    <a:lumMod val="75000"/>
                    <a:lumOff val="25000"/>
                  </a:schemeClr>
                </a:solidFill>
                <a:latin typeface="演示悠然小楷" panose="00000500000000000000" pitchFamily="2" charset="-122"/>
                <a:ea typeface="演示悠然小楷" panose="00000500000000000000" pitchFamily="2" charset="-122"/>
              </a:rPr>
              <a:t>美</a:t>
            </a:r>
          </a:p>
        </p:txBody>
      </p:sp>
      <p:sp>
        <p:nvSpPr>
          <p:cNvPr id="8" name="文本框 7">
            <a:extLst>
              <a:ext uri="{FF2B5EF4-FFF2-40B4-BE49-F238E27FC236}">
                <a16:creationId xmlns:a16="http://schemas.microsoft.com/office/drawing/2014/main" id="{CB9DBDCF-AFD7-75A6-30CC-9CB39531B1F4}"/>
              </a:ext>
            </a:extLst>
          </p:cNvPr>
          <p:cNvSpPr txBox="1"/>
          <p:nvPr/>
        </p:nvSpPr>
        <p:spPr>
          <a:xfrm>
            <a:off x="5118243" y="650566"/>
            <a:ext cx="1582164" cy="2123658"/>
          </a:xfrm>
          <a:prstGeom prst="rect">
            <a:avLst/>
          </a:prstGeom>
          <a:noFill/>
        </p:spPr>
        <p:txBody>
          <a:bodyPr wrap="none" lIns="0" tIns="0" rIns="0" bIns="0" rtlCol="0">
            <a:noAutofit/>
          </a:bodyPr>
          <a:lstStyle/>
          <a:p>
            <a:r>
              <a:rPr lang="zh-CN" altLang="en-US" sz="13800" dirty="0">
                <a:solidFill>
                  <a:schemeClr val="tx1">
                    <a:lumMod val="75000"/>
                    <a:lumOff val="25000"/>
                  </a:schemeClr>
                </a:solidFill>
                <a:latin typeface="演示悠然小楷" panose="00000500000000000000" pitchFamily="2" charset="-122"/>
                <a:ea typeface="演示悠然小楷" panose="00000500000000000000" pitchFamily="2" charset="-122"/>
              </a:rPr>
              <a:t>瘦</a:t>
            </a:r>
          </a:p>
        </p:txBody>
      </p:sp>
      <p:sp>
        <p:nvSpPr>
          <p:cNvPr id="9" name="文本框 8">
            <a:extLst>
              <a:ext uri="{FF2B5EF4-FFF2-40B4-BE49-F238E27FC236}">
                <a16:creationId xmlns:a16="http://schemas.microsoft.com/office/drawing/2014/main" id="{2D9B5758-E1E7-7439-874F-E3FF74ED1B41}"/>
              </a:ext>
            </a:extLst>
          </p:cNvPr>
          <p:cNvSpPr txBox="1"/>
          <p:nvPr/>
        </p:nvSpPr>
        <p:spPr>
          <a:xfrm>
            <a:off x="6057161" y="1150170"/>
            <a:ext cx="1203856" cy="1615827"/>
          </a:xfrm>
          <a:prstGeom prst="rect">
            <a:avLst/>
          </a:prstGeom>
          <a:noFill/>
        </p:spPr>
        <p:txBody>
          <a:bodyPr wrap="none" lIns="0" tIns="0" rIns="0" bIns="0" rtlCol="0">
            <a:noAutofit/>
          </a:bodyPr>
          <a:lstStyle/>
          <a:p>
            <a:r>
              <a:rPr lang="zh-CN" altLang="en-US" sz="10500" dirty="0">
                <a:solidFill>
                  <a:schemeClr val="tx1">
                    <a:lumMod val="75000"/>
                    <a:lumOff val="25000"/>
                  </a:schemeClr>
                </a:solidFill>
                <a:latin typeface="演示悠然小楷" panose="00000500000000000000" pitchFamily="2" charset="-122"/>
                <a:ea typeface="演示悠然小楷" panose="00000500000000000000" pitchFamily="2" charset="-122"/>
              </a:rPr>
              <a:t>西</a:t>
            </a:r>
          </a:p>
        </p:txBody>
      </p:sp>
      <p:sp>
        <p:nvSpPr>
          <p:cNvPr id="11" name="文本框 10">
            <a:extLst>
              <a:ext uri="{FF2B5EF4-FFF2-40B4-BE49-F238E27FC236}">
                <a16:creationId xmlns:a16="http://schemas.microsoft.com/office/drawing/2014/main" id="{766E3BFA-F7EE-CDE9-A2F8-559A45BD660E}"/>
              </a:ext>
            </a:extLst>
          </p:cNvPr>
          <p:cNvSpPr txBox="1"/>
          <p:nvPr/>
        </p:nvSpPr>
        <p:spPr>
          <a:xfrm>
            <a:off x="6953131" y="650566"/>
            <a:ext cx="1582164" cy="2123658"/>
          </a:xfrm>
          <a:prstGeom prst="rect">
            <a:avLst/>
          </a:prstGeom>
          <a:noFill/>
        </p:spPr>
        <p:txBody>
          <a:bodyPr wrap="none" lIns="0" tIns="0" rIns="0" bIns="0" rtlCol="0">
            <a:noAutofit/>
          </a:bodyPr>
          <a:lstStyle/>
          <a:p>
            <a:r>
              <a:rPr lang="zh-CN" altLang="en-US" sz="13800" dirty="0">
                <a:solidFill>
                  <a:schemeClr val="tx1">
                    <a:lumMod val="75000"/>
                    <a:lumOff val="25000"/>
                  </a:schemeClr>
                </a:solidFill>
                <a:latin typeface="演示悠然小楷" panose="00000500000000000000" pitchFamily="2" charset="-122"/>
                <a:ea typeface="演示悠然小楷" panose="00000500000000000000" pitchFamily="2" charset="-122"/>
              </a:rPr>
              <a:t>湖</a:t>
            </a:r>
          </a:p>
        </p:txBody>
      </p:sp>
      <p:sp>
        <p:nvSpPr>
          <p:cNvPr id="23" name="文本框 22">
            <a:extLst>
              <a:ext uri="{FF2B5EF4-FFF2-40B4-BE49-F238E27FC236}">
                <a16:creationId xmlns:a16="http://schemas.microsoft.com/office/drawing/2014/main" id="{8BCDA5C5-2E5D-8053-0BE1-D485292BDF3B}"/>
              </a:ext>
            </a:extLst>
          </p:cNvPr>
          <p:cNvSpPr txBox="1"/>
          <p:nvPr/>
        </p:nvSpPr>
        <p:spPr>
          <a:xfrm>
            <a:off x="3310359" y="3036970"/>
            <a:ext cx="5138697" cy="338554"/>
          </a:xfrm>
          <a:prstGeom prst="rect">
            <a:avLst/>
          </a:prstGeom>
          <a:noFill/>
        </p:spPr>
        <p:txBody>
          <a:bodyPr wrap="square" lIns="0" tIns="0" rIns="0" bIns="0" rtlCol="0">
            <a:noAutofit/>
          </a:bodyPr>
          <a:lstStyle/>
          <a:p>
            <a:pPr algn="dist"/>
            <a:r>
              <a:rPr lang="zh-CN" altLang="en-US" sz="2200" dirty="0">
                <a:solidFill>
                  <a:schemeClr val="tx1">
                    <a:lumMod val="75000"/>
                    <a:lumOff val="25000"/>
                  </a:schemeClr>
                </a:solidFill>
                <a:latin typeface="+mj-ea"/>
                <a:ea typeface="+mj-ea"/>
              </a:rPr>
              <a:t>国风年中工作总结汇报模板</a:t>
            </a:r>
          </a:p>
        </p:txBody>
      </p:sp>
      <p:sp>
        <p:nvSpPr>
          <p:cNvPr id="29" name="文本框 28">
            <a:extLst>
              <a:ext uri="{FF2B5EF4-FFF2-40B4-BE49-F238E27FC236}">
                <a16:creationId xmlns:a16="http://schemas.microsoft.com/office/drawing/2014/main" id="{A8CEEF7B-39A4-648A-6929-8B52978ADD39}"/>
              </a:ext>
            </a:extLst>
          </p:cNvPr>
          <p:cNvSpPr txBox="1"/>
          <p:nvPr/>
        </p:nvSpPr>
        <p:spPr>
          <a:xfrm>
            <a:off x="3326263" y="3640231"/>
            <a:ext cx="2267549" cy="276999"/>
          </a:xfrm>
          <a:prstGeom prst="rect">
            <a:avLst/>
          </a:prstGeom>
          <a:noFill/>
        </p:spPr>
        <p:txBody>
          <a:bodyPr wrap="square" lIns="0" tIns="0" rIns="0" bIns="0" rtlCol="0">
            <a:noAutofit/>
          </a:bodyPr>
          <a:lstStyle/>
          <a:p>
            <a:r>
              <a:rPr lang="zh-CN" altLang="en-US" dirty="0">
                <a:solidFill>
                  <a:schemeClr val="tx1">
                    <a:lumMod val="65000"/>
                    <a:lumOff val="35000"/>
                  </a:schemeClr>
                </a:solidFill>
                <a:latin typeface="+mn-ea"/>
              </a:rPr>
              <a:t>汇报人：</a:t>
            </a:r>
            <a:r>
              <a:rPr lang="en-US" altLang="zh-CN" dirty="0" err="1">
                <a:solidFill>
                  <a:schemeClr val="tx1">
                    <a:lumMod val="65000"/>
                    <a:lumOff val="35000"/>
                  </a:schemeClr>
                </a:solidFill>
                <a:latin typeface="+mn-ea"/>
              </a:rPr>
              <a:t>OfficePLUS</a:t>
            </a:r>
            <a:endParaRPr lang="zh-CN" altLang="en-US" dirty="0">
              <a:solidFill>
                <a:schemeClr val="tx1">
                  <a:lumMod val="65000"/>
                  <a:lumOff val="35000"/>
                </a:schemeClr>
              </a:solidFill>
              <a:latin typeface="+mn-ea"/>
            </a:endParaRPr>
          </a:p>
        </p:txBody>
      </p:sp>
      <p:sp>
        <p:nvSpPr>
          <p:cNvPr id="30" name="文本框 29">
            <a:extLst>
              <a:ext uri="{FF2B5EF4-FFF2-40B4-BE49-F238E27FC236}">
                <a16:creationId xmlns:a16="http://schemas.microsoft.com/office/drawing/2014/main" id="{E8482D2E-6E92-B004-8CF5-1946B1F6F53B}"/>
              </a:ext>
            </a:extLst>
          </p:cNvPr>
          <p:cNvSpPr txBox="1"/>
          <p:nvPr/>
        </p:nvSpPr>
        <p:spPr>
          <a:xfrm>
            <a:off x="6187997" y="3640232"/>
            <a:ext cx="2301240" cy="276999"/>
          </a:xfrm>
          <a:prstGeom prst="rect">
            <a:avLst/>
          </a:prstGeom>
          <a:noFill/>
        </p:spPr>
        <p:txBody>
          <a:bodyPr wrap="square" lIns="0" tIns="0" rIns="0" bIns="0" rtlCol="0">
            <a:noAutofit/>
          </a:bodyPr>
          <a:lstStyle/>
          <a:p>
            <a:r>
              <a:rPr lang="zh-CN" altLang="en-US" dirty="0">
                <a:solidFill>
                  <a:schemeClr val="tx1">
                    <a:lumMod val="65000"/>
                    <a:lumOff val="35000"/>
                  </a:schemeClr>
                </a:solidFill>
                <a:latin typeface="+mn-ea"/>
              </a:rPr>
              <a:t>汇报日期：</a:t>
            </a:r>
            <a:r>
              <a:rPr lang="en-US" altLang="zh-CN" dirty="0">
                <a:solidFill>
                  <a:schemeClr val="tx1">
                    <a:lumMod val="65000"/>
                    <a:lumOff val="35000"/>
                  </a:schemeClr>
                </a:solidFill>
                <a:latin typeface="+mn-ea"/>
              </a:rPr>
              <a:t>20XX</a:t>
            </a:r>
            <a:r>
              <a:rPr lang="zh-CN" altLang="en-US" dirty="0">
                <a:solidFill>
                  <a:schemeClr val="tx1">
                    <a:lumMod val="65000"/>
                    <a:lumOff val="35000"/>
                  </a:schemeClr>
                </a:solidFill>
                <a:latin typeface="+mn-ea"/>
              </a:rPr>
              <a:t>年</a:t>
            </a:r>
            <a:r>
              <a:rPr lang="en-US" altLang="zh-CN" dirty="0">
                <a:solidFill>
                  <a:schemeClr val="tx1">
                    <a:lumMod val="65000"/>
                    <a:lumOff val="35000"/>
                  </a:schemeClr>
                </a:solidFill>
                <a:latin typeface="+mn-ea"/>
              </a:rPr>
              <a:t>6</a:t>
            </a:r>
            <a:r>
              <a:rPr lang="zh-CN" altLang="en-US" dirty="0">
                <a:solidFill>
                  <a:schemeClr val="tx1">
                    <a:lumMod val="65000"/>
                    <a:lumOff val="35000"/>
                  </a:schemeClr>
                </a:solidFill>
                <a:latin typeface="+mn-ea"/>
              </a:rPr>
              <a:t>月</a:t>
            </a:r>
          </a:p>
        </p:txBody>
      </p:sp>
      <p:grpSp>
        <p:nvGrpSpPr>
          <p:cNvPr id="12" name="组合 11">
            <a:extLst>
              <a:ext uri="{FF2B5EF4-FFF2-40B4-BE49-F238E27FC236}">
                <a16:creationId xmlns:a16="http://schemas.microsoft.com/office/drawing/2014/main" id="{CF9D8A56-2E6D-713C-65A8-F55297EA6A33}"/>
              </a:ext>
            </a:extLst>
          </p:cNvPr>
          <p:cNvGrpSpPr/>
          <p:nvPr/>
        </p:nvGrpSpPr>
        <p:grpSpPr>
          <a:xfrm>
            <a:off x="522959" y="465002"/>
            <a:ext cx="961992" cy="1292662"/>
            <a:chOff x="522959" y="465002"/>
            <a:chExt cx="961992" cy="1292662"/>
          </a:xfrm>
        </p:grpSpPr>
        <p:sp>
          <p:nvSpPr>
            <p:cNvPr id="2" name="文本框 1">
              <a:extLst>
                <a:ext uri="{FF2B5EF4-FFF2-40B4-BE49-F238E27FC236}">
                  <a16:creationId xmlns:a16="http://schemas.microsoft.com/office/drawing/2014/main" id="{C1E64504-E3C6-4C14-C60A-69CEE919DFAF}"/>
                </a:ext>
              </a:extLst>
            </p:cNvPr>
            <p:cNvSpPr txBox="1"/>
            <p:nvPr/>
          </p:nvSpPr>
          <p:spPr>
            <a:xfrm>
              <a:off x="1307151"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垂杨不断接残芜</a:t>
              </a:r>
            </a:p>
          </p:txBody>
        </p:sp>
        <p:sp>
          <p:nvSpPr>
            <p:cNvPr id="18" name="文本框 17">
              <a:extLst>
                <a:ext uri="{FF2B5EF4-FFF2-40B4-BE49-F238E27FC236}">
                  <a16:creationId xmlns:a16="http://schemas.microsoft.com/office/drawing/2014/main" id="{EE2C1E5F-BA0F-2CEE-845A-BD7546865ED7}"/>
                </a:ext>
              </a:extLst>
            </p:cNvPr>
            <p:cNvSpPr txBox="1"/>
            <p:nvPr/>
          </p:nvSpPr>
          <p:spPr>
            <a:xfrm>
              <a:off x="1045753"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雁齿虹桥俨花图</a:t>
              </a:r>
            </a:p>
          </p:txBody>
        </p:sp>
        <p:sp>
          <p:nvSpPr>
            <p:cNvPr id="21" name="文本框 20">
              <a:extLst>
                <a:ext uri="{FF2B5EF4-FFF2-40B4-BE49-F238E27FC236}">
                  <a16:creationId xmlns:a16="http://schemas.microsoft.com/office/drawing/2014/main" id="{F35686CC-3753-0274-404B-F4AC9FF74D9D}"/>
                </a:ext>
              </a:extLst>
            </p:cNvPr>
            <p:cNvSpPr txBox="1"/>
            <p:nvPr/>
          </p:nvSpPr>
          <p:spPr>
            <a:xfrm>
              <a:off x="784356"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也是销金一锅子</a:t>
              </a:r>
            </a:p>
          </p:txBody>
        </p:sp>
        <p:sp>
          <p:nvSpPr>
            <p:cNvPr id="22" name="文本框 21">
              <a:extLst>
                <a:ext uri="{FF2B5EF4-FFF2-40B4-BE49-F238E27FC236}">
                  <a16:creationId xmlns:a16="http://schemas.microsoft.com/office/drawing/2014/main" id="{F99417CF-9803-764E-45FB-B6191FA22CDB}"/>
                </a:ext>
              </a:extLst>
            </p:cNvPr>
            <p:cNvSpPr txBox="1"/>
            <p:nvPr/>
          </p:nvSpPr>
          <p:spPr>
            <a:xfrm>
              <a:off x="522959"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故应唤作瘦西湖</a:t>
              </a:r>
            </a:p>
          </p:txBody>
        </p:sp>
      </p:grpSp>
    </p:spTree>
    <p:extLst>
      <p:ext uri="{BB962C8B-B14F-4D97-AF65-F5344CB8AC3E}">
        <p14:creationId xmlns:p14="http://schemas.microsoft.com/office/powerpoint/2010/main" val="33521120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F4AEF29-2E6C-BBF6-0367-09FE17A5CE04}"/>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贰</a:t>
            </a:r>
          </a:p>
        </p:txBody>
      </p:sp>
      <p:sp>
        <p:nvSpPr>
          <p:cNvPr id="3" name="文本框 2">
            <a:extLst>
              <a:ext uri="{FF2B5EF4-FFF2-40B4-BE49-F238E27FC236}">
                <a16:creationId xmlns:a16="http://schemas.microsoft.com/office/drawing/2014/main" id="{86CA6AE9-99EF-27C7-7AD0-2CD233E41C15}"/>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历史文化</a:t>
            </a:r>
          </a:p>
        </p:txBody>
      </p:sp>
      <p:grpSp>
        <p:nvGrpSpPr>
          <p:cNvPr id="25" name="组合 24">
            <a:extLst>
              <a:ext uri="{FF2B5EF4-FFF2-40B4-BE49-F238E27FC236}">
                <a16:creationId xmlns:a16="http://schemas.microsoft.com/office/drawing/2014/main" id="{2FC5904B-C958-AA0B-251A-A952F5E82530}"/>
              </a:ext>
            </a:extLst>
          </p:cNvPr>
          <p:cNvGrpSpPr/>
          <p:nvPr/>
        </p:nvGrpSpPr>
        <p:grpSpPr>
          <a:xfrm>
            <a:off x="1974420" y="1031631"/>
            <a:ext cx="2128048" cy="3099211"/>
            <a:chOff x="1902769" y="1031631"/>
            <a:chExt cx="2128048" cy="3099211"/>
          </a:xfrm>
        </p:grpSpPr>
        <p:sp>
          <p:nvSpPr>
            <p:cNvPr id="19" name="缺角矩形 18">
              <a:extLst>
                <a:ext uri="{FF2B5EF4-FFF2-40B4-BE49-F238E27FC236}">
                  <a16:creationId xmlns:a16="http://schemas.microsoft.com/office/drawing/2014/main" id="{C08CADB2-1EFA-86C0-E290-9A5B690089CE}"/>
                </a:ext>
              </a:extLst>
            </p:cNvPr>
            <p:cNvSpPr/>
            <p:nvPr/>
          </p:nvSpPr>
          <p:spPr>
            <a:xfrm>
              <a:off x="1902769" y="1031631"/>
              <a:ext cx="2128048" cy="3099211"/>
            </a:xfrm>
            <a:prstGeom prst="plaque">
              <a:avLst>
                <a:gd name="adj" fmla="val 5836"/>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Plaque 18+">
              <a:extLst>
                <a:ext uri="{FF2B5EF4-FFF2-40B4-BE49-F238E27FC236}">
                  <a16:creationId xmlns:a16="http://schemas.microsoft.com/office/drawing/2014/main" id="{B6A63E8E-0CEF-4AE3-3FA5-A588DADA568E}"/>
                </a:ext>
              </a:extLst>
            </p:cNvPr>
            <p:cNvSpPr/>
            <p:nvPr/>
          </p:nvSpPr>
          <p:spPr>
            <a:xfrm>
              <a:off x="1971186" y="1131271"/>
              <a:ext cx="1991214" cy="2899932"/>
            </a:xfrm>
            <a:prstGeom prst="plaque">
              <a:avLst>
                <a:gd name="adj" fmla="val 5836"/>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E6EAF4B6-BECF-A388-2EAC-CFCA552223C3}"/>
              </a:ext>
            </a:extLst>
          </p:cNvPr>
          <p:cNvSpPr txBox="1"/>
          <p:nvPr/>
        </p:nvSpPr>
        <p:spPr>
          <a:xfrm>
            <a:off x="2517744" y="1372870"/>
            <a:ext cx="1041400"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古代历史</a:t>
            </a:r>
          </a:p>
        </p:txBody>
      </p:sp>
      <p:sp>
        <p:nvSpPr>
          <p:cNvPr id="27" name="椭圆 26">
            <a:extLst>
              <a:ext uri="{FF2B5EF4-FFF2-40B4-BE49-F238E27FC236}">
                <a16:creationId xmlns:a16="http://schemas.microsoft.com/office/drawing/2014/main" id="{413550E9-F42D-F582-71EF-68A4D5504F8C}"/>
              </a:ext>
            </a:extLst>
          </p:cNvPr>
          <p:cNvSpPr/>
          <p:nvPr/>
        </p:nvSpPr>
        <p:spPr>
          <a:xfrm>
            <a:off x="3004154" y="1745997"/>
            <a:ext cx="68580" cy="6858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28" name="文本框 27">
            <a:extLst>
              <a:ext uri="{FF2B5EF4-FFF2-40B4-BE49-F238E27FC236}">
                <a16:creationId xmlns:a16="http://schemas.microsoft.com/office/drawing/2014/main" id="{3DCC701F-D7A7-0598-87BF-3BEDD1CC410D}"/>
              </a:ext>
            </a:extLst>
          </p:cNvPr>
          <p:cNvSpPr txBox="1"/>
          <p:nvPr/>
        </p:nvSpPr>
        <p:spPr>
          <a:xfrm>
            <a:off x="2323117" y="1903491"/>
            <a:ext cx="1430654" cy="1686359"/>
          </a:xfrm>
          <a:prstGeom prst="rect">
            <a:avLst/>
          </a:prstGeom>
          <a:noFill/>
        </p:spPr>
        <p:txBody>
          <a:bodyPr wrap="square" lIns="0" tIns="0" rIns="0" bIns="0" rtlCol="0">
            <a:noAutofit/>
          </a:bodyPr>
          <a:lstStyle/>
          <a:p>
            <a:pPr>
              <a:lnSpc>
                <a:spcPct val="140000"/>
              </a:lnSpc>
            </a:pPr>
            <a:r>
              <a:rPr lang="zh-CN" altLang="zh-CN" sz="1600" dirty="0">
                <a:solidFill>
                  <a:schemeClr val="tx1">
                    <a:lumMod val="75000"/>
                    <a:lumOff val="25000"/>
                  </a:schemeClr>
                </a:solidFill>
                <a:latin typeface="+mn-ea"/>
              </a:rPr>
              <a:t>由隋、唐、五代宋、元、明、清等不同时代的城濠连缀而成的带状景观</a:t>
            </a:r>
            <a:r>
              <a:rPr lang="zh-CN" altLang="en-US" sz="1600" dirty="0">
                <a:solidFill>
                  <a:schemeClr val="tx1">
                    <a:lumMod val="75000"/>
                    <a:lumOff val="25000"/>
                  </a:schemeClr>
                </a:solidFill>
                <a:latin typeface="+mn-ea"/>
              </a:rPr>
              <a:t>。</a:t>
            </a:r>
          </a:p>
        </p:txBody>
      </p:sp>
      <p:grpSp>
        <p:nvGrpSpPr>
          <p:cNvPr id="29" name="组合 28">
            <a:extLst>
              <a:ext uri="{FF2B5EF4-FFF2-40B4-BE49-F238E27FC236}">
                <a16:creationId xmlns:a16="http://schemas.microsoft.com/office/drawing/2014/main" id="{D6676A13-9A19-00A8-771E-9B7C2AA5DD68}"/>
              </a:ext>
            </a:extLst>
          </p:cNvPr>
          <p:cNvGrpSpPr/>
          <p:nvPr/>
        </p:nvGrpSpPr>
        <p:grpSpPr>
          <a:xfrm>
            <a:off x="5031976" y="1031631"/>
            <a:ext cx="2128048" cy="3099211"/>
            <a:chOff x="1902769" y="1031631"/>
            <a:chExt cx="2128048" cy="3099211"/>
          </a:xfrm>
        </p:grpSpPr>
        <p:sp>
          <p:nvSpPr>
            <p:cNvPr id="30" name="缺角矩形 29">
              <a:extLst>
                <a:ext uri="{FF2B5EF4-FFF2-40B4-BE49-F238E27FC236}">
                  <a16:creationId xmlns:a16="http://schemas.microsoft.com/office/drawing/2014/main" id="{572BA6AD-0713-0745-2B94-EFB32A1FC557}"/>
                </a:ext>
              </a:extLst>
            </p:cNvPr>
            <p:cNvSpPr/>
            <p:nvPr/>
          </p:nvSpPr>
          <p:spPr>
            <a:xfrm>
              <a:off x="1902769" y="1031631"/>
              <a:ext cx="2128048" cy="3099211"/>
            </a:xfrm>
            <a:prstGeom prst="plaque">
              <a:avLst>
                <a:gd name="adj" fmla="val 5836"/>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Plaque 18+">
              <a:extLst>
                <a:ext uri="{FF2B5EF4-FFF2-40B4-BE49-F238E27FC236}">
                  <a16:creationId xmlns:a16="http://schemas.microsoft.com/office/drawing/2014/main" id="{ADC9621A-EB66-6565-56ED-B0DB7046B2C8}"/>
                </a:ext>
              </a:extLst>
            </p:cNvPr>
            <p:cNvSpPr/>
            <p:nvPr/>
          </p:nvSpPr>
          <p:spPr>
            <a:xfrm>
              <a:off x="1971186" y="1131271"/>
              <a:ext cx="1991214" cy="2899932"/>
            </a:xfrm>
            <a:prstGeom prst="plaque">
              <a:avLst>
                <a:gd name="adj" fmla="val 5836"/>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文本框 31">
            <a:extLst>
              <a:ext uri="{FF2B5EF4-FFF2-40B4-BE49-F238E27FC236}">
                <a16:creationId xmlns:a16="http://schemas.microsoft.com/office/drawing/2014/main" id="{185A2A0B-C084-18E0-DC48-FD69D00D7613}"/>
              </a:ext>
            </a:extLst>
          </p:cNvPr>
          <p:cNvSpPr txBox="1"/>
          <p:nvPr/>
        </p:nvSpPr>
        <p:spPr>
          <a:xfrm>
            <a:off x="5575300" y="1372870"/>
            <a:ext cx="1041400"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近代历史</a:t>
            </a:r>
          </a:p>
        </p:txBody>
      </p:sp>
      <p:sp>
        <p:nvSpPr>
          <p:cNvPr id="33" name="椭圆 32">
            <a:extLst>
              <a:ext uri="{FF2B5EF4-FFF2-40B4-BE49-F238E27FC236}">
                <a16:creationId xmlns:a16="http://schemas.microsoft.com/office/drawing/2014/main" id="{7AD87497-6B02-2069-B167-C535698ED3BF}"/>
              </a:ext>
            </a:extLst>
          </p:cNvPr>
          <p:cNvSpPr/>
          <p:nvPr/>
        </p:nvSpPr>
        <p:spPr>
          <a:xfrm>
            <a:off x="6061710" y="1745997"/>
            <a:ext cx="68580" cy="6858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34" name="文本框 33">
            <a:extLst>
              <a:ext uri="{FF2B5EF4-FFF2-40B4-BE49-F238E27FC236}">
                <a16:creationId xmlns:a16="http://schemas.microsoft.com/office/drawing/2014/main" id="{C593B7F2-4DA7-389D-2DFA-47062E8788DF}"/>
              </a:ext>
            </a:extLst>
          </p:cNvPr>
          <p:cNvSpPr txBox="1"/>
          <p:nvPr/>
        </p:nvSpPr>
        <p:spPr>
          <a:xfrm>
            <a:off x="5380673" y="1903491"/>
            <a:ext cx="1430654" cy="1686359"/>
          </a:xfrm>
          <a:prstGeom prst="rect">
            <a:avLst/>
          </a:prstGeom>
          <a:noFill/>
        </p:spPr>
        <p:txBody>
          <a:bodyPr wrap="square" lIns="0" tIns="0" rIns="0" bIns="0" rtlCol="0">
            <a:noAutofit/>
          </a:bodyPr>
          <a:lstStyle/>
          <a:p>
            <a:pPr>
              <a:lnSpc>
                <a:spcPct val="140000"/>
              </a:lnSpc>
            </a:pPr>
            <a:r>
              <a:rPr lang="zh-CN" altLang="zh-CN" sz="1600" dirty="0">
                <a:solidFill>
                  <a:schemeClr val="tx1">
                    <a:lumMod val="75000"/>
                    <a:lumOff val="25000"/>
                  </a:schemeClr>
                </a:solidFill>
                <a:latin typeface="+mn-ea"/>
              </a:rPr>
              <a:t>由隋、唐、五代宋、元、明、清等不同时代的城濠连缀而成的带状景观</a:t>
            </a:r>
            <a:r>
              <a:rPr lang="zh-CN" altLang="en-US" sz="1600" dirty="0">
                <a:solidFill>
                  <a:schemeClr val="tx1">
                    <a:lumMod val="75000"/>
                    <a:lumOff val="25000"/>
                  </a:schemeClr>
                </a:solidFill>
                <a:latin typeface="+mn-ea"/>
              </a:rPr>
              <a:t>。</a:t>
            </a:r>
          </a:p>
        </p:txBody>
      </p:sp>
      <p:grpSp>
        <p:nvGrpSpPr>
          <p:cNvPr id="35" name="组合 34">
            <a:extLst>
              <a:ext uri="{FF2B5EF4-FFF2-40B4-BE49-F238E27FC236}">
                <a16:creationId xmlns:a16="http://schemas.microsoft.com/office/drawing/2014/main" id="{2C89C974-C400-153C-C182-FF8E89A17759}"/>
              </a:ext>
            </a:extLst>
          </p:cNvPr>
          <p:cNvGrpSpPr/>
          <p:nvPr/>
        </p:nvGrpSpPr>
        <p:grpSpPr>
          <a:xfrm>
            <a:off x="8089532" y="1031631"/>
            <a:ext cx="2128048" cy="3099211"/>
            <a:chOff x="1902769" y="1031631"/>
            <a:chExt cx="2128048" cy="3099211"/>
          </a:xfrm>
        </p:grpSpPr>
        <p:sp>
          <p:nvSpPr>
            <p:cNvPr id="36" name="缺角矩形 35">
              <a:extLst>
                <a:ext uri="{FF2B5EF4-FFF2-40B4-BE49-F238E27FC236}">
                  <a16:creationId xmlns:a16="http://schemas.microsoft.com/office/drawing/2014/main" id="{38B5AD7F-CF4F-3E98-3ED9-4072ED3ED7A9}"/>
                </a:ext>
              </a:extLst>
            </p:cNvPr>
            <p:cNvSpPr/>
            <p:nvPr/>
          </p:nvSpPr>
          <p:spPr>
            <a:xfrm>
              <a:off x="1902769" y="1031631"/>
              <a:ext cx="2128048" cy="3099211"/>
            </a:xfrm>
            <a:prstGeom prst="plaque">
              <a:avLst>
                <a:gd name="adj" fmla="val 5836"/>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Plaque 18+">
              <a:extLst>
                <a:ext uri="{FF2B5EF4-FFF2-40B4-BE49-F238E27FC236}">
                  <a16:creationId xmlns:a16="http://schemas.microsoft.com/office/drawing/2014/main" id="{37B84056-2D9E-DE41-3E07-E1085627F8E0}"/>
                </a:ext>
              </a:extLst>
            </p:cNvPr>
            <p:cNvSpPr/>
            <p:nvPr/>
          </p:nvSpPr>
          <p:spPr>
            <a:xfrm>
              <a:off x="1971186" y="1131271"/>
              <a:ext cx="1991214" cy="2899932"/>
            </a:xfrm>
            <a:prstGeom prst="plaque">
              <a:avLst>
                <a:gd name="adj" fmla="val 5836"/>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文本框 37">
            <a:extLst>
              <a:ext uri="{FF2B5EF4-FFF2-40B4-BE49-F238E27FC236}">
                <a16:creationId xmlns:a16="http://schemas.microsoft.com/office/drawing/2014/main" id="{F68272E9-3382-0E99-5FA0-6A8F14C106A2}"/>
              </a:ext>
            </a:extLst>
          </p:cNvPr>
          <p:cNvSpPr txBox="1"/>
          <p:nvPr/>
        </p:nvSpPr>
        <p:spPr>
          <a:xfrm>
            <a:off x="8632856" y="1372870"/>
            <a:ext cx="1041400"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现代历史</a:t>
            </a:r>
          </a:p>
        </p:txBody>
      </p:sp>
      <p:sp>
        <p:nvSpPr>
          <p:cNvPr id="39" name="椭圆 38">
            <a:extLst>
              <a:ext uri="{FF2B5EF4-FFF2-40B4-BE49-F238E27FC236}">
                <a16:creationId xmlns:a16="http://schemas.microsoft.com/office/drawing/2014/main" id="{30B1E9A3-99B4-611A-5754-F9A19107DE6D}"/>
              </a:ext>
            </a:extLst>
          </p:cNvPr>
          <p:cNvSpPr/>
          <p:nvPr/>
        </p:nvSpPr>
        <p:spPr>
          <a:xfrm>
            <a:off x="9119266" y="1745997"/>
            <a:ext cx="68580" cy="6858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endParaRPr>
          </a:p>
        </p:txBody>
      </p:sp>
      <p:sp>
        <p:nvSpPr>
          <p:cNvPr id="40" name="文本框 39">
            <a:extLst>
              <a:ext uri="{FF2B5EF4-FFF2-40B4-BE49-F238E27FC236}">
                <a16:creationId xmlns:a16="http://schemas.microsoft.com/office/drawing/2014/main" id="{B95D81C4-E09C-894A-C5C4-D1A1B7F15B56}"/>
              </a:ext>
            </a:extLst>
          </p:cNvPr>
          <p:cNvSpPr txBox="1"/>
          <p:nvPr/>
        </p:nvSpPr>
        <p:spPr>
          <a:xfrm>
            <a:off x="8438229" y="1903491"/>
            <a:ext cx="1430654" cy="1686359"/>
          </a:xfrm>
          <a:prstGeom prst="rect">
            <a:avLst/>
          </a:prstGeom>
          <a:noFill/>
        </p:spPr>
        <p:txBody>
          <a:bodyPr wrap="square" lIns="0" tIns="0" rIns="0" bIns="0" rtlCol="0">
            <a:noAutofit/>
          </a:bodyPr>
          <a:lstStyle/>
          <a:p>
            <a:pPr>
              <a:lnSpc>
                <a:spcPct val="140000"/>
              </a:lnSpc>
            </a:pPr>
            <a:r>
              <a:rPr lang="zh-CN" altLang="zh-CN" sz="1600" dirty="0">
                <a:solidFill>
                  <a:schemeClr val="tx1">
                    <a:lumMod val="75000"/>
                    <a:lumOff val="25000"/>
                  </a:schemeClr>
                </a:solidFill>
                <a:latin typeface="+mn-ea"/>
              </a:rPr>
              <a:t>由隋、唐、五代宋、元、明、清等不同时代的城濠连缀而成的带状景观</a:t>
            </a:r>
            <a:r>
              <a:rPr lang="zh-CN" altLang="en-US" sz="1600" dirty="0">
                <a:solidFill>
                  <a:schemeClr val="tx1">
                    <a:lumMod val="75000"/>
                    <a:lumOff val="25000"/>
                  </a:schemeClr>
                </a:solidFill>
                <a:latin typeface="+mn-ea"/>
              </a:rPr>
              <a:t>。</a:t>
            </a:r>
          </a:p>
        </p:txBody>
      </p:sp>
    </p:spTree>
    <p:extLst>
      <p:ext uri="{BB962C8B-B14F-4D97-AF65-F5344CB8AC3E}">
        <p14:creationId xmlns:p14="http://schemas.microsoft.com/office/powerpoint/2010/main" val="2605565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98AD30CD-A1A5-2600-A6D7-ED04F2813D5D}"/>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贰</a:t>
            </a:r>
          </a:p>
        </p:txBody>
      </p:sp>
      <p:sp>
        <p:nvSpPr>
          <p:cNvPr id="6" name="文本框 5">
            <a:extLst>
              <a:ext uri="{FF2B5EF4-FFF2-40B4-BE49-F238E27FC236}">
                <a16:creationId xmlns:a16="http://schemas.microsoft.com/office/drawing/2014/main" id="{0798E752-ED2C-9CE2-9F77-47C2662B5CBC}"/>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历史文化</a:t>
            </a:r>
          </a:p>
        </p:txBody>
      </p:sp>
      <p:sp>
        <p:nvSpPr>
          <p:cNvPr id="17" name="任意多边形: 形状 16">
            <a:extLst>
              <a:ext uri="{FF2B5EF4-FFF2-40B4-BE49-F238E27FC236}">
                <a16:creationId xmlns:a16="http://schemas.microsoft.com/office/drawing/2014/main" id="{B4AD52C2-A0F3-7834-37EF-083809DD4D67}"/>
              </a:ext>
            </a:extLst>
          </p:cNvPr>
          <p:cNvSpPr/>
          <p:nvPr/>
        </p:nvSpPr>
        <p:spPr>
          <a:xfrm>
            <a:off x="97761" y="53814"/>
            <a:ext cx="11402118" cy="6431964"/>
          </a:xfrm>
          <a:custGeom>
            <a:avLst/>
            <a:gdLst>
              <a:gd name="connsiteX0" fmla="*/ 0 w 11887200"/>
              <a:gd name="connsiteY0" fmla="*/ 6705600 h 6705600"/>
              <a:gd name="connsiteX1" fmla="*/ 2209800 w 11887200"/>
              <a:gd name="connsiteY1" fmla="*/ 4495800 h 6705600"/>
              <a:gd name="connsiteX2" fmla="*/ 4282440 w 11887200"/>
              <a:gd name="connsiteY2" fmla="*/ 4800600 h 6705600"/>
              <a:gd name="connsiteX3" fmla="*/ 5684520 w 11887200"/>
              <a:gd name="connsiteY3" fmla="*/ 3398520 h 6705600"/>
              <a:gd name="connsiteX4" fmla="*/ 8092440 w 11887200"/>
              <a:gd name="connsiteY4" fmla="*/ 3307080 h 6705600"/>
              <a:gd name="connsiteX5" fmla="*/ 8900160 w 11887200"/>
              <a:gd name="connsiteY5" fmla="*/ 1478280 h 6705600"/>
              <a:gd name="connsiteX6" fmla="*/ 10957560 w 11887200"/>
              <a:gd name="connsiteY6" fmla="*/ 1234440 h 6705600"/>
              <a:gd name="connsiteX7" fmla="*/ 11887200 w 11887200"/>
              <a:gd name="connsiteY7" fmla="*/ 0 h 670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87200" h="6705600">
                <a:moveTo>
                  <a:pt x="0" y="6705600"/>
                </a:moveTo>
                <a:cubicBezTo>
                  <a:pt x="748030" y="5759450"/>
                  <a:pt x="1496060" y="4813300"/>
                  <a:pt x="2209800" y="4495800"/>
                </a:cubicBezTo>
                <a:cubicBezTo>
                  <a:pt x="2923540" y="4178300"/>
                  <a:pt x="3703320" y="4983480"/>
                  <a:pt x="4282440" y="4800600"/>
                </a:cubicBezTo>
                <a:cubicBezTo>
                  <a:pt x="4861560" y="4617720"/>
                  <a:pt x="5049520" y="3647440"/>
                  <a:pt x="5684520" y="3398520"/>
                </a:cubicBezTo>
                <a:cubicBezTo>
                  <a:pt x="6319520" y="3149600"/>
                  <a:pt x="7556500" y="3627120"/>
                  <a:pt x="8092440" y="3307080"/>
                </a:cubicBezTo>
                <a:cubicBezTo>
                  <a:pt x="8628380" y="2987040"/>
                  <a:pt x="8422640" y="1823720"/>
                  <a:pt x="8900160" y="1478280"/>
                </a:cubicBezTo>
                <a:cubicBezTo>
                  <a:pt x="9377680" y="1132840"/>
                  <a:pt x="10459720" y="1480820"/>
                  <a:pt x="10957560" y="1234440"/>
                </a:cubicBezTo>
                <a:cubicBezTo>
                  <a:pt x="11455400" y="988060"/>
                  <a:pt x="11671300" y="494030"/>
                  <a:pt x="11887200" y="0"/>
                </a:cubicBezTo>
              </a:path>
            </a:pathLst>
          </a:custGeom>
          <a:no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5" name="组合 24">
            <a:extLst>
              <a:ext uri="{FF2B5EF4-FFF2-40B4-BE49-F238E27FC236}">
                <a16:creationId xmlns:a16="http://schemas.microsoft.com/office/drawing/2014/main" id="{253B7490-9497-EED7-EAB2-1A4E7029449A}"/>
              </a:ext>
            </a:extLst>
          </p:cNvPr>
          <p:cNvGrpSpPr/>
          <p:nvPr/>
        </p:nvGrpSpPr>
        <p:grpSpPr>
          <a:xfrm>
            <a:off x="1215747" y="3253524"/>
            <a:ext cx="1650042" cy="1650042"/>
            <a:chOff x="1215747" y="3253524"/>
            <a:chExt cx="1650042" cy="1650042"/>
          </a:xfrm>
        </p:grpSpPr>
        <p:grpSp>
          <p:nvGrpSpPr>
            <p:cNvPr id="21" name="组合 20">
              <a:extLst>
                <a:ext uri="{FF2B5EF4-FFF2-40B4-BE49-F238E27FC236}">
                  <a16:creationId xmlns:a16="http://schemas.microsoft.com/office/drawing/2014/main" id="{3824F2D6-C460-7FCC-AD0C-AFDBC669B577}"/>
                </a:ext>
              </a:extLst>
            </p:cNvPr>
            <p:cNvGrpSpPr/>
            <p:nvPr/>
          </p:nvGrpSpPr>
          <p:grpSpPr>
            <a:xfrm>
              <a:off x="1215747" y="3253524"/>
              <a:ext cx="1650042" cy="1650042"/>
              <a:chOff x="1742322" y="3521480"/>
              <a:chExt cx="1650042" cy="1650042"/>
            </a:xfrm>
          </p:grpSpPr>
          <p:sp>
            <p:nvSpPr>
              <p:cNvPr id="18" name="椭圆 17">
                <a:extLst>
                  <a:ext uri="{FF2B5EF4-FFF2-40B4-BE49-F238E27FC236}">
                    <a16:creationId xmlns:a16="http://schemas.microsoft.com/office/drawing/2014/main" id="{68E264C2-FD4E-125C-4B69-960668C637D3}"/>
                  </a:ext>
                </a:extLst>
              </p:cNvPr>
              <p:cNvSpPr/>
              <p:nvPr/>
            </p:nvSpPr>
            <p:spPr>
              <a:xfrm>
                <a:off x="1742322" y="3521480"/>
                <a:ext cx="1650042" cy="16500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a:extLst>
                  <a:ext uri="{FF2B5EF4-FFF2-40B4-BE49-F238E27FC236}">
                    <a16:creationId xmlns:a16="http://schemas.microsoft.com/office/drawing/2014/main" id="{0F1D6454-604E-3001-7A51-7D4CD87AC978}"/>
                  </a:ext>
                </a:extLst>
              </p:cNvPr>
              <p:cNvPicPr>
                <a:picLocks noChangeAspect="1"/>
              </p:cNvPicPr>
              <p:nvPr/>
            </p:nvPicPr>
            <p:blipFill rotWithShape="1">
              <a:blip r:embed="rId2">
                <a:extLst>
                  <a:ext uri="{28A0092B-C50C-407E-A947-70E740481C1C}">
                    <a14:useLocalDpi xmlns:a14="http://schemas.microsoft.com/office/drawing/2010/main" val="0"/>
                  </a:ext>
                </a:extLst>
              </a:blip>
              <a:srcRect l="3126" t="-21693" r="6091" b="647"/>
              <a:stretch/>
            </p:blipFill>
            <p:spPr>
              <a:xfrm>
                <a:off x="1750458" y="3537752"/>
                <a:ext cx="1633770" cy="1633770"/>
              </a:xfrm>
              <a:prstGeom prst="ellipse">
                <a:avLst/>
              </a:prstGeom>
            </p:spPr>
          </p:pic>
        </p:grpSp>
        <p:grpSp>
          <p:nvGrpSpPr>
            <p:cNvPr id="22" name="组合 21">
              <a:extLst>
                <a:ext uri="{FF2B5EF4-FFF2-40B4-BE49-F238E27FC236}">
                  <a16:creationId xmlns:a16="http://schemas.microsoft.com/office/drawing/2014/main" id="{CA5C7AC1-2E5F-9C11-2261-BE9BD3A4324A}"/>
                </a:ext>
              </a:extLst>
            </p:cNvPr>
            <p:cNvGrpSpPr/>
            <p:nvPr/>
          </p:nvGrpSpPr>
          <p:grpSpPr>
            <a:xfrm>
              <a:off x="2133845" y="3442945"/>
              <a:ext cx="312310" cy="502292"/>
              <a:chOff x="193563" y="66760"/>
              <a:chExt cx="312310" cy="502292"/>
            </a:xfrm>
          </p:grpSpPr>
          <p:pic>
            <p:nvPicPr>
              <p:cNvPr id="23" name="图片 22">
                <a:extLst>
                  <a:ext uri="{FF2B5EF4-FFF2-40B4-BE49-F238E27FC236}">
                    <a16:creationId xmlns:a16="http://schemas.microsoft.com/office/drawing/2014/main" id="{03D50E0A-F6D8-D67B-C4CB-23A3A7231AA7}"/>
                  </a:ext>
                </a:extLst>
              </p:cNvPr>
              <p:cNvPicPr>
                <a:picLocks noChangeAspect="1"/>
              </p:cNvPicPr>
              <p:nvPr/>
            </p:nvPicPr>
            <p:blipFill rotWithShape="1">
              <a:blip r:embed="rId3">
                <a:extLst>
                  <a:ext uri="{28A0092B-C50C-407E-A947-70E740481C1C}">
                    <a14:useLocalDpi xmlns:a14="http://schemas.microsoft.com/office/drawing/2010/main" val="0"/>
                  </a:ext>
                </a:extLst>
              </a:blip>
              <a:srcRect t="53066" r="80041"/>
              <a:stretch/>
            </p:blipFill>
            <p:spPr>
              <a:xfrm>
                <a:off x="193563" y="66760"/>
                <a:ext cx="312310" cy="502292"/>
              </a:xfrm>
              <a:prstGeom prst="rect">
                <a:avLst/>
              </a:prstGeom>
              <a:effectLst/>
            </p:spPr>
          </p:pic>
          <p:sp>
            <p:nvSpPr>
              <p:cNvPr id="24" name="文本框 23">
                <a:extLst>
                  <a:ext uri="{FF2B5EF4-FFF2-40B4-BE49-F238E27FC236}">
                    <a16:creationId xmlns:a16="http://schemas.microsoft.com/office/drawing/2014/main" id="{69E0316F-D46C-636B-F5A5-3179F66E636C}"/>
                  </a:ext>
                </a:extLst>
              </p:cNvPr>
              <p:cNvSpPr txBox="1"/>
              <p:nvPr/>
            </p:nvSpPr>
            <p:spPr>
              <a:xfrm>
                <a:off x="270222" y="173525"/>
                <a:ext cx="114858" cy="291772"/>
              </a:xfrm>
              <a:prstGeom prst="rect">
                <a:avLst/>
              </a:prstGeom>
              <a:noFill/>
              <a:effectLst/>
            </p:spPr>
            <p:txBody>
              <a:bodyPr wrap="square" lIns="0" tIns="0" rIns="0" bIns="0" rtlCol="0">
                <a:spAutoFit/>
              </a:bodyPr>
              <a:lstStyle/>
              <a:p>
                <a:pPr algn="l"/>
                <a:r>
                  <a:rPr lang="zh-CN" altLang="en-US" sz="948" kern="500" dirty="0">
                    <a:solidFill>
                      <a:schemeClr val="bg1"/>
                    </a:solidFill>
                    <a:latin typeface="+mn-ea"/>
                  </a:rPr>
                  <a:t>扬州</a:t>
                </a:r>
              </a:p>
            </p:txBody>
          </p:sp>
        </p:grpSp>
      </p:grpSp>
      <p:grpSp>
        <p:nvGrpSpPr>
          <p:cNvPr id="26" name="组合 25">
            <a:extLst>
              <a:ext uri="{FF2B5EF4-FFF2-40B4-BE49-F238E27FC236}">
                <a16:creationId xmlns:a16="http://schemas.microsoft.com/office/drawing/2014/main" id="{5A730ED5-2708-A00A-FF81-F9F4A6ED3606}"/>
              </a:ext>
            </a:extLst>
          </p:cNvPr>
          <p:cNvGrpSpPr/>
          <p:nvPr/>
        </p:nvGrpSpPr>
        <p:grpSpPr>
          <a:xfrm>
            <a:off x="4531482" y="2243260"/>
            <a:ext cx="1650042" cy="1650042"/>
            <a:chOff x="1215747" y="3253524"/>
            <a:chExt cx="1650042" cy="1650042"/>
          </a:xfrm>
        </p:grpSpPr>
        <p:grpSp>
          <p:nvGrpSpPr>
            <p:cNvPr id="27" name="组合 26">
              <a:extLst>
                <a:ext uri="{FF2B5EF4-FFF2-40B4-BE49-F238E27FC236}">
                  <a16:creationId xmlns:a16="http://schemas.microsoft.com/office/drawing/2014/main" id="{D85730DC-DD70-F386-703B-B69916C05847}"/>
                </a:ext>
              </a:extLst>
            </p:cNvPr>
            <p:cNvGrpSpPr/>
            <p:nvPr/>
          </p:nvGrpSpPr>
          <p:grpSpPr>
            <a:xfrm>
              <a:off x="1215747" y="3253524"/>
              <a:ext cx="1650042" cy="1650042"/>
              <a:chOff x="1742322" y="3521480"/>
              <a:chExt cx="1650042" cy="1650042"/>
            </a:xfrm>
          </p:grpSpPr>
          <p:sp>
            <p:nvSpPr>
              <p:cNvPr id="31" name="椭圆 30">
                <a:extLst>
                  <a:ext uri="{FF2B5EF4-FFF2-40B4-BE49-F238E27FC236}">
                    <a16:creationId xmlns:a16="http://schemas.microsoft.com/office/drawing/2014/main" id="{54F86157-9B35-CF55-42FA-86BE3CFD3A76}"/>
                  </a:ext>
                </a:extLst>
              </p:cNvPr>
              <p:cNvSpPr/>
              <p:nvPr/>
            </p:nvSpPr>
            <p:spPr>
              <a:xfrm>
                <a:off x="1742322" y="3521480"/>
                <a:ext cx="1650042" cy="16500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2" name="图片 31">
                <a:extLst>
                  <a:ext uri="{FF2B5EF4-FFF2-40B4-BE49-F238E27FC236}">
                    <a16:creationId xmlns:a16="http://schemas.microsoft.com/office/drawing/2014/main" id="{1BB23407-0F69-1E89-B531-41A9C842B4EB}"/>
                  </a:ext>
                </a:extLst>
              </p:cNvPr>
              <p:cNvPicPr>
                <a:picLocks noChangeAspect="1"/>
              </p:cNvPicPr>
              <p:nvPr/>
            </p:nvPicPr>
            <p:blipFill rotWithShape="1">
              <a:blip r:embed="rId2">
                <a:extLst>
                  <a:ext uri="{28A0092B-C50C-407E-A947-70E740481C1C}">
                    <a14:useLocalDpi xmlns:a14="http://schemas.microsoft.com/office/drawing/2010/main" val="0"/>
                  </a:ext>
                </a:extLst>
              </a:blip>
              <a:srcRect l="3126" t="-21693" r="6091" b="647"/>
              <a:stretch/>
            </p:blipFill>
            <p:spPr>
              <a:xfrm>
                <a:off x="1750458" y="3537752"/>
                <a:ext cx="1633770" cy="1633770"/>
              </a:xfrm>
              <a:prstGeom prst="ellipse">
                <a:avLst/>
              </a:prstGeom>
            </p:spPr>
          </p:pic>
        </p:grpSp>
        <p:grpSp>
          <p:nvGrpSpPr>
            <p:cNvPr id="28" name="组合 27">
              <a:extLst>
                <a:ext uri="{FF2B5EF4-FFF2-40B4-BE49-F238E27FC236}">
                  <a16:creationId xmlns:a16="http://schemas.microsoft.com/office/drawing/2014/main" id="{B14D307E-9B64-1B0C-1026-161907671E78}"/>
                </a:ext>
              </a:extLst>
            </p:cNvPr>
            <p:cNvGrpSpPr/>
            <p:nvPr/>
          </p:nvGrpSpPr>
          <p:grpSpPr>
            <a:xfrm>
              <a:off x="2133845" y="3442945"/>
              <a:ext cx="312310" cy="502292"/>
              <a:chOff x="193563" y="66760"/>
              <a:chExt cx="312310" cy="502292"/>
            </a:xfrm>
          </p:grpSpPr>
          <p:pic>
            <p:nvPicPr>
              <p:cNvPr id="29" name="图片 28">
                <a:extLst>
                  <a:ext uri="{FF2B5EF4-FFF2-40B4-BE49-F238E27FC236}">
                    <a16:creationId xmlns:a16="http://schemas.microsoft.com/office/drawing/2014/main" id="{90A47A38-90E7-70C5-D5B2-FB0193821968}"/>
                  </a:ext>
                </a:extLst>
              </p:cNvPr>
              <p:cNvPicPr>
                <a:picLocks noChangeAspect="1"/>
              </p:cNvPicPr>
              <p:nvPr/>
            </p:nvPicPr>
            <p:blipFill rotWithShape="1">
              <a:blip r:embed="rId3">
                <a:extLst>
                  <a:ext uri="{28A0092B-C50C-407E-A947-70E740481C1C}">
                    <a14:useLocalDpi xmlns:a14="http://schemas.microsoft.com/office/drawing/2010/main" val="0"/>
                  </a:ext>
                </a:extLst>
              </a:blip>
              <a:srcRect t="53066" r="80041"/>
              <a:stretch/>
            </p:blipFill>
            <p:spPr>
              <a:xfrm>
                <a:off x="193563" y="66760"/>
                <a:ext cx="312310" cy="502292"/>
              </a:xfrm>
              <a:prstGeom prst="rect">
                <a:avLst/>
              </a:prstGeom>
              <a:effectLst/>
            </p:spPr>
          </p:pic>
          <p:sp>
            <p:nvSpPr>
              <p:cNvPr id="30" name="文本框 29">
                <a:extLst>
                  <a:ext uri="{FF2B5EF4-FFF2-40B4-BE49-F238E27FC236}">
                    <a16:creationId xmlns:a16="http://schemas.microsoft.com/office/drawing/2014/main" id="{D975F534-A373-391F-38CD-5B15370C1512}"/>
                  </a:ext>
                </a:extLst>
              </p:cNvPr>
              <p:cNvSpPr txBox="1"/>
              <p:nvPr/>
            </p:nvSpPr>
            <p:spPr>
              <a:xfrm>
                <a:off x="270222" y="173525"/>
                <a:ext cx="114858" cy="291772"/>
              </a:xfrm>
              <a:prstGeom prst="rect">
                <a:avLst/>
              </a:prstGeom>
              <a:noFill/>
              <a:effectLst/>
            </p:spPr>
            <p:txBody>
              <a:bodyPr wrap="square" lIns="0" tIns="0" rIns="0" bIns="0" rtlCol="0">
                <a:spAutoFit/>
              </a:bodyPr>
              <a:lstStyle/>
              <a:p>
                <a:pPr algn="l"/>
                <a:r>
                  <a:rPr lang="zh-CN" altLang="en-US" sz="948" kern="500" dirty="0">
                    <a:solidFill>
                      <a:schemeClr val="bg1"/>
                    </a:solidFill>
                    <a:latin typeface="+mn-ea"/>
                  </a:rPr>
                  <a:t>扬州</a:t>
                </a:r>
              </a:p>
            </p:txBody>
          </p:sp>
        </p:grpSp>
      </p:grpSp>
      <p:grpSp>
        <p:nvGrpSpPr>
          <p:cNvPr id="33" name="组合 32">
            <a:extLst>
              <a:ext uri="{FF2B5EF4-FFF2-40B4-BE49-F238E27FC236}">
                <a16:creationId xmlns:a16="http://schemas.microsoft.com/office/drawing/2014/main" id="{C179626F-6AFF-827D-F7D9-9651FB592B2F}"/>
              </a:ext>
            </a:extLst>
          </p:cNvPr>
          <p:cNvGrpSpPr/>
          <p:nvPr/>
        </p:nvGrpSpPr>
        <p:grpSpPr>
          <a:xfrm>
            <a:off x="7847218" y="810969"/>
            <a:ext cx="1650042" cy="1650042"/>
            <a:chOff x="1215747" y="3253524"/>
            <a:chExt cx="1650042" cy="1650042"/>
          </a:xfrm>
        </p:grpSpPr>
        <p:grpSp>
          <p:nvGrpSpPr>
            <p:cNvPr id="34" name="组合 33">
              <a:extLst>
                <a:ext uri="{FF2B5EF4-FFF2-40B4-BE49-F238E27FC236}">
                  <a16:creationId xmlns:a16="http://schemas.microsoft.com/office/drawing/2014/main" id="{43077C0D-5B9B-8E78-A1F9-09E533025141}"/>
                </a:ext>
              </a:extLst>
            </p:cNvPr>
            <p:cNvGrpSpPr/>
            <p:nvPr/>
          </p:nvGrpSpPr>
          <p:grpSpPr>
            <a:xfrm>
              <a:off x="1215747" y="3253524"/>
              <a:ext cx="1650042" cy="1650042"/>
              <a:chOff x="1742322" y="3521480"/>
              <a:chExt cx="1650042" cy="1650042"/>
            </a:xfrm>
          </p:grpSpPr>
          <p:sp>
            <p:nvSpPr>
              <p:cNvPr id="38" name="椭圆 37">
                <a:extLst>
                  <a:ext uri="{FF2B5EF4-FFF2-40B4-BE49-F238E27FC236}">
                    <a16:creationId xmlns:a16="http://schemas.microsoft.com/office/drawing/2014/main" id="{ADAD1268-1380-3AE4-DF82-1997B02F1C3E}"/>
                  </a:ext>
                </a:extLst>
              </p:cNvPr>
              <p:cNvSpPr/>
              <p:nvPr/>
            </p:nvSpPr>
            <p:spPr>
              <a:xfrm>
                <a:off x="1742322" y="3521480"/>
                <a:ext cx="1650042" cy="16500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a:extLst>
                  <a:ext uri="{FF2B5EF4-FFF2-40B4-BE49-F238E27FC236}">
                    <a16:creationId xmlns:a16="http://schemas.microsoft.com/office/drawing/2014/main" id="{FC1B2D06-F17E-9A4C-B955-221D53865179}"/>
                  </a:ext>
                </a:extLst>
              </p:cNvPr>
              <p:cNvPicPr>
                <a:picLocks noChangeAspect="1"/>
              </p:cNvPicPr>
              <p:nvPr/>
            </p:nvPicPr>
            <p:blipFill rotWithShape="1">
              <a:blip r:embed="rId2">
                <a:extLst>
                  <a:ext uri="{28A0092B-C50C-407E-A947-70E740481C1C}">
                    <a14:useLocalDpi xmlns:a14="http://schemas.microsoft.com/office/drawing/2010/main" val="0"/>
                  </a:ext>
                </a:extLst>
              </a:blip>
              <a:srcRect l="3126" t="-21693" r="6091" b="647"/>
              <a:stretch/>
            </p:blipFill>
            <p:spPr>
              <a:xfrm>
                <a:off x="1750458" y="3537752"/>
                <a:ext cx="1633770" cy="1633770"/>
              </a:xfrm>
              <a:prstGeom prst="ellipse">
                <a:avLst/>
              </a:prstGeom>
            </p:spPr>
          </p:pic>
        </p:grpSp>
        <p:grpSp>
          <p:nvGrpSpPr>
            <p:cNvPr id="35" name="组合 34">
              <a:extLst>
                <a:ext uri="{FF2B5EF4-FFF2-40B4-BE49-F238E27FC236}">
                  <a16:creationId xmlns:a16="http://schemas.microsoft.com/office/drawing/2014/main" id="{15F88AA5-1FB2-0DBD-F3E7-462D435CA61A}"/>
                </a:ext>
              </a:extLst>
            </p:cNvPr>
            <p:cNvGrpSpPr/>
            <p:nvPr/>
          </p:nvGrpSpPr>
          <p:grpSpPr>
            <a:xfrm>
              <a:off x="2133845" y="3442945"/>
              <a:ext cx="312310" cy="502292"/>
              <a:chOff x="193563" y="66760"/>
              <a:chExt cx="312310" cy="502292"/>
            </a:xfrm>
          </p:grpSpPr>
          <p:pic>
            <p:nvPicPr>
              <p:cNvPr id="36" name="图片 35">
                <a:extLst>
                  <a:ext uri="{FF2B5EF4-FFF2-40B4-BE49-F238E27FC236}">
                    <a16:creationId xmlns:a16="http://schemas.microsoft.com/office/drawing/2014/main" id="{E1AD5762-17A9-3127-4AAA-D609ACBF1A58}"/>
                  </a:ext>
                </a:extLst>
              </p:cNvPr>
              <p:cNvPicPr>
                <a:picLocks noChangeAspect="1"/>
              </p:cNvPicPr>
              <p:nvPr/>
            </p:nvPicPr>
            <p:blipFill rotWithShape="1">
              <a:blip r:embed="rId3">
                <a:extLst>
                  <a:ext uri="{28A0092B-C50C-407E-A947-70E740481C1C}">
                    <a14:useLocalDpi xmlns:a14="http://schemas.microsoft.com/office/drawing/2010/main" val="0"/>
                  </a:ext>
                </a:extLst>
              </a:blip>
              <a:srcRect t="53066" r="80041"/>
              <a:stretch/>
            </p:blipFill>
            <p:spPr>
              <a:xfrm>
                <a:off x="193563" y="66760"/>
                <a:ext cx="312310" cy="502292"/>
              </a:xfrm>
              <a:prstGeom prst="rect">
                <a:avLst/>
              </a:prstGeom>
              <a:effectLst/>
            </p:spPr>
          </p:pic>
          <p:sp>
            <p:nvSpPr>
              <p:cNvPr id="37" name="文本框 36">
                <a:extLst>
                  <a:ext uri="{FF2B5EF4-FFF2-40B4-BE49-F238E27FC236}">
                    <a16:creationId xmlns:a16="http://schemas.microsoft.com/office/drawing/2014/main" id="{94A4DD9D-DD11-6261-77A1-86CA6E2CA026}"/>
                  </a:ext>
                </a:extLst>
              </p:cNvPr>
              <p:cNvSpPr txBox="1"/>
              <p:nvPr/>
            </p:nvSpPr>
            <p:spPr>
              <a:xfrm>
                <a:off x="270222" y="173525"/>
                <a:ext cx="114858" cy="291772"/>
              </a:xfrm>
              <a:prstGeom prst="rect">
                <a:avLst/>
              </a:prstGeom>
              <a:noFill/>
              <a:effectLst/>
            </p:spPr>
            <p:txBody>
              <a:bodyPr wrap="square" lIns="0" tIns="0" rIns="0" bIns="0" rtlCol="0">
                <a:spAutoFit/>
              </a:bodyPr>
              <a:lstStyle/>
              <a:p>
                <a:pPr algn="l"/>
                <a:r>
                  <a:rPr lang="zh-CN" altLang="en-US" sz="948" kern="500" dirty="0">
                    <a:solidFill>
                      <a:schemeClr val="bg1"/>
                    </a:solidFill>
                    <a:latin typeface="+mn-ea"/>
                  </a:rPr>
                  <a:t>扬州</a:t>
                </a:r>
              </a:p>
            </p:txBody>
          </p:sp>
        </p:grpSp>
      </p:grpSp>
      <p:sp>
        <p:nvSpPr>
          <p:cNvPr id="40" name="文本框 39">
            <a:extLst>
              <a:ext uri="{FF2B5EF4-FFF2-40B4-BE49-F238E27FC236}">
                <a16:creationId xmlns:a16="http://schemas.microsoft.com/office/drawing/2014/main" id="{F9B0E30E-8C50-63C1-BF83-419FFA478161}"/>
              </a:ext>
            </a:extLst>
          </p:cNvPr>
          <p:cNvSpPr txBox="1"/>
          <p:nvPr/>
        </p:nvSpPr>
        <p:spPr>
          <a:xfrm>
            <a:off x="1925455" y="5103292"/>
            <a:ext cx="1041400"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古代历史</a:t>
            </a:r>
          </a:p>
        </p:txBody>
      </p:sp>
      <p:sp>
        <p:nvSpPr>
          <p:cNvPr id="41" name="文本框 40">
            <a:extLst>
              <a:ext uri="{FF2B5EF4-FFF2-40B4-BE49-F238E27FC236}">
                <a16:creationId xmlns:a16="http://schemas.microsoft.com/office/drawing/2014/main" id="{F3B139E1-DB3F-2CBF-01BC-A7EFB482E58A}"/>
              </a:ext>
            </a:extLst>
          </p:cNvPr>
          <p:cNvSpPr txBox="1"/>
          <p:nvPr/>
        </p:nvSpPr>
        <p:spPr>
          <a:xfrm>
            <a:off x="1925455" y="5483022"/>
            <a:ext cx="3121107" cy="996940"/>
          </a:xfrm>
          <a:prstGeom prst="rect">
            <a:avLst/>
          </a:prstGeom>
          <a:noFill/>
        </p:spPr>
        <p:txBody>
          <a:bodyPr wrap="square" lIns="0" tIns="0" rIns="0" bIns="0" rtlCol="0">
            <a:noAutofit/>
          </a:bodyPr>
          <a:lstStyle/>
          <a:p>
            <a:pPr algn="dist">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a:t>
            </a:r>
            <a:endParaRPr lang="zh-CN" altLang="en-US" sz="1600" dirty="0">
              <a:solidFill>
                <a:schemeClr val="tx1">
                  <a:lumMod val="75000"/>
                  <a:lumOff val="25000"/>
                </a:schemeClr>
              </a:solidFill>
              <a:latin typeface="+mn-ea"/>
            </a:endParaRPr>
          </a:p>
        </p:txBody>
      </p:sp>
      <p:sp>
        <p:nvSpPr>
          <p:cNvPr id="42" name="文本框 41">
            <a:extLst>
              <a:ext uri="{FF2B5EF4-FFF2-40B4-BE49-F238E27FC236}">
                <a16:creationId xmlns:a16="http://schemas.microsoft.com/office/drawing/2014/main" id="{29B628F3-57C5-165A-E528-8062E67E1CD8}"/>
              </a:ext>
            </a:extLst>
          </p:cNvPr>
          <p:cNvSpPr txBox="1"/>
          <p:nvPr/>
        </p:nvSpPr>
        <p:spPr>
          <a:xfrm>
            <a:off x="5278120" y="4036536"/>
            <a:ext cx="1041400"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近代历史</a:t>
            </a:r>
          </a:p>
        </p:txBody>
      </p:sp>
      <p:sp>
        <p:nvSpPr>
          <p:cNvPr id="43" name="文本框 42">
            <a:extLst>
              <a:ext uri="{FF2B5EF4-FFF2-40B4-BE49-F238E27FC236}">
                <a16:creationId xmlns:a16="http://schemas.microsoft.com/office/drawing/2014/main" id="{B9DCB617-23A4-B946-AB27-10DDF61A9C66}"/>
              </a:ext>
            </a:extLst>
          </p:cNvPr>
          <p:cNvSpPr txBox="1"/>
          <p:nvPr/>
        </p:nvSpPr>
        <p:spPr>
          <a:xfrm>
            <a:off x="5278120" y="4416266"/>
            <a:ext cx="3151722" cy="996940"/>
          </a:xfrm>
          <a:prstGeom prst="rect">
            <a:avLst/>
          </a:prstGeom>
          <a:noFill/>
        </p:spPr>
        <p:txBody>
          <a:bodyPr wrap="square" lIns="0" tIns="0" rIns="0" bIns="0" rtlCol="0">
            <a:noAutofit/>
          </a:bodyPr>
          <a:lstStyle/>
          <a:p>
            <a:pPr algn="dist">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a:t>
            </a:r>
            <a:endParaRPr lang="zh-CN" altLang="en-US" sz="1600" dirty="0">
              <a:solidFill>
                <a:schemeClr val="tx1">
                  <a:lumMod val="75000"/>
                  <a:lumOff val="25000"/>
                </a:schemeClr>
              </a:solidFill>
              <a:latin typeface="+mn-ea"/>
            </a:endParaRPr>
          </a:p>
        </p:txBody>
      </p:sp>
      <p:sp>
        <p:nvSpPr>
          <p:cNvPr id="44" name="文本框 43">
            <a:extLst>
              <a:ext uri="{FF2B5EF4-FFF2-40B4-BE49-F238E27FC236}">
                <a16:creationId xmlns:a16="http://schemas.microsoft.com/office/drawing/2014/main" id="{5A424FD8-29C5-BB55-D8C7-4BDBC016D729}"/>
              </a:ext>
            </a:extLst>
          </p:cNvPr>
          <p:cNvSpPr txBox="1"/>
          <p:nvPr/>
        </p:nvSpPr>
        <p:spPr>
          <a:xfrm>
            <a:off x="8672239" y="2612563"/>
            <a:ext cx="1041400"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现代历史</a:t>
            </a:r>
          </a:p>
        </p:txBody>
      </p:sp>
      <p:sp>
        <p:nvSpPr>
          <p:cNvPr id="45" name="文本框 44">
            <a:extLst>
              <a:ext uri="{FF2B5EF4-FFF2-40B4-BE49-F238E27FC236}">
                <a16:creationId xmlns:a16="http://schemas.microsoft.com/office/drawing/2014/main" id="{36F16B76-8713-5EE5-0613-A70275D31471}"/>
              </a:ext>
            </a:extLst>
          </p:cNvPr>
          <p:cNvSpPr txBox="1"/>
          <p:nvPr/>
        </p:nvSpPr>
        <p:spPr>
          <a:xfrm>
            <a:off x="8672239" y="2992293"/>
            <a:ext cx="3151722" cy="996940"/>
          </a:xfrm>
          <a:prstGeom prst="rect">
            <a:avLst/>
          </a:prstGeom>
          <a:noFill/>
        </p:spPr>
        <p:txBody>
          <a:bodyPr wrap="square" lIns="0" tIns="0" rIns="0" bIns="0" rtlCol="0">
            <a:noAutofit/>
          </a:bodyPr>
          <a:lstStyle/>
          <a:p>
            <a:pPr algn="dist">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a:t>
            </a:r>
            <a:endParaRPr lang="zh-CN" altLang="en-US" sz="1600" dirty="0">
              <a:solidFill>
                <a:schemeClr val="tx1">
                  <a:lumMod val="75000"/>
                  <a:lumOff val="25000"/>
                </a:schemeClr>
              </a:solidFill>
              <a:latin typeface="+mn-ea"/>
            </a:endParaRPr>
          </a:p>
        </p:txBody>
      </p:sp>
    </p:spTree>
    <p:extLst>
      <p:ext uri="{BB962C8B-B14F-4D97-AF65-F5344CB8AC3E}">
        <p14:creationId xmlns:p14="http://schemas.microsoft.com/office/powerpoint/2010/main" val="10773156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FEF7CB8-C626-E111-EC74-D563A3A3AA74}"/>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贰</a:t>
            </a:r>
          </a:p>
        </p:txBody>
      </p:sp>
      <p:sp>
        <p:nvSpPr>
          <p:cNvPr id="4" name="文本框 3">
            <a:extLst>
              <a:ext uri="{FF2B5EF4-FFF2-40B4-BE49-F238E27FC236}">
                <a16:creationId xmlns:a16="http://schemas.microsoft.com/office/drawing/2014/main" id="{7DB835A7-2A94-B801-1E23-B5404E67C75C}"/>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历史文化</a:t>
            </a:r>
          </a:p>
        </p:txBody>
      </p:sp>
      <p:grpSp>
        <p:nvGrpSpPr>
          <p:cNvPr id="11" name="组合 10">
            <a:extLst>
              <a:ext uri="{FF2B5EF4-FFF2-40B4-BE49-F238E27FC236}">
                <a16:creationId xmlns:a16="http://schemas.microsoft.com/office/drawing/2014/main" id="{8CD60A0A-CFFE-8079-4C92-095AF94428C0}"/>
              </a:ext>
            </a:extLst>
          </p:cNvPr>
          <p:cNvGrpSpPr/>
          <p:nvPr/>
        </p:nvGrpSpPr>
        <p:grpSpPr>
          <a:xfrm>
            <a:off x="724733" y="3413413"/>
            <a:ext cx="10742534" cy="632394"/>
            <a:chOff x="651287" y="2858348"/>
            <a:chExt cx="10742534" cy="632394"/>
          </a:xfrm>
        </p:grpSpPr>
        <p:pic>
          <p:nvPicPr>
            <p:cNvPr id="7" name="图片 6">
              <a:extLst>
                <a:ext uri="{FF2B5EF4-FFF2-40B4-BE49-F238E27FC236}">
                  <a16:creationId xmlns:a16="http://schemas.microsoft.com/office/drawing/2014/main" id="{201FF6CB-F3FE-D325-1BD8-F586707D0A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287" y="2949346"/>
              <a:ext cx="493240" cy="450398"/>
            </a:xfrm>
            <a:prstGeom prst="rect">
              <a:avLst/>
            </a:prstGeom>
          </p:spPr>
        </p:pic>
        <p:pic>
          <p:nvPicPr>
            <p:cNvPr id="10" name="图片 9" descr="C:\Users\Thinkpad\Desktop\s.png">
              <a:extLst>
                <a:ext uri="{FF2B5EF4-FFF2-40B4-BE49-F238E27FC236}">
                  <a16:creationId xmlns:a16="http://schemas.microsoft.com/office/drawing/2014/main" id="{31CC29CA-4527-0B72-C39F-1C87CEF88E7D}"/>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r="11057"/>
            <a:stretch/>
          </p:blipFill>
          <p:spPr bwMode="auto">
            <a:xfrm flipH="1">
              <a:off x="1021329" y="2858348"/>
              <a:ext cx="10372492" cy="632394"/>
            </a:xfrm>
            <a:custGeom>
              <a:avLst/>
              <a:gdLst>
                <a:gd name="connsiteX0" fmla="*/ 0 w 10372492"/>
                <a:gd name="connsiteY0" fmla="*/ 0 h 1114373"/>
                <a:gd name="connsiteX1" fmla="*/ 10372492 w 10372492"/>
                <a:gd name="connsiteY1" fmla="*/ 0 h 1114373"/>
                <a:gd name="connsiteX2" fmla="*/ 10372492 w 10372492"/>
                <a:gd name="connsiteY2" fmla="*/ 1114373 h 1114373"/>
                <a:gd name="connsiteX3" fmla="*/ 0 w 10372492"/>
                <a:gd name="connsiteY3" fmla="*/ 1114373 h 1114373"/>
              </a:gdLst>
              <a:ahLst/>
              <a:cxnLst>
                <a:cxn ang="0">
                  <a:pos x="connsiteX0" y="connsiteY0"/>
                </a:cxn>
                <a:cxn ang="0">
                  <a:pos x="connsiteX1" y="connsiteY1"/>
                </a:cxn>
                <a:cxn ang="0">
                  <a:pos x="connsiteX2" y="connsiteY2"/>
                </a:cxn>
                <a:cxn ang="0">
                  <a:pos x="connsiteX3" y="connsiteY3"/>
                </a:cxn>
              </a:cxnLst>
              <a:rect l="l" t="t" r="r" b="b"/>
              <a:pathLst>
                <a:path w="10372492" h="1114373">
                  <a:moveTo>
                    <a:pt x="0" y="0"/>
                  </a:moveTo>
                  <a:lnTo>
                    <a:pt x="10372492" y="0"/>
                  </a:lnTo>
                  <a:lnTo>
                    <a:pt x="10372492" y="1114373"/>
                  </a:lnTo>
                  <a:lnTo>
                    <a:pt x="0" y="1114373"/>
                  </a:lnTo>
                  <a:close/>
                </a:path>
              </a:pathLst>
            </a:custGeom>
            <a:noFill/>
            <a:extLst>
              <a:ext uri="{909E8E84-426E-40DD-AFC4-6F175D3DCCD1}">
                <a14:hiddenFill xmlns:a14="http://schemas.microsoft.com/office/drawing/2010/main">
                  <a:solidFill>
                    <a:srgbClr val="FFFFFF"/>
                  </a:solidFill>
                </a14:hiddenFill>
              </a:ext>
            </a:extLst>
          </p:spPr>
        </p:pic>
      </p:grpSp>
      <p:pic>
        <p:nvPicPr>
          <p:cNvPr id="12" name="图片 11" descr="C:\Users\Thinkpad\Desktop\s.png">
            <a:extLst>
              <a:ext uri="{FF2B5EF4-FFF2-40B4-BE49-F238E27FC236}">
                <a16:creationId xmlns:a16="http://schemas.microsoft.com/office/drawing/2014/main" id="{698A46B0-20D9-29E3-4F61-93A6467E9E9E}"/>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r="11057"/>
          <a:stretch/>
        </p:blipFill>
        <p:spPr bwMode="auto">
          <a:xfrm rot="5400000" flipH="1">
            <a:off x="929321" y="2734655"/>
            <a:ext cx="1854805" cy="287505"/>
          </a:xfrm>
          <a:custGeom>
            <a:avLst/>
            <a:gdLst>
              <a:gd name="connsiteX0" fmla="*/ 0 w 10372492"/>
              <a:gd name="connsiteY0" fmla="*/ 0 h 1114373"/>
              <a:gd name="connsiteX1" fmla="*/ 10372492 w 10372492"/>
              <a:gd name="connsiteY1" fmla="*/ 0 h 1114373"/>
              <a:gd name="connsiteX2" fmla="*/ 10372492 w 10372492"/>
              <a:gd name="connsiteY2" fmla="*/ 1114373 h 1114373"/>
              <a:gd name="connsiteX3" fmla="*/ 0 w 10372492"/>
              <a:gd name="connsiteY3" fmla="*/ 1114373 h 1114373"/>
            </a:gdLst>
            <a:ahLst/>
            <a:cxnLst>
              <a:cxn ang="0">
                <a:pos x="connsiteX0" y="connsiteY0"/>
              </a:cxn>
              <a:cxn ang="0">
                <a:pos x="connsiteX1" y="connsiteY1"/>
              </a:cxn>
              <a:cxn ang="0">
                <a:pos x="connsiteX2" y="connsiteY2"/>
              </a:cxn>
              <a:cxn ang="0">
                <a:pos x="connsiteX3" y="connsiteY3"/>
              </a:cxn>
            </a:cxnLst>
            <a:rect l="l" t="t" r="r" b="b"/>
            <a:pathLst>
              <a:path w="10372492" h="1114373">
                <a:moveTo>
                  <a:pt x="0" y="0"/>
                </a:moveTo>
                <a:lnTo>
                  <a:pt x="10372492" y="0"/>
                </a:lnTo>
                <a:lnTo>
                  <a:pt x="10372492" y="1114373"/>
                </a:lnTo>
                <a:lnTo>
                  <a:pt x="0" y="1114373"/>
                </a:lnTo>
                <a:close/>
              </a:path>
            </a:pathLst>
          </a:custGeom>
          <a:noFill/>
          <a:extLst>
            <a:ext uri="{909E8E84-426E-40DD-AFC4-6F175D3DCCD1}">
              <a14:hiddenFill xmlns:a14="http://schemas.microsoft.com/office/drawing/2010/main">
                <a:solidFill>
                  <a:srgbClr val="FFFFFF"/>
                </a:solidFill>
              </a14:hiddenFill>
            </a:ext>
          </a:extLst>
        </p:spPr>
      </p:pic>
      <p:sp>
        <p:nvSpPr>
          <p:cNvPr id="21" name="任意多边形: 形状 20">
            <a:extLst>
              <a:ext uri="{FF2B5EF4-FFF2-40B4-BE49-F238E27FC236}">
                <a16:creationId xmlns:a16="http://schemas.microsoft.com/office/drawing/2014/main" id="{066F0BF7-9AE7-4BC5-B8C3-5EABB78B202F}"/>
              </a:ext>
            </a:extLst>
          </p:cNvPr>
          <p:cNvSpPr/>
          <p:nvPr/>
        </p:nvSpPr>
        <p:spPr bwMode="auto">
          <a:xfrm>
            <a:off x="1411477" y="1226752"/>
            <a:ext cx="890492" cy="816112"/>
          </a:xfrm>
          <a:custGeom>
            <a:avLst/>
            <a:gdLst>
              <a:gd name="connsiteX0" fmla="*/ 362312 w 1015711"/>
              <a:gd name="connsiteY0" fmla="*/ 875100 h 930873"/>
              <a:gd name="connsiteX1" fmla="*/ 363159 w 1015711"/>
              <a:gd name="connsiteY1" fmla="*/ 881456 h 930873"/>
              <a:gd name="connsiteX2" fmla="*/ 362312 w 1015711"/>
              <a:gd name="connsiteY2" fmla="*/ 881297 h 930873"/>
              <a:gd name="connsiteX3" fmla="*/ 362312 w 1015711"/>
              <a:gd name="connsiteY3" fmla="*/ 875100 h 930873"/>
              <a:gd name="connsiteX4" fmla="*/ 387085 w 1015711"/>
              <a:gd name="connsiteY4" fmla="*/ 872002 h 930873"/>
              <a:gd name="connsiteX5" fmla="*/ 393279 w 1015711"/>
              <a:gd name="connsiteY5" fmla="*/ 893691 h 930873"/>
              <a:gd name="connsiteX6" fmla="*/ 399472 w 1015711"/>
              <a:gd name="connsiteY6" fmla="*/ 893691 h 930873"/>
              <a:gd name="connsiteX7" fmla="*/ 387085 w 1015711"/>
              <a:gd name="connsiteY7" fmla="*/ 872002 h 930873"/>
              <a:gd name="connsiteX8" fmla="*/ 527597 w 1015711"/>
              <a:gd name="connsiteY8" fmla="*/ 870840 h 930873"/>
              <a:gd name="connsiteX9" fmla="*/ 523339 w 1015711"/>
              <a:gd name="connsiteY9" fmla="*/ 872002 h 930873"/>
              <a:gd name="connsiteX10" fmla="*/ 523339 w 1015711"/>
              <a:gd name="connsiteY10" fmla="*/ 881297 h 930873"/>
              <a:gd name="connsiteX11" fmla="*/ 529533 w 1015711"/>
              <a:gd name="connsiteY11" fmla="*/ 878199 h 930873"/>
              <a:gd name="connsiteX12" fmla="*/ 526436 w 1015711"/>
              <a:gd name="connsiteY12" fmla="*/ 872002 h 930873"/>
              <a:gd name="connsiteX13" fmla="*/ 529533 w 1015711"/>
              <a:gd name="connsiteY13" fmla="*/ 872002 h 930873"/>
              <a:gd name="connsiteX14" fmla="*/ 527597 w 1015711"/>
              <a:gd name="connsiteY14" fmla="*/ 870840 h 930873"/>
              <a:gd name="connsiteX15" fmla="*/ 452116 w 1015711"/>
              <a:gd name="connsiteY15" fmla="*/ 868903 h 930873"/>
              <a:gd name="connsiteX16" fmla="*/ 439729 w 1015711"/>
              <a:gd name="connsiteY16" fmla="*/ 872002 h 930873"/>
              <a:gd name="connsiteX17" fmla="*/ 449019 w 1015711"/>
              <a:gd name="connsiteY17" fmla="*/ 875100 h 930873"/>
              <a:gd name="connsiteX18" fmla="*/ 452116 w 1015711"/>
              <a:gd name="connsiteY18" fmla="*/ 868903 h 930873"/>
              <a:gd name="connsiteX19" fmla="*/ 418052 w 1015711"/>
              <a:gd name="connsiteY19" fmla="*/ 862706 h 930873"/>
              <a:gd name="connsiteX20" fmla="*/ 405665 w 1015711"/>
              <a:gd name="connsiteY20" fmla="*/ 865805 h 930873"/>
              <a:gd name="connsiteX21" fmla="*/ 414955 w 1015711"/>
              <a:gd name="connsiteY21" fmla="*/ 878199 h 930873"/>
              <a:gd name="connsiteX22" fmla="*/ 424245 w 1015711"/>
              <a:gd name="connsiteY22" fmla="*/ 875100 h 930873"/>
              <a:gd name="connsiteX23" fmla="*/ 418052 w 1015711"/>
              <a:gd name="connsiteY23" fmla="*/ 862706 h 930873"/>
              <a:gd name="connsiteX24" fmla="*/ 680427 w 1015711"/>
              <a:gd name="connsiteY24" fmla="*/ 856201 h 930873"/>
              <a:gd name="connsiteX25" fmla="*/ 681270 w 1015711"/>
              <a:gd name="connsiteY25" fmla="*/ 856509 h 930873"/>
              <a:gd name="connsiteX26" fmla="*/ 675077 w 1015711"/>
              <a:gd name="connsiteY26" fmla="*/ 859608 h 930873"/>
              <a:gd name="connsiteX27" fmla="*/ 789654 w 1015711"/>
              <a:gd name="connsiteY27" fmla="*/ 850312 h 930873"/>
              <a:gd name="connsiteX28" fmla="*/ 777267 w 1015711"/>
              <a:gd name="connsiteY28" fmla="*/ 856509 h 930873"/>
              <a:gd name="connsiteX29" fmla="*/ 789654 w 1015711"/>
              <a:gd name="connsiteY29" fmla="*/ 850312 h 930873"/>
              <a:gd name="connsiteX30" fmla="*/ 746300 w 1015711"/>
              <a:gd name="connsiteY30" fmla="*/ 850312 h 930873"/>
              <a:gd name="connsiteX31" fmla="*/ 730817 w 1015711"/>
              <a:gd name="connsiteY31" fmla="*/ 856509 h 930873"/>
              <a:gd name="connsiteX32" fmla="*/ 746300 w 1015711"/>
              <a:gd name="connsiteY32" fmla="*/ 850312 h 930873"/>
              <a:gd name="connsiteX33" fmla="*/ 396375 w 1015711"/>
              <a:gd name="connsiteY33" fmla="*/ 850312 h 930873"/>
              <a:gd name="connsiteX34" fmla="*/ 399472 w 1015711"/>
              <a:gd name="connsiteY34" fmla="*/ 862706 h 930873"/>
              <a:gd name="connsiteX35" fmla="*/ 405665 w 1015711"/>
              <a:gd name="connsiteY35" fmla="*/ 859608 h 930873"/>
              <a:gd name="connsiteX36" fmla="*/ 418052 w 1015711"/>
              <a:gd name="connsiteY36" fmla="*/ 856509 h 930873"/>
              <a:gd name="connsiteX37" fmla="*/ 405665 w 1015711"/>
              <a:gd name="connsiteY37" fmla="*/ 850312 h 930873"/>
              <a:gd name="connsiteX38" fmla="*/ 396375 w 1015711"/>
              <a:gd name="connsiteY38" fmla="*/ 850312 h 930873"/>
              <a:gd name="connsiteX39" fmla="*/ 343732 w 1015711"/>
              <a:gd name="connsiteY39" fmla="*/ 850312 h 930873"/>
              <a:gd name="connsiteX40" fmla="*/ 343732 w 1015711"/>
              <a:gd name="connsiteY40" fmla="*/ 862706 h 930873"/>
              <a:gd name="connsiteX41" fmla="*/ 346828 w 1015711"/>
              <a:gd name="connsiteY41" fmla="*/ 862706 h 930873"/>
              <a:gd name="connsiteX42" fmla="*/ 346828 w 1015711"/>
              <a:gd name="connsiteY42" fmla="*/ 856509 h 930873"/>
              <a:gd name="connsiteX43" fmla="*/ 356118 w 1015711"/>
              <a:gd name="connsiteY43" fmla="*/ 859608 h 930873"/>
              <a:gd name="connsiteX44" fmla="*/ 362312 w 1015711"/>
              <a:gd name="connsiteY44" fmla="*/ 850312 h 930873"/>
              <a:gd name="connsiteX45" fmla="*/ 353022 w 1015711"/>
              <a:gd name="connsiteY45" fmla="*/ 856509 h 930873"/>
              <a:gd name="connsiteX46" fmla="*/ 343732 w 1015711"/>
              <a:gd name="connsiteY46" fmla="*/ 850312 h 930873"/>
              <a:gd name="connsiteX47" fmla="*/ 334442 w 1015711"/>
              <a:gd name="connsiteY47" fmla="*/ 850312 h 930873"/>
              <a:gd name="connsiteX48" fmla="*/ 337538 w 1015711"/>
              <a:gd name="connsiteY48" fmla="*/ 862706 h 930873"/>
              <a:gd name="connsiteX49" fmla="*/ 340635 w 1015711"/>
              <a:gd name="connsiteY49" fmla="*/ 859608 h 930873"/>
              <a:gd name="connsiteX50" fmla="*/ 334442 w 1015711"/>
              <a:gd name="connsiteY50" fmla="*/ 850312 h 930873"/>
              <a:gd name="connsiteX51" fmla="*/ 678173 w 1015711"/>
              <a:gd name="connsiteY51" fmla="*/ 831721 h 930873"/>
              <a:gd name="connsiteX52" fmla="*/ 672754 w 1015711"/>
              <a:gd name="connsiteY52" fmla="*/ 833658 h 930873"/>
              <a:gd name="connsiteX53" fmla="*/ 672599 w 1015711"/>
              <a:gd name="connsiteY53" fmla="*/ 834510 h 930873"/>
              <a:gd name="connsiteX54" fmla="*/ 671980 w 1015711"/>
              <a:gd name="connsiteY54" fmla="*/ 834820 h 930873"/>
              <a:gd name="connsiteX55" fmla="*/ 672496 w 1015711"/>
              <a:gd name="connsiteY55" fmla="*/ 835078 h 930873"/>
              <a:gd name="connsiteX56" fmla="*/ 671980 w 1015711"/>
              <a:gd name="connsiteY56" fmla="*/ 837918 h 930873"/>
              <a:gd name="connsiteX57" fmla="*/ 678173 w 1015711"/>
              <a:gd name="connsiteY57" fmla="*/ 837918 h 930873"/>
              <a:gd name="connsiteX58" fmla="*/ 672496 w 1015711"/>
              <a:gd name="connsiteY58" fmla="*/ 835078 h 930873"/>
              <a:gd name="connsiteX59" fmla="*/ 672599 w 1015711"/>
              <a:gd name="connsiteY59" fmla="*/ 834510 h 930873"/>
              <a:gd name="connsiteX60" fmla="*/ 668883 w 1015711"/>
              <a:gd name="connsiteY60" fmla="*/ 831721 h 930873"/>
              <a:gd name="connsiteX61" fmla="*/ 659593 w 1015711"/>
              <a:gd name="connsiteY61" fmla="*/ 841017 h 930873"/>
              <a:gd name="connsiteX62" fmla="*/ 668883 w 1015711"/>
              <a:gd name="connsiteY62" fmla="*/ 841017 h 930873"/>
              <a:gd name="connsiteX63" fmla="*/ 668883 w 1015711"/>
              <a:gd name="connsiteY63" fmla="*/ 831721 h 930873"/>
              <a:gd name="connsiteX64" fmla="*/ 696753 w 1015711"/>
              <a:gd name="connsiteY64" fmla="*/ 822425 h 930873"/>
              <a:gd name="connsiteX65" fmla="*/ 690560 w 1015711"/>
              <a:gd name="connsiteY65" fmla="*/ 834820 h 930873"/>
              <a:gd name="connsiteX66" fmla="*/ 699850 w 1015711"/>
              <a:gd name="connsiteY66" fmla="*/ 828623 h 930873"/>
              <a:gd name="connsiteX67" fmla="*/ 696753 w 1015711"/>
              <a:gd name="connsiteY67" fmla="*/ 822425 h 930873"/>
              <a:gd name="connsiteX68" fmla="*/ 346828 w 1015711"/>
              <a:gd name="connsiteY68" fmla="*/ 822425 h 930873"/>
              <a:gd name="connsiteX69" fmla="*/ 325152 w 1015711"/>
              <a:gd name="connsiteY69" fmla="*/ 831721 h 930873"/>
              <a:gd name="connsiteX70" fmla="*/ 328248 w 1015711"/>
              <a:gd name="connsiteY70" fmla="*/ 841017 h 930873"/>
              <a:gd name="connsiteX71" fmla="*/ 353022 w 1015711"/>
              <a:gd name="connsiteY71" fmla="*/ 831721 h 930873"/>
              <a:gd name="connsiteX72" fmla="*/ 346828 w 1015711"/>
              <a:gd name="connsiteY72" fmla="*/ 822425 h 930873"/>
              <a:gd name="connsiteX73" fmla="*/ 675077 w 1015711"/>
              <a:gd name="connsiteY73" fmla="*/ 819327 h 930873"/>
              <a:gd name="connsiteX74" fmla="*/ 681270 w 1015711"/>
              <a:gd name="connsiteY74" fmla="*/ 825524 h 930873"/>
              <a:gd name="connsiteX75" fmla="*/ 684367 w 1015711"/>
              <a:gd name="connsiteY75" fmla="*/ 819327 h 930873"/>
              <a:gd name="connsiteX76" fmla="*/ 675077 w 1015711"/>
              <a:gd name="connsiteY76" fmla="*/ 819327 h 930873"/>
              <a:gd name="connsiteX77" fmla="*/ 789654 w 1015711"/>
              <a:gd name="connsiteY77" fmla="*/ 816228 h 930873"/>
              <a:gd name="connsiteX78" fmla="*/ 783460 w 1015711"/>
              <a:gd name="connsiteY78" fmla="*/ 841017 h 930873"/>
              <a:gd name="connsiteX79" fmla="*/ 783460 w 1015711"/>
              <a:gd name="connsiteY79" fmla="*/ 834820 h 930873"/>
              <a:gd name="connsiteX80" fmla="*/ 777267 w 1015711"/>
              <a:gd name="connsiteY80" fmla="*/ 834820 h 930873"/>
              <a:gd name="connsiteX81" fmla="*/ 774170 w 1015711"/>
              <a:gd name="connsiteY81" fmla="*/ 850312 h 930873"/>
              <a:gd name="connsiteX82" fmla="*/ 764880 w 1015711"/>
              <a:gd name="connsiteY82" fmla="*/ 856509 h 930873"/>
              <a:gd name="connsiteX83" fmla="*/ 774170 w 1015711"/>
              <a:gd name="connsiteY83" fmla="*/ 850312 h 930873"/>
              <a:gd name="connsiteX84" fmla="*/ 783460 w 1015711"/>
              <a:gd name="connsiteY84" fmla="*/ 847214 h 930873"/>
              <a:gd name="connsiteX85" fmla="*/ 789654 w 1015711"/>
              <a:gd name="connsiteY85" fmla="*/ 822425 h 930873"/>
              <a:gd name="connsiteX86" fmla="*/ 795847 w 1015711"/>
              <a:gd name="connsiteY86" fmla="*/ 825524 h 930873"/>
              <a:gd name="connsiteX87" fmla="*/ 789654 w 1015711"/>
              <a:gd name="connsiteY87" fmla="*/ 816228 h 930873"/>
              <a:gd name="connsiteX88" fmla="*/ 418052 w 1015711"/>
              <a:gd name="connsiteY88" fmla="*/ 816228 h 930873"/>
              <a:gd name="connsiteX89" fmla="*/ 411859 w 1015711"/>
              <a:gd name="connsiteY89" fmla="*/ 822425 h 930873"/>
              <a:gd name="connsiteX90" fmla="*/ 408762 w 1015711"/>
              <a:gd name="connsiteY90" fmla="*/ 822425 h 930873"/>
              <a:gd name="connsiteX91" fmla="*/ 421149 w 1015711"/>
              <a:gd name="connsiteY91" fmla="*/ 822425 h 930873"/>
              <a:gd name="connsiteX92" fmla="*/ 418052 w 1015711"/>
              <a:gd name="connsiteY92" fmla="*/ 816228 h 930873"/>
              <a:gd name="connsiteX93" fmla="*/ 802428 w 1015711"/>
              <a:gd name="connsiteY93" fmla="*/ 814292 h 930873"/>
              <a:gd name="connsiteX94" fmla="*/ 798944 w 1015711"/>
              <a:gd name="connsiteY94" fmla="*/ 819327 h 930873"/>
              <a:gd name="connsiteX95" fmla="*/ 802040 w 1015711"/>
              <a:gd name="connsiteY95" fmla="*/ 831721 h 930873"/>
              <a:gd name="connsiteX96" fmla="*/ 792750 w 1015711"/>
              <a:gd name="connsiteY96" fmla="*/ 834820 h 930873"/>
              <a:gd name="connsiteX97" fmla="*/ 795847 w 1015711"/>
              <a:gd name="connsiteY97" fmla="*/ 841017 h 930873"/>
              <a:gd name="connsiteX98" fmla="*/ 814427 w 1015711"/>
              <a:gd name="connsiteY98" fmla="*/ 828623 h 930873"/>
              <a:gd name="connsiteX99" fmla="*/ 811331 w 1015711"/>
              <a:gd name="connsiteY99" fmla="*/ 831721 h 930873"/>
              <a:gd name="connsiteX100" fmla="*/ 808234 w 1015711"/>
              <a:gd name="connsiteY100" fmla="*/ 816228 h 930873"/>
              <a:gd name="connsiteX101" fmla="*/ 802428 w 1015711"/>
              <a:gd name="connsiteY101" fmla="*/ 814292 h 930873"/>
              <a:gd name="connsiteX102" fmla="*/ 696753 w 1015711"/>
              <a:gd name="connsiteY102" fmla="*/ 813130 h 930873"/>
              <a:gd name="connsiteX103" fmla="*/ 702947 w 1015711"/>
              <a:gd name="connsiteY103" fmla="*/ 825524 h 930873"/>
              <a:gd name="connsiteX104" fmla="*/ 702947 w 1015711"/>
              <a:gd name="connsiteY104" fmla="*/ 816228 h 930873"/>
              <a:gd name="connsiteX105" fmla="*/ 696753 w 1015711"/>
              <a:gd name="connsiteY105" fmla="*/ 813130 h 930873"/>
              <a:gd name="connsiteX106" fmla="*/ 368505 w 1015711"/>
              <a:gd name="connsiteY106" fmla="*/ 810031 h 930873"/>
              <a:gd name="connsiteX107" fmla="*/ 359215 w 1015711"/>
              <a:gd name="connsiteY107" fmla="*/ 819327 h 930873"/>
              <a:gd name="connsiteX108" fmla="*/ 368505 w 1015711"/>
              <a:gd name="connsiteY108" fmla="*/ 810031 h 930873"/>
              <a:gd name="connsiteX109" fmla="*/ 808234 w 1015711"/>
              <a:gd name="connsiteY109" fmla="*/ 806933 h 930873"/>
              <a:gd name="connsiteX110" fmla="*/ 798944 w 1015711"/>
              <a:gd name="connsiteY110" fmla="*/ 810031 h 930873"/>
              <a:gd name="connsiteX111" fmla="*/ 808234 w 1015711"/>
              <a:gd name="connsiteY111" fmla="*/ 806933 h 930873"/>
              <a:gd name="connsiteX112" fmla="*/ 467599 w 1015711"/>
              <a:gd name="connsiteY112" fmla="*/ 800736 h 930873"/>
              <a:gd name="connsiteX113" fmla="*/ 455212 w 1015711"/>
              <a:gd name="connsiteY113" fmla="*/ 803834 h 930873"/>
              <a:gd name="connsiteX114" fmla="*/ 449019 w 1015711"/>
              <a:gd name="connsiteY114" fmla="*/ 816228 h 930873"/>
              <a:gd name="connsiteX115" fmla="*/ 445922 w 1015711"/>
              <a:gd name="connsiteY115" fmla="*/ 810031 h 930873"/>
              <a:gd name="connsiteX116" fmla="*/ 436632 w 1015711"/>
              <a:gd name="connsiteY116" fmla="*/ 806933 h 930873"/>
              <a:gd name="connsiteX117" fmla="*/ 433535 w 1015711"/>
              <a:gd name="connsiteY117" fmla="*/ 810031 h 930873"/>
              <a:gd name="connsiteX118" fmla="*/ 436632 w 1015711"/>
              <a:gd name="connsiteY118" fmla="*/ 816228 h 930873"/>
              <a:gd name="connsiteX119" fmla="*/ 439729 w 1015711"/>
              <a:gd name="connsiteY119" fmla="*/ 819327 h 930873"/>
              <a:gd name="connsiteX120" fmla="*/ 439729 w 1015711"/>
              <a:gd name="connsiteY120" fmla="*/ 844115 h 930873"/>
              <a:gd name="connsiteX121" fmla="*/ 433535 w 1015711"/>
              <a:gd name="connsiteY121" fmla="*/ 813130 h 930873"/>
              <a:gd name="connsiteX122" fmla="*/ 424245 w 1015711"/>
              <a:gd name="connsiteY122" fmla="*/ 825524 h 930873"/>
              <a:gd name="connsiteX123" fmla="*/ 396375 w 1015711"/>
              <a:gd name="connsiteY123" fmla="*/ 831721 h 930873"/>
              <a:gd name="connsiteX124" fmla="*/ 396375 w 1015711"/>
              <a:gd name="connsiteY124" fmla="*/ 825524 h 930873"/>
              <a:gd name="connsiteX125" fmla="*/ 396375 w 1015711"/>
              <a:gd name="connsiteY125" fmla="*/ 837918 h 930873"/>
              <a:gd name="connsiteX126" fmla="*/ 399472 w 1015711"/>
              <a:gd name="connsiteY126" fmla="*/ 834820 h 930873"/>
              <a:gd name="connsiteX127" fmla="*/ 408762 w 1015711"/>
              <a:gd name="connsiteY127" fmla="*/ 837918 h 930873"/>
              <a:gd name="connsiteX128" fmla="*/ 405665 w 1015711"/>
              <a:gd name="connsiteY128" fmla="*/ 847214 h 930873"/>
              <a:gd name="connsiteX129" fmla="*/ 418052 w 1015711"/>
              <a:gd name="connsiteY129" fmla="*/ 853411 h 930873"/>
              <a:gd name="connsiteX130" fmla="*/ 418052 w 1015711"/>
              <a:gd name="connsiteY130" fmla="*/ 847214 h 930873"/>
              <a:gd name="connsiteX131" fmla="*/ 424245 w 1015711"/>
              <a:gd name="connsiteY131" fmla="*/ 868903 h 930873"/>
              <a:gd name="connsiteX132" fmla="*/ 424245 w 1015711"/>
              <a:gd name="connsiteY132" fmla="*/ 872002 h 930873"/>
              <a:gd name="connsiteX133" fmla="*/ 439729 w 1015711"/>
              <a:gd name="connsiteY133" fmla="*/ 865805 h 930873"/>
              <a:gd name="connsiteX134" fmla="*/ 433535 w 1015711"/>
              <a:gd name="connsiteY134" fmla="*/ 859608 h 930873"/>
              <a:gd name="connsiteX135" fmla="*/ 427342 w 1015711"/>
              <a:gd name="connsiteY135" fmla="*/ 862706 h 930873"/>
              <a:gd name="connsiteX136" fmla="*/ 427342 w 1015711"/>
              <a:gd name="connsiteY136" fmla="*/ 856509 h 930873"/>
              <a:gd name="connsiteX137" fmla="*/ 439729 w 1015711"/>
              <a:gd name="connsiteY137" fmla="*/ 856509 h 930873"/>
              <a:gd name="connsiteX138" fmla="*/ 439729 w 1015711"/>
              <a:gd name="connsiteY138" fmla="*/ 859608 h 930873"/>
              <a:gd name="connsiteX139" fmla="*/ 452116 w 1015711"/>
              <a:gd name="connsiteY139" fmla="*/ 856509 h 930873"/>
              <a:gd name="connsiteX140" fmla="*/ 442826 w 1015711"/>
              <a:gd name="connsiteY140" fmla="*/ 856509 h 930873"/>
              <a:gd name="connsiteX141" fmla="*/ 449019 w 1015711"/>
              <a:gd name="connsiteY141" fmla="*/ 831721 h 930873"/>
              <a:gd name="connsiteX142" fmla="*/ 452116 w 1015711"/>
              <a:gd name="connsiteY142" fmla="*/ 837918 h 930873"/>
              <a:gd name="connsiteX143" fmla="*/ 458309 w 1015711"/>
              <a:gd name="connsiteY143" fmla="*/ 847214 h 930873"/>
              <a:gd name="connsiteX144" fmla="*/ 461406 w 1015711"/>
              <a:gd name="connsiteY144" fmla="*/ 831721 h 930873"/>
              <a:gd name="connsiteX145" fmla="*/ 464502 w 1015711"/>
              <a:gd name="connsiteY145" fmla="*/ 837918 h 930873"/>
              <a:gd name="connsiteX146" fmla="*/ 467599 w 1015711"/>
              <a:gd name="connsiteY146" fmla="*/ 834820 h 930873"/>
              <a:gd name="connsiteX147" fmla="*/ 473792 w 1015711"/>
              <a:gd name="connsiteY147" fmla="*/ 837918 h 930873"/>
              <a:gd name="connsiteX148" fmla="*/ 470696 w 1015711"/>
              <a:gd name="connsiteY148" fmla="*/ 819327 h 930873"/>
              <a:gd name="connsiteX149" fmla="*/ 464502 w 1015711"/>
              <a:gd name="connsiteY149" fmla="*/ 831721 h 930873"/>
              <a:gd name="connsiteX150" fmla="*/ 461406 w 1015711"/>
              <a:gd name="connsiteY150" fmla="*/ 822425 h 930873"/>
              <a:gd name="connsiteX151" fmla="*/ 445922 w 1015711"/>
              <a:gd name="connsiteY151" fmla="*/ 828623 h 930873"/>
              <a:gd name="connsiteX152" fmla="*/ 439729 w 1015711"/>
              <a:gd name="connsiteY152" fmla="*/ 819327 h 930873"/>
              <a:gd name="connsiteX153" fmla="*/ 449019 w 1015711"/>
              <a:gd name="connsiteY153" fmla="*/ 816228 h 930873"/>
              <a:gd name="connsiteX154" fmla="*/ 464502 w 1015711"/>
              <a:gd name="connsiteY154" fmla="*/ 819327 h 930873"/>
              <a:gd name="connsiteX155" fmla="*/ 467599 w 1015711"/>
              <a:gd name="connsiteY155" fmla="*/ 810031 h 930873"/>
              <a:gd name="connsiteX156" fmla="*/ 470696 w 1015711"/>
              <a:gd name="connsiteY156" fmla="*/ 816228 h 930873"/>
              <a:gd name="connsiteX157" fmla="*/ 470696 w 1015711"/>
              <a:gd name="connsiteY157" fmla="*/ 803834 h 930873"/>
              <a:gd name="connsiteX158" fmla="*/ 467599 w 1015711"/>
              <a:gd name="connsiteY158" fmla="*/ 800736 h 930873"/>
              <a:gd name="connsiteX159" fmla="*/ 226058 w 1015711"/>
              <a:gd name="connsiteY159" fmla="*/ 772849 h 930873"/>
              <a:gd name="connsiteX160" fmla="*/ 219864 w 1015711"/>
              <a:gd name="connsiteY160" fmla="*/ 782145 h 930873"/>
              <a:gd name="connsiteX161" fmla="*/ 229155 w 1015711"/>
              <a:gd name="connsiteY161" fmla="*/ 785243 h 930873"/>
              <a:gd name="connsiteX162" fmla="*/ 232251 w 1015711"/>
              <a:gd name="connsiteY162" fmla="*/ 775948 h 930873"/>
              <a:gd name="connsiteX163" fmla="*/ 226058 w 1015711"/>
              <a:gd name="connsiteY163" fmla="*/ 772849 h 930873"/>
              <a:gd name="connsiteX164" fmla="*/ 167221 w 1015711"/>
              <a:gd name="connsiteY164" fmla="*/ 766652 h 930873"/>
              <a:gd name="connsiteX165" fmla="*/ 167221 w 1015711"/>
              <a:gd name="connsiteY165" fmla="*/ 766652 h 930873"/>
              <a:gd name="connsiteX166" fmla="*/ 167221 w 1015711"/>
              <a:gd name="connsiteY166" fmla="*/ 766652 h 930873"/>
              <a:gd name="connsiteX167" fmla="*/ 250831 w 1015711"/>
              <a:gd name="connsiteY167" fmla="*/ 748061 h 930873"/>
              <a:gd name="connsiteX168" fmla="*/ 247735 w 1015711"/>
              <a:gd name="connsiteY168" fmla="*/ 763554 h 930873"/>
              <a:gd name="connsiteX169" fmla="*/ 250831 w 1015711"/>
              <a:gd name="connsiteY169" fmla="*/ 748061 h 930873"/>
              <a:gd name="connsiteX170" fmla="*/ 130061 w 1015711"/>
              <a:gd name="connsiteY170" fmla="*/ 744963 h 930873"/>
              <a:gd name="connsiteX171" fmla="*/ 133157 w 1015711"/>
              <a:gd name="connsiteY171" fmla="*/ 754258 h 930873"/>
              <a:gd name="connsiteX172" fmla="*/ 139351 w 1015711"/>
              <a:gd name="connsiteY172" fmla="*/ 754258 h 930873"/>
              <a:gd name="connsiteX173" fmla="*/ 130061 w 1015711"/>
              <a:gd name="connsiteY173" fmla="*/ 744963 h 930873"/>
              <a:gd name="connsiteX174" fmla="*/ 259347 w 1015711"/>
              <a:gd name="connsiteY174" fmla="*/ 738379 h 930873"/>
              <a:gd name="connsiteX175" fmla="*/ 257025 w 1015711"/>
              <a:gd name="connsiteY175" fmla="*/ 741864 h 930873"/>
              <a:gd name="connsiteX176" fmla="*/ 266315 w 1015711"/>
              <a:gd name="connsiteY176" fmla="*/ 741864 h 930873"/>
              <a:gd name="connsiteX177" fmla="*/ 259347 w 1015711"/>
              <a:gd name="connsiteY177" fmla="*/ 738379 h 930873"/>
              <a:gd name="connsiteX178" fmla="*/ 167608 w 1015711"/>
              <a:gd name="connsiteY178" fmla="*/ 725210 h 930873"/>
              <a:gd name="connsiteX179" fmla="*/ 167221 w 1015711"/>
              <a:gd name="connsiteY179" fmla="*/ 726372 h 930873"/>
              <a:gd name="connsiteX180" fmla="*/ 157931 w 1015711"/>
              <a:gd name="connsiteY180" fmla="*/ 732569 h 930873"/>
              <a:gd name="connsiteX181" fmla="*/ 161028 w 1015711"/>
              <a:gd name="connsiteY181" fmla="*/ 738766 h 930873"/>
              <a:gd name="connsiteX182" fmla="*/ 164124 w 1015711"/>
              <a:gd name="connsiteY182" fmla="*/ 732569 h 930873"/>
              <a:gd name="connsiteX183" fmla="*/ 173414 w 1015711"/>
              <a:gd name="connsiteY183" fmla="*/ 741864 h 930873"/>
              <a:gd name="connsiteX184" fmla="*/ 173414 w 1015711"/>
              <a:gd name="connsiteY184" fmla="*/ 729470 h 930873"/>
              <a:gd name="connsiteX185" fmla="*/ 170318 w 1015711"/>
              <a:gd name="connsiteY185" fmla="*/ 726372 h 930873"/>
              <a:gd name="connsiteX186" fmla="*/ 167608 w 1015711"/>
              <a:gd name="connsiteY186" fmla="*/ 725210 h 930873"/>
              <a:gd name="connsiteX187" fmla="*/ 226058 w 1015711"/>
              <a:gd name="connsiteY187" fmla="*/ 717076 h 930873"/>
              <a:gd name="connsiteX188" fmla="*/ 229155 w 1015711"/>
              <a:gd name="connsiteY188" fmla="*/ 726372 h 930873"/>
              <a:gd name="connsiteX189" fmla="*/ 226058 w 1015711"/>
              <a:gd name="connsiteY189" fmla="*/ 717076 h 930873"/>
              <a:gd name="connsiteX190" fmla="*/ 123093 w 1015711"/>
              <a:gd name="connsiteY190" fmla="*/ 716689 h 930873"/>
              <a:gd name="connsiteX191" fmla="*/ 117674 w 1015711"/>
              <a:gd name="connsiteY191" fmla="*/ 717076 h 930873"/>
              <a:gd name="connsiteX192" fmla="*/ 123867 w 1015711"/>
              <a:gd name="connsiteY192" fmla="*/ 723273 h 930873"/>
              <a:gd name="connsiteX193" fmla="*/ 123093 w 1015711"/>
              <a:gd name="connsiteY193" fmla="*/ 716689 h 930873"/>
              <a:gd name="connsiteX194" fmla="*/ 142447 w 1015711"/>
              <a:gd name="connsiteY194" fmla="*/ 707781 h 930873"/>
              <a:gd name="connsiteX195" fmla="*/ 120771 w 1015711"/>
              <a:gd name="connsiteY195" fmla="*/ 710879 h 930873"/>
              <a:gd name="connsiteX196" fmla="*/ 136254 w 1015711"/>
              <a:gd name="connsiteY196" fmla="*/ 729470 h 930873"/>
              <a:gd name="connsiteX197" fmla="*/ 136254 w 1015711"/>
              <a:gd name="connsiteY197" fmla="*/ 726372 h 930873"/>
              <a:gd name="connsiteX198" fmla="*/ 139351 w 1015711"/>
              <a:gd name="connsiteY198" fmla="*/ 729470 h 930873"/>
              <a:gd name="connsiteX199" fmla="*/ 145544 w 1015711"/>
              <a:gd name="connsiteY199" fmla="*/ 726372 h 930873"/>
              <a:gd name="connsiteX200" fmla="*/ 148641 w 1015711"/>
              <a:gd name="connsiteY200" fmla="*/ 735667 h 930873"/>
              <a:gd name="connsiteX201" fmla="*/ 151737 w 1015711"/>
              <a:gd name="connsiteY201" fmla="*/ 717076 h 930873"/>
              <a:gd name="connsiteX202" fmla="*/ 142447 w 1015711"/>
              <a:gd name="connsiteY202" fmla="*/ 707781 h 930873"/>
              <a:gd name="connsiteX203" fmla="*/ 144383 w 1015711"/>
              <a:gd name="connsiteY203" fmla="*/ 697711 h 930873"/>
              <a:gd name="connsiteX204" fmla="*/ 142447 w 1015711"/>
              <a:gd name="connsiteY204" fmla="*/ 701584 h 930873"/>
              <a:gd name="connsiteX205" fmla="*/ 148641 w 1015711"/>
              <a:gd name="connsiteY205" fmla="*/ 698485 h 930873"/>
              <a:gd name="connsiteX206" fmla="*/ 144383 w 1015711"/>
              <a:gd name="connsiteY206" fmla="*/ 697711 h 930873"/>
              <a:gd name="connsiteX207" fmla="*/ 894941 w 1015711"/>
              <a:gd name="connsiteY207" fmla="*/ 695387 h 930873"/>
              <a:gd name="connsiteX208" fmla="*/ 901134 w 1015711"/>
              <a:gd name="connsiteY208" fmla="*/ 701584 h 930873"/>
              <a:gd name="connsiteX209" fmla="*/ 898038 w 1015711"/>
              <a:gd name="connsiteY209" fmla="*/ 704682 h 930873"/>
              <a:gd name="connsiteX210" fmla="*/ 904231 w 1015711"/>
              <a:gd name="connsiteY210" fmla="*/ 701584 h 930873"/>
              <a:gd name="connsiteX211" fmla="*/ 894941 w 1015711"/>
              <a:gd name="connsiteY211" fmla="*/ 695387 h 930873"/>
              <a:gd name="connsiteX212" fmla="*/ 126964 w 1015711"/>
              <a:gd name="connsiteY212" fmla="*/ 692288 h 930873"/>
              <a:gd name="connsiteX213" fmla="*/ 123867 w 1015711"/>
              <a:gd name="connsiteY213" fmla="*/ 704682 h 930873"/>
              <a:gd name="connsiteX214" fmla="*/ 133157 w 1015711"/>
              <a:gd name="connsiteY214" fmla="*/ 707781 h 930873"/>
              <a:gd name="connsiteX215" fmla="*/ 126964 w 1015711"/>
              <a:gd name="connsiteY215" fmla="*/ 692288 h 930873"/>
              <a:gd name="connsiteX216" fmla="*/ 105287 w 1015711"/>
              <a:gd name="connsiteY216" fmla="*/ 692288 h 930873"/>
              <a:gd name="connsiteX217" fmla="*/ 114577 w 1015711"/>
              <a:gd name="connsiteY217" fmla="*/ 704682 h 930873"/>
              <a:gd name="connsiteX218" fmla="*/ 105287 w 1015711"/>
              <a:gd name="connsiteY218" fmla="*/ 692288 h 930873"/>
              <a:gd name="connsiteX219" fmla="*/ 198188 w 1015711"/>
              <a:gd name="connsiteY219" fmla="*/ 679894 h 930873"/>
              <a:gd name="connsiteX220" fmla="*/ 198188 w 1015711"/>
              <a:gd name="connsiteY220" fmla="*/ 692288 h 930873"/>
              <a:gd name="connsiteX221" fmla="*/ 207478 w 1015711"/>
              <a:gd name="connsiteY221" fmla="*/ 698485 h 930873"/>
              <a:gd name="connsiteX222" fmla="*/ 201284 w 1015711"/>
              <a:gd name="connsiteY222" fmla="*/ 682993 h 930873"/>
              <a:gd name="connsiteX223" fmla="*/ 210574 w 1015711"/>
              <a:gd name="connsiteY223" fmla="*/ 698485 h 930873"/>
              <a:gd name="connsiteX224" fmla="*/ 204381 w 1015711"/>
              <a:gd name="connsiteY224" fmla="*/ 679894 h 930873"/>
              <a:gd name="connsiteX225" fmla="*/ 198188 w 1015711"/>
              <a:gd name="connsiteY225" fmla="*/ 679894 h 930873"/>
              <a:gd name="connsiteX226" fmla="*/ 179608 w 1015711"/>
              <a:gd name="connsiteY226" fmla="*/ 679894 h 930873"/>
              <a:gd name="connsiteX227" fmla="*/ 179608 w 1015711"/>
              <a:gd name="connsiteY227" fmla="*/ 689190 h 930873"/>
              <a:gd name="connsiteX228" fmla="*/ 191994 w 1015711"/>
              <a:gd name="connsiteY228" fmla="*/ 698485 h 930873"/>
              <a:gd name="connsiteX229" fmla="*/ 198188 w 1015711"/>
              <a:gd name="connsiteY229" fmla="*/ 698485 h 930873"/>
              <a:gd name="connsiteX230" fmla="*/ 179608 w 1015711"/>
              <a:gd name="connsiteY230" fmla="*/ 679894 h 930873"/>
              <a:gd name="connsiteX231" fmla="*/ 219864 w 1015711"/>
              <a:gd name="connsiteY231" fmla="*/ 661303 h 930873"/>
              <a:gd name="connsiteX232" fmla="*/ 226058 w 1015711"/>
              <a:gd name="connsiteY232" fmla="*/ 673697 h 930873"/>
              <a:gd name="connsiteX233" fmla="*/ 226058 w 1015711"/>
              <a:gd name="connsiteY233" fmla="*/ 670599 h 930873"/>
              <a:gd name="connsiteX234" fmla="*/ 229155 w 1015711"/>
              <a:gd name="connsiteY234" fmla="*/ 673697 h 930873"/>
              <a:gd name="connsiteX235" fmla="*/ 226058 w 1015711"/>
              <a:gd name="connsiteY235" fmla="*/ 661303 h 930873"/>
              <a:gd name="connsiteX236" fmla="*/ 219864 w 1015711"/>
              <a:gd name="connsiteY236" fmla="*/ 661303 h 930873"/>
              <a:gd name="connsiteX237" fmla="*/ 95997 w 1015711"/>
              <a:gd name="connsiteY237" fmla="*/ 661303 h 930873"/>
              <a:gd name="connsiteX238" fmla="*/ 99094 w 1015711"/>
              <a:gd name="connsiteY238" fmla="*/ 673697 h 930873"/>
              <a:gd name="connsiteX239" fmla="*/ 95997 w 1015711"/>
              <a:gd name="connsiteY239" fmla="*/ 661303 h 930873"/>
              <a:gd name="connsiteX240" fmla="*/ 104513 w 1015711"/>
              <a:gd name="connsiteY240" fmla="*/ 620248 h 930873"/>
              <a:gd name="connsiteX241" fmla="*/ 95997 w 1015711"/>
              <a:gd name="connsiteY241" fmla="*/ 621023 h 930873"/>
              <a:gd name="connsiteX242" fmla="*/ 95997 w 1015711"/>
              <a:gd name="connsiteY242" fmla="*/ 627220 h 930873"/>
              <a:gd name="connsiteX243" fmla="*/ 102191 w 1015711"/>
              <a:gd name="connsiteY243" fmla="*/ 627220 h 930873"/>
              <a:gd name="connsiteX244" fmla="*/ 108384 w 1015711"/>
              <a:gd name="connsiteY244" fmla="*/ 624121 h 930873"/>
              <a:gd name="connsiteX245" fmla="*/ 104513 w 1015711"/>
              <a:gd name="connsiteY245" fmla="*/ 620248 h 930873"/>
              <a:gd name="connsiteX246" fmla="*/ 68127 w 1015711"/>
              <a:gd name="connsiteY246" fmla="*/ 565250 h 930873"/>
              <a:gd name="connsiteX247" fmla="*/ 68127 w 1015711"/>
              <a:gd name="connsiteY247" fmla="*/ 577644 h 930873"/>
              <a:gd name="connsiteX248" fmla="*/ 74320 w 1015711"/>
              <a:gd name="connsiteY248" fmla="*/ 574545 h 930873"/>
              <a:gd name="connsiteX249" fmla="*/ 68127 w 1015711"/>
              <a:gd name="connsiteY249" fmla="*/ 565250 h 930873"/>
              <a:gd name="connsiteX250" fmla="*/ 953778 w 1015711"/>
              <a:gd name="connsiteY250" fmla="*/ 562151 h 930873"/>
              <a:gd name="connsiteX251" fmla="*/ 919714 w 1015711"/>
              <a:gd name="connsiteY251" fmla="*/ 574545 h 930873"/>
              <a:gd name="connsiteX252" fmla="*/ 913521 w 1015711"/>
              <a:gd name="connsiteY252" fmla="*/ 586939 h 930873"/>
              <a:gd name="connsiteX253" fmla="*/ 916618 w 1015711"/>
              <a:gd name="connsiteY253" fmla="*/ 590038 h 930873"/>
              <a:gd name="connsiteX254" fmla="*/ 922811 w 1015711"/>
              <a:gd name="connsiteY254" fmla="*/ 593136 h 930873"/>
              <a:gd name="connsiteX255" fmla="*/ 941391 w 1015711"/>
              <a:gd name="connsiteY255" fmla="*/ 586939 h 930873"/>
              <a:gd name="connsiteX256" fmla="*/ 932101 w 1015711"/>
              <a:gd name="connsiteY256" fmla="*/ 583841 h 930873"/>
              <a:gd name="connsiteX257" fmla="*/ 941391 w 1015711"/>
              <a:gd name="connsiteY257" fmla="*/ 583841 h 930873"/>
              <a:gd name="connsiteX258" fmla="*/ 944488 w 1015711"/>
              <a:gd name="connsiteY258" fmla="*/ 577644 h 930873"/>
              <a:gd name="connsiteX259" fmla="*/ 935198 w 1015711"/>
              <a:gd name="connsiteY259" fmla="*/ 571447 h 930873"/>
              <a:gd name="connsiteX260" fmla="*/ 941391 w 1015711"/>
              <a:gd name="connsiteY260" fmla="*/ 568348 h 930873"/>
              <a:gd name="connsiteX261" fmla="*/ 953778 w 1015711"/>
              <a:gd name="connsiteY261" fmla="*/ 562151 h 930873"/>
              <a:gd name="connsiteX262" fmla="*/ 77417 w 1015711"/>
              <a:gd name="connsiteY262" fmla="*/ 546659 h 930873"/>
              <a:gd name="connsiteX263" fmla="*/ 65030 w 1015711"/>
              <a:gd name="connsiteY263" fmla="*/ 555954 h 930873"/>
              <a:gd name="connsiteX264" fmla="*/ 71224 w 1015711"/>
              <a:gd name="connsiteY264" fmla="*/ 559053 h 930873"/>
              <a:gd name="connsiteX265" fmla="*/ 77417 w 1015711"/>
              <a:gd name="connsiteY265" fmla="*/ 546659 h 930873"/>
              <a:gd name="connsiteX266" fmla="*/ 61934 w 1015711"/>
              <a:gd name="connsiteY266" fmla="*/ 546659 h 930873"/>
              <a:gd name="connsiteX267" fmla="*/ 58837 w 1015711"/>
              <a:gd name="connsiteY267" fmla="*/ 559053 h 930873"/>
              <a:gd name="connsiteX268" fmla="*/ 55740 w 1015711"/>
              <a:gd name="connsiteY268" fmla="*/ 555954 h 930873"/>
              <a:gd name="connsiteX269" fmla="*/ 52644 w 1015711"/>
              <a:gd name="connsiteY269" fmla="*/ 568348 h 930873"/>
              <a:gd name="connsiteX270" fmla="*/ 61934 w 1015711"/>
              <a:gd name="connsiteY270" fmla="*/ 568348 h 930873"/>
              <a:gd name="connsiteX271" fmla="*/ 61934 w 1015711"/>
              <a:gd name="connsiteY271" fmla="*/ 546659 h 930873"/>
              <a:gd name="connsiteX272" fmla="*/ 27870 w 1015711"/>
              <a:gd name="connsiteY272" fmla="*/ 546659 h 930873"/>
              <a:gd name="connsiteX273" fmla="*/ 30967 w 1015711"/>
              <a:gd name="connsiteY273" fmla="*/ 555954 h 930873"/>
              <a:gd name="connsiteX274" fmla="*/ 27870 w 1015711"/>
              <a:gd name="connsiteY274" fmla="*/ 546659 h 930873"/>
              <a:gd name="connsiteX275" fmla="*/ 58837 w 1015711"/>
              <a:gd name="connsiteY275" fmla="*/ 543560 h 930873"/>
              <a:gd name="connsiteX276" fmla="*/ 43354 w 1015711"/>
              <a:gd name="connsiteY276" fmla="*/ 549757 h 930873"/>
              <a:gd name="connsiteX277" fmla="*/ 58837 w 1015711"/>
              <a:gd name="connsiteY277" fmla="*/ 543560 h 930873"/>
              <a:gd name="connsiteX278" fmla="*/ 916618 w 1015711"/>
              <a:gd name="connsiteY278" fmla="*/ 542398 h 930873"/>
              <a:gd name="connsiteX279" fmla="*/ 913521 w 1015711"/>
              <a:gd name="connsiteY279" fmla="*/ 543560 h 930873"/>
              <a:gd name="connsiteX280" fmla="*/ 910424 w 1015711"/>
              <a:gd name="connsiteY280" fmla="*/ 552856 h 930873"/>
              <a:gd name="connsiteX281" fmla="*/ 919714 w 1015711"/>
              <a:gd name="connsiteY281" fmla="*/ 543560 h 930873"/>
              <a:gd name="connsiteX282" fmla="*/ 916618 w 1015711"/>
              <a:gd name="connsiteY282" fmla="*/ 542398 h 930873"/>
              <a:gd name="connsiteX283" fmla="*/ 935198 w 1015711"/>
              <a:gd name="connsiteY283" fmla="*/ 518772 h 930873"/>
              <a:gd name="connsiteX284" fmla="*/ 919714 w 1015711"/>
              <a:gd name="connsiteY284" fmla="*/ 531166 h 930873"/>
              <a:gd name="connsiteX285" fmla="*/ 925908 w 1015711"/>
              <a:gd name="connsiteY285" fmla="*/ 534265 h 930873"/>
              <a:gd name="connsiteX286" fmla="*/ 925908 w 1015711"/>
              <a:gd name="connsiteY286" fmla="*/ 537363 h 930873"/>
              <a:gd name="connsiteX287" fmla="*/ 935198 w 1015711"/>
              <a:gd name="connsiteY287" fmla="*/ 518772 h 930873"/>
              <a:gd name="connsiteX288" fmla="*/ 947584 w 1015711"/>
              <a:gd name="connsiteY288" fmla="*/ 493984 h 930873"/>
              <a:gd name="connsiteX289" fmla="*/ 941391 w 1015711"/>
              <a:gd name="connsiteY289" fmla="*/ 503280 h 930873"/>
              <a:gd name="connsiteX290" fmla="*/ 947584 w 1015711"/>
              <a:gd name="connsiteY290" fmla="*/ 506378 h 930873"/>
              <a:gd name="connsiteX291" fmla="*/ 956875 w 1015711"/>
              <a:gd name="connsiteY291" fmla="*/ 497083 h 930873"/>
              <a:gd name="connsiteX292" fmla="*/ 947584 w 1015711"/>
              <a:gd name="connsiteY292" fmla="*/ 503280 h 930873"/>
              <a:gd name="connsiteX293" fmla="*/ 947584 w 1015711"/>
              <a:gd name="connsiteY293" fmla="*/ 493984 h 930873"/>
              <a:gd name="connsiteX294" fmla="*/ 959971 w 1015711"/>
              <a:gd name="connsiteY294" fmla="*/ 490886 h 930873"/>
              <a:gd name="connsiteX295" fmla="*/ 963068 w 1015711"/>
              <a:gd name="connsiteY295" fmla="*/ 500181 h 930873"/>
              <a:gd name="connsiteX296" fmla="*/ 966165 w 1015711"/>
              <a:gd name="connsiteY296" fmla="*/ 493984 h 930873"/>
              <a:gd name="connsiteX297" fmla="*/ 959971 w 1015711"/>
              <a:gd name="connsiteY297" fmla="*/ 490886 h 930873"/>
              <a:gd name="connsiteX298" fmla="*/ 965003 w 1015711"/>
              <a:gd name="connsiteY298" fmla="*/ 478879 h 930873"/>
              <a:gd name="connsiteX299" fmla="*/ 956875 w 1015711"/>
              <a:gd name="connsiteY299" fmla="*/ 487787 h 930873"/>
              <a:gd name="connsiteX300" fmla="*/ 975455 w 1015711"/>
              <a:gd name="connsiteY300" fmla="*/ 481590 h 930873"/>
              <a:gd name="connsiteX301" fmla="*/ 965003 w 1015711"/>
              <a:gd name="connsiteY301" fmla="*/ 478879 h 930873"/>
              <a:gd name="connsiteX302" fmla="*/ 975455 w 1015711"/>
              <a:gd name="connsiteY302" fmla="*/ 456802 h 930873"/>
              <a:gd name="connsiteX303" fmla="*/ 959971 w 1015711"/>
              <a:gd name="connsiteY303" fmla="*/ 466097 h 930873"/>
              <a:gd name="connsiteX304" fmla="*/ 966165 w 1015711"/>
              <a:gd name="connsiteY304" fmla="*/ 475393 h 930873"/>
              <a:gd name="connsiteX305" fmla="*/ 972358 w 1015711"/>
              <a:gd name="connsiteY305" fmla="*/ 475393 h 930873"/>
              <a:gd name="connsiteX306" fmla="*/ 975455 w 1015711"/>
              <a:gd name="connsiteY306" fmla="*/ 456802 h 930873"/>
              <a:gd name="connsiteX307" fmla="*/ 956875 w 1015711"/>
              <a:gd name="connsiteY307" fmla="*/ 450605 h 930873"/>
              <a:gd name="connsiteX308" fmla="*/ 955017 w 1015711"/>
              <a:gd name="connsiteY308" fmla="*/ 453208 h 930873"/>
              <a:gd name="connsiteX309" fmla="*/ 953778 w 1015711"/>
              <a:gd name="connsiteY309" fmla="*/ 453703 h 930873"/>
              <a:gd name="connsiteX310" fmla="*/ 954322 w 1015711"/>
              <a:gd name="connsiteY310" fmla="*/ 454180 h 930873"/>
              <a:gd name="connsiteX311" fmla="*/ 951068 w 1015711"/>
              <a:gd name="connsiteY311" fmla="*/ 458738 h 930873"/>
              <a:gd name="connsiteX312" fmla="*/ 947584 w 1015711"/>
              <a:gd name="connsiteY312" fmla="*/ 469196 h 930873"/>
              <a:gd name="connsiteX313" fmla="*/ 959971 w 1015711"/>
              <a:gd name="connsiteY313" fmla="*/ 456802 h 930873"/>
              <a:gd name="connsiteX314" fmla="*/ 956875 w 1015711"/>
              <a:gd name="connsiteY314" fmla="*/ 456415 h 930873"/>
              <a:gd name="connsiteX315" fmla="*/ 954322 w 1015711"/>
              <a:gd name="connsiteY315" fmla="*/ 454180 h 930873"/>
              <a:gd name="connsiteX316" fmla="*/ 955017 w 1015711"/>
              <a:gd name="connsiteY316" fmla="*/ 453208 h 930873"/>
              <a:gd name="connsiteX317" fmla="*/ 957649 w 1015711"/>
              <a:gd name="connsiteY317" fmla="*/ 452154 h 930873"/>
              <a:gd name="connsiteX318" fmla="*/ 956875 w 1015711"/>
              <a:gd name="connsiteY318" fmla="*/ 450605 h 930873"/>
              <a:gd name="connsiteX319" fmla="*/ 58837 w 1015711"/>
              <a:gd name="connsiteY319" fmla="*/ 444408 h 930873"/>
              <a:gd name="connsiteX320" fmla="*/ 58837 w 1015711"/>
              <a:gd name="connsiteY320" fmla="*/ 453703 h 930873"/>
              <a:gd name="connsiteX321" fmla="*/ 46450 w 1015711"/>
              <a:gd name="connsiteY321" fmla="*/ 453703 h 930873"/>
              <a:gd name="connsiteX322" fmla="*/ 58837 w 1015711"/>
              <a:gd name="connsiteY322" fmla="*/ 444408 h 930873"/>
              <a:gd name="connsiteX323" fmla="*/ 997131 w 1015711"/>
              <a:gd name="connsiteY323" fmla="*/ 441309 h 930873"/>
              <a:gd name="connsiteX324" fmla="*/ 990938 w 1015711"/>
              <a:gd name="connsiteY324" fmla="*/ 444408 h 930873"/>
              <a:gd name="connsiteX325" fmla="*/ 994035 w 1015711"/>
              <a:gd name="connsiteY325" fmla="*/ 453703 h 930873"/>
              <a:gd name="connsiteX326" fmla="*/ 997131 w 1015711"/>
              <a:gd name="connsiteY326" fmla="*/ 441309 h 930873"/>
              <a:gd name="connsiteX327" fmla="*/ 1001776 w 1015711"/>
              <a:gd name="connsiteY327" fmla="*/ 428528 h 930873"/>
              <a:gd name="connsiteX328" fmla="*/ 997131 w 1015711"/>
              <a:gd name="connsiteY328" fmla="*/ 432014 h 930873"/>
              <a:gd name="connsiteX329" fmla="*/ 1006421 w 1015711"/>
              <a:gd name="connsiteY329" fmla="*/ 432014 h 930873"/>
              <a:gd name="connsiteX330" fmla="*/ 1001776 w 1015711"/>
              <a:gd name="connsiteY330" fmla="*/ 428528 h 930873"/>
              <a:gd name="connsiteX331" fmla="*/ 95997 w 1015711"/>
              <a:gd name="connsiteY331" fmla="*/ 425817 h 930873"/>
              <a:gd name="connsiteX332" fmla="*/ 83611 w 1015711"/>
              <a:gd name="connsiteY332" fmla="*/ 447506 h 930873"/>
              <a:gd name="connsiteX333" fmla="*/ 92901 w 1015711"/>
              <a:gd name="connsiteY333" fmla="*/ 441309 h 930873"/>
              <a:gd name="connsiteX334" fmla="*/ 86707 w 1015711"/>
              <a:gd name="connsiteY334" fmla="*/ 447506 h 930873"/>
              <a:gd name="connsiteX335" fmla="*/ 95997 w 1015711"/>
              <a:gd name="connsiteY335" fmla="*/ 432014 h 930873"/>
              <a:gd name="connsiteX336" fmla="*/ 95997 w 1015711"/>
              <a:gd name="connsiteY336" fmla="*/ 425817 h 930873"/>
              <a:gd name="connsiteX337" fmla="*/ 981648 w 1015711"/>
              <a:gd name="connsiteY337" fmla="*/ 419620 h 930873"/>
              <a:gd name="connsiteX338" fmla="*/ 972358 w 1015711"/>
              <a:gd name="connsiteY338" fmla="*/ 432014 h 930873"/>
              <a:gd name="connsiteX339" fmla="*/ 975455 w 1015711"/>
              <a:gd name="connsiteY339" fmla="*/ 441309 h 930873"/>
              <a:gd name="connsiteX340" fmla="*/ 990938 w 1015711"/>
              <a:gd name="connsiteY340" fmla="*/ 422718 h 930873"/>
              <a:gd name="connsiteX341" fmla="*/ 981648 w 1015711"/>
              <a:gd name="connsiteY341" fmla="*/ 419620 h 930873"/>
              <a:gd name="connsiteX342" fmla="*/ 966165 w 1015711"/>
              <a:gd name="connsiteY342" fmla="*/ 413423 h 930873"/>
              <a:gd name="connsiteX343" fmla="*/ 966165 w 1015711"/>
              <a:gd name="connsiteY343" fmla="*/ 425817 h 930873"/>
              <a:gd name="connsiteX344" fmla="*/ 963068 w 1015711"/>
              <a:gd name="connsiteY344" fmla="*/ 435112 h 930873"/>
              <a:gd name="connsiteX345" fmla="*/ 956875 w 1015711"/>
              <a:gd name="connsiteY345" fmla="*/ 447506 h 930873"/>
              <a:gd name="connsiteX346" fmla="*/ 959971 w 1015711"/>
              <a:gd name="connsiteY346" fmla="*/ 447506 h 930873"/>
              <a:gd name="connsiteX347" fmla="*/ 972358 w 1015711"/>
              <a:gd name="connsiteY347" fmla="*/ 419620 h 930873"/>
              <a:gd name="connsiteX348" fmla="*/ 966165 w 1015711"/>
              <a:gd name="connsiteY348" fmla="*/ 413423 h 930873"/>
              <a:gd name="connsiteX349" fmla="*/ 1003325 w 1015711"/>
              <a:gd name="connsiteY349" fmla="*/ 388635 h 930873"/>
              <a:gd name="connsiteX350" fmla="*/ 997131 w 1015711"/>
              <a:gd name="connsiteY350" fmla="*/ 401029 h 930873"/>
              <a:gd name="connsiteX351" fmla="*/ 1003325 w 1015711"/>
              <a:gd name="connsiteY351" fmla="*/ 388635 h 930873"/>
              <a:gd name="connsiteX352" fmla="*/ 1009518 w 1015711"/>
              <a:gd name="connsiteY352" fmla="*/ 379339 h 930873"/>
              <a:gd name="connsiteX353" fmla="*/ 1000228 w 1015711"/>
              <a:gd name="connsiteY353" fmla="*/ 382438 h 930873"/>
              <a:gd name="connsiteX354" fmla="*/ 1009518 w 1015711"/>
              <a:gd name="connsiteY354" fmla="*/ 388635 h 930873"/>
              <a:gd name="connsiteX355" fmla="*/ 1009518 w 1015711"/>
              <a:gd name="connsiteY355" fmla="*/ 379339 h 930873"/>
              <a:gd name="connsiteX356" fmla="*/ 978610 w 1015711"/>
              <a:gd name="connsiteY356" fmla="*/ 343068 h 930873"/>
              <a:gd name="connsiteX357" fmla="*/ 979712 w 1015711"/>
              <a:gd name="connsiteY357" fmla="*/ 344868 h 930873"/>
              <a:gd name="connsiteX358" fmla="*/ 984745 w 1015711"/>
              <a:gd name="connsiteY358" fmla="*/ 354551 h 930873"/>
              <a:gd name="connsiteX359" fmla="*/ 979325 w 1015711"/>
              <a:gd name="connsiteY359" fmla="*/ 354164 h 930873"/>
              <a:gd name="connsiteX360" fmla="*/ 978551 w 1015711"/>
              <a:gd name="connsiteY360" fmla="*/ 342157 h 930873"/>
              <a:gd name="connsiteX361" fmla="*/ 978610 w 1015711"/>
              <a:gd name="connsiteY361" fmla="*/ 343068 h 930873"/>
              <a:gd name="connsiteX362" fmla="*/ 978150 w 1015711"/>
              <a:gd name="connsiteY362" fmla="*/ 342318 h 930873"/>
              <a:gd name="connsiteX363" fmla="*/ 127554 w 1015711"/>
              <a:gd name="connsiteY363" fmla="*/ 254809 h 930873"/>
              <a:gd name="connsiteX364" fmla="*/ 127594 w 1015711"/>
              <a:gd name="connsiteY364" fmla="*/ 255189 h 930873"/>
              <a:gd name="connsiteX365" fmla="*/ 126964 w 1015711"/>
              <a:gd name="connsiteY365" fmla="*/ 255399 h 930873"/>
              <a:gd name="connsiteX366" fmla="*/ 151737 w 1015711"/>
              <a:gd name="connsiteY366" fmla="*/ 224414 h 930873"/>
              <a:gd name="connsiteX367" fmla="*/ 145544 w 1015711"/>
              <a:gd name="connsiteY367" fmla="*/ 233710 h 930873"/>
              <a:gd name="connsiteX368" fmla="*/ 145544 w 1015711"/>
              <a:gd name="connsiteY368" fmla="*/ 227513 h 930873"/>
              <a:gd name="connsiteX369" fmla="*/ 136254 w 1015711"/>
              <a:gd name="connsiteY369" fmla="*/ 239907 h 930873"/>
              <a:gd name="connsiteX370" fmla="*/ 145544 w 1015711"/>
              <a:gd name="connsiteY370" fmla="*/ 243005 h 930873"/>
              <a:gd name="connsiteX371" fmla="*/ 139351 w 1015711"/>
              <a:gd name="connsiteY371" fmla="*/ 246104 h 930873"/>
              <a:gd name="connsiteX372" fmla="*/ 145544 w 1015711"/>
              <a:gd name="connsiteY372" fmla="*/ 252301 h 930873"/>
              <a:gd name="connsiteX373" fmla="*/ 157931 w 1015711"/>
              <a:gd name="connsiteY373" fmla="*/ 246104 h 930873"/>
              <a:gd name="connsiteX374" fmla="*/ 148641 w 1015711"/>
              <a:gd name="connsiteY374" fmla="*/ 243005 h 930873"/>
              <a:gd name="connsiteX375" fmla="*/ 151737 w 1015711"/>
              <a:gd name="connsiteY375" fmla="*/ 233710 h 930873"/>
              <a:gd name="connsiteX376" fmla="*/ 154834 w 1015711"/>
              <a:gd name="connsiteY376" fmla="*/ 243005 h 930873"/>
              <a:gd name="connsiteX377" fmla="*/ 161028 w 1015711"/>
              <a:gd name="connsiteY377" fmla="*/ 239907 h 930873"/>
              <a:gd name="connsiteX378" fmla="*/ 161028 w 1015711"/>
              <a:gd name="connsiteY378" fmla="*/ 230611 h 930873"/>
              <a:gd name="connsiteX379" fmla="*/ 151737 w 1015711"/>
              <a:gd name="connsiteY379" fmla="*/ 224414 h 930873"/>
              <a:gd name="connsiteX380" fmla="*/ 569789 w 1015711"/>
              <a:gd name="connsiteY380" fmla="*/ 218217 h 930873"/>
              <a:gd name="connsiteX381" fmla="*/ 569789 w 1015711"/>
              <a:gd name="connsiteY381" fmla="*/ 236808 h 930873"/>
              <a:gd name="connsiteX382" fmla="*/ 582176 w 1015711"/>
              <a:gd name="connsiteY382" fmla="*/ 230611 h 930873"/>
              <a:gd name="connsiteX383" fmla="*/ 575983 w 1015711"/>
              <a:gd name="connsiteY383" fmla="*/ 218217 h 930873"/>
              <a:gd name="connsiteX384" fmla="*/ 575983 w 1015711"/>
              <a:gd name="connsiteY384" fmla="*/ 224414 h 930873"/>
              <a:gd name="connsiteX385" fmla="*/ 569789 w 1015711"/>
              <a:gd name="connsiteY385" fmla="*/ 218217 h 930873"/>
              <a:gd name="connsiteX386" fmla="*/ 545016 w 1015711"/>
              <a:gd name="connsiteY386" fmla="*/ 184134 h 930873"/>
              <a:gd name="connsiteX387" fmla="*/ 538823 w 1015711"/>
              <a:gd name="connsiteY387" fmla="*/ 187232 h 930873"/>
              <a:gd name="connsiteX388" fmla="*/ 541919 w 1015711"/>
              <a:gd name="connsiteY388" fmla="*/ 193429 h 930873"/>
              <a:gd name="connsiteX389" fmla="*/ 545016 w 1015711"/>
              <a:gd name="connsiteY389" fmla="*/ 193429 h 930873"/>
              <a:gd name="connsiteX390" fmla="*/ 545016 w 1015711"/>
              <a:gd name="connsiteY390" fmla="*/ 184134 h 930873"/>
              <a:gd name="connsiteX391" fmla="*/ 185801 w 1015711"/>
              <a:gd name="connsiteY391" fmla="*/ 181035 h 930873"/>
              <a:gd name="connsiteX392" fmla="*/ 173414 w 1015711"/>
              <a:gd name="connsiteY392" fmla="*/ 184134 h 930873"/>
              <a:gd name="connsiteX393" fmla="*/ 185801 w 1015711"/>
              <a:gd name="connsiteY393" fmla="*/ 181035 h 930873"/>
              <a:gd name="connsiteX394" fmla="*/ 198188 w 1015711"/>
              <a:gd name="connsiteY394" fmla="*/ 165543 h 930873"/>
              <a:gd name="connsiteX395" fmla="*/ 198188 w 1015711"/>
              <a:gd name="connsiteY395" fmla="*/ 174838 h 930873"/>
              <a:gd name="connsiteX396" fmla="*/ 201284 w 1015711"/>
              <a:gd name="connsiteY396" fmla="*/ 177937 h 930873"/>
              <a:gd name="connsiteX397" fmla="*/ 198188 w 1015711"/>
              <a:gd name="connsiteY397" fmla="*/ 165543 h 930873"/>
              <a:gd name="connsiteX398" fmla="*/ 325152 w 1015711"/>
              <a:gd name="connsiteY398" fmla="*/ 146951 h 930873"/>
              <a:gd name="connsiteX399" fmla="*/ 325152 w 1015711"/>
              <a:gd name="connsiteY399" fmla="*/ 159346 h 930873"/>
              <a:gd name="connsiteX400" fmla="*/ 325152 w 1015711"/>
              <a:gd name="connsiteY400" fmla="*/ 146951 h 930873"/>
              <a:gd name="connsiteX401" fmla="*/ 294185 w 1015711"/>
              <a:gd name="connsiteY401" fmla="*/ 146951 h 930873"/>
              <a:gd name="connsiteX402" fmla="*/ 291088 w 1015711"/>
              <a:gd name="connsiteY402" fmla="*/ 153149 h 930873"/>
              <a:gd name="connsiteX403" fmla="*/ 294185 w 1015711"/>
              <a:gd name="connsiteY403" fmla="*/ 156247 h 930873"/>
              <a:gd name="connsiteX404" fmla="*/ 294185 w 1015711"/>
              <a:gd name="connsiteY404" fmla="*/ 146951 h 930873"/>
              <a:gd name="connsiteX405" fmla="*/ 284895 w 1015711"/>
              <a:gd name="connsiteY405" fmla="*/ 139592 h 930873"/>
              <a:gd name="connsiteX406" fmla="*/ 281798 w 1015711"/>
              <a:gd name="connsiteY406" fmla="*/ 140754 h 930873"/>
              <a:gd name="connsiteX407" fmla="*/ 287991 w 1015711"/>
              <a:gd name="connsiteY407" fmla="*/ 146951 h 930873"/>
              <a:gd name="connsiteX408" fmla="*/ 287991 w 1015711"/>
              <a:gd name="connsiteY408" fmla="*/ 140754 h 930873"/>
              <a:gd name="connsiteX409" fmla="*/ 284895 w 1015711"/>
              <a:gd name="connsiteY409" fmla="*/ 139592 h 930873"/>
              <a:gd name="connsiteX410" fmla="*/ 272121 w 1015711"/>
              <a:gd name="connsiteY410" fmla="*/ 112481 h 930873"/>
              <a:gd name="connsiteX411" fmla="*/ 266315 w 1015711"/>
              <a:gd name="connsiteY411" fmla="*/ 112868 h 930873"/>
              <a:gd name="connsiteX412" fmla="*/ 269411 w 1015711"/>
              <a:gd name="connsiteY412" fmla="*/ 119065 h 930873"/>
              <a:gd name="connsiteX413" fmla="*/ 266315 w 1015711"/>
              <a:gd name="connsiteY413" fmla="*/ 119065 h 930873"/>
              <a:gd name="connsiteX414" fmla="*/ 275605 w 1015711"/>
              <a:gd name="connsiteY414" fmla="*/ 119065 h 930873"/>
              <a:gd name="connsiteX415" fmla="*/ 272121 w 1015711"/>
              <a:gd name="connsiteY415" fmla="*/ 112481 h 930873"/>
              <a:gd name="connsiteX416" fmla="*/ 659593 w 1015711"/>
              <a:gd name="connsiteY416" fmla="*/ 106671 h 930873"/>
              <a:gd name="connsiteX417" fmla="*/ 662690 w 1015711"/>
              <a:gd name="connsiteY417" fmla="*/ 112868 h 930873"/>
              <a:gd name="connsiteX418" fmla="*/ 671980 w 1015711"/>
              <a:gd name="connsiteY418" fmla="*/ 109769 h 930873"/>
              <a:gd name="connsiteX419" fmla="*/ 659593 w 1015711"/>
              <a:gd name="connsiteY419" fmla="*/ 106671 h 930873"/>
              <a:gd name="connsiteX420" fmla="*/ 483082 w 1015711"/>
              <a:gd name="connsiteY420" fmla="*/ 94277 h 930873"/>
              <a:gd name="connsiteX421" fmla="*/ 476889 w 1015711"/>
              <a:gd name="connsiteY421" fmla="*/ 103572 h 930873"/>
              <a:gd name="connsiteX422" fmla="*/ 479986 w 1015711"/>
              <a:gd name="connsiteY422" fmla="*/ 106671 h 930873"/>
              <a:gd name="connsiteX423" fmla="*/ 483082 w 1015711"/>
              <a:gd name="connsiteY423" fmla="*/ 106671 h 930873"/>
              <a:gd name="connsiteX424" fmla="*/ 486179 w 1015711"/>
              <a:gd name="connsiteY424" fmla="*/ 103572 h 930873"/>
              <a:gd name="connsiteX425" fmla="*/ 489276 w 1015711"/>
              <a:gd name="connsiteY425" fmla="*/ 94277 h 930873"/>
              <a:gd name="connsiteX426" fmla="*/ 483082 w 1015711"/>
              <a:gd name="connsiteY426" fmla="*/ 94277 h 930873"/>
              <a:gd name="connsiteX427" fmla="*/ 461406 w 1015711"/>
              <a:gd name="connsiteY427" fmla="*/ 94277 h 930873"/>
              <a:gd name="connsiteX428" fmla="*/ 467599 w 1015711"/>
              <a:gd name="connsiteY428" fmla="*/ 112868 h 930873"/>
              <a:gd name="connsiteX429" fmla="*/ 467599 w 1015711"/>
              <a:gd name="connsiteY429" fmla="*/ 103572 h 930873"/>
              <a:gd name="connsiteX430" fmla="*/ 476889 w 1015711"/>
              <a:gd name="connsiteY430" fmla="*/ 100474 h 930873"/>
              <a:gd name="connsiteX431" fmla="*/ 461406 w 1015711"/>
              <a:gd name="connsiteY431" fmla="*/ 94277 h 930873"/>
              <a:gd name="connsiteX432" fmla="*/ 436632 w 1015711"/>
              <a:gd name="connsiteY432" fmla="*/ 88080 h 930873"/>
              <a:gd name="connsiteX433" fmla="*/ 445922 w 1015711"/>
              <a:gd name="connsiteY433" fmla="*/ 100474 h 930873"/>
              <a:gd name="connsiteX434" fmla="*/ 445922 w 1015711"/>
              <a:gd name="connsiteY434" fmla="*/ 94277 h 930873"/>
              <a:gd name="connsiteX435" fmla="*/ 452116 w 1015711"/>
              <a:gd name="connsiteY435" fmla="*/ 103572 h 930873"/>
              <a:gd name="connsiteX436" fmla="*/ 452116 w 1015711"/>
              <a:gd name="connsiteY436" fmla="*/ 91178 h 930873"/>
              <a:gd name="connsiteX437" fmla="*/ 449019 w 1015711"/>
              <a:gd name="connsiteY437" fmla="*/ 88080 h 930873"/>
              <a:gd name="connsiteX438" fmla="*/ 439729 w 1015711"/>
              <a:gd name="connsiteY438" fmla="*/ 88080 h 930873"/>
              <a:gd name="connsiteX439" fmla="*/ 436632 w 1015711"/>
              <a:gd name="connsiteY439" fmla="*/ 88080 h 930873"/>
              <a:gd name="connsiteX440" fmla="*/ 752494 w 1015711"/>
              <a:gd name="connsiteY440" fmla="*/ 84207 h 930873"/>
              <a:gd name="connsiteX441" fmla="*/ 746300 w 1015711"/>
              <a:gd name="connsiteY441" fmla="*/ 88080 h 930873"/>
              <a:gd name="connsiteX442" fmla="*/ 755590 w 1015711"/>
              <a:gd name="connsiteY442" fmla="*/ 91178 h 930873"/>
              <a:gd name="connsiteX443" fmla="*/ 752494 w 1015711"/>
              <a:gd name="connsiteY443" fmla="*/ 88080 h 930873"/>
              <a:gd name="connsiteX444" fmla="*/ 758687 w 1015711"/>
              <a:gd name="connsiteY444" fmla="*/ 84981 h 930873"/>
              <a:gd name="connsiteX445" fmla="*/ 752494 w 1015711"/>
              <a:gd name="connsiteY445" fmla="*/ 84207 h 930873"/>
              <a:gd name="connsiteX446" fmla="*/ 501662 w 1015711"/>
              <a:gd name="connsiteY446" fmla="*/ 75686 h 930873"/>
              <a:gd name="connsiteX447" fmla="*/ 510952 w 1015711"/>
              <a:gd name="connsiteY447" fmla="*/ 81883 h 930873"/>
              <a:gd name="connsiteX448" fmla="*/ 504759 w 1015711"/>
              <a:gd name="connsiteY448" fmla="*/ 84981 h 930873"/>
              <a:gd name="connsiteX449" fmla="*/ 510952 w 1015711"/>
              <a:gd name="connsiteY449" fmla="*/ 88080 h 930873"/>
              <a:gd name="connsiteX450" fmla="*/ 514049 w 1015711"/>
              <a:gd name="connsiteY450" fmla="*/ 75686 h 930873"/>
              <a:gd name="connsiteX451" fmla="*/ 501662 w 1015711"/>
              <a:gd name="connsiteY451" fmla="*/ 75686 h 930873"/>
              <a:gd name="connsiteX452" fmla="*/ 396375 w 1015711"/>
              <a:gd name="connsiteY452" fmla="*/ 75686 h 930873"/>
              <a:gd name="connsiteX453" fmla="*/ 402569 w 1015711"/>
              <a:gd name="connsiteY453" fmla="*/ 88080 h 930873"/>
              <a:gd name="connsiteX454" fmla="*/ 405665 w 1015711"/>
              <a:gd name="connsiteY454" fmla="*/ 78784 h 930873"/>
              <a:gd name="connsiteX455" fmla="*/ 408762 w 1015711"/>
              <a:gd name="connsiteY455" fmla="*/ 88080 h 930873"/>
              <a:gd name="connsiteX456" fmla="*/ 414955 w 1015711"/>
              <a:gd name="connsiteY456" fmla="*/ 78784 h 930873"/>
              <a:gd name="connsiteX457" fmla="*/ 421149 w 1015711"/>
              <a:gd name="connsiteY457" fmla="*/ 97375 h 930873"/>
              <a:gd name="connsiteX458" fmla="*/ 421149 w 1015711"/>
              <a:gd name="connsiteY458" fmla="*/ 88080 h 930873"/>
              <a:gd name="connsiteX459" fmla="*/ 427342 w 1015711"/>
              <a:gd name="connsiteY459" fmla="*/ 91178 h 930873"/>
              <a:gd name="connsiteX460" fmla="*/ 418052 w 1015711"/>
              <a:gd name="connsiteY460" fmla="*/ 75686 h 930873"/>
              <a:gd name="connsiteX461" fmla="*/ 396375 w 1015711"/>
              <a:gd name="connsiteY461" fmla="*/ 75686 h 930873"/>
              <a:gd name="connsiteX462" fmla="*/ 675077 w 1015711"/>
              <a:gd name="connsiteY462" fmla="*/ 72587 h 930873"/>
              <a:gd name="connsiteX463" fmla="*/ 634820 w 1015711"/>
              <a:gd name="connsiteY463" fmla="*/ 88080 h 930873"/>
              <a:gd name="connsiteX464" fmla="*/ 644110 w 1015711"/>
              <a:gd name="connsiteY464" fmla="*/ 91178 h 930873"/>
              <a:gd name="connsiteX465" fmla="*/ 659593 w 1015711"/>
              <a:gd name="connsiteY465" fmla="*/ 84981 h 930873"/>
              <a:gd name="connsiteX466" fmla="*/ 662690 w 1015711"/>
              <a:gd name="connsiteY466" fmla="*/ 91178 h 930873"/>
              <a:gd name="connsiteX467" fmla="*/ 684367 w 1015711"/>
              <a:gd name="connsiteY467" fmla="*/ 84981 h 930873"/>
              <a:gd name="connsiteX468" fmla="*/ 687463 w 1015711"/>
              <a:gd name="connsiteY468" fmla="*/ 81883 h 930873"/>
              <a:gd name="connsiteX469" fmla="*/ 690560 w 1015711"/>
              <a:gd name="connsiteY469" fmla="*/ 81883 h 930873"/>
              <a:gd name="connsiteX470" fmla="*/ 693657 w 1015711"/>
              <a:gd name="connsiteY470" fmla="*/ 72587 h 930873"/>
              <a:gd name="connsiteX471" fmla="*/ 681270 w 1015711"/>
              <a:gd name="connsiteY471" fmla="*/ 75686 h 930873"/>
              <a:gd name="connsiteX472" fmla="*/ 668883 w 1015711"/>
              <a:gd name="connsiteY472" fmla="*/ 78784 h 930873"/>
              <a:gd name="connsiteX473" fmla="*/ 675077 w 1015711"/>
              <a:gd name="connsiteY473" fmla="*/ 72587 h 930873"/>
              <a:gd name="connsiteX474" fmla="*/ 371602 w 1015711"/>
              <a:gd name="connsiteY474" fmla="*/ 69489 h 930873"/>
              <a:gd name="connsiteX475" fmla="*/ 359215 w 1015711"/>
              <a:gd name="connsiteY475" fmla="*/ 72587 h 930873"/>
              <a:gd name="connsiteX476" fmla="*/ 362312 w 1015711"/>
              <a:gd name="connsiteY476" fmla="*/ 81883 h 930873"/>
              <a:gd name="connsiteX477" fmla="*/ 362312 w 1015711"/>
              <a:gd name="connsiteY477" fmla="*/ 72587 h 930873"/>
              <a:gd name="connsiteX478" fmla="*/ 368505 w 1015711"/>
              <a:gd name="connsiteY478" fmla="*/ 81883 h 930873"/>
              <a:gd name="connsiteX479" fmla="*/ 365408 w 1015711"/>
              <a:gd name="connsiteY479" fmla="*/ 78784 h 930873"/>
              <a:gd name="connsiteX480" fmla="*/ 383989 w 1015711"/>
              <a:gd name="connsiteY480" fmla="*/ 78784 h 930873"/>
              <a:gd name="connsiteX481" fmla="*/ 374699 w 1015711"/>
              <a:gd name="connsiteY481" fmla="*/ 78784 h 930873"/>
              <a:gd name="connsiteX482" fmla="*/ 371602 w 1015711"/>
              <a:gd name="connsiteY482" fmla="*/ 69489 h 930873"/>
              <a:gd name="connsiteX483" fmla="*/ 485859 w 1015711"/>
              <a:gd name="connsiteY483" fmla="*/ 65749 h 930873"/>
              <a:gd name="connsiteX484" fmla="*/ 487211 w 1015711"/>
              <a:gd name="connsiteY484" fmla="*/ 66003 h 930873"/>
              <a:gd name="connsiteX485" fmla="*/ 486179 w 1015711"/>
              <a:gd name="connsiteY485" fmla="*/ 66390 h 930873"/>
              <a:gd name="connsiteX486" fmla="*/ 396375 w 1015711"/>
              <a:gd name="connsiteY486" fmla="*/ 60193 h 930873"/>
              <a:gd name="connsiteX487" fmla="*/ 399472 w 1015711"/>
              <a:gd name="connsiteY487" fmla="*/ 72587 h 930873"/>
              <a:gd name="connsiteX488" fmla="*/ 396375 w 1015711"/>
              <a:gd name="connsiteY488" fmla="*/ 60193 h 930873"/>
              <a:gd name="connsiteX489" fmla="*/ 476748 w 1015711"/>
              <a:gd name="connsiteY489" fmla="*/ 59752 h 930873"/>
              <a:gd name="connsiteX490" fmla="*/ 477616 w 1015711"/>
              <a:gd name="connsiteY490" fmla="*/ 59870 h 930873"/>
              <a:gd name="connsiteX491" fmla="*/ 476889 w 1015711"/>
              <a:gd name="connsiteY491" fmla="*/ 60193 h 930873"/>
              <a:gd name="connsiteX492" fmla="*/ 305824 w 1015711"/>
              <a:gd name="connsiteY492" fmla="*/ 57988 h 930873"/>
              <a:gd name="connsiteX493" fmla="*/ 309874 w 1015711"/>
              <a:gd name="connsiteY493" fmla="*/ 64738 h 930873"/>
              <a:gd name="connsiteX494" fmla="*/ 306572 w 1015711"/>
              <a:gd name="connsiteY494" fmla="*/ 66390 h 930873"/>
              <a:gd name="connsiteX495" fmla="*/ 305410 w 1015711"/>
              <a:gd name="connsiteY495" fmla="*/ 60193 h 930873"/>
              <a:gd name="connsiteX496" fmla="*/ 634820 w 1015711"/>
              <a:gd name="connsiteY496" fmla="*/ 57095 h 930873"/>
              <a:gd name="connsiteX497" fmla="*/ 634820 w 1015711"/>
              <a:gd name="connsiteY497" fmla="*/ 75686 h 930873"/>
              <a:gd name="connsiteX498" fmla="*/ 641013 w 1015711"/>
              <a:gd name="connsiteY498" fmla="*/ 63292 h 930873"/>
              <a:gd name="connsiteX499" fmla="*/ 641013 w 1015711"/>
              <a:gd name="connsiteY499" fmla="*/ 69489 h 930873"/>
              <a:gd name="connsiteX500" fmla="*/ 644110 w 1015711"/>
              <a:gd name="connsiteY500" fmla="*/ 57095 h 930873"/>
              <a:gd name="connsiteX501" fmla="*/ 634820 w 1015711"/>
              <a:gd name="connsiteY501" fmla="*/ 57095 h 930873"/>
              <a:gd name="connsiteX502" fmla="*/ 486179 w 1015711"/>
              <a:gd name="connsiteY502" fmla="*/ 57095 h 930873"/>
              <a:gd name="connsiteX503" fmla="*/ 483857 w 1015711"/>
              <a:gd name="connsiteY503" fmla="*/ 61743 h 930873"/>
              <a:gd name="connsiteX504" fmla="*/ 485859 w 1015711"/>
              <a:gd name="connsiteY504" fmla="*/ 65749 h 930873"/>
              <a:gd name="connsiteX505" fmla="*/ 483082 w 1015711"/>
              <a:gd name="connsiteY505" fmla="*/ 65228 h 930873"/>
              <a:gd name="connsiteX506" fmla="*/ 476889 w 1015711"/>
              <a:gd name="connsiteY506" fmla="*/ 66390 h 930873"/>
              <a:gd name="connsiteX507" fmla="*/ 479986 w 1015711"/>
              <a:gd name="connsiteY507" fmla="*/ 60193 h 930873"/>
              <a:gd name="connsiteX508" fmla="*/ 477616 w 1015711"/>
              <a:gd name="connsiteY508" fmla="*/ 59870 h 930873"/>
              <a:gd name="connsiteX509" fmla="*/ 480373 w 1015711"/>
              <a:gd name="connsiteY509" fmla="*/ 58644 h 930873"/>
              <a:gd name="connsiteX510" fmla="*/ 486179 w 1015711"/>
              <a:gd name="connsiteY510" fmla="*/ 57095 h 930873"/>
              <a:gd name="connsiteX511" fmla="*/ 380892 w 1015711"/>
              <a:gd name="connsiteY511" fmla="*/ 57095 h 930873"/>
              <a:gd name="connsiteX512" fmla="*/ 377795 w 1015711"/>
              <a:gd name="connsiteY512" fmla="*/ 63292 h 930873"/>
              <a:gd name="connsiteX513" fmla="*/ 383989 w 1015711"/>
              <a:gd name="connsiteY513" fmla="*/ 66390 h 930873"/>
              <a:gd name="connsiteX514" fmla="*/ 374699 w 1015711"/>
              <a:gd name="connsiteY514" fmla="*/ 75686 h 930873"/>
              <a:gd name="connsiteX515" fmla="*/ 383989 w 1015711"/>
              <a:gd name="connsiteY515" fmla="*/ 75686 h 930873"/>
              <a:gd name="connsiteX516" fmla="*/ 380892 w 1015711"/>
              <a:gd name="connsiteY516" fmla="*/ 57095 h 930873"/>
              <a:gd name="connsiteX517" fmla="*/ 427342 w 1015711"/>
              <a:gd name="connsiteY517" fmla="*/ 53996 h 930873"/>
              <a:gd name="connsiteX518" fmla="*/ 421149 w 1015711"/>
              <a:gd name="connsiteY518" fmla="*/ 63292 h 930873"/>
              <a:gd name="connsiteX519" fmla="*/ 430439 w 1015711"/>
              <a:gd name="connsiteY519" fmla="*/ 72587 h 930873"/>
              <a:gd name="connsiteX520" fmla="*/ 436632 w 1015711"/>
              <a:gd name="connsiteY520" fmla="*/ 69489 h 930873"/>
              <a:gd name="connsiteX521" fmla="*/ 427342 w 1015711"/>
              <a:gd name="connsiteY521" fmla="*/ 53996 h 930873"/>
              <a:gd name="connsiteX522" fmla="*/ 463605 w 1015711"/>
              <a:gd name="connsiteY522" fmla="*/ 0 h 930873"/>
              <a:gd name="connsiteX523" fmla="*/ 464502 w 1015711"/>
              <a:gd name="connsiteY523" fmla="*/ 1322 h 930873"/>
              <a:gd name="connsiteX524" fmla="*/ 461406 w 1015711"/>
              <a:gd name="connsiteY524" fmla="*/ 13716 h 930873"/>
              <a:gd name="connsiteX525" fmla="*/ 455212 w 1015711"/>
              <a:gd name="connsiteY525" fmla="*/ 13716 h 930873"/>
              <a:gd name="connsiteX526" fmla="*/ 458309 w 1015711"/>
              <a:gd name="connsiteY526" fmla="*/ 32307 h 930873"/>
              <a:gd name="connsiteX527" fmla="*/ 461406 w 1015711"/>
              <a:gd name="connsiteY527" fmla="*/ 23011 h 930873"/>
              <a:gd name="connsiteX528" fmla="*/ 470696 w 1015711"/>
              <a:gd name="connsiteY528" fmla="*/ 26110 h 930873"/>
              <a:gd name="connsiteX529" fmla="*/ 461406 w 1015711"/>
              <a:gd name="connsiteY529" fmla="*/ 29208 h 930873"/>
              <a:gd name="connsiteX530" fmla="*/ 461406 w 1015711"/>
              <a:gd name="connsiteY530" fmla="*/ 35405 h 930873"/>
              <a:gd name="connsiteX531" fmla="*/ 473792 w 1015711"/>
              <a:gd name="connsiteY531" fmla="*/ 32307 h 930873"/>
              <a:gd name="connsiteX532" fmla="*/ 464502 w 1015711"/>
              <a:gd name="connsiteY532" fmla="*/ 41602 h 930873"/>
              <a:gd name="connsiteX533" fmla="*/ 467599 w 1015711"/>
              <a:gd name="connsiteY533" fmla="*/ 44701 h 930873"/>
              <a:gd name="connsiteX534" fmla="*/ 473792 w 1015711"/>
              <a:gd name="connsiteY534" fmla="*/ 47799 h 930873"/>
              <a:gd name="connsiteX535" fmla="*/ 470696 w 1015711"/>
              <a:gd name="connsiteY535" fmla="*/ 47799 h 930873"/>
              <a:gd name="connsiteX536" fmla="*/ 473792 w 1015711"/>
              <a:gd name="connsiteY536" fmla="*/ 50511 h 930873"/>
              <a:gd name="connsiteX537" fmla="*/ 476748 w 1015711"/>
              <a:gd name="connsiteY537" fmla="*/ 59752 h 930873"/>
              <a:gd name="connsiteX538" fmla="*/ 471470 w 1015711"/>
              <a:gd name="connsiteY538" fmla="*/ 59031 h 930873"/>
              <a:gd name="connsiteX539" fmla="*/ 467599 w 1015711"/>
              <a:gd name="connsiteY539" fmla="*/ 50898 h 930873"/>
              <a:gd name="connsiteX540" fmla="*/ 464502 w 1015711"/>
              <a:gd name="connsiteY540" fmla="*/ 63292 h 930873"/>
              <a:gd name="connsiteX541" fmla="*/ 470696 w 1015711"/>
              <a:gd name="connsiteY541" fmla="*/ 60193 h 930873"/>
              <a:gd name="connsiteX542" fmla="*/ 467599 w 1015711"/>
              <a:gd name="connsiteY542" fmla="*/ 66390 h 930873"/>
              <a:gd name="connsiteX543" fmla="*/ 470696 w 1015711"/>
              <a:gd name="connsiteY543" fmla="*/ 72587 h 930873"/>
              <a:gd name="connsiteX544" fmla="*/ 476889 w 1015711"/>
              <a:gd name="connsiteY544" fmla="*/ 75686 h 930873"/>
              <a:gd name="connsiteX545" fmla="*/ 470696 w 1015711"/>
              <a:gd name="connsiteY545" fmla="*/ 81883 h 930873"/>
              <a:gd name="connsiteX546" fmla="*/ 476889 w 1015711"/>
              <a:gd name="connsiteY546" fmla="*/ 75686 h 930873"/>
              <a:gd name="connsiteX547" fmla="*/ 489276 w 1015711"/>
              <a:gd name="connsiteY547" fmla="*/ 72587 h 930873"/>
              <a:gd name="connsiteX548" fmla="*/ 489276 w 1015711"/>
              <a:gd name="connsiteY548" fmla="*/ 66390 h 930873"/>
              <a:gd name="connsiteX549" fmla="*/ 487211 w 1015711"/>
              <a:gd name="connsiteY549" fmla="*/ 66003 h 930873"/>
              <a:gd name="connsiteX550" fmla="*/ 489276 w 1015711"/>
              <a:gd name="connsiteY550" fmla="*/ 65228 h 930873"/>
              <a:gd name="connsiteX551" fmla="*/ 492372 w 1015711"/>
              <a:gd name="connsiteY551" fmla="*/ 66390 h 930873"/>
              <a:gd name="connsiteX552" fmla="*/ 492372 w 1015711"/>
              <a:gd name="connsiteY552" fmla="*/ 63292 h 930873"/>
              <a:gd name="connsiteX553" fmla="*/ 501662 w 1015711"/>
              <a:gd name="connsiteY553" fmla="*/ 60193 h 930873"/>
              <a:gd name="connsiteX554" fmla="*/ 501662 w 1015711"/>
              <a:gd name="connsiteY554" fmla="*/ 66390 h 930873"/>
              <a:gd name="connsiteX555" fmla="*/ 495469 w 1015711"/>
              <a:gd name="connsiteY555" fmla="*/ 66390 h 930873"/>
              <a:gd name="connsiteX556" fmla="*/ 504759 w 1015711"/>
              <a:gd name="connsiteY556" fmla="*/ 72587 h 930873"/>
              <a:gd name="connsiteX557" fmla="*/ 507856 w 1015711"/>
              <a:gd name="connsiteY557" fmla="*/ 53996 h 930873"/>
              <a:gd name="connsiteX558" fmla="*/ 514049 w 1015711"/>
              <a:gd name="connsiteY558" fmla="*/ 63292 h 930873"/>
              <a:gd name="connsiteX559" fmla="*/ 520243 w 1015711"/>
              <a:gd name="connsiteY559" fmla="*/ 57095 h 930873"/>
              <a:gd name="connsiteX560" fmla="*/ 517146 w 1015711"/>
              <a:gd name="connsiteY560" fmla="*/ 53996 h 930873"/>
              <a:gd name="connsiteX561" fmla="*/ 529533 w 1015711"/>
              <a:gd name="connsiteY561" fmla="*/ 47799 h 930873"/>
              <a:gd name="connsiteX562" fmla="*/ 541919 w 1015711"/>
              <a:gd name="connsiteY562" fmla="*/ 50898 h 930873"/>
              <a:gd name="connsiteX563" fmla="*/ 535726 w 1015711"/>
              <a:gd name="connsiteY563" fmla="*/ 75686 h 930873"/>
              <a:gd name="connsiteX564" fmla="*/ 538823 w 1015711"/>
              <a:gd name="connsiteY564" fmla="*/ 81883 h 930873"/>
              <a:gd name="connsiteX565" fmla="*/ 545016 w 1015711"/>
              <a:gd name="connsiteY565" fmla="*/ 75686 h 930873"/>
              <a:gd name="connsiteX566" fmla="*/ 545016 w 1015711"/>
              <a:gd name="connsiteY566" fmla="*/ 81883 h 930873"/>
              <a:gd name="connsiteX567" fmla="*/ 557403 w 1015711"/>
              <a:gd name="connsiteY567" fmla="*/ 78784 h 930873"/>
              <a:gd name="connsiteX568" fmla="*/ 557403 w 1015711"/>
              <a:gd name="connsiteY568" fmla="*/ 66390 h 930873"/>
              <a:gd name="connsiteX569" fmla="*/ 566693 w 1015711"/>
              <a:gd name="connsiteY569" fmla="*/ 60193 h 930873"/>
              <a:gd name="connsiteX570" fmla="*/ 575983 w 1015711"/>
              <a:gd name="connsiteY570" fmla="*/ 72587 h 930873"/>
              <a:gd name="connsiteX571" fmla="*/ 575983 w 1015711"/>
              <a:gd name="connsiteY571" fmla="*/ 66390 h 930873"/>
              <a:gd name="connsiteX572" fmla="*/ 591466 w 1015711"/>
              <a:gd name="connsiteY572" fmla="*/ 60193 h 930873"/>
              <a:gd name="connsiteX573" fmla="*/ 600756 w 1015711"/>
              <a:gd name="connsiteY573" fmla="*/ 63292 h 930873"/>
              <a:gd name="connsiteX574" fmla="*/ 603853 w 1015711"/>
              <a:gd name="connsiteY574" fmla="*/ 47799 h 930873"/>
              <a:gd name="connsiteX575" fmla="*/ 616240 w 1015711"/>
              <a:gd name="connsiteY575" fmla="*/ 53996 h 930873"/>
              <a:gd name="connsiteX576" fmla="*/ 622433 w 1015711"/>
              <a:gd name="connsiteY576" fmla="*/ 57095 h 930873"/>
              <a:gd name="connsiteX577" fmla="*/ 619336 w 1015711"/>
              <a:gd name="connsiteY577" fmla="*/ 50898 h 930873"/>
              <a:gd name="connsiteX578" fmla="*/ 628626 w 1015711"/>
              <a:gd name="connsiteY578" fmla="*/ 47799 h 930873"/>
              <a:gd name="connsiteX579" fmla="*/ 628626 w 1015711"/>
              <a:gd name="connsiteY579" fmla="*/ 60193 h 930873"/>
              <a:gd name="connsiteX580" fmla="*/ 631723 w 1015711"/>
              <a:gd name="connsiteY580" fmla="*/ 53996 h 930873"/>
              <a:gd name="connsiteX581" fmla="*/ 637916 w 1015711"/>
              <a:gd name="connsiteY581" fmla="*/ 47799 h 930873"/>
              <a:gd name="connsiteX582" fmla="*/ 656496 w 1015711"/>
              <a:gd name="connsiteY582" fmla="*/ 57095 h 930873"/>
              <a:gd name="connsiteX583" fmla="*/ 706043 w 1015711"/>
              <a:gd name="connsiteY583" fmla="*/ 75686 h 930873"/>
              <a:gd name="connsiteX584" fmla="*/ 718430 w 1015711"/>
              <a:gd name="connsiteY584" fmla="*/ 72587 h 930873"/>
              <a:gd name="connsiteX585" fmla="*/ 721527 w 1015711"/>
              <a:gd name="connsiteY585" fmla="*/ 66390 h 930873"/>
              <a:gd name="connsiteX586" fmla="*/ 709140 w 1015711"/>
              <a:gd name="connsiteY586" fmla="*/ 63292 h 930873"/>
              <a:gd name="connsiteX587" fmla="*/ 718430 w 1015711"/>
              <a:gd name="connsiteY587" fmla="*/ 60193 h 930873"/>
              <a:gd name="connsiteX588" fmla="*/ 727720 w 1015711"/>
              <a:gd name="connsiteY588" fmla="*/ 63292 h 930873"/>
              <a:gd name="connsiteX589" fmla="*/ 721527 w 1015711"/>
              <a:gd name="connsiteY589" fmla="*/ 75686 h 930873"/>
              <a:gd name="connsiteX590" fmla="*/ 724623 w 1015711"/>
              <a:gd name="connsiteY590" fmla="*/ 81883 h 930873"/>
              <a:gd name="connsiteX591" fmla="*/ 724623 w 1015711"/>
              <a:gd name="connsiteY591" fmla="*/ 75686 h 930873"/>
              <a:gd name="connsiteX592" fmla="*/ 727720 w 1015711"/>
              <a:gd name="connsiteY592" fmla="*/ 84981 h 930873"/>
              <a:gd name="connsiteX593" fmla="*/ 746300 w 1015711"/>
              <a:gd name="connsiteY593" fmla="*/ 78784 h 930873"/>
              <a:gd name="connsiteX594" fmla="*/ 740107 w 1015711"/>
              <a:gd name="connsiteY594" fmla="*/ 78784 h 930873"/>
              <a:gd name="connsiteX595" fmla="*/ 752494 w 1015711"/>
              <a:gd name="connsiteY595" fmla="*/ 81883 h 930873"/>
              <a:gd name="connsiteX596" fmla="*/ 758687 w 1015711"/>
              <a:gd name="connsiteY596" fmla="*/ 75686 h 930873"/>
              <a:gd name="connsiteX597" fmla="*/ 764880 w 1015711"/>
              <a:gd name="connsiteY597" fmla="*/ 88080 h 930873"/>
              <a:gd name="connsiteX598" fmla="*/ 758687 w 1015711"/>
              <a:gd name="connsiteY598" fmla="*/ 88080 h 930873"/>
              <a:gd name="connsiteX599" fmla="*/ 761784 w 1015711"/>
              <a:gd name="connsiteY599" fmla="*/ 100474 h 930873"/>
              <a:gd name="connsiteX600" fmla="*/ 786557 w 1015711"/>
              <a:gd name="connsiteY600" fmla="*/ 97375 h 930873"/>
              <a:gd name="connsiteX601" fmla="*/ 789654 w 1015711"/>
              <a:gd name="connsiteY601" fmla="*/ 103572 h 930873"/>
              <a:gd name="connsiteX602" fmla="*/ 802040 w 1015711"/>
              <a:gd name="connsiteY602" fmla="*/ 94277 h 930873"/>
              <a:gd name="connsiteX603" fmla="*/ 823717 w 1015711"/>
              <a:gd name="connsiteY603" fmla="*/ 115966 h 930873"/>
              <a:gd name="connsiteX604" fmla="*/ 826814 w 1015711"/>
              <a:gd name="connsiteY604" fmla="*/ 112868 h 930873"/>
              <a:gd name="connsiteX605" fmla="*/ 817524 w 1015711"/>
              <a:gd name="connsiteY605" fmla="*/ 106671 h 930873"/>
              <a:gd name="connsiteX606" fmla="*/ 814427 w 1015711"/>
              <a:gd name="connsiteY606" fmla="*/ 100474 h 930873"/>
              <a:gd name="connsiteX607" fmla="*/ 826814 w 1015711"/>
              <a:gd name="connsiteY607" fmla="*/ 97375 h 930873"/>
              <a:gd name="connsiteX608" fmla="*/ 833007 w 1015711"/>
              <a:gd name="connsiteY608" fmla="*/ 103572 h 930873"/>
              <a:gd name="connsiteX609" fmla="*/ 836104 w 1015711"/>
              <a:gd name="connsiteY609" fmla="*/ 100474 h 930873"/>
              <a:gd name="connsiteX610" fmla="*/ 848491 w 1015711"/>
              <a:gd name="connsiteY610" fmla="*/ 106671 h 930873"/>
              <a:gd name="connsiteX611" fmla="*/ 839201 w 1015711"/>
              <a:gd name="connsiteY611" fmla="*/ 106671 h 930873"/>
              <a:gd name="connsiteX612" fmla="*/ 851587 w 1015711"/>
              <a:gd name="connsiteY612" fmla="*/ 115966 h 930873"/>
              <a:gd name="connsiteX613" fmla="*/ 854684 w 1015711"/>
              <a:gd name="connsiteY613" fmla="*/ 112868 h 930873"/>
              <a:gd name="connsiteX614" fmla="*/ 863974 w 1015711"/>
              <a:gd name="connsiteY614" fmla="*/ 112868 h 930873"/>
              <a:gd name="connsiteX615" fmla="*/ 863974 w 1015711"/>
              <a:gd name="connsiteY615" fmla="*/ 128360 h 930873"/>
              <a:gd name="connsiteX616" fmla="*/ 867071 w 1015711"/>
              <a:gd name="connsiteY616" fmla="*/ 128360 h 930873"/>
              <a:gd name="connsiteX617" fmla="*/ 876361 w 1015711"/>
              <a:gd name="connsiteY617" fmla="*/ 131459 h 930873"/>
              <a:gd name="connsiteX618" fmla="*/ 879458 w 1015711"/>
              <a:gd name="connsiteY618" fmla="*/ 143853 h 930873"/>
              <a:gd name="connsiteX619" fmla="*/ 885651 w 1015711"/>
              <a:gd name="connsiteY619" fmla="*/ 140754 h 930873"/>
              <a:gd name="connsiteX620" fmla="*/ 891844 w 1015711"/>
              <a:gd name="connsiteY620" fmla="*/ 159346 h 930873"/>
              <a:gd name="connsiteX621" fmla="*/ 904231 w 1015711"/>
              <a:gd name="connsiteY621" fmla="*/ 159346 h 930873"/>
              <a:gd name="connsiteX622" fmla="*/ 910424 w 1015711"/>
              <a:gd name="connsiteY622" fmla="*/ 171740 h 930873"/>
              <a:gd name="connsiteX623" fmla="*/ 956875 w 1015711"/>
              <a:gd name="connsiteY623" fmla="*/ 249202 h 930873"/>
              <a:gd name="connsiteX624" fmla="*/ 963068 w 1015711"/>
              <a:gd name="connsiteY624" fmla="*/ 249202 h 930873"/>
              <a:gd name="connsiteX625" fmla="*/ 969261 w 1015711"/>
              <a:gd name="connsiteY625" fmla="*/ 264695 h 930873"/>
              <a:gd name="connsiteX626" fmla="*/ 966165 w 1015711"/>
              <a:gd name="connsiteY626" fmla="*/ 261596 h 930873"/>
              <a:gd name="connsiteX627" fmla="*/ 963068 w 1015711"/>
              <a:gd name="connsiteY627" fmla="*/ 264695 h 930873"/>
              <a:gd name="connsiteX628" fmla="*/ 972358 w 1015711"/>
              <a:gd name="connsiteY628" fmla="*/ 270892 h 930873"/>
              <a:gd name="connsiteX629" fmla="*/ 972358 w 1015711"/>
              <a:gd name="connsiteY629" fmla="*/ 308074 h 930873"/>
              <a:gd name="connsiteX630" fmla="*/ 984745 w 1015711"/>
              <a:gd name="connsiteY630" fmla="*/ 317369 h 930873"/>
              <a:gd name="connsiteX631" fmla="*/ 972358 w 1015711"/>
              <a:gd name="connsiteY631" fmla="*/ 332862 h 930873"/>
              <a:gd name="connsiteX632" fmla="*/ 978150 w 1015711"/>
              <a:gd name="connsiteY632" fmla="*/ 342318 h 930873"/>
              <a:gd name="connsiteX633" fmla="*/ 972745 w 1015711"/>
              <a:gd name="connsiteY633" fmla="*/ 344481 h 930873"/>
              <a:gd name="connsiteX634" fmla="*/ 969261 w 1015711"/>
              <a:gd name="connsiteY634" fmla="*/ 342157 h 930873"/>
              <a:gd name="connsiteX635" fmla="*/ 966165 w 1015711"/>
              <a:gd name="connsiteY635" fmla="*/ 388635 h 930873"/>
              <a:gd name="connsiteX636" fmla="*/ 969261 w 1015711"/>
              <a:gd name="connsiteY636" fmla="*/ 401029 h 930873"/>
              <a:gd name="connsiteX637" fmla="*/ 978551 w 1015711"/>
              <a:gd name="connsiteY637" fmla="*/ 394832 h 930873"/>
              <a:gd name="connsiteX638" fmla="*/ 984745 w 1015711"/>
              <a:gd name="connsiteY638" fmla="*/ 385536 h 930873"/>
              <a:gd name="connsiteX639" fmla="*/ 981648 w 1015711"/>
              <a:gd name="connsiteY639" fmla="*/ 382438 h 930873"/>
              <a:gd name="connsiteX640" fmla="*/ 978551 w 1015711"/>
              <a:gd name="connsiteY640" fmla="*/ 388635 h 930873"/>
              <a:gd name="connsiteX641" fmla="*/ 969261 w 1015711"/>
              <a:gd name="connsiteY641" fmla="*/ 385536 h 930873"/>
              <a:gd name="connsiteX642" fmla="*/ 975455 w 1015711"/>
              <a:gd name="connsiteY642" fmla="*/ 373142 h 930873"/>
              <a:gd name="connsiteX643" fmla="*/ 984745 w 1015711"/>
              <a:gd name="connsiteY643" fmla="*/ 382438 h 930873"/>
              <a:gd name="connsiteX644" fmla="*/ 981648 w 1015711"/>
              <a:gd name="connsiteY644" fmla="*/ 373142 h 930873"/>
              <a:gd name="connsiteX645" fmla="*/ 994035 w 1015711"/>
              <a:gd name="connsiteY645" fmla="*/ 373142 h 930873"/>
              <a:gd name="connsiteX646" fmla="*/ 997131 w 1015711"/>
              <a:gd name="connsiteY646" fmla="*/ 379339 h 930873"/>
              <a:gd name="connsiteX647" fmla="*/ 1009518 w 1015711"/>
              <a:gd name="connsiteY647" fmla="*/ 366945 h 930873"/>
              <a:gd name="connsiteX648" fmla="*/ 1000228 w 1015711"/>
              <a:gd name="connsiteY648" fmla="*/ 419620 h 930873"/>
              <a:gd name="connsiteX649" fmla="*/ 1000228 w 1015711"/>
              <a:gd name="connsiteY649" fmla="*/ 413423 h 930873"/>
              <a:gd name="connsiteX650" fmla="*/ 997131 w 1015711"/>
              <a:gd name="connsiteY650" fmla="*/ 428915 h 930873"/>
              <a:gd name="connsiteX651" fmla="*/ 1015711 w 1015711"/>
              <a:gd name="connsiteY651" fmla="*/ 416521 h 930873"/>
              <a:gd name="connsiteX652" fmla="*/ 1015711 w 1015711"/>
              <a:gd name="connsiteY652" fmla="*/ 438211 h 930873"/>
              <a:gd name="connsiteX653" fmla="*/ 978551 w 1015711"/>
              <a:gd name="connsiteY653" fmla="*/ 531166 h 930873"/>
              <a:gd name="connsiteX654" fmla="*/ 972358 w 1015711"/>
              <a:gd name="connsiteY654" fmla="*/ 534265 h 930873"/>
              <a:gd name="connsiteX655" fmla="*/ 959971 w 1015711"/>
              <a:gd name="connsiteY655" fmla="*/ 546659 h 930873"/>
              <a:gd name="connsiteX656" fmla="*/ 966165 w 1015711"/>
              <a:gd name="connsiteY656" fmla="*/ 559053 h 930873"/>
              <a:gd name="connsiteX657" fmla="*/ 969261 w 1015711"/>
              <a:gd name="connsiteY657" fmla="*/ 627220 h 930873"/>
              <a:gd name="connsiteX658" fmla="*/ 959971 w 1015711"/>
              <a:gd name="connsiteY658" fmla="*/ 627220 h 930873"/>
              <a:gd name="connsiteX659" fmla="*/ 959971 w 1015711"/>
              <a:gd name="connsiteY659" fmla="*/ 639614 h 930873"/>
              <a:gd name="connsiteX660" fmla="*/ 947584 w 1015711"/>
              <a:gd name="connsiteY660" fmla="*/ 633417 h 930873"/>
              <a:gd name="connsiteX661" fmla="*/ 953778 w 1015711"/>
              <a:gd name="connsiteY661" fmla="*/ 642712 h 930873"/>
              <a:gd name="connsiteX662" fmla="*/ 947584 w 1015711"/>
              <a:gd name="connsiteY662" fmla="*/ 642712 h 930873"/>
              <a:gd name="connsiteX663" fmla="*/ 956875 w 1015711"/>
              <a:gd name="connsiteY663" fmla="*/ 655106 h 930873"/>
              <a:gd name="connsiteX664" fmla="*/ 950681 w 1015711"/>
              <a:gd name="connsiteY664" fmla="*/ 648909 h 930873"/>
              <a:gd name="connsiteX665" fmla="*/ 947584 w 1015711"/>
              <a:gd name="connsiteY665" fmla="*/ 655106 h 930873"/>
              <a:gd name="connsiteX666" fmla="*/ 956875 w 1015711"/>
              <a:gd name="connsiteY666" fmla="*/ 664402 h 930873"/>
              <a:gd name="connsiteX667" fmla="*/ 935198 w 1015711"/>
              <a:gd name="connsiteY667" fmla="*/ 652008 h 930873"/>
              <a:gd name="connsiteX668" fmla="*/ 938294 w 1015711"/>
              <a:gd name="connsiteY668" fmla="*/ 664402 h 930873"/>
              <a:gd name="connsiteX669" fmla="*/ 916618 w 1015711"/>
              <a:gd name="connsiteY669" fmla="*/ 664402 h 930873"/>
              <a:gd name="connsiteX670" fmla="*/ 941391 w 1015711"/>
              <a:gd name="connsiteY670" fmla="*/ 676796 h 930873"/>
              <a:gd name="connsiteX671" fmla="*/ 947584 w 1015711"/>
              <a:gd name="connsiteY671" fmla="*/ 689190 h 930873"/>
              <a:gd name="connsiteX672" fmla="*/ 935198 w 1015711"/>
              <a:gd name="connsiteY672" fmla="*/ 692288 h 930873"/>
              <a:gd name="connsiteX673" fmla="*/ 947584 w 1015711"/>
              <a:gd name="connsiteY673" fmla="*/ 695387 h 930873"/>
              <a:gd name="connsiteX674" fmla="*/ 953778 w 1015711"/>
              <a:gd name="connsiteY674" fmla="*/ 689190 h 930873"/>
              <a:gd name="connsiteX675" fmla="*/ 953778 w 1015711"/>
              <a:gd name="connsiteY675" fmla="*/ 701584 h 930873"/>
              <a:gd name="connsiteX676" fmla="*/ 941391 w 1015711"/>
              <a:gd name="connsiteY676" fmla="*/ 701584 h 930873"/>
              <a:gd name="connsiteX677" fmla="*/ 935198 w 1015711"/>
              <a:gd name="connsiteY677" fmla="*/ 698485 h 930873"/>
              <a:gd name="connsiteX678" fmla="*/ 932101 w 1015711"/>
              <a:gd name="connsiteY678" fmla="*/ 686091 h 930873"/>
              <a:gd name="connsiteX679" fmla="*/ 913521 w 1015711"/>
              <a:gd name="connsiteY679" fmla="*/ 686091 h 930873"/>
              <a:gd name="connsiteX680" fmla="*/ 907328 w 1015711"/>
              <a:gd name="connsiteY680" fmla="*/ 689190 h 930873"/>
              <a:gd name="connsiteX681" fmla="*/ 910424 w 1015711"/>
              <a:gd name="connsiteY681" fmla="*/ 695387 h 930873"/>
              <a:gd name="connsiteX682" fmla="*/ 925908 w 1015711"/>
              <a:gd name="connsiteY682" fmla="*/ 701584 h 930873"/>
              <a:gd name="connsiteX683" fmla="*/ 925908 w 1015711"/>
              <a:gd name="connsiteY683" fmla="*/ 704682 h 930873"/>
              <a:gd name="connsiteX684" fmla="*/ 916618 w 1015711"/>
              <a:gd name="connsiteY684" fmla="*/ 707781 h 930873"/>
              <a:gd name="connsiteX685" fmla="*/ 910424 w 1015711"/>
              <a:gd name="connsiteY685" fmla="*/ 701584 h 930873"/>
              <a:gd name="connsiteX686" fmla="*/ 907328 w 1015711"/>
              <a:gd name="connsiteY686" fmla="*/ 707781 h 930873"/>
              <a:gd name="connsiteX687" fmla="*/ 879458 w 1015711"/>
              <a:gd name="connsiteY687" fmla="*/ 717076 h 930873"/>
              <a:gd name="connsiteX688" fmla="*/ 882554 w 1015711"/>
              <a:gd name="connsiteY688" fmla="*/ 707781 h 930873"/>
              <a:gd name="connsiteX689" fmla="*/ 867071 w 1015711"/>
              <a:gd name="connsiteY689" fmla="*/ 713978 h 930873"/>
              <a:gd name="connsiteX690" fmla="*/ 873264 w 1015711"/>
              <a:gd name="connsiteY690" fmla="*/ 720175 h 930873"/>
              <a:gd name="connsiteX691" fmla="*/ 882554 w 1015711"/>
              <a:gd name="connsiteY691" fmla="*/ 720175 h 930873"/>
              <a:gd name="connsiteX692" fmla="*/ 891844 w 1015711"/>
              <a:gd name="connsiteY692" fmla="*/ 735667 h 930873"/>
              <a:gd name="connsiteX693" fmla="*/ 873264 w 1015711"/>
              <a:gd name="connsiteY693" fmla="*/ 735667 h 930873"/>
              <a:gd name="connsiteX694" fmla="*/ 870167 w 1015711"/>
              <a:gd name="connsiteY694" fmla="*/ 729470 h 930873"/>
              <a:gd name="connsiteX695" fmla="*/ 867071 w 1015711"/>
              <a:gd name="connsiteY695" fmla="*/ 735667 h 930873"/>
              <a:gd name="connsiteX696" fmla="*/ 870167 w 1015711"/>
              <a:gd name="connsiteY696" fmla="*/ 738766 h 930873"/>
              <a:gd name="connsiteX697" fmla="*/ 863974 w 1015711"/>
              <a:gd name="connsiteY697" fmla="*/ 738766 h 930873"/>
              <a:gd name="connsiteX698" fmla="*/ 867071 w 1015711"/>
              <a:gd name="connsiteY698" fmla="*/ 729470 h 930873"/>
              <a:gd name="connsiteX699" fmla="*/ 860877 w 1015711"/>
              <a:gd name="connsiteY699" fmla="*/ 729470 h 930873"/>
              <a:gd name="connsiteX700" fmla="*/ 863974 w 1015711"/>
              <a:gd name="connsiteY700" fmla="*/ 735667 h 930873"/>
              <a:gd name="connsiteX701" fmla="*/ 842297 w 1015711"/>
              <a:gd name="connsiteY701" fmla="*/ 751160 h 930873"/>
              <a:gd name="connsiteX702" fmla="*/ 857781 w 1015711"/>
              <a:gd name="connsiteY702" fmla="*/ 751160 h 930873"/>
              <a:gd name="connsiteX703" fmla="*/ 863974 w 1015711"/>
              <a:gd name="connsiteY703" fmla="*/ 757357 h 930873"/>
              <a:gd name="connsiteX704" fmla="*/ 839201 w 1015711"/>
              <a:gd name="connsiteY704" fmla="*/ 754258 h 930873"/>
              <a:gd name="connsiteX705" fmla="*/ 842297 w 1015711"/>
              <a:gd name="connsiteY705" fmla="*/ 769751 h 930873"/>
              <a:gd name="connsiteX706" fmla="*/ 851587 w 1015711"/>
              <a:gd name="connsiteY706" fmla="*/ 769751 h 930873"/>
              <a:gd name="connsiteX707" fmla="*/ 829911 w 1015711"/>
              <a:gd name="connsiteY707" fmla="*/ 782145 h 930873"/>
              <a:gd name="connsiteX708" fmla="*/ 851587 w 1015711"/>
              <a:gd name="connsiteY708" fmla="*/ 775948 h 930873"/>
              <a:gd name="connsiteX709" fmla="*/ 854684 w 1015711"/>
              <a:gd name="connsiteY709" fmla="*/ 779046 h 930873"/>
              <a:gd name="connsiteX710" fmla="*/ 836104 w 1015711"/>
              <a:gd name="connsiteY710" fmla="*/ 788342 h 930873"/>
              <a:gd name="connsiteX711" fmla="*/ 826814 w 1015711"/>
              <a:gd name="connsiteY711" fmla="*/ 785243 h 930873"/>
              <a:gd name="connsiteX712" fmla="*/ 814427 w 1015711"/>
              <a:gd name="connsiteY712" fmla="*/ 794539 h 930873"/>
              <a:gd name="connsiteX713" fmla="*/ 814427 w 1015711"/>
              <a:gd name="connsiteY713" fmla="*/ 806933 h 930873"/>
              <a:gd name="connsiteX714" fmla="*/ 836104 w 1015711"/>
              <a:gd name="connsiteY714" fmla="*/ 803834 h 930873"/>
              <a:gd name="connsiteX715" fmla="*/ 829911 w 1015711"/>
              <a:gd name="connsiteY715" fmla="*/ 797637 h 930873"/>
              <a:gd name="connsiteX716" fmla="*/ 836104 w 1015711"/>
              <a:gd name="connsiteY716" fmla="*/ 794539 h 930873"/>
              <a:gd name="connsiteX717" fmla="*/ 836104 w 1015711"/>
              <a:gd name="connsiteY717" fmla="*/ 797637 h 930873"/>
              <a:gd name="connsiteX718" fmla="*/ 845394 w 1015711"/>
              <a:gd name="connsiteY718" fmla="*/ 788342 h 930873"/>
              <a:gd name="connsiteX719" fmla="*/ 863974 w 1015711"/>
              <a:gd name="connsiteY719" fmla="*/ 800736 h 930873"/>
              <a:gd name="connsiteX720" fmla="*/ 867071 w 1015711"/>
              <a:gd name="connsiteY720" fmla="*/ 794539 h 930873"/>
              <a:gd name="connsiteX721" fmla="*/ 854684 w 1015711"/>
              <a:gd name="connsiteY721" fmla="*/ 810031 h 930873"/>
              <a:gd name="connsiteX722" fmla="*/ 860877 w 1015711"/>
              <a:gd name="connsiteY722" fmla="*/ 803834 h 930873"/>
              <a:gd name="connsiteX723" fmla="*/ 817524 w 1015711"/>
              <a:gd name="connsiteY723" fmla="*/ 813130 h 930873"/>
              <a:gd name="connsiteX724" fmla="*/ 826814 w 1015711"/>
              <a:gd name="connsiteY724" fmla="*/ 813130 h 930873"/>
              <a:gd name="connsiteX725" fmla="*/ 817524 w 1015711"/>
              <a:gd name="connsiteY725" fmla="*/ 819327 h 930873"/>
              <a:gd name="connsiteX726" fmla="*/ 817524 w 1015711"/>
              <a:gd name="connsiteY726" fmla="*/ 831721 h 930873"/>
              <a:gd name="connsiteX727" fmla="*/ 836104 w 1015711"/>
              <a:gd name="connsiteY727" fmla="*/ 810031 h 930873"/>
              <a:gd name="connsiteX728" fmla="*/ 839201 w 1015711"/>
              <a:gd name="connsiteY728" fmla="*/ 816228 h 930873"/>
              <a:gd name="connsiteX729" fmla="*/ 842297 w 1015711"/>
              <a:gd name="connsiteY729" fmla="*/ 816228 h 930873"/>
              <a:gd name="connsiteX730" fmla="*/ 839201 w 1015711"/>
              <a:gd name="connsiteY730" fmla="*/ 810031 h 930873"/>
              <a:gd name="connsiteX731" fmla="*/ 851587 w 1015711"/>
              <a:gd name="connsiteY731" fmla="*/ 806933 h 930873"/>
              <a:gd name="connsiteX732" fmla="*/ 851587 w 1015711"/>
              <a:gd name="connsiteY732" fmla="*/ 819327 h 930873"/>
              <a:gd name="connsiteX733" fmla="*/ 783460 w 1015711"/>
              <a:gd name="connsiteY733" fmla="*/ 856509 h 930873"/>
              <a:gd name="connsiteX734" fmla="*/ 786557 w 1015711"/>
              <a:gd name="connsiteY734" fmla="*/ 859608 h 930873"/>
              <a:gd name="connsiteX735" fmla="*/ 780364 w 1015711"/>
              <a:gd name="connsiteY735" fmla="*/ 862706 h 930873"/>
              <a:gd name="connsiteX736" fmla="*/ 783460 w 1015711"/>
              <a:gd name="connsiteY736" fmla="*/ 859608 h 930873"/>
              <a:gd name="connsiteX737" fmla="*/ 737010 w 1015711"/>
              <a:gd name="connsiteY737" fmla="*/ 872002 h 930873"/>
              <a:gd name="connsiteX738" fmla="*/ 740107 w 1015711"/>
              <a:gd name="connsiteY738" fmla="*/ 868903 h 930873"/>
              <a:gd name="connsiteX739" fmla="*/ 771074 w 1015711"/>
              <a:gd name="connsiteY739" fmla="*/ 859608 h 930873"/>
              <a:gd name="connsiteX740" fmla="*/ 737010 w 1015711"/>
              <a:gd name="connsiteY740" fmla="*/ 862706 h 930873"/>
              <a:gd name="connsiteX741" fmla="*/ 743204 w 1015711"/>
              <a:gd name="connsiteY741" fmla="*/ 859608 h 930873"/>
              <a:gd name="connsiteX742" fmla="*/ 733914 w 1015711"/>
              <a:gd name="connsiteY742" fmla="*/ 859608 h 930873"/>
              <a:gd name="connsiteX743" fmla="*/ 733914 w 1015711"/>
              <a:gd name="connsiteY743" fmla="*/ 865805 h 930873"/>
              <a:gd name="connsiteX744" fmla="*/ 718430 w 1015711"/>
              <a:gd name="connsiteY744" fmla="*/ 868903 h 930873"/>
              <a:gd name="connsiteX745" fmla="*/ 696753 w 1015711"/>
              <a:gd name="connsiteY745" fmla="*/ 868903 h 930873"/>
              <a:gd name="connsiteX746" fmla="*/ 699850 w 1015711"/>
              <a:gd name="connsiteY746" fmla="*/ 859608 h 930873"/>
              <a:gd name="connsiteX747" fmla="*/ 724623 w 1015711"/>
              <a:gd name="connsiteY747" fmla="*/ 859608 h 930873"/>
              <a:gd name="connsiteX748" fmla="*/ 730817 w 1015711"/>
              <a:gd name="connsiteY748" fmla="*/ 847214 h 930873"/>
              <a:gd name="connsiteX749" fmla="*/ 718430 w 1015711"/>
              <a:gd name="connsiteY749" fmla="*/ 844115 h 930873"/>
              <a:gd name="connsiteX750" fmla="*/ 721527 w 1015711"/>
              <a:gd name="connsiteY750" fmla="*/ 831721 h 930873"/>
              <a:gd name="connsiteX751" fmla="*/ 712237 w 1015711"/>
              <a:gd name="connsiteY751" fmla="*/ 847214 h 930873"/>
              <a:gd name="connsiteX752" fmla="*/ 706043 w 1015711"/>
              <a:gd name="connsiteY752" fmla="*/ 844115 h 930873"/>
              <a:gd name="connsiteX753" fmla="*/ 712237 w 1015711"/>
              <a:gd name="connsiteY753" fmla="*/ 841017 h 930873"/>
              <a:gd name="connsiteX754" fmla="*/ 709140 w 1015711"/>
              <a:gd name="connsiteY754" fmla="*/ 837918 h 930873"/>
              <a:gd name="connsiteX755" fmla="*/ 680427 w 1015711"/>
              <a:gd name="connsiteY755" fmla="*/ 856201 h 930873"/>
              <a:gd name="connsiteX756" fmla="*/ 665399 w 1015711"/>
              <a:gd name="connsiteY756" fmla="*/ 850699 h 930873"/>
              <a:gd name="connsiteX757" fmla="*/ 675077 w 1015711"/>
              <a:gd name="connsiteY757" fmla="*/ 847214 h 930873"/>
              <a:gd name="connsiteX758" fmla="*/ 644110 w 1015711"/>
              <a:gd name="connsiteY758" fmla="*/ 847214 h 930873"/>
              <a:gd name="connsiteX759" fmla="*/ 634820 w 1015711"/>
              <a:gd name="connsiteY759" fmla="*/ 856509 h 930873"/>
              <a:gd name="connsiteX760" fmla="*/ 631723 w 1015711"/>
              <a:gd name="connsiteY760" fmla="*/ 844115 h 930873"/>
              <a:gd name="connsiteX761" fmla="*/ 616240 w 1015711"/>
              <a:gd name="connsiteY761" fmla="*/ 847214 h 930873"/>
              <a:gd name="connsiteX762" fmla="*/ 616240 w 1015711"/>
              <a:gd name="connsiteY762" fmla="*/ 862706 h 930873"/>
              <a:gd name="connsiteX763" fmla="*/ 610046 w 1015711"/>
              <a:gd name="connsiteY763" fmla="*/ 856509 h 930873"/>
              <a:gd name="connsiteX764" fmla="*/ 594563 w 1015711"/>
              <a:gd name="connsiteY764" fmla="*/ 853411 h 930873"/>
              <a:gd name="connsiteX765" fmla="*/ 591466 w 1015711"/>
              <a:gd name="connsiteY765" fmla="*/ 859608 h 930873"/>
              <a:gd name="connsiteX766" fmla="*/ 600756 w 1015711"/>
              <a:gd name="connsiteY766" fmla="*/ 872002 h 930873"/>
              <a:gd name="connsiteX767" fmla="*/ 631723 w 1015711"/>
              <a:gd name="connsiteY767" fmla="*/ 872002 h 930873"/>
              <a:gd name="connsiteX768" fmla="*/ 616240 w 1015711"/>
              <a:gd name="connsiteY768" fmla="*/ 878199 h 930873"/>
              <a:gd name="connsiteX769" fmla="*/ 579079 w 1015711"/>
              <a:gd name="connsiteY769" fmla="*/ 881297 h 930873"/>
              <a:gd name="connsiteX770" fmla="*/ 563596 w 1015711"/>
              <a:gd name="connsiteY770" fmla="*/ 875100 h 930873"/>
              <a:gd name="connsiteX771" fmla="*/ 560499 w 1015711"/>
              <a:gd name="connsiteY771" fmla="*/ 887494 h 930873"/>
              <a:gd name="connsiteX772" fmla="*/ 554306 w 1015711"/>
              <a:gd name="connsiteY772" fmla="*/ 881297 h 930873"/>
              <a:gd name="connsiteX773" fmla="*/ 551209 w 1015711"/>
              <a:gd name="connsiteY773" fmla="*/ 896790 h 930873"/>
              <a:gd name="connsiteX774" fmla="*/ 541919 w 1015711"/>
              <a:gd name="connsiteY774" fmla="*/ 884396 h 930873"/>
              <a:gd name="connsiteX775" fmla="*/ 532629 w 1015711"/>
              <a:gd name="connsiteY775" fmla="*/ 893691 h 930873"/>
              <a:gd name="connsiteX776" fmla="*/ 535726 w 1015711"/>
              <a:gd name="connsiteY776" fmla="*/ 902987 h 930873"/>
              <a:gd name="connsiteX777" fmla="*/ 526436 w 1015711"/>
              <a:gd name="connsiteY777" fmla="*/ 896790 h 930873"/>
              <a:gd name="connsiteX778" fmla="*/ 526436 w 1015711"/>
              <a:gd name="connsiteY778" fmla="*/ 902987 h 930873"/>
              <a:gd name="connsiteX779" fmla="*/ 498566 w 1015711"/>
              <a:gd name="connsiteY779" fmla="*/ 899888 h 930873"/>
              <a:gd name="connsiteX780" fmla="*/ 517146 w 1015711"/>
              <a:gd name="connsiteY780" fmla="*/ 893691 h 930873"/>
              <a:gd name="connsiteX781" fmla="*/ 517146 w 1015711"/>
              <a:gd name="connsiteY781" fmla="*/ 881297 h 930873"/>
              <a:gd name="connsiteX782" fmla="*/ 504759 w 1015711"/>
              <a:gd name="connsiteY782" fmla="*/ 887494 h 930873"/>
              <a:gd name="connsiteX783" fmla="*/ 507856 w 1015711"/>
              <a:gd name="connsiteY783" fmla="*/ 881297 h 930873"/>
              <a:gd name="connsiteX784" fmla="*/ 501662 w 1015711"/>
              <a:gd name="connsiteY784" fmla="*/ 881297 h 930873"/>
              <a:gd name="connsiteX785" fmla="*/ 504759 w 1015711"/>
              <a:gd name="connsiteY785" fmla="*/ 878199 h 930873"/>
              <a:gd name="connsiteX786" fmla="*/ 501662 w 1015711"/>
              <a:gd name="connsiteY786" fmla="*/ 872002 h 930873"/>
              <a:gd name="connsiteX787" fmla="*/ 489276 w 1015711"/>
              <a:gd name="connsiteY787" fmla="*/ 881297 h 930873"/>
              <a:gd name="connsiteX788" fmla="*/ 492372 w 1015711"/>
              <a:gd name="connsiteY788" fmla="*/ 896790 h 930873"/>
              <a:gd name="connsiteX789" fmla="*/ 483082 w 1015711"/>
              <a:gd name="connsiteY789" fmla="*/ 884396 h 930873"/>
              <a:gd name="connsiteX790" fmla="*/ 476889 w 1015711"/>
              <a:gd name="connsiteY790" fmla="*/ 890593 h 930873"/>
              <a:gd name="connsiteX791" fmla="*/ 473792 w 1015711"/>
              <a:gd name="connsiteY791" fmla="*/ 884396 h 930873"/>
              <a:gd name="connsiteX792" fmla="*/ 473792 w 1015711"/>
              <a:gd name="connsiteY792" fmla="*/ 893691 h 930873"/>
              <a:gd name="connsiteX793" fmla="*/ 470696 w 1015711"/>
              <a:gd name="connsiteY793" fmla="*/ 884396 h 930873"/>
              <a:gd name="connsiteX794" fmla="*/ 467599 w 1015711"/>
              <a:gd name="connsiteY794" fmla="*/ 896790 h 930873"/>
              <a:gd name="connsiteX795" fmla="*/ 473792 w 1015711"/>
              <a:gd name="connsiteY795" fmla="*/ 896790 h 930873"/>
              <a:gd name="connsiteX796" fmla="*/ 455212 w 1015711"/>
              <a:gd name="connsiteY796" fmla="*/ 906085 h 930873"/>
              <a:gd name="connsiteX797" fmla="*/ 439729 w 1015711"/>
              <a:gd name="connsiteY797" fmla="*/ 887494 h 930873"/>
              <a:gd name="connsiteX798" fmla="*/ 449019 w 1015711"/>
              <a:gd name="connsiteY798" fmla="*/ 896790 h 930873"/>
              <a:gd name="connsiteX799" fmla="*/ 461406 w 1015711"/>
              <a:gd name="connsiteY799" fmla="*/ 896790 h 930873"/>
              <a:gd name="connsiteX800" fmla="*/ 458309 w 1015711"/>
              <a:gd name="connsiteY800" fmla="*/ 878199 h 930873"/>
              <a:gd name="connsiteX801" fmla="*/ 449019 w 1015711"/>
              <a:gd name="connsiteY801" fmla="*/ 881297 h 930873"/>
              <a:gd name="connsiteX802" fmla="*/ 442826 w 1015711"/>
              <a:gd name="connsiteY802" fmla="*/ 887494 h 930873"/>
              <a:gd name="connsiteX803" fmla="*/ 445922 w 1015711"/>
              <a:gd name="connsiteY803" fmla="*/ 878199 h 930873"/>
              <a:gd name="connsiteX804" fmla="*/ 433535 w 1015711"/>
              <a:gd name="connsiteY804" fmla="*/ 893691 h 930873"/>
              <a:gd name="connsiteX805" fmla="*/ 427342 w 1015711"/>
              <a:gd name="connsiteY805" fmla="*/ 890593 h 930873"/>
              <a:gd name="connsiteX806" fmla="*/ 433535 w 1015711"/>
              <a:gd name="connsiteY806" fmla="*/ 887494 h 930873"/>
              <a:gd name="connsiteX807" fmla="*/ 411859 w 1015711"/>
              <a:gd name="connsiteY807" fmla="*/ 884396 h 930873"/>
              <a:gd name="connsiteX808" fmla="*/ 418052 w 1015711"/>
              <a:gd name="connsiteY808" fmla="*/ 887494 h 930873"/>
              <a:gd name="connsiteX809" fmla="*/ 408762 w 1015711"/>
              <a:gd name="connsiteY809" fmla="*/ 893691 h 930873"/>
              <a:gd name="connsiteX810" fmla="*/ 411859 w 1015711"/>
              <a:gd name="connsiteY810" fmla="*/ 887494 h 930873"/>
              <a:gd name="connsiteX811" fmla="*/ 405665 w 1015711"/>
              <a:gd name="connsiteY811" fmla="*/ 890593 h 930873"/>
              <a:gd name="connsiteX812" fmla="*/ 411859 w 1015711"/>
              <a:gd name="connsiteY812" fmla="*/ 896790 h 930873"/>
              <a:gd name="connsiteX813" fmla="*/ 408762 w 1015711"/>
              <a:gd name="connsiteY813" fmla="*/ 909184 h 930873"/>
              <a:gd name="connsiteX814" fmla="*/ 356118 w 1015711"/>
              <a:gd name="connsiteY814" fmla="*/ 930873 h 930873"/>
              <a:gd name="connsiteX815" fmla="*/ 353022 w 1015711"/>
              <a:gd name="connsiteY815" fmla="*/ 915381 h 930873"/>
              <a:gd name="connsiteX816" fmla="*/ 359215 w 1015711"/>
              <a:gd name="connsiteY816" fmla="*/ 915381 h 930873"/>
              <a:gd name="connsiteX817" fmla="*/ 353022 w 1015711"/>
              <a:gd name="connsiteY817" fmla="*/ 909184 h 930873"/>
              <a:gd name="connsiteX818" fmla="*/ 368505 w 1015711"/>
              <a:gd name="connsiteY818" fmla="*/ 899888 h 930873"/>
              <a:gd name="connsiteX819" fmla="*/ 366957 w 1015711"/>
              <a:gd name="connsiteY819" fmla="*/ 893691 h 930873"/>
              <a:gd name="connsiteX820" fmla="*/ 365474 w 1015711"/>
              <a:gd name="connsiteY820" fmla="*/ 887758 h 930873"/>
              <a:gd name="connsiteX821" fmla="*/ 374699 w 1015711"/>
              <a:gd name="connsiteY821" fmla="*/ 893691 h 930873"/>
              <a:gd name="connsiteX822" fmla="*/ 365408 w 1015711"/>
              <a:gd name="connsiteY822" fmla="*/ 887494 h 930873"/>
              <a:gd name="connsiteX823" fmla="*/ 365474 w 1015711"/>
              <a:gd name="connsiteY823" fmla="*/ 887758 h 930873"/>
              <a:gd name="connsiteX824" fmla="*/ 363860 w 1015711"/>
              <a:gd name="connsiteY824" fmla="*/ 886720 h 930873"/>
              <a:gd name="connsiteX825" fmla="*/ 363159 w 1015711"/>
              <a:gd name="connsiteY825" fmla="*/ 881456 h 930873"/>
              <a:gd name="connsiteX826" fmla="*/ 368505 w 1015711"/>
              <a:gd name="connsiteY826" fmla="*/ 882459 h 930873"/>
              <a:gd name="connsiteX827" fmla="*/ 374699 w 1015711"/>
              <a:gd name="connsiteY827" fmla="*/ 881297 h 930873"/>
              <a:gd name="connsiteX828" fmla="*/ 371602 w 1015711"/>
              <a:gd name="connsiteY828" fmla="*/ 887494 h 930873"/>
              <a:gd name="connsiteX829" fmla="*/ 374699 w 1015711"/>
              <a:gd name="connsiteY829" fmla="*/ 887494 h 930873"/>
              <a:gd name="connsiteX830" fmla="*/ 383989 w 1015711"/>
              <a:gd name="connsiteY830" fmla="*/ 884396 h 930873"/>
              <a:gd name="connsiteX831" fmla="*/ 383989 w 1015711"/>
              <a:gd name="connsiteY831" fmla="*/ 872002 h 930873"/>
              <a:gd name="connsiteX832" fmla="*/ 390182 w 1015711"/>
              <a:gd name="connsiteY832" fmla="*/ 868903 h 930873"/>
              <a:gd name="connsiteX833" fmla="*/ 387085 w 1015711"/>
              <a:gd name="connsiteY833" fmla="*/ 862706 h 930873"/>
              <a:gd name="connsiteX834" fmla="*/ 396375 w 1015711"/>
              <a:gd name="connsiteY834" fmla="*/ 859608 h 930873"/>
              <a:gd name="connsiteX835" fmla="*/ 396375 w 1015711"/>
              <a:gd name="connsiteY835" fmla="*/ 853411 h 930873"/>
              <a:gd name="connsiteX836" fmla="*/ 387085 w 1015711"/>
              <a:gd name="connsiteY836" fmla="*/ 856509 h 930873"/>
              <a:gd name="connsiteX837" fmla="*/ 380892 w 1015711"/>
              <a:gd name="connsiteY837" fmla="*/ 841017 h 930873"/>
              <a:gd name="connsiteX838" fmla="*/ 387085 w 1015711"/>
              <a:gd name="connsiteY838" fmla="*/ 862706 h 930873"/>
              <a:gd name="connsiteX839" fmla="*/ 380892 w 1015711"/>
              <a:gd name="connsiteY839" fmla="*/ 868903 h 930873"/>
              <a:gd name="connsiteX840" fmla="*/ 377795 w 1015711"/>
              <a:gd name="connsiteY840" fmla="*/ 859608 h 930873"/>
              <a:gd name="connsiteX841" fmla="*/ 365408 w 1015711"/>
              <a:gd name="connsiteY841" fmla="*/ 859608 h 930873"/>
              <a:gd name="connsiteX842" fmla="*/ 362312 w 1015711"/>
              <a:gd name="connsiteY842" fmla="*/ 868903 h 930873"/>
              <a:gd name="connsiteX843" fmla="*/ 353022 w 1015711"/>
              <a:gd name="connsiteY843" fmla="*/ 875100 h 930873"/>
              <a:gd name="connsiteX844" fmla="*/ 334442 w 1015711"/>
              <a:gd name="connsiteY844" fmla="*/ 875100 h 930873"/>
              <a:gd name="connsiteX845" fmla="*/ 328248 w 1015711"/>
              <a:gd name="connsiteY845" fmla="*/ 865805 h 930873"/>
              <a:gd name="connsiteX846" fmla="*/ 325152 w 1015711"/>
              <a:gd name="connsiteY846" fmla="*/ 844115 h 930873"/>
              <a:gd name="connsiteX847" fmla="*/ 325152 w 1015711"/>
              <a:gd name="connsiteY847" fmla="*/ 853411 h 930873"/>
              <a:gd name="connsiteX848" fmla="*/ 315862 w 1015711"/>
              <a:gd name="connsiteY848" fmla="*/ 853411 h 930873"/>
              <a:gd name="connsiteX849" fmla="*/ 312765 w 1015711"/>
              <a:gd name="connsiteY849" fmla="*/ 875100 h 930873"/>
              <a:gd name="connsiteX850" fmla="*/ 312765 w 1015711"/>
              <a:gd name="connsiteY850" fmla="*/ 853411 h 930873"/>
              <a:gd name="connsiteX851" fmla="*/ 303475 w 1015711"/>
              <a:gd name="connsiteY851" fmla="*/ 859608 h 930873"/>
              <a:gd name="connsiteX852" fmla="*/ 309668 w 1015711"/>
              <a:gd name="connsiteY852" fmla="*/ 837918 h 930873"/>
              <a:gd name="connsiteX853" fmla="*/ 303475 w 1015711"/>
              <a:gd name="connsiteY853" fmla="*/ 837918 h 930873"/>
              <a:gd name="connsiteX854" fmla="*/ 294185 w 1015711"/>
              <a:gd name="connsiteY854" fmla="*/ 831721 h 930873"/>
              <a:gd name="connsiteX855" fmla="*/ 303475 w 1015711"/>
              <a:gd name="connsiteY855" fmla="*/ 822425 h 930873"/>
              <a:gd name="connsiteX856" fmla="*/ 297282 w 1015711"/>
              <a:gd name="connsiteY856" fmla="*/ 819327 h 930873"/>
              <a:gd name="connsiteX857" fmla="*/ 297282 w 1015711"/>
              <a:gd name="connsiteY857" fmla="*/ 813130 h 930873"/>
              <a:gd name="connsiteX858" fmla="*/ 303475 w 1015711"/>
              <a:gd name="connsiteY858" fmla="*/ 813130 h 930873"/>
              <a:gd name="connsiteX859" fmla="*/ 309668 w 1015711"/>
              <a:gd name="connsiteY859" fmla="*/ 806933 h 930873"/>
              <a:gd name="connsiteX860" fmla="*/ 306572 w 1015711"/>
              <a:gd name="connsiteY860" fmla="*/ 806933 h 930873"/>
              <a:gd name="connsiteX861" fmla="*/ 312765 w 1015711"/>
              <a:gd name="connsiteY861" fmla="*/ 806933 h 930873"/>
              <a:gd name="connsiteX862" fmla="*/ 309668 w 1015711"/>
              <a:gd name="connsiteY862" fmla="*/ 788342 h 930873"/>
              <a:gd name="connsiteX863" fmla="*/ 318958 w 1015711"/>
              <a:gd name="connsiteY863" fmla="*/ 782145 h 930873"/>
              <a:gd name="connsiteX864" fmla="*/ 309668 w 1015711"/>
              <a:gd name="connsiteY864" fmla="*/ 782145 h 930873"/>
              <a:gd name="connsiteX865" fmla="*/ 328248 w 1015711"/>
              <a:gd name="connsiteY865" fmla="*/ 785243 h 930873"/>
              <a:gd name="connsiteX866" fmla="*/ 306572 w 1015711"/>
              <a:gd name="connsiteY866" fmla="*/ 772849 h 930873"/>
              <a:gd name="connsiteX867" fmla="*/ 306572 w 1015711"/>
              <a:gd name="connsiteY867" fmla="*/ 791440 h 930873"/>
              <a:gd name="connsiteX868" fmla="*/ 303475 w 1015711"/>
              <a:gd name="connsiteY868" fmla="*/ 782145 h 930873"/>
              <a:gd name="connsiteX869" fmla="*/ 300378 w 1015711"/>
              <a:gd name="connsiteY869" fmla="*/ 785243 h 930873"/>
              <a:gd name="connsiteX870" fmla="*/ 297282 w 1015711"/>
              <a:gd name="connsiteY870" fmla="*/ 763554 h 930873"/>
              <a:gd name="connsiteX871" fmla="*/ 287991 w 1015711"/>
              <a:gd name="connsiteY871" fmla="*/ 779046 h 930873"/>
              <a:gd name="connsiteX872" fmla="*/ 287991 w 1015711"/>
              <a:gd name="connsiteY872" fmla="*/ 766652 h 930873"/>
              <a:gd name="connsiteX873" fmla="*/ 284895 w 1015711"/>
              <a:gd name="connsiteY873" fmla="*/ 763554 h 930873"/>
              <a:gd name="connsiteX874" fmla="*/ 275605 w 1015711"/>
              <a:gd name="connsiteY874" fmla="*/ 766652 h 930873"/>
              <a:gd name="connsiteX875" fmla="*/ 272508 w 1015711"/>
              <a:gd name="connsiteY875" fmla="*/ 782145 h 930873"/>
              <a:gd name="connsiteX876" fmla="*/ 275605 w 1015711"/>
              <a:gd name="connsiteY876" fmla="*/ 775948 h 930873"/>
              <a:gd name="connsiteX877" fmla="*/ 269411 w 1015711"/>
              <a:gd name="connsiteY877" fmla="*/ 772849 h 930873"/>
              <a:gd name="connsiteX878" fmla="*/ 275605 w 1015711"/>
              <a:gd name="connsiteY878" fmla="*/ 769751 h 930873"/>
              <a:gd name="connsiteX879" fmla="*/ 272508 w 1015711"/>
              <a:gd name="connsiteY879" fmla="*/ 763554 h 930873"/>
              <a:gd name="connsiteX880" fmla="*/ 269411 w 1015711"/>
              <a:gd name="connsiteY880" fmla="*/ 763554 h 930873"/>
              <a:gd name="connsiteX881" fmla="*/ 272508 w 1015711"/>
              <a:gd name="connsiteY881" fmla="*/ 751160 h 930873"/>
              <a:gd name="connsiteX882" fmla="*/ 263218 w 1015711"/>
              <a:gd name="connsiteY882" fmla="*/ 754258 h 930873"/>
              <a:gd name="connsiteX883" fmla="*/ 269411 w 1015711"/>
              <a:gd name="connsiteY883" fmla="*/ 772849 h 930873"/>
              <a:gd name="connsiteX884" fmla="*/ 269411 w 1015711"/>
              <a:gd name="connsiteY884" fmla="*/ 779046 h 930873"/>
              <a:gd name="connsiteX885" fmla="*/ 253928 w 1015711"/>
              <a:gd name="connsiteY885" fmla="*/ 782145 h 930873"/>
              <a:gd name="connsiteX886" fmla="*/ 257025 w 1015711"/>
              <a:gd name="connsiteY886" fmla="*/ 769751 h 930873"/>
              <a:gd name="connsiteX887" fmla="*/ 241541 w 1015711"/>
              <a:gd name="connsiteY887" fmla="*/ 785243 h 930873"/>
              <a:gd name="connsiteX888" fmla="*/ 250831 w 1015711"/>
              <a:gd name="connsiteY888" fmla="*/ 788342 h 930873"/>
              <a:gd name="connsiteX889" fmla="*/ 244638 w 1015711"/>
              <a:gd name="connsiteY889" fmla="*/ 794539 h 930873"/>
              <a:gd name="connsiteX890" fmla="*/ 241541 w 1015711"/>
              <a:gd name="connsiteY890" fmla="*/ 791440 h 930873"/>
              <a:gd name="connsiteX891" fmla="*/ 235348 w 1015711"/>
              <a:gd name="connsiteY891" fmla="*/ 797637 h 930873"/>
              <a:gd name="connsiteX892" fmla="*/ 226058 w 1015711"/>
              <a:gd name="connsiteY892" fmla="*/ 844115 h 930873"/>
              <a:gd name="connsiteX893" fmla="*/ 213671 w 1015711"/>
              <a:gd name="connsiteY893" fmla="*/ 856509 h 930873"/>
              <a:gd name="connsiteX894" fmla="*/ 207478 w 1015711"/>
              <a:gd name="connsiteY894" fmla="*/ 856509 h 930873"/>
              <a:gd name="connsiteX895" fmla="*/ 213671 w 1015711"/>
              <a:gd name="connsiteY895" fmla="*/ 847214 h 930873"/>
              <a:gd name="connsiteX896" fmla="*/ 213671 w 1015711"/>
              <a:gd name="connsiteY896" fmla="*/ 853411 h 930873"/>
              <a:gd name="connsiteX897" fmla="*/ 216768 w 1015711"/>
              <a:gd name="connsiteY897" fmla="*/ 834820 h 930873"/>
              <a:gd name="connsiteX898" fmla="*/ 210574 w 1015711"/>
              <a:gd name="connsiteY898" fmla="*/ 834820 h 930873"/>
              <a:gd name="connsiteX899" fmla="*/ 207478 w 1015711"/>
              <a:gd name="connsiteY899" fmla="*/ 825524 h 930873"/>
              <a:gd name="connsiteX900" fmla="*/ 201284 w 1015711"/>
              <a:gd name="connsiteY900" fmla="*/ 831721 h 930873"/>
              <a:gd name="connsiteX901" fmla="*/ 201284 w 1015711"/>
              <a:gd name="connsiteY901" fmla="*/ 822425 h 930873"/>
              <a:gd name="connsiteX902" fmla="*/ 204381 w 1015711"/>
              <a:gd name="connsiteY902" fmla="*/ 822425 h 930873"/>
              <a:gd name="connsiteX903" fmla="*/ 201284 w 1015711"/>
              <a:gd name="connsiteY903" fmla="*/ 816228 h 930873"/>
              <a:gd name="connsiteX904" fmla="*/ 191994 w 1015711"/>
              <a:gd name="connsiteY904" fmla="*/ 816228 h 930873"/>
              <a:gd name="connsiteX905" fmla="*/ 207478 w 1015711"/>
              <a:gd name="connsiteY905" fmla="*/ 816228 h 930873"/>
              <a:gd name="connsiteX906" fmla="*/ 210574 w 1015711"/>
              <a:gd name="connsiteY906" fmla="*/ 831721 h 930873"/>
              <a:gd name="connsiteX907" fmla="*/ 222961 w 1015711"/>
              <a:gd name="connsiteY907" fmla="*/ 825524 h 930873"/>
              <a:gd name="connsiteX908" fmla="*/ 216768 w 1015711"/>
              <a:gd name="connsiteY908" fmla="*/ 816228 h 930873"/>
              <a:gd name="connsiteX909" fmla="*/ 213671 w 1015711"/>
              <a:gd name="connsiteY909" fmla="*/ 819327 h 930873"/>
              <a:gd name="connsiteX910" fmla="*/ 210574 w 1015711"/>
              <a:gd name="connsiteY910" fmla="*/ 816228 h 930873"/>
              <a:gd name="connsiteX911" fmla="*/ 229155 w 1015711"/>
              <a:gd name="connsiteY911" fmla="*/ 810031 h 930873"/>
              <a:gd name="connsiteX912" fmla="*/ 222961 w 1015711"/>
              <a:gd name="connsiteY912" fmla="*/ 794539 h 930873"/>
              <a:gd name="connsiteX913" fmla="*/ 207478 w 1015711"/>
              <a:gd name="connsiteY913" fmla="*/ 800736 h 930873"/>
              <a:gd name="connsiteX914" fmla="*/ 198188 w 1015711"/>
              <a:gd name="connsiteY914" fmla="*/ 791440 h 930873"/>
              <a:gd name="connsiteX915" fmla="*/ 204381 w 1015711"/>
              <a:gd name="connsiteY915" fmla="*/ 785243 h 930873"/>
              <a:gd name="connsiteX916" fmla="*/ 204381 w 1015711"/>
              <a:gd name="connsiteY916" fmla="*/ 791440 h 930873"/>
              <a:gd name="connsiteX917" fmla="*/ 210574 w 1015711"/>
              <a:gd name="connsiteY917" fmla="*/ 785243 h 930873"/>
              <a:gd name="connsiteX918" fmla="*/ 201284 w 1015711"/>
              <a:gd name="connsiteY918" fmla="*/ 775948 h 930873"/>
              <a:gd name="connsiteX919" fmla="*/ 216768 w 1015711"/>
              <a:gd name="connsiteY919" fmla="*/ 772849 h 930873"/>
              <a:gd name="connsiteX920" fmla="*/ 210574 w 1015711"/>
              <a:gd name="connsiteY920" fmla="*/ 779046 h 930873"/>
              <a:gd name="connsiteX921" fmla="*/ 216768 w 1015711"/>
              <a:gd name="connsiteY921" fmla="*/ 782145 h 930873"/>
              <a:gd name="connsiteX922" fmla="*/ 226058 w 1015711"/>
              <a:gd name="connsiteY922" fmla="*/ 769751 h 930873"/>
              <a:gd name="connsiteX923" fmla="*/ 238445 w 1015711"/>
              <a:gd name="connsiteY923" fmla="*/ 769751 h 930873"/>
              <a:gd name="connsiteX924" fmla="*/ 226058 w 1015711"/>
              <a:gd name="connsiteY924" fmla="*/ 766652 h 930873"/>
              <a:gd name="connsiteX925" fmla="*/ 226058 w 1015711"/>
              <a:gd name="connsiteY925" fmla="*/ 763554 h 930873"/>
              <a:gd name="connsiteX926" fmla="*/ 235348 w 1015711"/>
              <a:gd name="connsiteY926" fmla="*/ 763554 h 930873"/>
              <a:gd name="connsiteX927" fmla="*/ 241541 w 1015711"/>
              <a:gd name="connsiteY927" fmla="*/ 757357 h 930873"/>
              <a:gd name="connsiteX928" fmla="*/ 232251 w 1015711"/>
              <a:gd name="connsiteY928" fmla="*/ 744963 h 930873"/>
              <a:gd name="connsiteX929" fmla="*/ 222961 w 1015711"/>
              <a:gd name="connsiteY929" fmla="*/ 744963 h 930873"/>
              <a:gd name="connsiteX930" fmla="*/ 216768 w 1015711"/>
              <a:gd name="connsiteY930" fmla="*/ 741864 h 930873"/>
              <a:gd name="connsiteX931" fmla="*/ 204381 w 1015711"/>
              <a:gd name="connsiteY931" fmla="*/ 741864 h 930873"/>
              <a:gd name="connsiteX932" fmla="*/ 226058 w 1015711"/>
              <a:gd name="connsiteY932" fmla="*/ 757357 h 930873"/>
              <a:gd name="connsiteX933" fmla="*/ 198188 w 1015711"/>
              <a:gd name="connsiteY933" fmla="*/ 748061 h 930873"/>
              <a:gd name="connsiteX934" fmla="*/ 198188 w 1015711"/>
              <a:gd name="connsiteY934" fmla="*/ 738766 h 930873"/>
              <a:gd name="connsiteX935" fmla="*/ 188898 w 1015711"/>
              <a:gd name="connsiteY935" fmla="*/ 738766 h 930873"/>
              <a:gd name="connsiteX936" fmla="*/ 185801 w 1015711"/>
              <a:gd name="connsiteY936" fmla="*/ 751160 h 930873"/>
              <a:gd name="connsiteX937" fmla="*/ 185801 w 1015711"/>
              <a:gd name="connsiteY937" fmla="*/ 741864 h 930873"/>
              <a:gd name="connsiteX938" fmla="*/ 167221 w 1015711"/>
              <a:gd name="connsiteY938" fmla="*/ 741864 h 930873"/>
              <a:gd name="connsiteX939" fmla="*/ 176511 w 1015711"/>
              <a:gd name="connsiteY939" fmla="*/ 751160 h 930873"/>
              <a:gd name="connsiteX940" fmla="*/ 170318 w 1015711"/>
              <a:gd name="connsiteY940" fmla="*/ 763554 h 930873"/>
              <a:gd name="connsiteX941" fmla="*/ 167221 w 1015711"/>
              <a:gd name="connsiteY941" fmla="*/ 757357 h 930873"/>
              <a:gd name="connsiteX942" fmla="*/ 161028 w 1015711"/>
              <a:gd name="connsiteY942" fmla="*/ 769751 h 930873"/>
              <a:gd name="connsiteX943" fmla="*/ 167221 w 1015711"/>
              <a:gd name="connsiteY943" fmla="*/ 766652 h 930873"/>
              <a:gd name="connsiteX944" fmla="*/ 169156 w 1015711"/>
              <a:gd name="connsiteY944" fmla="*/ 773624 h 930873"/>
              <a:gd name="connsiteX945" fmla="*/ 173414 w 1015711"/>
              <a:gd name="connsiteY945" fmla="*/ 775948 h 930873"/>
              <a:gd name="connsiteX946" fmla="*/ 176511 w 1015711"/>
              <a:gd name="connsiteY946" fmla="*/ 769751 h 930873"/>
              <a:gd name="connsiteX947" fmla="*/ 173027 w 1015711"/>
              <a:gd name="connsiteY947" fmla="*/ 768202 h 930873"/>
              <a:gd name="connsiteX948" fmla="*/ 167221 w 1015711"/>
              <a:gd name="connsiteY948" fmla="*/ 766652 h 930873"/>
              <a:gd name="connsiteX949" fmla="*/ 170318 w 1015711"/>
              <a:gd name="connsiteY949" fmla="*/ 765103 h 930873"/>
              <a:gd name="connsiteX950" fmla="*/ 179608 w 1015711"/>
              <a:gd name="connsiteY950" fmla="*/ 760455 h 930873"/>
              <a:gd name="connsiteX951" fmla="*/ 179608 w 1015711"/>
              <a:gd name="connsiteY951" fmla="*/ 766652 h 930873"/>
              <a:gd name="connsiteX952" fmla="*/ 179608 w 1015711"/>
              <a:gd name="connsiteY952" fmla="*/ 757357 h 930873"/>
              <a:gd name="connsiteX953" fmla="*/ 191994 w 1015711"/>
              <a:gd name="connsiteY953" fmla="*/ 757357 h 930873"/>
              <a:gd name="connsiteX954" fmla="*/ 188898 w 1015711"/>
              <a:gd name="connsiteY954" fmla="*/ 744963 h 930873"/>
              <a:gd name="connsiteX955" fmla="*/ 198188 w 1015711"/>
              <a:gd name="connsiteY955" fmla="*/ 757357 h 930873"/>
              <a:gd name="connsiteX956" fmla="*/ 188898 w 1015711"/>
              <a:gd name="connsiteY956" fmla="*/ 772849 h 930873"/>
              <a:gd name="connsiteX957" fmla="*/ 185801 w 1015711"/>
              <a:gd name="connsiteY957" fmla="*/ 769751 h 930873"/>
              <a:gd name="connsiteX958" fmla="*/ 176511 w 1015711"/>
              <a:gd name="connsiteY958" fmla="*/ 772849 h 930873"/>
              <a:gd name="connsiteX959" fmla="*/ 179608 w 1015711"/>
              <a:gd name="connsiteY959" fmla="*/ 785243 h 930873"/>
              <a:gd name="connsiteX960" fmla="*/ 170318 w 1015711"/>
              <a:gd name="connsiteY960" fmla="*/ 791440 h 930873"/>
              <a:gd name="connsiteX961" fmla="*/ 179608 w 1015711"/>
              <a:gd name="connsiteY961" fmla="*/ 791440 h 930873"/>
              <a:gd name="connsiteX962" fmla="*/ 167221 w 1015711"/>
              <a:gd name="connsiteY962" fmla="*/ 797637 h 930873"/>
              <a:gd name="connsiteX963" fmla="*/ 157931 w 1015711"/>
              <a:gd name="connsiteY963" fmla="*/ 791440 h 930873"/>
              <a:gd name="connsiteX964" fmla="*/ 167221 w 1015711"/>
              <a:gd name="connsiteY964" fmla="*/ 788342 h 930873"/>
              <a:gd name="connsiteX965" fmla="*/ 139351 w 1015711"/>
              <a:gd name="connsiteY965" fmla="*/ 779046 h 930873"/>
              <a:gd name="connsiteX966" fmla="*/ 136254 w 1015711"/>
              <a:gd name="connsiteY966" fmla="*/ 769751 h 930873"/>
              <a:gd name="connsiteX967" fmla="*/ 142447 w 1015711"/>
              <a:gd name="connsiteY967" fmla="*/ 763554 h 930873"/>
              <a:gd name="connsiteX968" fmla="*/ 145544 w 1015711"/>
              <a:gd name="connsiteY968" fmla="*/ 769751 h 930873"/>
              <a:gd name="connsiteX969" fmla="*/ 148641 w 1015711"/>
              <a:gd name="connsiteY969" fmla="*/ 760455 h 930873"/>
              <a:gd name="connsiteX970" fmla="*/ 133157 w 1015711"/>
              <a:gd name="connsiteY970" fmla="*/ 757357 h 930873"/>
              <a:gd name="connsiteX971" fmla="*/ 133157 w 1015711"/>
              <a:gd name="connsiteY971" fmla="*/ 769751 h 930873"/>
              <a:gd name="connsiteX972" fmla="*/ 126964 w 1015711"/>
              <a:gd name="connsiteY972" fmla="*/ 769751 h 930873"/>
              <a:gd name="connsiteX973" fmla="*/ 126964 w 1015711"/>
              <a:gd name="connsiteY973" fmla="*/ 748061 h 930873"/>
              <a:gd name="connsiteX974" fmla="*/ 126964 w 1015711"/>
              <a:gd name="connsiteY974" fmla="*/ 757357 h 930873"/>
              <a:gd name="connsiteX975" fmla="*/ 123867 w 1015711"/>
              <a:gd name="connsiteY975" fmla="*/ 735667 h 930873"/>
              <a:gd name="connsiteX976" fmla="*/ 130061 w 1015711"/>
              <a:gd name="connsiteY976" fmla="*/ 738766 h 930873"/>
              <a:gd name="connsiteX977" fmla="*/ 126964 w 1015711"/>
              <a:gd name="connsiteY977" fmla="*/ 723273 h 930873"/>
              <a:gd name="connsiteX978" fmla="*/ 123867 w 1015711"/>
              <a:gd name="connsiteY978" fmla="*/ 729470 h 930873"/>
              <a:gd name="connsiteX979" fmla="*/ 117674 w 1015711"/>
              <a:gd name="connsiteY979" fmla="*/ 723273 h 930873"/>
              <a:gd name="connsiteX980" fmla="*/ 120771 w 1015711"/>
              <a:gd name="connsiteY980" fmla="*/ 732569 h 930873"/>
              <a:gd name="connsiteX981" fmla="*/ 117674 w 1015711"/>
              <a:gd name="connsiteY981" fmla="*/ 738766 h 930873"/>
              <a:gd name="connsiteX982" fmla="*/ 117674 w 1015711"/>
              <a:gd name="connsiteY982" fmla="*/ 732569 h 930873"/>
              <a:gd name="connsiteX983" fmla="*/ 108384 w 1015711"/>
              <a:gd name="connsiteY983" fmla="*/ 726372 h 930873"/>
              <a:gd name="connsiteX984" fmla="*/ 114577 w 1015711"/>
              <a:gd name="connsiteY984" fmla="*/ 720175 h 930873"/>
              <a:gd name="connsiteX985" fmla="*/ 108384 w 1015711"/>
              <a:gd name="connsiteY985" fmla="*/ 707781 h 930873"/>
              <a:gd name="connsiteX986" fmla="*/ 95997 w 1015711"/>
              <a:gd name="connsiteY986" fmla="*/ 710879 h 930873"/>
              <a:gd name="connsiteX987" fmla="*/ 102191 w 1015711"/>
              <a:gd name="connsiteY987" fmla="*/ 710879 h 930873"/>
              <a:gd name="connsiteX988" fmla="*/ 102191 w 1015711"/>
              <a:gd name="connsiteY988" fmla="*/ 704682 h 930873"/>
              <a:gd name="connsiteX989" fmla="*/ 89804 w 1015711"/>
              <a:gd name="connsiteY989" fmla="*/ 701584 h 930873"/>
              <a:gd name="connsiteX990" fmla="*/ 102191 w 1015711"/>
              <a:gd name="connsiteY990" fmla="*/ 701584 h 930873"/>
              <a:gd name="connsiteX991" fmla="*/ 99094 w 1015711"/>
              <a:gd name="connsiteY991" fmla="*/ 692288 h 930873"/>
              <a:gd name="connsiteX992" fmla="*/ 102191 w 1015711"/>
              <a:gd name="connsiteY992" fmla="*/ 686091 h 930873"/>
              <a:gd name="connsiteX993" fmla="*/ 105287 w 1015711"/>
              <a:gd name="connsiteY993" fmla="*/ 689190 h 930873"/>
              <a:gd name="connsiteX994" fmla="*/ 108384 w 1015711"/>
              <a:gd name="connsiteY994" fmla="*/ 689190 h 930873"/>
              <a:gd name="connsiteX995" fmla="*/ 102191 w 1015711"/>
              <a:gd name="connsiteY995" fmla="*/ 679894 h 930873"/>
              <a:gd name="connsiteX996" fmla="*/ 111481 w 1015711"/>
              <a:gd name="connsiteY996" fmla="*/ 679894 h 930873"/>
              <a:gd name="connsiteX997" fmla="*/ 108384 w 1015711"/>
              <a:gd name="connsiteY997" fmla="*/ 670599 h 930873"/>
              <a:gd name="connsiteX998" fmla="*/ 92901 w 1015711"/>
              <a:gd name="connsiteY998" fmla="*/ 679894 h 930873"/>
              <a:gd name="connsiteX999" fmla="*/ 89804 w 1015711"/>
              <a:gd name="connsiteY999" fmla="*/ 676796 h 930873"/>
              <a:gd name="connsiteX1000" fmla="*/ 92901 w 1015711"/>
              <a:gd name="connsiteY1000" fmla="*/ 661303 h 930873"/>
              <a:gd name="connsiteX1001" fmla="*/ 99094 w 1015711"/>
              <a:gd name="connsiteY1001" fmla="*/ 658205 h 930873"/>
              <a:gd name="connsiteX1002" fmla="*/ 99094 w 1015711"/>
              <a:gd name="connsiteY1002" fmla="*/ 645811 h 930873"/>
              <a:gd name="connsiteX1003" fmla="*/ 95997 w 1015711"/>
              <a:gd name="connsiteY1003" fmla="*/ 645811 h 930873"/>
              <a:gd name="connsiteX1004" fmla="*/ 83611 w 1015711"/>
              <a:gd name="connsiteY1004" fmla="*/ 661303 h 930873"/>
              <a:gd name="connsiteX1005" fmla="*/ 80514 w 1015711"/>
              <a:gd name="connsiteY1005" fmla="*/ 655106 h 930873"/>
              <a:gd name="connsiteX1006" fmla="*/ 77417 w 1015711"/>
              <a:gd name="connsiteY1006" fmla="*/ 664402 h 930873"/>
              <a:gd name="connsiteX1007" fmla="*/ 68127 w 1015711"/>
              <a:gd name="connsiteY1007" fmla="*/ 661303 h 930873"/>
              <a:gd name="connsiteX1008" fmla="*/ 77417 w 1015711"/>
              <a:gd name="connsiteY1008" fmla="*/ 648909 h 930873"/>
              <a:gd name="connsiteX1009" fmla="*/ 83611 w 1015711"/>
              <a:gd name="connsiteY1009" fmla="*/ 652008 h 930873"/>
              <a:gd name="connsiteX1010" fmla="*/ 86707 w 1015711"/>
              <a:gd name="connsiteY1010" fmla="*/ 652008 h 930873"/>
              <a:gd name="connsiteX1011" fmla="*/ 89804 w 1015711"/>
              <a:gd name="connsiteY1011" fmla="*/ 642712 h 930873"/>
              <a:gd name="connsiteX1012" fmla="*/ 74320 w 1015711"/>
              <a:gd name="connsiteY1012" fmla="*/ 614826 h 930873"/>
              <a:gd name="connsiteX1013" fmla="*/ 71224 w 1015711"/>
              <a:gd name="connsiteY1013" fmla="*/ 636515 h 930873"/>
              <a:gd name="connsiteX1014" fmla="*/ 65030 w 1015711"/>
              <a:gd name="connsiteY1014" fmla="*/ 630318 h 930873"/>
              <a:gd name="connsiteX1015" fmla="*/ 71224 w 1015711"/>
              <a:gd name="connsiteY1015" fmla="*/ 608629 h 930873"/>
              <a:gd name="connsiteX1016" fmla="*/ 83611 w 1015711"/>
              <a:gd name="connsiteY1016" fmla="*/ 621023 h 930873"/>
              <a:gd name="connsiteX1017" fmla="*/ 86707 w 1015711"/>
              <a:gd name="connsiteY1017" fmla="*/ 639614 h 930873"/>
              <a:gd name="connsiteX1018" fmla="*/ 83611 w 1015711"/>
              <a:gd name="connsiteY1018" fmla="*/ 627220 h 930873"/>
              <a:gd name="connsiteX1019" fmla="*/ 92901 w 1015711"/>
              <a:gd name="connsiteY1019" fmla="*/ 624121 h 930873"/>
              <a:gd name="connsiteX1020" fmla="*/ 95997 w 1015711"/>
              <a:gd name="connsiteY1020" fmla="*/ 611727 h 930873"/>
              <a:gd name="connsiteX1021" fmla="*/ 83611 w 1015711"/>
              <a:gd name="connsiteY1021" fmla="*/ 608629 h 930873"/>
              <a:gd name="connsiteX1022" fmla="*/ 92901 w 1015711"/>
              <a:gd name="connsiteY1022" fmla="*/ 599333 h 930873"/>
              <a:gd name="connsiteX1023" fmla="*/ 74320 w 1015711"/>
              <a:gd name="connsiteY1023" fmla="*/ 599333 h 930873"/>
              <a:gd name="connsiteX1024" fmla="*/ 68127 w 1015711"/>
              <a:gd name="connsiteY1024" fmla="*/ 602432 h 930873"/>
              <a:gd name="connsiteX1025" fmla="*/ 68127 w 1015711"/>
              <a:gd name="connsiteY1025" fmla="*/ 611727 h 930873"/>
              <a:gd name="connsiteX1026" fmla="*/ 61934 w 1015711"/>
              <a:gd name="connsiteY1026" fmla="*/ 611727 h 930873"/>
              <a:gd name="connsiteX1027" fmla="*/ 65030 w 1015711"/>
              <a:gd name="connsiteY1027" fmla="*/ 614826 h 930873"/>
              <a:gd name="connsiteX1028" fmla="*/ 58837 w 1015711"/>
              <a:gd name="connsiteY1028" fmla="*/ 614826 h 930873"/>
              <a:gd name="connsiteX1029" fmla="*/ 55740 w 1015711"/>
              <a:gd name="connsiteY1029" fmla="*/ 624121 h 930873"/>
              <a:gd name="connsiteX1030" fmla="*/ 40257 w 1015711"/>
              <a:gd name="connsiteY1030" fmla="*/ 611727 h 930873"/>
              <a:gd name="connsiteX1031" fmla="*/ 46450 w 1015711"/>
              <a:gd name="connsiteY1031" fmla="*/ 608629 h 930873"/>
              <a:gd name="connsiteX1032" fmla="*/ 46450 w 1015711"/>
              <a:gd name="connsiteY1032" fmla="*/ 583841 h 930873"/>
              <a:gd name="connsiteX1033" fmla="*/ 52644 w 1015711"/>
              <a:gd name="connsiteY1033" fmla="*/ 583841 h 930873"/>
              <a:gd name="connsiteX1034" fmla="*/ 55740 w 1015711"/>
              <a:gd name="connsiteY1034" fmla="*/ 590038 h 930873"/>
              <a:gd name="connsiteX1035" fmla="*/ 61934 w 1015711"/>
              <a:gd name="connsiteY1035" fmla="*/ 571447 h 930873"/>
              <a:gd name="connsiteX1036" fmla="*/ 58837 w 1015711"/>
              <a:gd name="connsiteY1036" fmla="*/ 580742 h 930873"/>
              <a:gd name="connsiteX1037" fmla="*/ 43354 w 1015711"/>
              <a:gd name="connsiteY1037" fmla="*/ 577644 h 930873"/>
              <a:gd name="connsiteX1038" fmla="*/ 49547 w 1015711"/>
              <a:gd name="connsiteY1038" fmla="*/ 571447 h 930873"/>
              <a:gd name="connsiteX1039" fmla="*/ 37160 w 1015711"/>
              <a:gd name="connsiteY1039" fmla="*/ 549757 h 930873"/>
              <a:gd name="connsiteX1040" fmla="*/ 18580 w 1015711"/>
              <a:gd name="connsiteY1040" fmla="*/ 562151 h 930873"/>
              <a:gd name="connsiteX1041" fmla="*/ 21677 w 1015711"/>
              <a:gd name="connsiteY1041" fmla="*/ 559053 h 930873"/>
              <a:gd name="connsiteX1042" fmla="*/ 18580 w 1015711"/>
              <a:gd name="connsiteY1042" fmla="*/ 552856 h 930873"/>
              <a:gd name="connsiteX1043" fmla="*/ 9290 w 1015711"/>
              <a:gd name="connsiteY1043" fmla="*/ 559053 h 930873"/>
              <a:gd name="connsiteX1044" fmla="*/ 6193 w 1015711"/>
              <a:gd name="connsiteY1044" fmla="*/ 549757 h 930873"/>
              <a:gd name="connsiteX1045" fmla="*/ 0 w 1015711"/>
              <a:gd name="connsiteY1045" fmla="*/ 555954 h 930873"/>
              <a:gd name="connsiteX1046" fmla="*/ 3097 w 1015711"/>
              <a:gd name="connsiteY1046" fmla="*/ 540462 h 930873"/>
              <a:gd name="connsiteX1047" fmla="*/ 18580 w 1015711"/>
              <a:gd name="connsiteY1047" fmla="*/ 524969 h 930873"/>
              <a:gd name="connsiteX1048" fmla="*/ 24774 w 1015711"/>
              <a:gd name="connsiteY1048" fmla="*/ 528068 h 930873"/>
              <a:gd name="connsiteX1049" fmla="*/ 27870 w 1015711"/>
              <a:gd name="connsiteY1049" fmla="*/ 506378 h 930873"/>
              <a:gd name="connsiteX1050" fmla="*/ 21677 w 1015711"/>
              <a:gd name="connsiteY1050" fmla="*/ 506378 h 930873"/>
              <a:gd name="connsiteX1051" fmla="*/ 21677 w 1015711"/>
              <a:gd name="connsiteY1051" fmla="*/ 497083 h 930873"/>
              <a:gd name="connsiteX1052" fmla="*/ 34064 w 1015711"/>
              <a:gd name="connsiteY1052" fmla="*/ 509477 h 930873"/>
              <a:gd name="connsiteX1053" fmla="*/ 37160 w 1015711"/>
              <a:gd name="connsiteY1053" fmla="*/ 490886 h 930873"/>
              <a:gd name="connsiteX1054" fmla="*/ 43354 w 1015711"/>
              <a:gd name="connsiteY1054" fmla="*/ 497083 h 930873"/>
              <a:gd name="connsiteX1055" fmla="*/ 46450 w 1015711"/>
              <a:gd name="connsiteY1055" fmla="*/ 497083 h 930873"/>
              <a:gd name="connsiteX1056" fmla="*/ 40257 w 1015711"/>
              <a:gd name="connsiteY1056" fmla="*/ 497083 h 930873"/>
              <a:gd name="connsiteX1057" fmla="*/ 46450 w 1015711"/>
              <a:gd name="connsiteY1057" fmla="*/ 506378 h 930873"/>
              <a:gd name="connsiteX1058" fmla="*/ 46450 w 1015711"/>
              <a:gd name="connsiteY1058" fmla="*/ 497083 h 930873"/>
              <a:gd name="connsiteX1059" fmla="*/ 49547 w 1015711"/>
              <a:gd name="connsiteY1059" fmla="*/ 493984 h 930873"/>
              <a:gd name="connsiteX1060" fmla="*/ 43354 w 1015711"/>
              <a:gd name="connsiteY1060" fmla="*/ 487787 h 930873"/>
              <a:gd name="connsiteX1061" fmla="*/ 43354 w 1015711"/>
              <a:gd name="connsiteY1061" fmla="*/ 478491 h 930873"/>
              <a:gd name="connsiteX1062" fmla="*/ 46450 w 1015711"/>
              <a:gd name="connsiteY1062" fmla="*/ 487787 h 930873"/>
              <a:gd name="connsiteX1063" fmla="*/ 49547 w 1015711"/>
              <a:gd name="connsiteY1063" fmla="*/ 484689 h 930873"/>
              <a:gd name="connsiteX1064" fmla="*/ 46450 w 1015711"/>
              <a:gd name="connsiteY1064" fmla="*/ 478491 h 930873"/>
              <a:gd name="connsiteX1065" fmla="*/ 55740 w 1015711"/>
              <a:gd name="connsiteY1065" fmla="*/ 481590 h 930873"/>
              <a:gd name="connsiteX1066" fmla="*/ 74320 w 1015711"/>
              <a:gd name="connsiteY1066" fmla="*/ 469196 h 930873"/>
              <a:gd name="connsiteX1067" fmla="*/ 74320 w 1015711"/>
              <a:gd name="connsiteY1067" fmla="*/ 456802 h 930873"/>
              <a:gd name="connsiteX1068" fmla="*/ 58837 w 1015711"/>
              <a:gd name="connsiteY1068" fmla="*/ 459900 h 930873"/>
              <a:gd name="connsiteX1069" fmla="*/ 58837 w 1015711"/>
              <a:gd name="connsiteY1069" fmla="*/ 453703 h 930873"/>
              <a:gd name="connsiteX1070" fmla="*/ 61934 w 1015711"/>
              <a:gd name="connsiteY1070" fmla="*/ 450605 h 930873"/>
              <a:gd name="connsiteX1071" fmla="*/ 58837 w 1015711"/>
              <a:gd name="connsiteY1071" fmla="*/ 438211 h 930873"/>
              <a:gd name="connsiteX1072" fmla="*/ 61934 w 1015711"/>
              <a:gd name="connsiteY1072" fmla="*/ 435112 h 930873"/>
              <a:gd name="connsiteX1073" fmla="*/ 65030 w 1015711"/>
              <a:gd name="connsiteY1073" fmla="*/ 444408 h 930873"/>
              <a:gd name="connsiteX1074" fmla="*/ 71224 w 1015711"/>
              <a:gd name="connsiteY1074" fmla="*/ 441309 h 930873"/>
              <a:gd name="connsiteX1075" fmla="*/ 68127 w 1015711"/>
              <a:gd name="connsiteY1075" fmla="*/ 435112 h 930873"/>
              <a:gd name="connsiteX1076" fmla="*/ 71224 w 1015711"/>
              <a:gd name="connsiteY1076" fmla="*/ 447506 h 930873"/>
              <a:gd name="connsiteX1077" fmla="*/ 80514 w 1015711"/>
              <a:gd name="connsiteY1077" fmla="*/ 444408 h 930873"/>
              <a:gd name="connsiteX1078" fmla="*/ 80514 w 1015711"/>
              <a:gd name="connsiteY1078" fmla="*/ 441309 h 930873"/>
              <a:gd name="connsiteX1079" fmla="*/ 65030 w 1015711"/>
              <a:gd name="connsiteY1079" fmla="*/ 419620 h 930873"/>
              <a:gd name="connsiteX1080" fmla="*/ 89804 w 1015711"/>
              <a:gd name="connsiteY1080" fmla="*/ 413423 h 930873"/>
              <a:gd name="connsiteX1081" fmla="*/ 80514 w 1015711"/>
              <a:gd name="connsiteY1081" fmla="*/ 401029 h 930873"/>
              <a:gd name="connsiteX1082" fmla="*/ 86707 w 1015711"/>
              <a:gd name="connsiteY1082" fmla="*/ 394832 h 930873"/>
              <a:gd name="connsiteX1083" fmla="*/ 89804 w 1015711"/>
              <a:gd name="connsiteY1083" fmla="*/ 391733 h 930873"/>
              <a:gd name="connsiteX1084" fmla="*/ 89804 w 1015711"/>
              <a:gd name="connsiteY1084" fmla="*/ 397930 h 930873"/>
              <a:gd name="connsiteX1085" fmla="*/ 95997 w 1015711"/>
              <a:gd name="connsiteY1085" fmla="*/ 404127 h 930873"/>
              <a:gd name="connsiteX1086" fmla="*/ 108384 w 1015711"/>
              <a:gd name="connsiteY1086" fmla="*/ 401029 h 930873"/>
              <a:gd name="connsiteX1087" fmla="*/ 111481 w 1015711"/>
              <a:gd name="connsiteY1087" fmla="*/ 391733 h 930873"/>
              <a:gd name="connsiteX1088" fmla="*/ 111481 w 1015711"/>
              <a:gd name="connsiteY1088" fmla="*/ 388635 h 930873"/>
              <a:gd name="connsiteX1089" fmla="*/ 92901 w 1015711"/>
              <a:gd name="connsiteY1089" fmla="*/ 385536 h 930873"/>
              <a:gd name="connsiteX1090" fmla="*/ 95997 w 1015711"/>
              <a:gd name="connsiteY1090" fmla="*/ 385536 h 930873"/>
              <a:gd name="connsiteX1091" fmla="*/ 108384 w 1015711"/>
              <a:gd name="connsiteY1091" fmla="*/ 382438 h 930873"/>
              <a:gd name="connsiteX1092" fmla="*/ 111481 w 1015711"/>
              <a:gd name="connsiteY1092" fmla="*/ 373142 h 930873"/>
              <a:gd name="connsiteX1093" fmla="*/ 114577 w 1015711"/>
              <a:gd name="connsiteY1093" fmla="*/ 376241 h 930873"/>
              <a:gd name="connsiteX1094" fmla="*/ 123867 w 1015711"/>
              <a:gd name="connsiteY1094" fmla="*/ 370044 h 930873"/>
              <a:gd name="connsiteX1095" fmla="*/ 123867 w 1015711"/>
              <a:gd name="connsiteY1095" fmla="*/ 363847 h 930873"/>
              <a:gd name="connsiteX1096" fmla="*/ 117674 w 1015711"/>
              <a:gd name="connsiteY1096" fmla="*/ 354551 h 930873"/>
              <a:gd name="connsiteX1097" fmla="*/ 130061 w 1015711"/>
              <a:gd name="connsiteY1097" fmla="*/ 339059 h 930873"/>
              <a:gd name="connsiteX1098" fmla="*/ 133157 w 1015711"/>
              <a:gd name="connsiteY1098" fmla="*/ 332862 h 930873"/>
              <a:gd name="connsiteX1099" fmla="*/ 114577 w 1015711"/>
              <a:gd name="connsiteY1099" fmla="*/ 326665 h 930873"/>
              <a:gd name="connsiteX1100" fmla="*/ 120771 w 1015711"/>
              <a:gd name="connsiteY1100" fmla="*/ 329763 h 930873"/>
              <a:gd name="connsiteX1101" fmla="*/ 111481 w 1015711"/>
              <a:gd name="connsiteY1101" fmla="*/ 329763 h 930873"/>
              <a:gd name="connsiteX1102" fmla="*/ 126964 w 1015711"/>
              <a:gd name="connsiteY1102" fmla="*/ 298778 h 930873"/>
              <a:gd name="connsiteX1103" fmla="*/ 126964 w 1015711"/>
              <a:gd name="connsiteY1103" fmla="*/ 289483 h 930873"/>
              <a:gd name="connsiteX1104" fmla="*/ 120771 w 1015711"/>
              <a:gd name="connsiteY1104" fmla="*/ 286384 h 930873"/>
              <a:gd name="connsiteX1105" fmla="*/ 126964 w 1015711"/>
              <a:gd name="connsiteY1105" fmla="*/ 273990 h 930873"/>
              <a:gd name="connsiteX1106" fmla="*/ 114577 w 1015711"/>
              <a:gd name="connsiteY1106" fmla="*/ 273990 h 930873"/>
              <a:gd name="connsiteX1107" fmla="*/ 133157 w 1015711"/>
              <a:gd name="connsiteY1107" fmla="*/ 261596 h 930873"/>
              <a:gd name="connsiteX1108" fmla="*/ 127738 w 1015711"/>
              <a:gd name="connsiteY1108" fmla="*/ 256561 h 930873"/>
              <a:gd name="connsiteX1109" fmla="*/ 127594 w 1015711"/>
              <a:gd name="connsiteY1109" fmla="*/ 255189 h 930873"/>
              <a:gd name="connsiteX1110" fmla="*/ 131609 w 1015711"/>
              <a:gd name="connsiteY1110" fmla="*/ 253850 h 930873"/>
              <a:gd name="connsiteX1111" fmla="*/ 136254 w 1015711"/>
              <a:gd name="connsiteY1111" fmla="*/ 252301 h 930873"/>
              <a:gd name="connsiteX1112" fmla="*/ 139351 w 1015711"/>
              <a:gd name="connsiteY1112" fmla="*/ 261596 h 930873"/>
              <a:gd name="connsiteX1113" fmla="*/ 139351 w 1015711"/>
              <a:gd name="connsiteY1113" fmla="*/ 252301 h 930873"/>
              <a:gd name="connsiteX1114" fmla="*/ 142447 w 1015711"/>
              <a:gd name="connsiteY1114" fmla="*/ 252301 h 930873"/>
              <a:gd name="connsiteX1115" fmla="*/ 133157 w 1015711"/>
              <a:gd name="connsiteY1115" fmla="*/ 249202 h 930873"/>
              <a:gd name="connsiteX1116" fmla="*/ 130061 w 1015711"/>
              <a:gd name="connsiteY1116" fmla="*/ 252301 h 930873"/>
              <a:gd name="connsiteX1117" fmla="*/ 127554 w 1015711"/>
              <a:gd name="connsiteY1117" fmla="*/ 254809 h 930873"/>
              <a:gd name="connsiteX1118" fmla="*/ 126964 w 1015711"/>
              <a:gd name="connsiteY1118" fmla="*/ 249202 h 930873"/>
              <a:gd name="connsiteX1119" fmla="*/ 120771 w 1015711"/>
              <a:gd name="connsiteY1119" fmla="*/ 252301 h 930873"/>
              <a:gd name="connsiteX1120" fmla="*/ 126964 w 1015711"/>
              <a:gd name="connsiteY1120" fmla="*/ 243005 h 930873"/>
              <a:gd name="connsiteX1121" fmla="*/ 139351 w 1015711"/>
              <a:gd name="connsiteY1121" fmla="*/ 218217 h 930873"/>
              <a:gd name="connsiteX1122" fmla="*/ 133157 w 1015711"/>
              <a:gd name="connsiteY1122" fmla="*/ 218217 h 930873"/>
              <a:gd name="connsiteX1123" fmla="*/ 142447 w 1015711"/>
              <a:gd name="connsiteY1123" fmla="*/ 208922 h 930873"/>
              <a:gd name="connsiteX1124" fmla="*/ 133157 w 1015711"/>
              <a:gd name="connsiteY1124" fmla="*/ 190331 h 930873"/>
              <a:gd name="connsiteX1125" fmla="*/ 148641 w 1015711"/>
              <a:gd name="connsiteY1125" fmla="*/ 215119 h 930873"/>
              <a:gd name="connsiteX1126" fmla="*/ 157931 w 1015711"/>
              <a:gd name="connsiteY1126" fmla="*/ 221316 h 930873"/>
              <a:gd name="connsiteX1127" fmla="*/ 151737 w 1015711"/>
              <a:gd name="connsiteY1127" fmla="*/ 212020 h 930873"/>
              <a:gd name="connsiteX1128" fmla="*/ 151737 w 1015711"/>
              <a:gd name="connsiteY1128" fmla="*/ 205823 h 930873"/>
              <a:gd name="connsiteX1129" fmla="*/ 161028 w 1015711"/>
              <a:gd name="connsiteY1129" fmla="*/ 205823 h 930873"/>
              <a:gd name="connsiteX1130" fmla="*/ 164124 w 1015711"/>
              <a:gd name="connsiteY1130" fmla="*/ 193429 h 930873"/>
              <a:gd name="connsiteX1131" fmla="*/ 167221 w 1015711"/>
              <a:gd name="connsiteY1131" fmla="*/ 199626 h 930873"/>
              <a:gd name="connsiteX1132" fmla="*/ 176511 w 1015711"/>
              <a:gd name="connsiteY1132" fmla="*/ 199626 h 930873"/>
              <a:gd name="connsiteX1133" fmla="*/ 167221 w 1015711"/>
              <a:gd name="connsiteY1133" fmla="*/ 193429 h 930873"/>
              <a:gd name="connsiteX1134" fmla="*/ 164124 w 1015711"/>
              <a:gd name="connsiteY1134" fmla="*/ 168641 h 930873"/>
              <a:gd name="connsiteX1135" fmla="*/ 179608 w 1015711"/>
              <a:gd name="connsiteY1135" fmla="*/ 165543 h 930873"/>
              <a:gd name="connsiteX1136" fmla="*/ 185801 w 1015711"/>
              <a:gd name="connsiteY1136" fmla="*/ 162444 h 930873"/>
              <a:gd name="connsiteX1137" fmla="*/ 176511 w 1015711"/>
              <a:gd name="connsiteY1137" fmla="*/ 153149 h 930873"/>
              <a:gd name="connsiteX1138" fmla="*/ 179608 w 1015711"/>
              <a:gd name="connsiteY1138" fmla="*/ 150050 h 930873"/>
              <a:gd name="connsiteX1139" fmla="*/ 191994 w 1015711"/>
              <a:gd name="connsiteY1139" fmla="*/ 156247 h 930873"/>
              <a:gd name="connsiteX1140" fmla="*/ 198188 w 1015711"/>
              <a:gd name="connsiteY1140" fmla="*/ 153149 h 930873"/>
              <a:gd name="connsiteX1141" fmla="*/ 195091 w 1015711"/>
              <a:gd name="connsiteY1141" fmla="*/ 143853 h 930873"/>
              <a:gd name="connsiteX1142" fmla="*/ 204381 w 1015711"/>
              <a:gd name="connsiteY1142" fmla="*/ 140754 h 930873"/>
              <a:gd name="connsiteX1143" fmla="*/ 204381 w 1015711"/>
              <a:gd name="connsiteY1143" fmla="*/ 146951 h 930873"/>
              <a:gd name="connsiteX1144" fmla="*/ 216768 w 1015711"/>
              <a:gd name="connsiteY1144" fmla="*/ 134557 h 930873"/>
              <a:gd name="connsiteX1145" fmla="*/ 226058 w 1015711"/>
              <a:gd name="connsiteY1145" fmla="*/ 143853 h 930873"/>
              <a:gd name="connsiteX1146" fmla="*/ 232251 w 1015711"/>
              <a:gd name="connsiteY1146" fmla="*/ 143853 h 930873"/>
              <a:gd name="connsiteX1147" fmla="*/ 238445 w 1015711"/>
              <a:gd name="connsiteY1147" fmla="*/ 128360 h 930873"/>
              <a:gd name="connsiteX1148" fmla="*/ 241541 w 1015711"/>
              <a:gd name="connsiteY1148" fmla="*/ 134557 h 930873"/>
              <a:gd name="connsiteX1149" fmla="*/ 244638 w 1015711"/>
              <a:gd name="connsiteY1149" fmla="*/ 131459 h 930873"/>
              <a:gd name="connsiteX1150" fmla="*/ 241541 w 1015711"/>
              <a:gd name="connsiteY1150" fmla="*/ 109769 h 930873"/>
              <a:gd name="connsiteX1151" fmla="*/ 253928 w 1015711"/>
              <a:gd name="connsiteY1151" fmla="*/ 94277 h 930873"/>
              <a:gd name="connsiteX1152" fmla="*/ 253928 w 1015711"/>
              <a:gd name="connsiteY1152" fmla="*/ 97375 h 930873"/>
              <a:gd name="connsiteX1153" fmla="*/ 260121 w 1015711"/>
              <a:gd name="connsiteY1153" fmla="*/ 100474 h 930873"/>
              <a:gd name="connsiteX1154" fmla="*/ 257025 w 1015711"/>
              <a:gd name="connsiteY1154" fmla="*/ 109769 h 930873"/>
              <a:gd name="connsiteX1155" fmla="*/ 266315 w 1015711"/>
              <a:gd name="connsiteY1155" fmla="*/ 94277 h 930873"/>
              <a:gd name="connsiteX1156" fmla="*/ 272508 w 1015711"/>
              <a:gd name="connsiteY1156" fmla="*/ 97375 h 930873"/>
              <a:gd name="connsiteX1157" fmla="*/ 266315 w 1015711"/>
              <a:gd name="connsiteY1157" fmla="*/ 106671 h 930873"/>
              <a:gd name="connsiteX1158" fmla="*/ 269411 w 1015711"/>
              <a:gd name="connsiteY1158" fmla="*/ 109769 h 930873"/>
              <a:gd name="connsiteX1159" fmla="*/ 275605 w 1015711"/>
              <a:gd name="connsiteY1159" fmla="*/ 106671 h 930873"/>
              <a:gd name="connsiteX1160" fmla="*/ 272508 w 1015711"/>
              <a:gd name="connsiteY1160" fmla="*/ 100474 h 930873"/>
              <a:gd name="connsiteX1161" fmla="*/ 281798 w 1015711"/>
              <a:gd name="connsiteY1161" fmla="*/ 100474 h 930873"/>
              <a:gd name="connsiteX1162" fmla="*/ 281798 w 1015711"/>
              <a:gd name="connsiteY1162" fmla="*/ 128360 h 930873"/>
              <a:gd name="connsiteX1163" fmla="*/ 287991 w 1015711"/>
              <a:gd name="connsiteY1163" fmla="*/ 97375 h 930873"/>
              <a:gd name="connsiteX1164" fmla="*/ 306572 w 1015711"/>
              <a:gd name="connsiteY1164" fmla="*/ 125262 h 930873"/>
              <a:gd name="connsiteX1165" fmla="*/ 297282 w 1015711"/>
              <a:gd name="connsiteY1165" fmla="*/ 128360 h 930873"/>
              <a:gd name="connsiteX1166" fmla="*/ 303475 w 1015711"/>
              <a:gd name="connsiteY1166" fmla="*/ 134557 h 930873"/>
              <a:gd name="connsiteX1167" fmla="*/ 294185 w 1015711"/>
              <a:gd name="connsiteY1167" fmla="*/ 134557 h 930873"/>
              <a:gd name="connsiteX1168" fmla="*/ 297282 w 1015711"/>
              <a:gd name="connsiteY1168" fmla="*/ 143853 h 930873"/>
              <a:gd name="connsiteX1169" fmla="*/ 303475 w 1015711"/>
              <a:gd name="connsiteY1169" fmla="*/ 153149 h 930873"/>
              <a:gd name="connsiteX1170" fmla="*/ 300378 w 1015711"/>
              <a:gd name="connsiteY1170" fmla="*/ 162444 h 930873"/>
              <a:gd name="connsiteX1171" fmla="*/ 306572 w 1015711"/>
              <a:gd name="connsiteY1171" fmla="*/ 168641 h 930873"/>
              <a:gd name="connsiteX1172" fmla="*/ 315862 w 1015711"/>
              <a:gd name="connsiteY1172" fmla="*/ 165543 h 930873"/>
              <a:gd name="connsiteX1173" fmla="*/ 306572 w 1015711"/>
              <a:gd name="connsiteY1173" fmla="*/ 165543 h 930873"/>
              <a:gd name="connsiteX1174" fmla="*/ 303475 w 1015711"/>
              <a:gd name="connsiteY1174" fmla="*/ 143853 h 930873"/>
              <a:gd name="connsiteX1175" fmla="*/ 312765 w 1015711"/>
              <a:gd name="connsiteY1175" fmla="*/ 143853 h 930873"/>
              <a:gd name="connsiteX1176" fmla="*/ 309668 w 1015711"/>
              <a:gd name="connsiteY1176" fmla="*/ 153149 h 930873"/>
              <a:gd name="connsiteX1177" fmla="*/ 315862 w 1015711"/>
              <a:gd name="connsiteY1177" fmla="*/ 156247 h 930873"/>
              <a:gd name="connsiteX1178" fmla="*/ 318958 w 1015711"/>
              <a:gd name="connsiteY1178" fmla="*/ 125262 h 930873"/>
              <a:gd name="connsiteX1179" fmla="*/ 325152 w 1015711"/>
              <a:gd name="connsiteY1179" fmla="*/ 125262 h 930873"/>
              <a:gd name="connsiteX1180" fmla="*/ 312765 w 1015711"/>
              <a:gd name="connsiteY1180" fmla="*/ 125262 h 930873"/>
              <a:gd name="connsiteX1181" fmla="*/ 309668 w 1015711"/>
              <a:gd name="connsiteY1181" fmla="*/ 115966 h 930873"/>
              <a:gd name="connsiteX1182" fmla="*/ 318958 w 1015711"/>
              <a:gd name="connsiteY1182" fmla="*/ 109769 h 930873"/>
              <a:gd name="connsiteX1183" fmla="*/ 325152 w 1015711"/>
              <a:gd name="connsiteY1183" fmla="*/ 88080 h 930873"/>
              <a:gd name="connsiteX1184" fmla="*/ 318958 w 1015711"/>
              <a:gd name="connsiteY1184" fmla="*/ 84981 h 930873"/>
              <a:gd name="connsiteX1185" fmla="*/ 315862 w 1015711"/>
              <a:gd name="connsiteY1185" fmla="*/ 75686 h 930873"/>
              <a:gd name="connsiteX1186" fmla="*/ 315862 w 1015711"/>
              <a:gd name="connsiteY1186" fmla="*/ 81883 h 930873"/>
              <a:gd name="connsiteX1187" fmla="*/ 309668 w 1015711"/>
              <a:gd name="connsiteY1187" fmla="*/ 81883 h 930873"/>
              <a:gd name="connsiteX1188" fmla="*/ 303475 w 1015711"/>
              <a:gd name="connsiteY1188" fmla="*/ 72587 h 930873"/>
              <a:gd name="connsiteX1189" fmla="*/ 306572 w 1015711"/>
              <a:gd name="connsiteY1189" fmla="*/ 78784 h 930873"/>
              <a:gd name="connsiteX1190" fmla="*/ 313623 w 1015711"/>
              <a:gd name="connsiteY1190" fmla="*/ 70986 h 930873"/>
              <a:gd name="connsiteX1191" fmla="*/ 314715 w 1015711"/>
              <a:gd name="connsiteY1191" fmla="*/ 72807 h 930873"/>
              <a:gd name="connsiteX1192" fmla="*/ 350766 w 1015711"/>
              <a:gd name="connsiteY1192" fmla="*/ 66870 h 930873"/>
              <a:gd name="connsiteX1193" fmla="*/ 358106 w 1015711"/>
              <a:gd name="connsiteY1193" fmla="*/ 63537 h 930873"/>
              <a:gd name="connsiteX1194" fmla="*/ 359215 w 1015711"/>
              <a:gd name="connsiteY1194" fmla="*/ 66390 h 930873"/>
              <a:gd name="connsiteX1195" fmla="*/ 361385 w 1015711"/>
              <a:gd name="connsiteY1195" fmla="*/ 62047 h 930873"/>
              <a:gd name="connsiteX1196" fmla="*/ 363657 w 1015711"/>
              <a:gd name="connsiteY1196" fmla="*/ 61016 h 930873"/>
              <a:gd name="connsiteX1197" fmla="*/ 380892 w 1015711"/>
              <a:gd name="connsiteY1197" fmla="*/ 49034 h 930873"/>
              <a:gd name="connsiteX1198" fmla="*/ 380892 w 1015711"/>
              <a:gd name="connsiteY1198" fmla="*/ 53996 h 930873"/>
              <a:gd name="connsiteX1199" fmla="*/ 396375 w 1015711"/>
              <a:gd name="connsiteY1199" fmla="*/ 53996 h 930873"/>
              <a:gd name="connsiteX1200" fmla="*/ 388634 w 1015711"/>
              <a:gd name="connsiteY1200" fmla="*/ 45863 h 930873"/>
              <a:gd name="connsiteX1201" fmla="*/ 386760 w 1015711"/>
              <a:gd name="connsiteY1201" fmla="*/ 43332 h 930873"/>
              <a:gd name="connsiteX1202" fmla="*/ 404824 w 1015711"/>
              <a:gd name="connsiteY1202" fmla="*/ 24894 h 930873"/>
              <a:gd name="connsiteX1203" fmla="*/ 430539 w 1015711"/>
              <a:gd name="connsiteY1203" fmla="*/ 5751 h 930873"/>
              <a:gd name="connsiteX1204" fmla="*/ 446728 w 1015711"/>
              <a:gd name="connsiteY1204" fmla="*/ 2935 h 930873"/>
              <a:gd name="connsiteX1205" fmla="*/ 449019 w 1015711"/>
              <a:gd name="connsiteY1205" fmla="*/ 7519 h 930873"/>
              <a:gd name="connsiteX1206" fmla="*/ 452116 w 1015711"/>
              <a:gd name="connsiteY1206" fmla="*/ 13716 h 930873"/>
              <a:gd name="connsiteX1207" fmla="*/ 452890 w 1015711"/>
              <a:gd name="connsiteY1207" fmla="*/ 3258 h 930873"/>
              <a:gd name="connsiteX1208" fmla="*/ 452277 w 1015711"/>
              <a:gd name="connsiteY1208" fmla="*/ 1970 h 930873"/>
              <a:gd name="connsiteX1209" fmla="*/ 455891 w 1015711"/>
              <a:gd name="connsiteY1209" fmla="*/ 1341 h 930873"/>
              <a:gd name="connsiteX1210" fmla="*/ 458309 w 1015711"/>
              <a:gd name="connsiteY1210" fmla="*/ 4420 h 930873"/>
              <a:gd name="connsiteX1211" fmla="*/ 457576 w 1015711"/>
              <a:gd name="connsiteY1211" fmla="*/ 1048 h 9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Lst>
            <a:rect l="l" t="t" r="r" b="b"/>
            <a:pathLst>
              <a:path w="1015711" h="930873">
                <a:moveTo>
                  <a:pt x="362312" y="875100"/>
                </a:moveTo>
                <a:lnTo>
                  <a:pt x="363159" y="881456"/>
                </a:lnTo>
                <a:lnTo>
                  <a:pt x="362312" y="881297"/>
                </a:lnTo>
                <a:cubicBezTo>
                  <a:pt x="365408" y="878199"/>
                  <a:pt x="365408" y="875100"/>
                  <a:pt x="362312" y="875100"/>
                </a:cubicBezTo>
                <a:close/>
                <a:moveTo>
                  <a:pt x="387085" y="872002"/>
                </a:moveTo>
                <a:cubicBezTo>
                  <a:pt x="387085" y="881297"/>
                  <a:pt x="393279" y="881297"/>
                  <a:pt x="393279" y="893691"/>
                </a:cubicBezTo>
                <a:cubicBezTo>
                  <a:pt x="396375" y="893691"/>
                  <a:pt x="399472" y="893691"/>
                  <a:pt x="399472" y="893691"/>
                </a:cubicBezTo>
                <a:cubicBezTo>
                  <a:pt x="393279" y="887494"/>
                  <a:pt x="396375" y="875100"/>
                  <a:pt x="387085" y="872002"/>
                </a:cubicBezTo>
                <a:close/>
                <a:moveTo>
                  <a:pt x="527597" y="870840"/>
                </a:moveTo>
                <a:cubicBezTo>
                  <a:pt x="526436" y="872002"/>
                  <a:pt x="524888" y="873551"/>
                  <a:pt x="523339" y="872002"/>
                </a:cubicBezTo>
                <a:cubicBezTo>
                  <a:pt x="523339" y="875100"/>
                  <a:pt x="523339" y="878199"/>
                  <a:pt x="523339" y="881297"/>
                </a:cubicBezTo>
                <a:cubicBezTo>
                  <a:pt x="526436" y="881297"/>
                  <a:pt x="526436" y="881297"/>
                  <a:pt x="529533" y="878199"/>
                </a:cubicBezTo>
                <a:cubicBezTo>
                  <a:pt x="526436" y="878199"/>
                  <a:pt x="526436" y="875100"/>
                  <a:pt x="526436" y="872002"/>
                </a:cubicBezTo>
                <a:cubicBezTo>
                  <a:pt x="529533" y="872002"/>
                  <a:pt x="529533" y="872002"/>
                  <a:pt x="529533" y="872002"/>
                </a:cubicBezTo>
                <a:cubicBezTo>
                  <a:pt x="529533" y="868903"/>
                  <a:pt x="528758" y="869678"/>
                  <a:pt x="527597" y="870840"/>
                </a:cubicBezTo>
                <a:close/>
                <a:moveTo>
                  <a:pt x="452116" y="868903"/>
                </a:moveTo>
                <a:cubicBezTo>
                  <a:pt x="445922" y="868903"/>
                  <a:pt x="442826" y="868903"/>
                  <a:pt x="439729" y="872002"/>
                </a:cubicBezTo>
                <a:cubicBezTo>
                  <a:pt x="442826" y="875100"/>
                  <a:pt x="445922" y="875100"/>
                  <a:pt x="449019" y="875100"/>
                </a:cubicBezTo>
                <a:cubicBezTo>
                  <a:pt x="449019" y="872002"/>
                  <a:pt x="452116" y="872002"/>
                  <a:pt x="452116" y="868903"/>
                </a:cubicBezTo>
                <a:close/>
                <a:moveTo>
                  <a:pt x="418052" y="862706"/>
                </a:moveTo>
                <a:cubicBezTo>
                  <a:pt x="411859" y="862706"/>
                  <a:pt x="408762" y="862706"/>
                  <a:pt x="405665" y="865805"/>
                </a:cubicBezTo>
                <a:cubicBezTo>
                  <a:pt x="405665" y="872002"/>
                  <a:pt x="414955" y="881297"/>
                  <a:pt x="414955" y="878199"/>
                </a:cubicBezTo>
                <a:cubicBezTo>
                  <a:pt x="408762" y="872002"/>
                  <a:pt x="424245" y="878199"/>
                  <a:pt x="424245" y="875100"/>
                </a:cubicBezTo>
                <a:cubicBezTo>
                  <a:pt x="418052" y="875100"/>
                  <a:pt x="418052" y="865805"/>
                  <a:pt x="418052" y="862706"/>
                </a:cubicBezTo>
                <a:close/>
                <a:moveTo>
                  <a:pt x="680427" y="856201"/>
                </a:moveTo>
                <a:lnTo>
                  <a:pt x="681270" y="856509"/>
                </a:lnTo>
                <a:cubicBezTo>
                  <a:pt x="678173" y="856509"/>
                  <a:pt x="675077" y="856509"/>
                  <a:pt x="675077" y="859608"/>
                </a:cubicBezTo>
                <a:close/>
                <a:moveTo>
                  <a:pt x="789654" y="850312"/>
                </a:moveTo>
                <a:cubicBezTo>
                  <a:pt x="783460" y="850312"/>
                  <a:pt x="777267" y="850312"/>
                  <a:pt x="777267" y="856509"/>
                </a:cubicBezTo>
                <a:cubicBezTo>
                  <a:pt x="783460" y="856509"/>
                  <a:pt x="786557" y="853411"/>
                  <a:pt x="789654" y="850312"/>
                </a:cubicBezTo>
                <a:close/>
                <a:moveTo>
                  <a:pt x="746300" y="850312"/>
                </a:moveTo>
                <a:cubicBezTo>
                  <a:pt x="737010" y="850312"/>
                  <a:pt x="730817" y="850312"/>
                  <a:pt x="730817" y="856509"/>
                </a:cubicBezTo>
                <a:cubicBezTo>
                  <a:pt x="740107" y="856509"/>
                  <a:pt x="743204" y="853411"/>
                  <a:pt x="746300" y="850312"/>
                </a:cubicBezTo>
                <a:close/>
                <a:moveTo>
                  <a:pt x="396375" y="850312"/>
                </a:moveTo>
                <a:cubicBezTo>
                  <a:pt x="399472" y="853411"/>
                  <a:pt x="399472" y="862706"/>
                  <a:pt x="399472" y="862706"/>
                </a:cubicBezTo>
                <a:cubicBezTo>
                  <a:pt x="402569" y="862706"/>
                  <a:pt x="405665" y="862706"/>
                  <a:pt x="405665" y="859608"/>
                </a:cubicBezTo>
                <a:cubicBezTo>
                  <a:pt x="408762" y="865805"/>
                  <a:pt x="418052" y="859608"/>
                  <a:pt x="418052" y="856509"/>
                </a:cubicBezTo>
                <a:cubicBezTo>
                  <a:pt x="411859" y="853411"/>
                  <a:pt x="405665" y="859608"/>
                  <a:pt x="405665" y="850312"/>
                </a:cubicBezTo>
                <a:cubicBezTo>
                  <a:pt x="402569" y="850312"/>
                  <a:pt x="399472" y="850312"/>
                  <a:pt x="396375" y="850312"/>
                </a:cubicBezTo>
                <a:close/>
                <a:moveTo>
                  <a:pt x="343732" y="850312"/>
                </a:moveTo>
                <a:cubicBezTo>
                  <a:pt x="343732" y="853411"/>
                  <a:pt x="343732" y="859608"/>
                  <a:pt x="343732" y="862706"/>
                </a:cubicBezTo>
                <a:cubicBezTo>
                  <a:pt x="346828" y="862706"/>
                  <a:pt x="346828" y="865805"/>
                  <a:pt x="346828" y="862706"/>
                </a:cubicBezTo>
                <a:cubicBezTo>
                  <a:pt x="343732" y="865805"/>
                  <a:pt x="343732" y="856509"/>
                  <a:pt x="346828" y="856509"/>
                </a:cubicBezTo>
                <a:cubicBezTo>
                  <a:pt x="343732" y="865805"/>
                  <a:pt x="353022" y="856509"/>
                  <a:pt x="356118" y="859608"/>
                </a:cubicBezTo>
                <a:cubicBezTo>
                  <a:pt x="356118" y="853411"/>
                  <a:pt x="365408" y="859608"/>
                  <a:pt x="362312" y="850312"/>
                </a:cubicBezTo>
                <a:cubicBezTo>
                  <a:pt x="359215" y="847214"/>
                  <a:pt x="359215" y="859608"/>
                  <a:pt x="353022" y="856509"/>
                </a:cubicBezTo>
                <a:cubicBezTo>
                  <a:pt x="349925" y="853411"/>
                  <a:pt x="349925" y="850312"/>
                  <a:pt x="343732" y="850312"/>
                </a:cubicBezTo>
                <a:close/>
                <a:moveTo>
                  <a:pt x="334442" y="850312"/>
                </a:moveTo>
                <a:cubicBezTo>
                  <a:pt x="328248" y="850312"/>
                  <a:pt x="331345" y="865805"/>
                  <a:pt x="337538" y="862706"/>
                </a:cubicBezTo>
                <a:cubicBezTo>
                  <a:pt x="337538" y="862706"/>
                  <a:pt x="337538" y="859608"/>
                  <a:pt x="340635" y="859608"/>
                </a:cubicBezTo>
                <a:cubicBezTo>
                  <a:pt x="331345" y="859608"/>
                  <a:pt x="334442" y="856509"/>
                  <a:pt x="334442" y="850312"/>
                </a:cubicBezTo>
                <a:close/>
                <a:moveTo>
                  <a:pt x="678173" y="831721"/>
                </a:moveTo>
                <a:cubicBezTo>
                  <a:pt x="675076" y="831721"/>
                  <a:pt x="673528" y="832496"/>
                  <a:pt x="672754" y="833658"/>
                </a:cubicBezTo>
                <a:lnTo>
                  <a:pt x="672599" y="834510"/>
                </a:lnTo>
                <a:lnTo>
                  <a:pt x="671980" y="834820"/>
                </a:lnTo>
                <a:lnTo>
                  <a:pt x="672496" y="835078"/>
                </a:lnTo>
                <a:lnTo>
                  <a:pt x="671980" y="837918"/>
                </a:lnTo>
                <a:cubicBezTo>
                  <a:pt x="675077" y="837918"/>
                  <a:pt x="678173" y="841017"/>
                  <a:pt x="678173" y="837918"/>
                </a:cubicBezTo>
                <a:lnTo>
                  <a:pt x="672496" y="835078"/>
                </a:lnTo>
                <a:lnTo>
                  <a:pt x="672599" y="834510"/>
                </a:lnTo>
                <a:close/>
                <a:moveTo>
                  <a:pt x="668883" y="831721"/>
                </a:moveTo>
                <a:cubicBezTo>
                  <a:pt x="662690" y="831721"/>
                  <a:pt x="659593" y="834820"/>
                  <a:pt x="659593" y="841017"/>
                </a:cubicBezTo>
                <a:cubicBezTo>
                  <a:pt x="662690" y="841017"/>
                  <a:pt x="665787" y="837918"/>
                  <a:pt x="668883" y="841017"/>
                </a:cubicBezTo>
                <a:cubicBezTo>
                  <a:pt x="665787" y="834820"/>
                  <a:pt x="671980" y="834820"/>
                  <a:pt x="668883" y="831721"/>
                </a:cubicBezTo>
                <a:close/>
                <a:moveTo>
                  <a:pt x="696753" y="822425"/>
                </a:moveTo>
                <a:cubicBezTo>
                  <a:pt x="693657" y="825524"/>
                  <a:pt x="693657" y="831721"/>
                  <a:pt x="690560" y="834820"/>
                </a:cubicBezTo>
                <a:cubicBezTo>
                  <a:pt x="699850" y="834820"/>
                  <a:pt x="693657" y="828623"/>
                  <a:pt x="699850" y="828623"/>
                </a:cubicBezTo>
                <a:cubicBezTo>
                  <a:pt x="696753" y="828623"/>
                  <a:pt x="696753" y="825524"/>
                  <a:pt x="696753" y="822425"/>
                </a:cubicBezTo>
                <a:close/>
                <a:moveTo>
                  <a:pt x="346828" y="822425"/>
                </a:moveTo>
                <a:cubicBezTo>
                  <a:pt x="337538" y="822425"/>
                  <a:pt x="337538" y="837918"/>
                  <a:pt x="325152" y="831721"/>
                </a:cubicBezTo>
                <a:cubicBezTo>
                  <a:pt x="322055" y="834820"/>
                  <a:pt x="325152" y="841017"/>
                  <a:pt x="328248" y="841017"/>
                </a:cubicBezTo>
                <a:cubicBezTo>
                  <a:pt x="334442" y="831721"/>
                  <a:pt x="340635" y="834820"/>
                  <a:pt x="353022" y="831721"/>
                </a:cubicBezTo>
                <a:cubicBezTo>
                  <a:pt x="356118" y="822425"/>
                  <a:pt x="337538" y="828623"/>
                  <a:pt x="346828" y="822425"/>
                </a:cubicBezTo>
                <a:close/>
                <a:moveTo>
                  <a:pt x="675077" y="819327"/>
                </a:moveTo>
                <a:cubicBezTo>
                  <a:pt x="675077" y="822425"/>
                  <a:pt x="678173" y="825524"/>
                  <a:pt x="681270" y="825524"/>
                </a:cubicBezTo>
                <a:cubicBezTo>
                  <a:pt x="681270" y="822425"/>
                  <a:pt x="681270" y="819327"/>
                  <a:pt x="684367" y="819327"/>
                </a:cubicBezTo>
                <a:cubicBezTo>
                  <a:pt x="681270" y="819327"/>
                  <a:pt x="681270" y="819327"/>
                  <a:pt x="675077" y="819327"/>
                </a:cubicBezTo>
                <a:close/>
                <a:moveTo>
                  <a:pt x="789654" y="816228"/>
                </a:moveTo>
                <a:cubicBezTo>
                  <a:pt x="783460" y="825524"/>
                  <a:pt x="789654" y="834820"/>
                  <a:pt x="783460" y="841017"/>
                </a:cubicBezTo>
                <a:cubicBezTo>
                  <a:pt x="783460" y="837918"/>
                  <a:pt x="783460" y="837918"/>
                  <a:pt x="783460" y="834820"/>
                </a:cubicBezTo>
                <a:cubicBezTo>
                  <a:pt x="780364" y="834820"/>
                  <a:pt x="780364" y="834820"/>
                  <a:pt x="777267" y="834820"/>
                </a:cubicBezTo>
                <a:cubicBezTo>
                  <a:pt x="780364" y="841017"/>
                  <a:pt x="777267" y="844115"/>
                  <a:pt x="774170" y="850312"/>
                </a:cubicBezTo>
                <a:cubicBezTo>
                  <a:pt x="767977" y="850312"/>
                  <a:pt x="764880" y="850312"/>
                  <a:pt x="764880" y="856509"/>
                </a:cubicBezTo>
                <a:cubicBezTo>
                  <a:pt x="767977" y="856509"/>
                  <a:pt x="774170" y="856509"/>
                  <a:pt x="774170" y="850312"/>
                </a:cubicBezTo>
                <a:cubicBezTo>
                  <a:pt x="783460" y="850312"/>
                  <a:pt x="783460" y="837918"/>
                  <a:pt x="783460" y="847214"/>
                </a:cubicBezTo>
                <a:cubicBezTo>
                  <a:pt x="792750" y="841017"/>
                  <a:pt x="789654" y="828623"/>
                  <a:pt x="789654" y="822425"/>
                </a:cubicBezTo>
                <a:cubicBezTo>
                  <a:pt x="792750" y="822425"/>
                  <a:pt x="792750" y="828623"/>
                  <a:pt x="795847" y="825524"/>
                </a:cubicBezTo>
                <a:cubicBezTo>
                  <a:pt x="789654" y="822425"/>
                  <a:pt x="792750" y="819327"/>
                  <a:pt x="789654" y="816228"/>
                </a:cubicBezTo>
                <a:close/>
                <a:moveTo>
                  <a:pt x="418052" y="816228"/>
                </a:moveTo>
                <a:cubicBezTo>
                  <a:pt x="414955" y="816228"/>
                  <a:pt x="414955" y="822425"/>
                  <a:pt x="411859" y="822425"/>
                </a:cubicBezTo>
                <a:cubicBezTo>
                  <a:pt x="411859" y="822425"/>
                  <a:pt x="408762" y="822425"/>
                  <a:pt x="408762" y="822425"/>
                </a:cubicBezTo>
                <a:cubicBezTo>
                  <a:pt x="411859" y="822425"/>
                  <a:pt x="421149" y="825524"/>
                  <a:pt x="421149" y="822425"/>
                </a:cubicBezTo>
                <a:cubicBezTo>
                  <a:pt x="414955" y="822425"/>
                  <a:pt x="421149" y="813130"/>
                  <a:pt x="418052" y="816228"/>
                </a:cubicBezTo>
                <a:close/>
                <a:moveTo>
                  <a:pt x="802428" y="814292"/>
                </a:moveTo>
                <a:cubicBezTo>
                  <a:pt x="800492" y="814679"/>
                  <a:pt x="798944" y="816228"/>
                  <a:pt x="798944" y="819327"/>
                </a:cubicBezTo>
                <a:cubicBezTo>
                  <a:pt x="802040" y="819327"/>
                  <a:pt x="798944" y="825524"/>
                  <a:pt x="802040" y="831721"/>
                </a:cubicBezTo>
                <a:cubicBezTo>
                  <a:pt x="792750" y="831721"/>
                  <a:pt x="798944" y="834820"/>
                  <a:pt x="792750" y="834820"/>
                </a:cubicBezTo>
                <a:cubicBezTo>
                  <a:pt x="795847" y="837918"/>
                  <a:pt x="789654" y="841017"/>
                  <a:pt x="795847" y="841017"/>
                </a:cubicBezTo>
                <a:cubicBezTo>
                  <a:pt x="798944" y="834820"/>
                  <a:pt x="820621" y="837918"/>
                  <a:pt x="814427" y="828623"/>
                </a:cubicBezTo>
                <a:cubicBezTo>
                  <a:pt x="814427" y="828623"/>
                  <a:pt x="814427" y="831721"/>
                  <a:pt x="811331" y="831721"/>
                </a:cubicBezTo>
                <a:cubicBezTo>
                  <a:pt x="805137" y="822425"/>
                  <a:pt x="802040" y="819327"/>
                  <a:pt x="808234" y="816228"/>
                </a:cubicBezTo>
                <a:cubicBezTo>
                  <a:pt x="806685" y="814679"/>
                  <a:pt x="804363" y="813905"/>
                  <a:pt x="802428" y="814292"/>
                </a:cubicBezTo>
                <a:close/>
                <a:moveTo>
                  <a:pt x="696753" y="813130"/>
                </a:moveTo>
                <a:cubicBezTo>
                  <a:pt x="699850" y="819327"/>
                  <a:pt x="699850" y="822425"/>
                  <a:pt x="702947" y="825524"/>
                </a:cubicBezTo>
                <a:cubicBezTo>
                  <a:pt x="702947" y="819327"/>
                  <a:pt x="699850" y="819327"/>
                  <a:pt x="702947" y="816228"/>
                </a:cubicBezTo>
                <a:cubicBezTo>
                  <a:pt x="699850" y="816228"/>
                  <a:pt x="699850" y="813130"/>
                  <a:pt x="696753" y="813130"/>
                </a:cubicBezTo>
                <a:close/>
                <a:moveTo>
                  <a:pt x="368505" y="810031"/>
                </a:moveTo>
                <a:cubicBezTo>
                  <a:pt x="362312" y="810031"/>
                  <a:pt x="359215" y="813130"/>
                  <a:pt x="359215" y="819327"/>
                </a:cubicBezTo>
                <a:cubicBezTo>
                  <a:pt x="371602" y="819327"/>
                  <a:pt x="362312" y="813130"/>
                  <a:pt x="368505" y="810031"/>
                </a:cubicBezTo>
                <a:close/>
                <a:moveTo>
                  <a:pt x="808234" y="806933"/>
                </a:moveTo>
                <a:cubicBezTo>
                  <a:pt x="805137" y="810031"/>
                  <a:pt x="795847" y="803834"/>
                  <a:pt x="798944" y="810031"/>
                </a:cubicBezTo>
                <a:cubicBezTo>
                  <a:pt x="805137" y="810031"/>
                  <a:pt x="805137" y="813130"/>
                  <a:pt x="808234" y="806933"/>
                </a:cubicBezTo>
                <a:close/>
                <a:moveTo>
                  <a:pt x="467599" y="800736"/>
                </a:moveTo>
                <a:cubicBezTo>
                  <a:pt x="461406" y="800736"/>
                  <a:pt x="461406" y="806933"/>
                  <a:pt x="455212" y="803834"/>
                </a:cubicBezTo>
                <a:cubicBezTo>
                  <a:pt x="449019" y="806933"/>
                  <a:pt x="455212" y="813130"/>
                  <a:pt x="449019" y="816228"/>
                </a:cubicBezTo>
                <a:cubicBezTo>
                  <a:pt x="445922" y="813130"/>
                  <a:pt x="445922" y="813130"/>
                  <a:pt x="445922" y="810031"/>
                </a:cubicBezTo>
                <a:cubicBezTo>
                  <a:pt x="442826" y="810031"/>
                  <a:pt x="442826" y="806933"/>
                  <a:pt x="436632" y="806933"/>
                </a:cubicBezTo>
                <a:cubicBezTo>
                  <a:pt x="439729" y="813130"/>
                  <a:pt x="436632" y="813130"/>
                  <a:pt x="433535" y="810031"/>
                </a:cubicBezTo>
                <a:cubicBezTo>
                  <a:pt x="433535" y="813130"/>
                  <a:pt x="433535" y="816228"/>
                  <a:pt x="436632" y="816228"/>
                </a:cubicBezTo>
                <a:cubicBezTo>
                  <a:pt x="436632" y="810031"/>
                  <a:pt x="439729" y="819327"/>
                  <a:pt x="439729" y="819327"/>
                </a:cubicBezTo>
                <a:cubicBezTo>
                  <a:pt x="439729" y="825524"/>
                  <a:pt x="442826" y="837918"/>
                  <a:pt x="439729" y="844115"/>
                </a:cubicBezTo>
                <a:cubicBezTo>
                  <a:pt x="433535" y="831721"/>
                  <a:pt x="430439" y="825524"/>
                  <a:pt x="433535" y="813130"/>
                </a:cubicBezTo>
                <a:cubicBezTo>
                  <a:pt x="427342" y="813130"/>
                  <a:pt x="427342" y="822425"/>
                  <a:pt x="424245" y="825524"/>
                </a:cubicBezTo>
                <a:cubicBezTo>
                  <a:pt x="414955" y="828623"/>
                  <a:pt x="405665" y="828623"/>
                  <a:pt x="396375" y="831721"/>
                </a:cubicBezTo>
                <a:cubicBezTo>
                  <a:pt x="399472" y="828623"/>
                  <a:pt x="399472" y="825524"/>
                  <a:pt x="396375" y="825524"/>
                </a:cubicBezTo>
                <a:cubicBezTo>
                  <a:pt x="390182" y="828623"/>
                  <a:pt x="393279" y="831721"/>
                  <a:pt x="396375" y="837918"/>
                </a:cubicBezTo>
                <a:cubicBezTo>
                  <a:pt x="399472" y="837918"/>
                  <a:pt x="399472" y="834820"/>
                  <a:pt x="399472" y="834820"/>
                </a:cubicBezTo>
                <a:cubicBezTo>
                  <a:pt x="402569" y="837918"/>
                  <a:pt x="408762" y="834820"/>
                  <a:pt x="408762" y="837918"/>
                </a:cubicBezTo>
                <a:cubicBezTo>
                  <a:pt x="408762" y="844115"/>
                  <a:pt x="405665" y="844115"/>
                  <a:pt x="405665" y="847214"/>
                </a:cubicBezTo>
                <a:cubicBezTo>
                  <a:pt x="408762" y="850312"/>
                  <a:pt x="408762" y="856509"/>
                  <a:pt x="418052" y="853411"/>
                </a:cubicBezTo>
                <a:cubicBezTo>
                  <a:pt x="418052" y="850312"/>
                  <a:pt x="414955" y="847214"/>
                  <a:pt x="418052" y="847214"/>
                </a:cubicBezTo>
                <a:cubicBezTo>
                  <a:pt x="424245" y="853411"/>
                  <a:pt x="418052" y="865805"/>
                  <a:pt x="424245" y="868903"/>
                </a:cubicBezTo>
                <a:cubicBezTo>
                  <a:pt x="424245" y="862706"/>
                  <a:pt x="427342" y="872002"/>
                  <a:pt x="424245" y="872002"/>
                </a:cubicBezTo>
                <a:cubicBezTo>
                  <a:pt x="433535" y="868903"/>
                  <a:pt x="436632" y="875100"/>
                  <a:pt x="439729" y="865805"/>
                </a:cubicBezTo>
                <a:cubicBezTo>
                  <a:pt x="439729" y="865805"/>
                  <a:pt x="436632" y="856509"/>
                  <a:pt x="433535" y="859608"/>
                </a:cubicBezTo>
                <a:cubicBezTo>
                  <a:pt x="439729" y="862706"/>
                  <a:pt x="430439" y="865805"/>
                  <a:pt x="427342" y="862706"/>
                </a:cubicBezTo>
                <a:cubicBezTo>
                  <a:pt x="430439" y="859608"/>
                  <a:pt x="427342" y="859608"/>
                  <a:pt x="427342" y="856509"/>
                </a:cubicBezTo>
                <a:cubicBezTo>
                  <a:pt x="433535" y="859608"/>
                  <a:pt x="433535" y="853411"/>
                  <a:pt x="439729" y="856509"/>
                </a:cubicBezTo>
                <a:cubicBezTo>
                  <a:pt x="439729" y="856509"/>
                  <a:pt x="439729" y="859608"/>
                  <a:pt x="439729" y="859608"/>
                </a:cubicBezTo>
                <a:cubicBezTo>
                  <a:pt x="449019" y="859608"/>
                  <a:pt x="455212" y="859608"/>
                  <a:pt x="452116" y="856509"/>
                </a:cubicBezTo>
                <a:cubicBezTo>
                  <a:pt x="452116" y="853411"/>
                  <a:pt x="445922" y="862706"/>
                  <a:pt x="442826" y="856509"/>
                </a:cubicBezTo>
                <a:cubicBezTo>
                  <a:pt x="452116" y="847214"/>
                  <a:pt x="442826" y="841017"/>
                  <a:pt x="449019" y="831721"/>
                </a:cubicBezTo>
                <a:cubicBezTo>
                  <a:pt x="449019" y="834820"/>
                  <a:pt x="449019" y="844115"/>
                  <a:pt x="452116" y="837918"/>
                </a:cubicBezTo>
                <a:cubicBezTo>
                  <a:pt x="455212" y="841017"/>
                  <a:pt x="455212" y="853411"/>
                  <a:pt x="458309" y="847214"/>
                </a:cubicBezTo>
                <a:cubicBezTo>
                  <a:pt x="458309" y="841017"/>
                  <a:pt x="458309" y="834820"/>
                  <a:pt x="461406" y="831721"/>
                </a:cubicBezTo>
                <a:cubicBezTo>
                  <a:pt x="461406" y="834820"/>
                  <a:pt x="461406" y="841017"/>
                  <a:pt x="464502" y="837918"/>
                </a:cubicBezTo>
                <a:cubicBezTo>
                  <a:pt x="464502" y="837918"/>
                  <a:pt x="464502" y="834820"/>
                  <a:pt x="467599" y="834820"/>
                </a:cubicBezTo>
                <a:cubicBezTo>
                  <a:pt x="467599" y="841017"/>
                  <a:pt x="470696" y="837918"/>
                  <a:pt x="473792" y="837918"/>
                </a:cubicBezTo>
                <a:cubicBezTo>
                  <a:pt x="470696" y="828623"/>
                  <a:pt x="476889" y="828623"/>
                  <a:pt x="470696" y="819327"/>
                </a:cubicBezTo>
                <a:cubicBezTo>
                  <a:pt x="464502" y="822425"/>
                  <a:pt x="470696" y="831721"/>
                  <a:pt x="464502" y="831721"/>
                </a:cubicBezTo>
                <a:cubicBezTo>
                  <a:pt x="458309" y="831721"/>
                  <a:pt x="464502" y="822425"/>
                  <a:pt x="461406" y="822425"/>
                </a:cubicBezTo>
                <a:cubicBezTo>
                  <a:pt x="458309" y="834820"/>
                  <a:pt x="445922" y="819327"/>
                  <a:pt x="445922" y="828623"/>
                </a:cubicBezTo>
                <a:cubicBezTo>
                  <a:pt x="442826" y="825524"/>
                  <a:pt x="445922" y="819327"/>
                  <a:pt x="439729" y="819327"/>
                </a:cubicBezTo>
                <a:cubicBezTo>
                  <a:pt x="439729" y="816228"/>
                  <a:pt x="449019" y="819327"/>
                  <a:pt x="449019" y="816228"/>
                </a:cubicBezTo>
                <a:cubicBezTo>
                  <a:pt x="455212" y="819327"/>
                  <a:pt x="455212" y="816228"/>
                  <a:pt x="464502" y="819327"/>
                </a:cubicBezTo>
                <a:cubicBezTo>
                  <a:pt x="464502" y="813130"/>
                  <a:pt x="464502" y="810031"/>
                  <a:pt x="467599" y="810031"/>
                </a:cubicBezTo>
                <a:cubicBezTo>
                  <a:pt x="467599" y="813130"/>
                  <a:pt x="467599" y="816228"/>
                  <a:pt x="470696" y="816228"/>
                </a:cubicBezTo>
                <a:cubicBezTo>
                  <a:pt x="470696" y="813130"/>
                  <a:pt x="467599" y="810031"/>
                  <a:pt x="470696" y="803834"/>
                </a:cubicBezTo>
                <a:cubicBezTo>
                  <a:pt x="470696" y="800736"/>
                  <a:pt x="467599" y="803834"/>
                  <a:pt x="467599" y="800736"/>
                </a:cubicBezTo>
                <a:close/>
                <a:moveTo>
                  <a:pt x="226058" y="772849"/>
                </a:moveTo>
                <a:cubicBezTo>
                  <a:pt x="222961" y="779046"/>
                  <a:pt x="219864" y="779046"/>
                  <a:pt x="219864" y="782145"/>
                </a:cubicBezTo>
                <a:cubicBezTo>
                  <a:pt x="226058" y="782145"/>
                  <a:pt x="222961" y="785243"/>
                  <a:pt x="229155" y="785243"/>
                </a:cubicBezTo>
                <a:cubicBezTo>
                  <a:pt x="229155" y="779046"/>
                  <a:pt x="232251" y="779046"/>
                  <a:pt x="232251" y="775948"/>
                </a:cubicBezTo>
                <a:cubicBezTo>
                  <a:pt x="229155" y="779046"/>
                  <a:pt x="229155" y="772849"/>
                  <a:pt x="226058" y="772849"/>
                </a:cubicBezTo>
                <a:close/>
                <a:moveTo>
                  <a:pt x="167221" y="766652"/>
                </a:moveTo>
                <a:lnTo>
                  <a:pt x="167221" y="766652"/>
                </a:lnTo>
                <a:lnTo>
                  <a:pt x="167221" y="766652"/>
                </a:lnTo>
                <a:close/>
                <a:moveTo>
                  <a:pt x="250831" y="748061"/>
                </a:moveTo>
                <a:cubicBezTo>
                  <a:pt x="250831" y="748061"/>
                  <a:pt x="247735" y="757357"/>
                  <a:pt x="247735" y="763554"/>
                </a:cubicBezTo>
                <a:cubicBezTo>
                  <a:pt x="260121" y="775948"/>
                  <a:pt x="263218" y="741864"/>
                  <a:pt x="250831" y="748061"/>
                </a:cubicBezTo>
                <a:close/>
                <a:moveTo>
                  <a:pt x="130061" y="744963"/>
                </a:moveTo>
                <a:cubicBezTo>
                  <a:pt x="130061" y="751160"/>
                  <a:pt x="133157" y="751160"/>
                  <a:pt x="133157" y="754258"/>
                </a:cubicBezTo>
                <a:cubicBezTo>
                  <a:pt x="133157" y="754258"/>
                  <a:pt x="139351" y="754258"/>
                  <a:pt x="139351" y="754258"/>
                </a:cubicBezTo>
                <a:cubicBezTo>
                  <a:pt x="136254" y="751160"/>
                  <a:pt x="133157" y="748061"/>
                  <a:pt x="130061" y="744963"/>
                </a:cubicBezTo>
                <a:close/>
                <a:moveTo>
                  <a:pt x="259347" y="738379"/>
                </a:moveTo>
                <a:cubicBezTo>
                  <a:pt x="257025" y="737991"/>
                  <a:pt x="255476" y="738766"/>
                  <a:pt x="257025" y="741864"/>
                </a:cubicBezTo>
                <a:cubicBezTo>
                  <a:pt x="257025" y="748061"/>
                  <a:pt x="266315" y="744963"/>
                  <a:pt x="266315" y="741864"/>
                </a:cubicBezTo>
                <a:cubicBezTo>
                  <a:pt x="264766" y="740315"/>
                  <a:pt x="261670" y="738766"/>
                  <a:pt x="259347" y="738379"/>
                </a:cubicBezTo>
                <a:close/>
                <a:moveTo>
                  <a:pt x="167608" y="725210"/>
                </a:moveTo>
                <a:cubicBezTo>
                  <a:pt x="167221" y="724823"/>
                  <a:pt x="167221" y="724823"/>
                  <a:pt x="167221" y="726372"/>
                </a:cubicBezTo>
                <a:cubicBezTo>
                  <a:pt x="170318" y="729470"/>
                  <a:pt x="161028" y="732569"/>
                  <a:pt x="157931" y="732569"/>
                </a:cubicBezTo>
                <a:cubicBezTo>
                  <a:pt x="157931" y="735667"/>
                  <a:pt x="157931" y="738766"/>
                  <a:pt x="161028" y="738766"/>
                </a:cubicBezTo>
                <a:cubicBezTo>
                  <a:pt x="161028" y="735667"/>
                  <a:pt x="161028" y="732569"/>
                  <a:pt x="164124" y="732569"/>
                </a:cubicBezTo>
                <a:cubicBezTo>
                  <a:pt x="170318" y="732569"/>
                  <a:pt x="164124" y="741864"/>
                  <a:pt x="173414" y="741864"/>
                </a:cubicBezTo>
                <a:cubicBezTo>
                  <a:pt x="170318" y="735667"/>
                  <a:pt x="167221" y="732569"/>
                  <a:pt x="173414" y="729470"/>
                </a:cubicBezTo>
                <a:cubicBezTo>
                  <a:pt x="170318" y="729470"/>
                  <a:pt x="170318" y="729470"/>
                  <a:pt x="170318" y="726372"/>
                </a:cubicBezTo>
                <a:cubicBezTo>
                  <a:pt x="168769" y="726372"/>
                  <a:pt x="167995" y="725597"/>
                  <a:pt x="167608" y="725210"/>
                </a:cubicBezTo>
                <a:close/>
                <a:moveTo>
                  <a:pt x="226058" y="717076"/>
                </a:moveTo>
                <a:cubicBezTo>
                  <a:pt x="219864" y="713978"/>
                  <a:pt x="222961" y="735667"/>
                  <a:pt x="229155" y="726372"/>
                </a:cubicBezTo>
                <a:cubicBezTo>
                  <a:pt x="222961" y="726372"/>
                  <a:pt x="226058" y="720175"/>
                  <a:pt x="226058" y="717076"/>
                </a:cubicBezTo>
                <a:close/>
                <a:moveTo>
                  <a:pt x="123093" y="716689"/>
                </a:moveTo>
                <a:cubicBezTo>
                  <a:pt x="121545" y="714753"/>
                  <a:pt x="119222" y="713978"/>
                  <a:pt x="117674" y="717076"/>
                </a:cubicBezTo>
                <a:cubicBezTo>
                  <a:pt x="117674" y="720175"/>
                  <a:pt x="120771" y="720175"/>
                  <a:pt x="123867" y="723273"/>
                </a:cubicBezTo>
                <a:cubicBezTo>
                  <a:pt x="125416" y="721724"/>
                  <a:pt x="124642" y="718626"/>
                  <a:pt x="123093" y="716689"/>
                </a:cubicBezTo>
                <a:close/>
                <a:moveTo>
                  <a:pt x="142447" y="707781"/>
                </a:moveTo>
                <a:cubicBezTo>
                  <a:pt x="136254" y="713978"/>
                  <a:pt x="130061" y="704682"/>
                  <a:pt x="120771" y="710879"/>
                </a:cubicBezTo>
                <a:cubicBezTo>
                  <a:pt x="130061" y="713978"/>
                  <a:pt x="130061" y="732569"/>
                  <a:pt x="136254" y="729470"/>
                </a:cubicBezTo>
                <a:cubicBezTo>
                  <a:pt x="136254" y="729470"/>
                  <a:pt x="136254" y="726372"/>
                  <a:pt x="136254" y="726372"/>
                </a:cubicBezTo>
                <a:cubicBezTo>
                  <a:pt x="139351" y="726372"/>
                  <a:pt x="142447" y="723273"/>
                  <a:pt x="139351" y="729470"/>
                </a:cubicBezTo>
                <a:cubicBezTo>
                  <a:pt x="142447" y="729470"/>
                  <a:pt x="142447" y="729470"/>
                  <a:pt x="145544" y="726372"/>
                </a:cubicBezTo>
                <a:cubicBezTo>
                  <a:pt x="148641" y="726372"/>
                  <a:pt x="145544" y="735667"/>
                  <a:pt x="148641" y="735667"/>
                </a:cubicBezTo>
                <a:cubicBezTo>
                  <a:pt x="154834" y="729470"/>
                  <a:pt x="151737" y="726372"/>
                  <a:pt x="151737" y="717076"/>
                </a:cubicBezTo>
                <a:cubicBezTo>
                  <a:pt x="145544" y="720175"/>
                  <a:pt x="142447" y="713978"/>
                  <a:pt x="142447" y="707781"/>
                </a:cubicBezTo>
                <a:close/>
                <a:moveTo>
                  <a:pt x="144383" y="697711"/>
                </a:moveTo>
                <a:cubicBezTo>
                  <a:pt x="143222" y="698485"/>
                  <a:pt x="142447" y="700035"/>
                  <a:pt x="142447" y="701584"/>
                </a:cubicBezTo>
                <a:cubicBezTo>
                  <a:pt x="148641" y="704682"/>
                  <a:pt x="154834" y="701584"/>
                  <a:pt x="148641" y="698485"/>
                </a:cubicBezTo>
                <a:cubicBezTo>
                  <a:pt x="147093" y="696936"/>
                  <a:pt x="145544" y="696936"/>
                  <a:pt x="144383" y="697711"/>
                </a:cubicBezTo>
                <a:close/>
                <a:moveTo>
                  <a:pt x="894941" y="695387"/>
                </a:moveTo>
                <a:cubicBezTo>
                  <a:pt x="894941" y="698485"/>
                  <a:pt x="898038" y="698485"/>
                  <a:pt x="901134" y="701584"/>
                </a:cubicBezTo>
                <a:cubicBezTo>
                  <a:pt x="901134" y="701584"/>
                  <a:pt x="898038" y="701584"/>
                  <a:pt x="898038" y="704682"/>
                </a:cubicBezTo>
                <a:cubicBezTo>
                  <a:pt x="901134" y="704682"/>
                  <a:pt x="904231" y="704682"/>
                  <a:pt x="904231" y="701584"/>
                </a:cubicBezTo>
                <a:cubicBezTo>
                  <a:pt x="901134" y="701584"/>
                  <a:pt x="901134" y="695387"/>
                  <a:pt x="894941" y="695387"/>
                </a:cubicBezTo>
                <a:close/>
                <a:moveTo>
                  <a:pt x="126964" y="692288"/>
                </a:moveTo>
                <a:cubicBezTo>
                  <a:pt x="123867" y="695387"/>
                  <a:pt x="126964" y="701584"/>
                  <a:pt x="123867" y="704682"/>
                </a:cubicBezTo>
                <a:cubicBezTo>
                  <a:pt x="130061" y="701584"/>
                  <a:pt x="126964" y="707781"/>
                  <a:pt x="133157" y="707781"/>
                </a:cubicBezTo>
                <a:cubicBezTo>
                  <a:pt x="126964" y="701584"/>
                  <a:pt x="130061" y="698485"/>
                  <a:pt x="126964" y="692288"/>
                </a:cubicBezTo>
                <a:close/>
                <a:moveTo>
                  <a:pt x="105287" y="692288"/>
                </a:moveTo>
                <a:cubicBezTo>
                  <a:pt x="111481" y="695387"/>
                  <a:pt x="111481" y="701584"/>
                  <a:pt x="114577" y="704682"/>
                </a:cubicBezTo>
                <a:cubicBezTo>
                  <a:pt x="117674" y="698485"/>
                  <a:pt x="111481" y="689190"/>
                  <a:pt x="105287" y="692288"/>
                </a:cubicBezTo>
                <a:close/>
                <a:moveTo>
                  <a:pt x="198188" y="679894"/>
                </a:moveTo>
                <a:cubicBezTo>
                  <a:pt x="198188" y="682993"/>
                  <a:pt x="195091" y="686091"/>
                  <a:pt x="198188" y="692288"/>
                </a:cubicBezTo>
                <a:cubicBezTo>
                  <a:pt x="201284" y="692288"/>
                  <a:pt x="204381" y="701584"/>
                  <a:pt x="207478" y="698485"/>
                </a:cubicBezTo>
                <a:cubicBezTo>
                  <a:pt x="204381" y="692288"/>
                  <a:pt x="201284" y="689190"/>
                  <a:pt x="201284" y="682993"/>
                </a:cubicBezTo>
                <a:cubicBezTo>
                  <a:pt x="210574" y="686091"/>
                  <a:pt x="207478" y="695387"/>
                  <a:pt x="210574" y="698485"/>
                </a:cubicBezTo>
                <a:cubicBezTo>
                  <a:pt x="216768" y="689190"/>
                  <a:pt x="204381" y="689190"/>
                  <a:pt x="204381" y="679894"/>
                </a:cubicBezTo>
                <a:cubicBezTo>
                  <a:pt x="204381" y="679894"/>
                  <a:pt x="201284" y="679894"/>
                  <a:pt x="198188" y="679894"/>
                </a:cubicBezTo>
                <a:close/>
                <a:moveTo>
                  <a:pt x="179608" y="679894"/>
                </a:moveTo>
                <a:cubicBezTo>
                  <a:pt x="182704" y="686091"/>
                  <a:pt x="179608" y="689190"/>
                  <a:pt x="179608" y="689190"/>
                </a:cubicBezTo>
                <a:cubicBezTo>
                  <a:pt x="185801" y="689190"/>
                  <a:pt x="182704" y="698485"/>
                  <a:pt x="191994" y="698485"/>
                </a:cubicBezTo>
                <a:cubicBezTo>
                  <a:pt x="191994" y="689190"/>
                  <a:pt x="198188" y="701584"/>
                  <a:pt x="198188" y="698485"/>
                </a:cubicBezTo>
                <a:cubicBezTo>
                  <a:pt x="195091" y="689190"/>
                  <a:pt x="185801" y="692288"/>
                  <a:pt x="179608" y="679894"/>
                </a:cubicBezTo>
                <a:close/>
                <a:moveTo>
                  <a:pt x="219864" y="661303"/>
                </a:moveTo>
                <a:cubicBezTo>
                  <a:pt x="219864" y="667500"/>
                  <a:pt x="222961" y="670599"/>
                  <a:pt x="226058" y="673697"/>
                </a:cubicBezTo>
                <a:cubicBezTo>
                  <a:pt x="226058" y="673697"/>
                  <a:pt x="226058" y="670599"/>
                  <a:pt x="226058" y="670599"/>
                </a:cubicBezTo>
                <a:cubicBezTo>
                  <a:pt x="226058" y="670599"/>
                  <a:pt x="226058" y="670599"/>
                  <a:pt x="229155" y="673697"/>
                </a:cubicBezTo>
                <a:cubicBezTo>
                  <a:pt x="226058" y="664402"/>
                  <a:pt x="229155" y="667500"/>
                  <a:pt x="226058" y="661303"/>
                </a:cubicBezTo>
                <a:cubicBezTo>
                  <a:pt x="222961" y="661303"/>
                  <a:pt x="222961" y="664402"/>
                  <a:pt x="219864" y="661303"/>
                </a:cubicBezTo>
                <a:close/>
                <a:moveTo>
                  <a:pt x="95997" y="661303"/>
                </a:moveTo>
                <a:cubicBezTo>
                  <a:pt x="95997" y="667500"/>
                  <a:pt x="92901" y="673697"/>
                  <a:pt x="99094" y="673697"/>
                </a:cubicBezTo>
                <a:cubicBezTo>
                  <a:pt x="99094" y="670599"/>
                  <a:pt x="102191" y="661303"/>
                  <a:pt x="95997" y="661303"/>
                </a:cubicBezTo>
                <a:close/>
                <a:moveTo>
                  <a:pt x="104513" y="620248"/>
                </a:moveTo>
                <a:cubicBezTo>
                  <a:pt x="102191" y="621023"/>
                  <a:pt x="99094" y="622572"/>
                  <a:pt x="95997" y="621023"/>
                </a:cubicBezTo>
                <a:cubicBezTo>
                  <a:pt x="95997" y="624121"/>
                  <a:pt x="95997" y="624121"/>
                  <a:pt x="95997" y="627220"/>
                </a:cubicBezTo>
                <a:cubicBezTo>
                  <a:pt x="99094" y="624121"/>
                  <a:pt x="99094" y="621023"/>
                  <a:pt x="102191" y="627220"/>
                </a:cubicBezTo>
                <a:cubicBezTo>
                  <a:pt x="105287" y="624121"/>
                  <a:pt x="105287" y="624121"/>
                  <a:pt x="108384" y="624121"/>
                </a:cubicBezTo>
                <a:cubicBezTo>
                  <a:pt x="108384" y="619473"/>
                  <a:pt x="106836" y="619473"/>
                  <a:pt x="104513" y="620248"/>
                </a:cubicBezTo>
                <a:close/>
                <a:moveTo>
                  <a:pt x="68127" y="565250"/>
                </a:moveTo>
                <a:cubicBezTo>
                  <a:pt x="65030" y="568348"/>
                  <a:pt x="71224" y="571447"/>
                  <a:pt x="68127" y="577644"/>
                </a:cubicBezTo>
                <a:cubicBezTo>
                  <a:pt x="71224" y="577644"/>
                  <a:pt x="74320" y="577644"/>
                  <a:pt x="74320" y="574545"/>
                </a:cubicBezTo>
                <a:cubicBezTo>
                  <a:pt x="71224" y="574545"/>
                  <a:pt x="74320" y="565250"/>
                  <a:pt x="68127" y="565250"/>
                </a:cubicBezTo>
                <a:close/>
                <a:moveTo>
                  <a:pt x="953778" y="562151"/>
                </a:moveTo>
                <a:cubicBezTo>
                  <a:pt x="944488" y="559053"/>
                  <a:pt x="932101" y="574545"/>
                  <a:pt x="919714" y="574545"/>
                </a:cubicBezTo>
                <a:cubicBezTo>
                  <a:pt x="919714" y="580742"/>
                  <a:pt x="910424" y="583841"/>
                  <a:pt x="913521" y="586939"/>
                </a:cubicBezTo>
                <a:cubicBezTo>
                  <a:pt x="913521" y="586939"/>
                  <a:pt x="919714" y="586939"/>
                  <a:pt x="916618" y="590038"/>
                </a:cubicBezTo>
                <a:cubicBezTo>
                  <a:pt x="919714" y="590038"/>
                  <a:pt x="922811" y="583841"/>
                  <a:pt x="922811" y="593136"/>
                </a:cubicBezTo>
                <a:cubicBezTo>
                  <a:pt x="929004" y="590038"/>
                  <a:pt x="935198" y="590038"/>
                  <a:pt x="941391" y="586939"/>
                </a:cubicBezTo>
                <a:cubicBezTo>
                  <a:pt x="935198" y="586939"/>
                  <a:pt x="932101" y="590038"/>
                  <a:pt x="932101" y="583841"/>
                </a:cubicBezTo>
                <a:cubicBezTo>
                  <a:pt x="938294" y="583841"/>
                  <a:pt x="938294" y="580742"/>
                  <a:pt x="941391" y="583841"/>
                </a:cubicBezTo>
                <a:cubicBezTo>
                  <a:pt x="941391" y="580742"/>
                  <a:pt x="944488" y="580742"/>
                  <a:pt x="944488" y="577644"/>
                </a:cubicBezTo>
                <a:cubicBezTo>
                  <a:pt x="938294" y="577644"/>
                  <a:pt x="938294" y="574545"/>
                  <a:pt x="935198" y="571447"/>
                </a:cubicBezTo>
                <a:cubicBezTo>
                  <a:pt x="938294" y="571447"/>
                  <a:pt x="938294" y="568348"/>
                  <a:pt x="941391" y="568348"/>
                </a:cubicBezTo>
                <a:cubicBezTo>
                  <a:pt x="941391" y="580742"/>
                  <a:pt x="953778" y="568348"/>
                  <a:pt x="953778" y="562151"/>
                </a:cubicBezTo>
                <a:close/>
                <a:moveTo>
                  <a:pt x="77417" y="546659"/>
                </a:moveTo>
                <a:cubicBezTo>
                  <a:pt x="68127" y="546659"/>
                  <a:pt x="68127" y="552856"/>
                  <a:pt x="65030" y="555954"/>
                </a:cubicBezTo>
                <a:cubicBezTo>
                  <a:pt x="68127" y="555954"/>
                  <a:pt x="68127" y="559053"/>
                  <a:pt x="71224" y="559053"/>
                </a:cubicBezTo>
                <a:cubicBezTo>
                  <a:pt x="68127" y="549757"/>
                  <a:pt x="74320" y="552856"/>
                  <a:pt x="77417" y="546659"/>
                </a:cubicBezTo>
                <a:close/>
                <a:moveTo>
                  <a:pt x="61934" y="546659"/>
                </a:moveTo>
                <a:cubicBezTo>
                  <a:pt x="55740" y="549757"/>
                  <a:pt x="65030" y="559053"/>
                  <a:pt x="58837" y="559053"/>
                </a:cubicBezTo>
                <a:cubicBezTo>
                  <a:pt x="55740" y="559053"/>
                  <a:pt x="58837" y="555954"/>
                  <a:pt x="55740" y="555954"/>
                </a:cubicBezTo>
                <a:cubicBezTo>
                  <a:pt x="52644" y="559053"/>
                  <a:pt x="52644" y="562151"/>
                  <a:pt x="52644" y="568348"/>
                </a:cubicBezTo>
                <a:cubicBezTo>
                  <a:pt x="55740" y="565250"/>
                  <a:pt x="58837" y="571447"/>
                  <a:pt x="61934" y="568348"/>
                </a:cubicBezTo>
                <a:cubicBezTo>
                  <a:pt x="55740" y="565250"/>
                  <a:pt x="71224" y="555954"/>
                  <a:pt x="61934" y="546659"/>
                </a:cubicBezTo>
                <a:close/>
                <a:moveTo>
                  <a:pt x="27870" y="546659"/>
                </a:moveTo>
                <a:cubicBezTo>
                  <a:pt x="27870" y="549757"/>
                  <a:pt x="24774" y="555954"/>
                  <a:pt x="30967" y="555954"/>
                </a:cubicBezTo>
                <a:cubicBezTo>
                  <a:pt x="30967" y="552856"/>
                  <a:pt x="37160" y="546659"/>
                  <a:pt x="27870" y="546659"/>
                </a:cubicBezTo>
                <a:close/>
                <a:moveTo>
                  <a:pt x="58837" y="543560"/>
                </a:moveTo>
                <a:cubicBezTo>
                  <a:pt x="52644" y="549757"/>
                  <a:pt x="40257" y="543560"/>
                  <a:pt x="43354" y="549757"/>
                </a:cubicBezTo>
                <a:cubicBezTo>
                  <a:pt x="46450" y="543560"/>
                  <a:pt x="55740" y="555954"/>
                  <a:pt x="58837" y="543560"/>
                </a:cubicBezTo>
                <a:close/>
                <a:moveTo>
                  <a:pt x="916618" y="542398"/>
                </a:moveTo>
                <a:cubicBezTo>
                  <a:pt x="915843" y="542011"/>
                  <a:pt x="915069" y="542011"/>
                  <a:pt x="913521" y="543560"/>
                </a:cubicBezTo>
                <a:cubicBezTo>
                  <a:pt x="910424" y="546659"/>
                  <a:pt x="910424" y="546659"/>
                  <a:pt x="910424" y="552856"/>
                </a:cubicBezTo>
                <a:cubicBezTo>
                  <a:pt x="913521" y="549757"/>
                  <a:pt x="919714" y="549757"/>
                  <a:pt x="919714" y="543560"/>
                </a:cubicBezTo>
                <a:cubicBezTo>
                  <a:pt x="918166" y="543560"/>
                  <a:pt x="917392" y="542785"/>
                  <a:pt x="916618" y="542398"/>
                </a:cubicBezTo>
                <a:close/>
                <a:moveTo>
                  <a:pt x="935198" y="518772"/>
                </a:moveTo>
                <a:cubicBezTo>
                  <a:pt x="925908" y="521871"/>
                  <a:pt x="925908" y="524969"/>
                  <a:pt x="919714" y="531166"/>
                </a:cubicBezTo>
                <a:cubicBezTo>
                  <a:pt x="922811" y="531166"/>
                  <a:pt x="925908" y="531166"/>
                  <a:pt x="925908" y="534265"/>
                </a:cubicBezTo>
                <a:cubicBezTo>
                  <a:pt x="925908" y="537363"/>
                  <a:pt x="922811" y="540462"/>
                  <a:pt x="925908" y="537363"/>
                </a:cubicBezTo>
                <a:cubicBezTo>
                  <a:pt x="929004" y="528068"/>
                  <a:pt x="935198" y="528068"/>
                  <a:pt x="935198" y="518772"/>
                </a:cubicBezTo>
                <a:close/>
                <a:moveTo>
                  <a:pt x="947584" y="493984"/>
                </a:moveTo>
                <a:cubicBezTo>
                  <a:pt x="944488" y="497083"/>
                  <a:pt x="941391" y="497083"/>
                  <a:pt x="941391" y="503280"/>
                </a:cubicBezTo>
                <a:cubicBezTo>
                  <a:pt x="947584" y="500181"/>
                  <a:pt x="947584" y="500181"/>
                  <a:pt x="947584" y="506378"/>
                </a:cubicBezTo>
                <a:cubicBezTo>
                  <a:pt x="953778" y="506378"/>
                  <a:pt x="963068" y="503280"/>
                  <a:pt x="956875" y="497083"/>
                </a:cubicBezTo>
                <a:cubicBezTo>
                  <a:pt x="956875" y="500181"/>
                  <a:pt x="953778" y="503280"/>
                  <a:pt x="947584" y="503280"/>
                </a:cubicBezTo>
                <a:cubicBezTo>
                  <a:pt x="947584" y="497083"/>
                  <a:pt x="950681" y="497083"/>
                  <a:pt x="947584" y="493984"/>
                </a:cubicBezTo>
                <a:close/>
                <a:moveTo>
                  <a:pt x="959971" y="490886"/>
                </a:moveTo>
                <a:cubicBezTo>
                  <a:pt x="956875" y="493984"/>
                  <a:pt x="959971" y="497083"/>
                  <a:pt x="963068" y="500181"/>
                </a:cubicBezTo>
                <a:cubicBezTo>
                  <a:pt x="963068" y="497083"/>
                  <a:pt x="966165" y="497083"/>
                  <a:pt x="966165" y="493984"/>
                </a:cubicBezTo>
                <a:cubicBezTo>
                  <a:pt x="963068" y="493984"/>
                  <a:pt x="959971" y="490886"/>
                  <a:pt x="959971" y="490886"/>
                </a:cubicBezTo>
                <a:close/>
                <a:moveTo>
                  <a:pt x="965003" y="478879"/>
                </a:moveTo>
                <a:cubicBezTo>
                  <a:pt x="961520" y="480041"/>
                  <a:pt x="958423" y="483139"/>
                  <a:pt x="956875" y="487787"/>
                </a:cubicBezTo>
                <a:cubicBezTo>
                  <a:pt x="966165" y="493984"/>
                  <a:pt x="969261" y="478491"/>
                  <a:pt x="975455" y="481590"/>
                </a:cubicBezTo>
                <a:cubicBezTo>
                  <a:pt x="972358" y="478492"/>
                  <a:pt x="968487" y="477717"/>
                  <a:pt x="965003" y="478879"/>
                </a:cubicBezTo>
                <a:close/>
                <a:moveTo>
                  <a:pt x="975455" y="456802"/>
                </a:moveTo>
                <a:cubicBezTo>
                  <a:pt x="966165" y="456802"/>
                  <a:pt x="966165" y="459900"/>
                  <a:pt x="959971" y="466097"/>
                </a:cubicBezTo>
                <a:cubicBezTo>
                  <a:pt x="969261" y="469196"/>
                  <a:pt x="966165" y="472294"/>
                  <a:pt x="966165" y="475393"/>
                </a:cubicBezTo>
                <a:cubicBezTo>
                  <a:pt x="969261" y="469196"/>
                  <a:pt x="969261" y="478491"/>
                  <a:pt x="972358" y="475393"/>
                </a:cubicBezTo>
                <a:cubicBezTo>
                  <a:pt x="972358" y="469196"/>
                  <a:pt x="975455" y="466097"/>
                  <a:pt x="975455" y="456802"/>
                </a:cubicBezTo>
                <a:close/>
                <a:moveTo>
                  <a:pt x="956875" y="450605"/>
                </a:moveTo>
                <a:lnTo>
                  <a:pt x="955017" y="453208"/>
                </a:lnTo>
                <a:lnTo>
                  <a:pt x="953778" y="453703"/>
                </a:lnTo>
                <a:lnTo>
                  <a:pt x="954322" y="454180"/>
                </a:lnTo>
                <a:lnTo>
                  <a:pt x="951068" y="458738"/>
                </a:lnTo>
                <a:cubicBezTo>
                  <a:pt x="949907" y="462224"/>
                  <a:pt x="949133" y="466097"/>
                  <a:pt x="947584" y="469196"/>
                </a:cubicBezTo>
                <a:cubicBezTo>
                  <a:pt x="956875" y="466097"/>
                  <a:pt x="959971" y="462999"/>
                  <a:pt x="959971" y="456802"/>
                </a:cubicBezTo>
                <a:cubicBezTo>
                  <a:pt x="959971" y="456802"/>
                  <a:pt x="958423" y="456802"/>
                  <a:pt x="956875" y="456415"/>
                </a:cubicBezTo>
                <a:lnTo>
                  <a:pt x="954322" y="454180"/>
                </a:lnTo>
                <a:lnTo>
                  <a:pt x="955017" y="453208"/>
                </a:lnTo>
                <a:lnTo>
                  <a:pt x="957649" y="452154"/>
                </a:lnTo>
                <a:cubicBezTo>
                  <a:pt x="958423" y="451379"/>
                  <a:pt x="958423" y="450605"/>
                  <a:pt x="956875" y="450605"/>
                </a:cubicBezTo>
                <a:close/>
                <a:moveTo>
                  <a:pt x="58837" y="444408"/>
                </a:moveTo>
                <a:cubicBezTo>
                  <a:pt x="58837" y="450605"/>
                  <a:pt x="55740" y="450605"/>
                  <a:pt x="58837" y="453703"/>
                </a:cubicBezTo>
                <a:cubicBezTo>
                  <a:pt x="55740" y="456802"/>
                  <a:pt x="49547" y="459900"/>
                  <a:pt x="46450" y="453703"/>
                </a:cubicBezTo>
                <a:cubicBezTo>
                  <a:pt x="49547" y="450605"/>
                  <a:pt x="49547" y="444408"/>
                  <a:pt x="58837" y="444408"/>
                </a:cubicBezTo>
                <a:close/>
                <a:moveTo>
                  <a:pt x="997131" y="441309"/>
                </a:moveTo>
                <a:cubicBezTo>
                  <a:pt x="997131" y="444408"/>
                  <a:pt x="994035" y="444408"/>
                  <a:pt x="990938" y="444408"/>
                </a:cubicBezTo>
                <a:cubicBezTo>
                  <a:pt x="990938" y="450605"/>
                  <a:pt x="990938" y="453703"/>
                  <a:pt x="994035" y="453703"/>
                </a:cubicBezTo>
                <a:cubicBezTo>
                  <a:pt x="994035" y="447506"/>
                  <a:pt x="1003325" y="444408"/>
                  <a:pt x="997131" y="441309"/>
                </a:cubicBezTo>
                <a:close/>
                <a:moveTo>
                  <a:pt x="1001776" y="428528"/>
                </a:moveTo>
                <a:cubicBezTo>
                  <a:pt x="999454" y="428915"/>
                  <a:pt x="997131" y="430465"/>
                  <a:pt x="997131" y="432014"/>
                </a:cubicBezTo>
                <a:cubicBezTo>
                  <a:pt x="1000228" y="435112"/>
                  <a:pt x="1000228" y="432014"/>
                  <a:pt x="1006421" y="432014"/>
                </a:cubicBezTo>
                <a:cubicBezTo>
                  <a:pt x="1006421" y="428915"/>
                  <a:pt x="1004099" y="428141"/>
                  <a:pt x="1001776" y="428528"/>
                </a:cubicBezTo>
                <a:close/>
                <a:moveTo>
                  <a:pt x="95997" y="425817"/>
                </a:moveTo>
                <a:cubicBezTo>
                  <a:pt x="86707" y="425817"/>
                  <a:pt x="86707" y="435112"/>
                  <a:pt x="83611" y="447506"/>
                </a:cubicBezTo>
                <a:cubicBezTo>
                  <a:pt x="89804" y="453703"/>
                  <a:pt x="102191" y="444408"/>
                  <a:pt x="92901" y="441309"/>
                </a:cubicBezTo>
                <a:cubicBezTo>
                  <a:pt x="89804" y="444408"/>
                  <a:pt x="92901" y="447506"/>
                  <a:pt x="86707" y="447506"/>
                </a:cubicBezTo>
                <a:cubicBezTo>
                  <a:pt x="86707" y="441309"/>
                  <a:pt x="89804" y="432014"/>
                  <a:pt x="95997" y="432014"/>
                </a:cubicBezTo>
                <a:cubicBezTo>
                  <a:pt x="89804" y="432014"/>
                  <a:pt x="102191" y="428915"/>
                  <a:pt x="95997" y="425817"/>
                </a:cubicBezTo>
                <a:close/>
                <a:moveTo>
                  <a:pt x="981648" y="419620"/>
                </a:moveTo>
                <a:cubicBezTo>
                  <a:pt x="981648" y="425817"/>
                  <a:pt x="978551" y="428915"/>
                  <a:pt x="972358" y="432014"/>
                </a:cubicBezTo>
                <a:cubicBezTo>
                  <a:pt x="972358" y="435112"/>
                  <a:pt x="972358" y="441309"/>
                  <a:pt x="975455" y="441309"/>
                </a:cubicBezTo>
                <a:cubicBezTo>
                  <a:pt x="975455" y="428915"/>
                  <a:pt x="987841" y="432014"/>
                  <a:pt x="990938" y="422718"/>
                </a:cubicBezTo>
                <a:cubicBezTo>
                  <a:pt x="987841" y="422718"/>
                  <a:pt x="987841" y="416521"/>
                  <a:pt x="981648" y="419620"/>
                </a:cubicBezTo>
                <a:close/>
                <a:moveTo>
                  <a:pt x="966165" y="413423"/>
                </a:moveTo>
                <a:cubicBezTo>
                  <a:pt x="963068" y="419620"/>
                  <a:pt x="959971" y="425817"/>
                  <a:pt x="966165" y="425817"/>
                </a:cubicBezTo>
                <a:cubicBezTo>
                  <a:pt x="959971" y="425817"/>
                  <a:pt x="956875" y="432014"/>
                  <a:pt x="963068" y="435112"/>
                </a:cubicBezTo>
                <a:cubicBezTo>
                  <a:pt x="959971" y="438211"/>
                  <a:pt x="956875" y="441309"/>
                  <a:pt x="956875" y="447506"/>
                </a:cubicBezTo>
                <a:cubicBezTo>
                  <a:pt x="956875" y="447506"/>
                  <a:pt x="959971" y="447506"/>
                  <a:pt x="959971" y="447506"/>
                </a:cubicBezTo>
                <a:cubicBezTo>
                  <a:pt x="966165" y="435112"/>
                  <a:pt x="963068" y="428915"/>
                  <a:pt x="972358" y="419620"/>
                </a:cubicBezTo>
                <a:cubicBezTo>
                  <a:pt x="966165" y="419620"/>
                  <a:pt x="972358" y="410324"/>
                  <a:pt x="966165" y="413423"/>
                </a:cubicBezTo>
                <a:close/>
                <a:moveTo>
                  <a:pt x="1003325" y="388635"/>
                </a:moveTo>
                <a:cubicBezTo>
                  <a:pt x="1000228" y="391733"/>
                  <a:pt x="994035" y="397930"/>
                  <a:pt x="997131" y="401029"/>
                </a:cubicBezTo>
                <a:cubicBezTo>
                  <a:pt x="1000228" y="397930"/>
                  <a:pt x="1012615" y="391733"/>
                  <a:pt x="1003325" y="388635"/>
                </a:cubicBezTo>
                <a:close/>
                <a:moveTo>
                  <a:pt x="1009518" y="379339"/>
                </a:moveTo>
                <a:cubicBezTo>
                  <a:pt x="1003325" y="379339"/>
                  <a:pt x="1003325" y="379339"/>
                  <a:pt x="1000228" y="382438"/>
                </a:cubicBezTo>
                <a:cubicBezTo>
                  <a:pt x="1006421" y="382438"/>
                  <a:pt x="1003325" y="391733"/>
                  <a:pt x="1009518" y="388635"/>
                </a:cubicBezTo>
                <a:cubicBezTo>
                  <a:pt x="1012615" y="385536"/>
                  <a:pt x="1003325" y="385536"/>
                  <a:pt x="1009518" y="379339"/>
                </a:cubicBezTo>
                <a:close/>
                <a:moveTo>
                  <a:pt x="978610" y="343068"/>
                </a:moveTo>
                <a:lnTo>
                  <a:pt x="979712" y="344868"/>
                </a:lnTo>
                <a:cubicBezTo>
                  <a:pt x="980874" y="349904"/>
                  <a:pt x="981648" y="354551"/>
                  <a:pt x="984745" y="354551"/>
                </a:cubicBezTo>
                <a:cubicBezTo>
                  <a:pt x="983196" y="359199"/>
                  <a:pt x="980874" y="357650"/>
                  <a:pt x="979325" y="354164"/>
                </a:cubicBezTo>
                <a:close/>
                <a:moveTo>
                  <a:pt x="978551" y="342157"/>
                </a:moveTo>
                <a:lnTo>
                  <a:pt x="978610" y="343068"/>
                </a:lnTo>
                <a:lnTo>
                  <a:pt x="978150" y="342318"/>
                </a:lnTo>
                <a:close/>
                <a:moveTo>
                  <a:pt x="127554" y="254809"/>
                </a:moveTo>
                <a:lnTo>
                  <a:pt x="127594" y="255189"/>
                </a:lnTo>
                <a:lnTo>
                  <a:pt x="126964" y="255399"/>
                </a:lnTo>
                <a:close/>
                <a:moveTo>
                  <a:pt x="151737" y="224414"/>
                </a:moveTo>
                <a:cubicBezTo>
                  <a:pt x="148641" y="224414"/>
                  <a:pt x="148641" y="230611"/>
                  <a:pt x="145544" y="233710"/>
                </a:cubicBezTo>
                <a:cubicBezTo>
                  <a:pt x="142447" y="230611"/>
                  <a:pt x="142447" y="230611"/>
                  <a:pt x="145544" y="227513"/>
                </a:cubicBezTo>
                <a:cubicBezTo>
                  <a:pt x="136254" y="227513"/>
                  <a:pt x="136254" y="233710"/>
                  <a:pt x="136254" y="239907"/>
                </a:cubicBezTo>
                <a:cubicBezTo>
                  <a:pt x="139351" y="243005"/>
                  <a:pt x="142447" y="239907"/>
                  <a:pt x="145544" y="243005"/>
                </a:cubicBezTo>
                <a:cubicBezTo>
                  <a:pt x="142447" y="243005"/>
                  <a:pt x="139351" y="243005"/>
                  <a:pt x="139351" y="246104"/>
                </a:cubicBezTo>
                <a:cubicBezTo>
                  <a:pt x="145544" y="246104"/>
                  <a:pt x="142447" y="249202"/>
                  <a:pt x="145544" y="252301"/>
                </a:cubicBezTo>
                <a:cubicBezTo>
                  <a:pt x="151737" y="252301"/>
                  <a:pt x="157931" y="252301"/>
                  <a:pt x="157931" y="246104"/>
                </a:cubicBezTo>
                <a:cubicBezTo>
                  <a:pt x="154834" y="239907"/>
                  <a:pt x="148641" y="249202"/>
                  <a:pt x="148641" y="243005"/>
                </a:cubicBezTo>
                <a:cubicBezTo>
                  <a:pt x="154834" y="239907"/>
                  <a:pt x="145544" y="236808"/>
                  <a:pt x="151737" y="233710"/>
                </a:cubicBezTo>
                <a:cubicBezTo>
                  <a:pt x="154834" y="233710"/>
                  <a:pt x="154834" y="236808"/>
                  <a:pt x="154834" y="243005"/>
                </a:cubicBezTo>
                <a:cubicBezTo>
                  <a:pt x="157931" y="243005"/>
                  <a:pt x="161028" y="239907"/>
                  <a:pt x="161028" y="239907"/>
                </a:cubicBezTo>
                <a:cubicBezTo>
                  <a:pt x="161028" y="236808"/>
                  <a:pt x="157931" y="236808"/>
                  <a:pt x="161028" y="230611"/>
                </a:cubicBezTo>
                <a:cubicBezTo>
                  <a:pt x="148641" y="233710"/>
                  <a:pt x="151737" y="230611"/>
                  <a:pt x="151737" y="224414"/>
                </a:cubicBezTo>
                <a:close/>
                <a:moveTo>
                  <a:pt x="569789" y="218217"/>
                </a:moveTo>
                <a:cubicBezTo>
                  <a:pt x="572886" y="227513"/>
                  <a:pt x="563596" y="233710"/>
                  <a:pt x="569789" y="236808"/>
                </a:cubicBezTo>
                <a:cubicBezTo>
                  <a:pt x="575983" y="233710"/>
                  <a:pt x="579079" y="230611"/>
                  <a:pt x="582176" y="230611"/>
                </a:cubicBezTo>
                <a:cubicBezTo>
                  <a:pt x="585273" y="221316"/>
                  <a:pt x="579079" y="218217"/>
                  <a:pt x="575983" y="218217"/>
                </a:cubicBezTo>
                <a:cubicBezTo>
                  <a:pt x="572886" y="218217"/>
                  <a:pt x="579079" y="224414"/>
                  <a:pt x="575983" y="224414"/>
                </a:cubicBezTo>
                <a:cubicBezTo>
                  <a:pt x="566693" y="227513"/>
                  <a:pt x="579079" y="215119"/>
                  <a:pt x="569789" y="218217"/>
                </a:cubicBezTo>
                <a:close/>
                <a:moveTo>
                  <a:pt x="545016" y="184134"/>
                </a:moveTo>
                <a:cubicBezTo>
                  <a:pt x="545016" y="187232"/>
                  <a:pt x="541919" y="187232"/>
                  <a:pt x="538823" y="187232"/>
                </a:cubicBezTo>
                <a:cubicBezTo>
                  <a:pt x="538823" y="190331"/>
                  <a:pt x="538823" y="193429"/>
                  <a:pt x="541919" y="193429"/>
                </a:cubicBezTo>
                <a:cubicBezTo>
                  <a:pt x="541919" y="190331"/>
                  <a:pt x="545016" y="193429"/>
                  <a:pt x="545016" y="193429"/>
                </a:cubicBezTo>
                <a:cubicBezTo>
                  <a:pt x="545016" y="190331"/>
                  <a:pt x="548113" y="184134"/>
                  <a:pt x="545016" y="184134"/>
                </a:cubicBezTo>
                <a:close/>
                <a:moveTo>
                  <a:pt x="185801" y="181035"/>
                </a:moveTo>
                <a:cubicBezTo>
                  <a:pt x="179608" y="181035"/>
                  <a:pt x="173414" y="181035"/>
                  <a:pt x="173414" y="184134"/>
                </a:cubicBezTo>
                <a:cubicBezTo>
                  <a:pt x="176511" y="190331"/>
                  <a:pt x="185801" y="184134"/>
                  <a:pt x="185801" y="181035"/>
                </a:cubicBezTo>
                <a:close/>
                <a:moveTo>
                  <a:pt x="198188" y="165543"/>
                </a:moveTo>
                <a:cubicBezTo>
                  <a:pt x="195091" y="168641"/>
                  <a:pt x="198188" y="168641"/>
                  <a:pt x="198188" y="174838"/>
                </a:cubicBezTo>
                <a:cubicBezTo>
                  <a:pt x="198188" y="174838"/>
                  <a:pt x="201284" y="174838"/>
                  <a:pt x="201284" y="177937"/>
                </a:cubicBezTo>
                <a:cubicBezTo>
                  <a:pt x="201284" y="171740"/>
                  <a:pt x="198188" y="168641"/>
                  <a:pt x="198188" y="165543"/>
                </a:cubicBezTo>
                <a:close/>
                <a:moveTo>
                  <a:pt x="325152" y="146951"/>
                </a:moveTo>
                <a:cubicBezTo>
                  <a:pt x="328248" y="153149"/>
                  <a:pt x="328248" y="153149"/>
                  <a:pt x="325152" y="159346"/>
                </a:cubicBezTo>
                <a:cubicBezTo>
                  <a:pt x="334442" y="159346"/>
                  <a:pt x="331345" y="146951"/>
                  <a:pt x="325152" y="146951"/>
                </a:cubicBezTo>
                <a:close/>
                <a:moveTo>
                  <a:pt x="294185" y="146951"/>
                </a:moveTo>
                <a:cubicBezTo>
                  <a:pt x="294185" y="150050"/>
                  <a:pt x="291088" y="150050"/>
                  <a:pt x="291088" y="153149"/>
                </a:cubicBezTo>
                <a:cubicBezTo>
                  <a:pt x="297282" y="150050"/>
                  <a:pt x="291088" y="159346"/>
                  <a:pt x="294185" y="156247"/>
                </a:cubicBezTo>
                <a:cubicBezTo>
                  <a:pt x="297282" y="153149"/>
                  <a:pt x="297282" y="146951"/>
                  <a:pt x="294185" y="146951"/>
                </a:cubicBezTo>
                <a:close/>
                <a:moveTo>
                  <a:pt x="284895" y="139592"/>
                </a:moveTo>
                <a:cubicBezTo>
                  <a:pt x="284121" y="139205"/>
                  <a:pt x="283346" y="139205"/>
                  <a:pt x="281798" y="140754"/>
                </a:cubicBezTo>
                <a:cubicBezTo>
                  <a:pt x="278701" y="143853"/>
                  <a:pt x="284895" y="143853"/>
                  <a:pt x="287991" y="146951"/>
                </a:cubicBezTo>
                <a:cubicBezTo>
                  <a:pt x="284895" y="143853"/>
                  <a:pt x="287991" y="143853"/>
                  <a:pt x="287991" y="140754"/>
                </a:cubicBezTo>
                <a:cubicBezTo>
                  <a:pt x="286443" y="140754"/>
                  <a:pt x="285669" y="139980"/>
                  <a:pt x="284895" y="139592"/>
                </a:cubicBezTo>
                <a:close/>
                <a:moveTo>
                  <a:pt x="272121" y="112481"/>
                </a:moveTo>
                <a:cubicBezTo>
                  <a:pt x="270186" y="111319"/>
                  <a:pt x="267863" y="111319"/>
                  <a:pt x="266315" y="112868"/>
                </a:cubicBezTo>
                <a:cubicBezTo>
                  <a:pt x="269411" y="112868"/>
                  <a:pt x="269411" y="115966"/>
                  <a:pt x="269411" y="119065"/>
                </a:cubicBezTo>
                <a:cubicBezTo>
                  <a:pt x="269411" y="119065"/>
                  <a:pt x="266315" y="119065"/>
                  <a:pt x="266315" y="119065"/>
                </a:cubicBezTo>
                <a:cubicBezTo>
                  <a:pt x="269411" y="122163"/>
                  <a:pt x="272508" y="119065"/>
                  <a:pt x="275605" y="119065"/>
                </a:cubicBezTo>
                <a:cubicBezTo>
                  <a:pt x="275605" y="115966"/>
                  <a:pt x="274056" y="113643"/>
                  <a:pt x="272121" y="112481"/>
                </a:cubicBezTo>
                <a:close/>
                <a:moveTo>
                  <a:pt x="659593" y="106671"/>
                </a:moveTo>
                <a:cubicBezTo>
                  <a:pt x="662690" y="106671"/>
                  <a:pt x="662690" y="109769"/>
                  <a:pt x="662690" y="112868"/>
                </a:cubicBezTo>
                <a:cubicBezTo>
                  <a:pt x="665787" y="112868"/>
                  <a:pt x="671980" y="112868"/>
                  <a:pt x="671980" y="109769"/>
                </a:cubicBezTo>
                <a:cubicBezTo>
                  <a:pt x="662690" y="112868"/>
                  <a:pt x="665787" y="100474"/>
                  <a:pt x="659593" y="106671"/>
                </a:cubicBezTo>
                <a:close/>
                <a:moveTo>
                  <a:pt x="483082" y="94277"/>
                </a:moveTo>
                <a:cubicBezTo>
                  <a:pt x="483082" y="100474"/>
                  <a:pt x="479986" y="103572"/>
                  <a:pt x="476889" y="103572"/>
                </a:cubicBezTo>
                <a:cubicBezTo>
                  <a:pt x="479986" y="103572"/>
                  <a:pt x="479986" y="103572"/>
                  <a:pt x="479986" y="106671"/>
                </a:cubicBezTo>
                <a:cubicBezTo>
                  <a:pt x="479986" y="106671"/>
                  <a:pt x="483082" y="106671"/>
                  <a:pt x="483082" y="106671"/>
                </a:cubicBezTo>
                <a:cubicBezTo>
                  <a:pt x="483082" y="103572"/>
                  <a:pt x="483082" y="103572"/>
                  <a:pt x="486179" y="103572"/>
                </a:cubicBezTo>
                <a:cubicBezTo>
                  <a:pt x="486179" y="100474"/>
                  <a:pt x="489276" y="97375"/>
                  <a:pt x="489276" y="94277"/>
                </a:cubicBezTo>
                <a:cubicBezTo>
                  <a:pt x="486179" y="94277"/>
                  <a:pt x="486179" y="97375"/>
                  <a:pt x="483082" y="94277"/>
                </a:cubicBezTo>
                <a:close/>
                <a:moveTo>
                  <a:pt x="461406" y="94277"/>
                </a:moveTo>
                <a:cubicBezTo>
                  <a:pt x="461406" y="106671"/>
                  <a:pt x="464502" y="109769"/>
                  <a:pt x="467599" y="112868"/>
                </a:cubicBezTo>
                <a:cubicBezTo>
                  <a:pt x="467599" y="109769"/>
                  <a:pt x="467599" y="106671"/>
                  <a:pt x="467599" y="103572"/>
                </a:cubicBezTo>
                <a:cubicBezTo>
                  <a:pt x="470696" y="106671"/>
                  <a:pt x="473792" y="106671"/>
                  <a:pt x="476889" y="100474"/>
                </a:cubicBezTo>
                <a:cubicBezTo>
                  <a:pt x="467599" y="100474"/>
                  <a:pt x="470696" y="94277"/>
                  <a:pt x="461406" y="94277"/>
                </a:cubicBezTo>
                <a:close/>
                <a:moveTo>
                  <a:pt x="436632" y="88080"/>
                </a:moveTo>
                <a:cubicBezTo>
                  <a:pt x="439729" y="91178"/>
                  <a:pt x="439729" y="94277"/>
                  <a:pt x="445922" y="100474"/>
                </a:cubicBezTo>
                <a:cubicBezTo>
                  <a:pt x="442826" y="97375"/>
                  <a:pt x="445922" y="94277"/>
                  <a:pt x="445922" y="94277"/>
                </a:cubicBezTo>
                <a:cubicBezTo>
                  <a:pt x="449019" y="97375"/>
                  <a:pt x="449019" y="103572"/>
                  <a:pt x="452116" y="103572"/>
                </a:cubicBezTo>
                <a:cubicBezTo>
                  <a:pt x="449019" y="103572"/>
                  <a:pt x="455212" y="97375"/>
                  <a:pt x="452116" y="91178"/>
                </a:cubicBezTo>
                <a:cubicBezTo>
                  <a:pt x="445922" y="94277"/>
                  <a:pt x="455212" y="88080"/>
                  <a:pt x="449019" y="88080"/>
                </a:cubicBezTo>
                <a:cubicBezTo>
                  <a:pt x="449019" y="91178"/>
                  <a:pt x="439729" y="88080"/>
                  <a:pt x="439729" y="88080"/>
                </a:cubicBezTo>
                <a:cubicBezTo>
                  <a:pt x="439729" y="88080"/>
                  <a:pt x="439729" y="88080"/>
                  <a:pt x="436632" y="88080"/>
                </a:cubicBezTo>
                <a:close/>
                <a:moveTo>
                  <a:pt x="752494" y="84207"/>
                </a:moveTo>
                <a:cubicBezTo>
                  <a:pt x="750171" y="84981"/>
                  <a:pt x="747848" y="86531"/>
                  <a:pt x="746300" y="88080"/>
                </a:cubicBezTo>
                <a:cubicBezTo>
                  <a:pt x="749397" y="91178"/>
                  <a:pt x="749397" y="94277"/>
                  <a:pt x="755590" y="91178"/>
                </a:cubicBezTo>
                <a:cubicBezTo>
                  <a:pt x="755590" y="91178"/>
                  <a:pt x="755590" y="88080"/>
                  <a:pt x="752494" y="88080"/>
                </a:cubicBezTo>
                <a:cubicBezTo>
                  <a:pt x="755590" y="88080"/>
                  <a:pt x="758687" y="88080"/>
                  <a:pt x="758687" y="84981"/>
                </a:cubicBezTo>
                <a:cubicBezTo>
                  <a:pt x="757139" y="83432"/>
                  <a:pt x="754816" y="83432"/>
                  <a:pt x="752494" y="84207"/>
                </a:cubicBezTo>
                <a:close/>
                <a:moveTo>
                  <a:pt x="501662" y="75686"/>
                </a:moveTo>
                <a:cubicBezTo>
                  <a:pt x="498566" y="81883"/>
                  <a:pt x="510952" y="75686"/>
                  <a:pt x="510952" y="81883"/>
                </a:cubicBezTo>
                <a:cubicBezTo>
                  <a:pt x="507856" y="81883"/>
                  <a:pt x="504759" y="84981"/>
                  <a:pt x="504759" y="84981"/>
                </a:cubicBezTo>
                <a:cubicBezTo>
                  <a:pt x="507856" y="84981"/>
                  <a:pt x="507856" y="84981"/>
                  <a:pt x="510952" y="88080"/>
                </a:cubicBezTo>
                <a:cubicBezTo>
                  <a:pt x="510952" y="84981"/>
                  <a:pt x="514049" y="81883"/>
                  <a:pt x="514049" y="75686"/>
                </a:cubicBezTo>
                <a:cubicBezTo>
                  <a:pt x="507856" y="75686"/>
                  <a:pt x="507856" y="78784"/>
                  <a:pt x="501662" y="75686"/>
                </a:cubicBezTo>
                <a:close/>
                <a:moveTo>
                  <a:pt x="396375" y="75686"/>
                </a:moveTo>
                <a:cubicBezTo>
                  <a:pt x="399472" y="81883"/>
                  <a:pt x="399472" y="84981"/>
                  <a:pt x="402569" y="88080"/>
                </a:cubicBezTo>
                <a:cubicBezTo>
                  <a:pt x="402569" y="84981"/>
                  <a:pt x="399472" y="78784"/>
                  <a:pt x="405665" y="78784"/>
                </a:cubicBezTo>
                <a:cubicBezTo>
                  <a:pt x="405665" y="81883"/>
                  <a:pt x="405665" y="84981"/>
                  <a:pt x="408762" y="88080"/>
                </a:cubicBezTo>
                <a:cubicBezTo>
                  <a:pt x="408762" y="81883"/>
                  <a:pt x="408762" y="78784"/>
                  <a:pt x="414955" y="78784"/>
                </a:cubicBezTo>
                <a:cubicBezTo>
                  <a:pt x="414955" y="91178"/>
                  <a:pt x="411859" y="94277"/>
                  <a:pt x="421149" y="97375"/>
                </a:cubicBezTo>
                <a:cubicBezTo>
                  <a:pt x="421149" y="94277"/>
                  <a:pt x="414955" y="88080"/>
                  <a:pt x="421149" y="88080"/>
                </a:cubicBezTo>
                <a:cubicBezTo>
                  <a:pt x="424245" y="88080"/>
                  <a:pt x="421149" y="91178"/>
                  <a:pt x="427342" y="91178"/>
                </a:cubicBezTo>
                <a:cubicBezTo>
                  <a:pt x="430439" y="78784"/>
                  <a:pt x="414955" y="84981"/>
                  <a:pt x="418052" y="75686"/>
                </a:cubicBezTo>
                <a:cubicBezTo>
                  <a:pt x="408762" y="81883"/>
                  <a:pt x="408762" y="75686"/>
                  <a:pt x="396375" y="75686"/>
                </a:cubicBezTo>
                <a:close/>
                <a:moveTo>
                  <a:pt x="675077" y="72587"/>
                </a:moveTo>
                <a:cubicBezTo>
                  <a:pt x="662690" y="72587"/>
                  <a:pt x="656496" y="88080"/>
                  <a:pt x="634820" y="88080"/>
                </a:cubicBezTo>
                <a:cubicBezTo>
                  <a:pt x="634820" y="91178"/>
                  <a:pt x="641013" y="91178"/>
                  <a:pt x="644110" y="91178"/>
                </a:cubicBezTo>
                <a:cubicBezTo>
                  <a:pt x="647206" y="84981"/>
                  <a:pt x="656496" y="94277"/>
                  <a:pt x="659593" y="84981"/>
                </a:cubicBezTo>
                <a:cubicBezTo>
                  <a:pt x="659593" y="88080"/>
                  <a:pt x="665787" y="88080"/>
                  <a:pt x="662690" y="91178"/>
                </a:cubicBezTo>
                <a:cubicBezTo>
                  <a:pt x="668883" y="88080"/>
                  <a:pt x="671980" y="78784"/>
                  <a:pt x="684367" y="84981"/>
                </a:cubicBezTo>
                <a:cubicBezTo>
                  <a:pt x="684367" y="81883"/>
                  <a:pt x="684367" y="81883"/>
                  <a:pt x="687463" y="81883"/>
                </a:cubicBezTo>
                <a:cubicBezTo>
                  <a:pt x="687463" y="81883"/>
                  <a:pt x="690560" y="84981"/>
                  <a:pt x="690560" y="81883"/>
                </a:cubicBezTo>
                <a:cubicBezTo>
                  <a:pt x="681270" y="78784"/>
                  <a:pt x="696753" y="78784"/>
                  <a:pt x="693657" y="72587"/>
                </a:cubicBezTo>
                <a:cubicBezTo>
                  <a:pt x="690560" y="72587"/>
                  <a:pt x="687463" y="75686"/>
                  <a:pt x="681270" y="75686"/>
                </a:cubicBezTo>
                <a:cubicBezTo>
                  <a:pt x="681270" y="78784"/>
                  <a:pt x="671980" y="84981"/>
                  <a:pt x="668883" y="78784"/>
                </a:cubicBezTo>
                <a:cubicBezTo>
                  <a:pt x="668883" y="75686"/>
                  <a:pt x="678173" y="78784"/>
                  <a:pt x="675077" y="72587"/>
                </a:cubicBezTo>
                <a:close/>
                <a:moveTo>
                  <a:pt x="371602" y="69489"/>
                </a:moveTo>
                <a:cubicBezTo>
                  <a:pt x="365408" y="69489"/>
                  <a:pt x="368505" y="69489"/>
                  <a:pt x="359215" y="72587"/>
                </a:cubicBezTo>
                <a:cubicBezTo>
                  <a:pt x="359215" y="75686"/>
                  <a:pt x="356118" y="81883"/>
                  <a:pt x="362312" y="81883"/>
                </a:cubicBezTo>
                <a:cubicBezTo>
                  <a:pt x="362312" y="75686"/>
                  <a:pt x="359215" y="75686"/>
                  <a:pt x="362312" y="72587"/>
                </a:cubicBezTo>
                <a:cubicBezTo>
                  <a:pt x="362312" y="78784"/>
                  <a:pt x="365408" y="88080"/>
                  <a:pt x="368505" y="81883"/>
                </a:cubicBezTo>
                <a:cubicBezTo>
                  <a:pt x="368505" y="81883"/>
                  <a:pt x="365408" y="81883"/>
                  <a:pt x="365408" y="78784"/>
                </a:cubicBezTo>
                <a:cubicBezTo>
                  <a:pt x="371602" y="78784"/>
                  <a:pt x="380892" y="84981"/>
                  <a:pt x="383989" y="78784"/>
                </a:cubicBezTo>
                <a:cubicBezTo>
                  <a:pt x="380892" y="75686"/>
                  <a:pt x="380892" y="81883"/>
                  <a:pt x="374699" y="78784"/>
                </a:cubicBezTo>
                <a:cubicBezTo>
                  <a:pt x="374699" y="78784"/>
                  <a:pt x="374699" y="72587"/>
                  <a:pt x="371602" y="69489"/>
                </a:cubicBezTo>
                <a:close/>
                <a:moveTo>
                  <a:pt x="485859" y="65749"/>
                </a:moveTo>
                <a:lnTo>
                  <a:pt x="487211" y="66003"/>
                </a:lnTo>
                <a:lnTo>
                  <a:pt x="486179" y="66390"/>
                </a:lnTo>
                <a:close/>
                <a:moveTo>
                  <a:pt x="396375" y="60193"/>
                </a:moveTo>
                <a:cubicBezTo>
                  <a:pt x="396375" y="63292"/>
                  <a:pt x="393279" y="66390"/>
                  <a:pt x="399472" y="72587"/>
                </a:cubicBezTo>
                <a:cubicBezTo>
                  <a:pt x="402569" y="69489"/>
                  <a:pt x="402569" y="60193"/>
                  <a:pt x="396375" y="60193"/>
                </a:cubicBezTo>
                <a:close/>
                <a:moveTo>
                  <a:pt x="476748" y="59752"/>
                </a:moveTo>
                <a:lnTo>
                  <a:pt x="477616" y="59870"/>
                </a:lnTo>
                <a:lnTo>
                  <a:pt x="476889" y="60193"/>
                </a:lnTo>
                <a:close/>
                <a:moveTo>
                  <a:pt x="305824" y="57988"/>
                </a:moveTo>
                <a:lnTo>
                  <a:pt x="309874" y="64738"/>
                </a:lnTo>
                <a:lnTo>
                  <a:pt x="306572" y="66390"/>
                </a:lnTo>
                <a:cubicBezTo>
                  <a:pt x="305023" y="63292"/>
                  <a:pt x="305023" y="61743"/>
                  <a:pt x="305410" y="60193"/>
                </a:cubicBezTo>
                <a:close/>
                <a:moveTo>
                  <a:pt x="634820" y="57095"/>
                </a:moveTo>
                <a:cubicBezTo>
                  <a:pt x="631723" y="66390"/>
                  <a:pt x="625530" y="72587"/>
                  <a:pt x="634820" y="75686"/>
                </a:cubicBezTo>
                <a:cubicBezTo>
                  <a:pt x="634820" y="69489"/>
                  <a:pt x="634820" y="63292"/>
                  <a:pt x="641013" y="63292"/>
                </a:cubicBezTo>
                <a:cubicBezTo>
                  <a:pt x="641013" y="66390"/>
                  <a:pt x="634820" y="69489"/>
                  <a:pt x="641013" y="69489"/>
                </a:cubicBezTo>
                <a:cubicBezTo>
                  <a:pt x="644110" y="66390"/>
                  <a:pt x="644110" y="60193"/>
                  <a:pt x="644110" y="57095"/>
                </a:cubicBezTo>
                <a:cubicBezTo>
                  <a:pt x="641013" y="57095"/>
                  <a:pt x="637916" y="57095"/>
                  <a:pt x="634820" y="57095"/>
                </a:cubicBezTo>
                <a:close/>
                <a:moveTo>
                  <a:pt x="486179" y="57095"/>
                </a:moveTo>
                <a:cubicBezTo>
                  <a:pt x="484631" y="60193"/>
                  <a:pt x="483857" y="60968"/>
                  <a:pt x="483857" y="61743"/>
                </a:cubicBezTo>
                <a:lnTo>
                  <a:pt x="485859" y="65749"/>
                </a:lnTo>
                <a:lnTo>
                  <a:pt x="483082" y="65228"/>
                </a:lnTo>
                <a:cubicBezTo>
                  <a:pt x="481534" y="64841"/>
                  <a:pt x="479986" y="64841"/>
                  <a:pt x="476889" y="66390"/>
                </a:cubicBezTo>
                <a:cubicBezTo>
                  <a:pt x="476889" y="63292"/>
                  <a:pt x="479986" y="63292"/>
                  <a:pt x="479986" y="60193"/>
                </a:cubicBezTo>
                <a:lnTo>
                  <a:pt x="477616" y="59870"/>
                </a:lnTo>
                <a:lnTo>
                  <a:pt x="480373" y="58644"/>
                </a:lnTo>
                <a:cubicBezTo>
                  <a:pt x="481534" y="57870"/>
                  <a:pt x="483082" y="57095"/>
                  <a:pt x="486179" y="57095"/>
                </a:cubicBezTo>
                <a:close/>
                <a:moveTo>
                  <a:pt x="380892" y="57095"/>
                </a:moveTo>
                <a:cubicBezTo>
                  <a:pt x="380892" y="60193"/>
                  <a:pt x="377795" y="60193"/>
                  <a:pt x="377795" y="63292"/>
                </a:cubicBezTo>
                <a:cubicBezTo>
                  <a:pt x="380892" y="63292"/>
                  <a:pt x="380892" y="63292"/>
                  <a:pt x="383989" y="66390"/>
                </a:cubicBezTo>
                <a:cubicBezTo>
                  <a:pt x="377795" y="66390"/>
                  <a:pt x="380892" y="72587"/>
                  <a:pt x="374699" y="75686"/>
                </a:cubicBezTo>
                <a:cubicBezTo>
                  <a:pt x="380892" y="75686"/>
                  <a:pt x="380892" y="72587"/>
                  <a:pt x="383989" y="75686"/>
                </a:cubicBezTo>
                <a:cubicBezTo>
                  <a:pt x="383989" y="63292"/>
                  <a:pt x="390182" y="60193"/>
                  <a:pt x="380892" y="57095"/>
                </a:cubicBezTo>
                <a:close/>
                <a:moveTo>
                  <a:pt x="427342" y="53996"/>
                </a:moveTo>
                <a:cubicBezTo>
                  <a:pt x="427342" y="60193"/>
                  <a:pt x="424245" y="60193"/>
                  <a:pt x="421149" y="63292"/>
                </a:cubicBezTo>
                <a:cubicBezTo>
                  <a:pt x="424245" y="63292"/>
                  <a:pt x="430439" y="66390"/>
                  <a:pt x="430439" y="72587"/>
                </a:cubicBezTo>
                <a:cubicBezTo>
                  <a:pt x="433535" y="69489"/>
                  <a:pt x="436632" y="72587"/>
                  <a:pt x="436632" y="69489"/>
                </a:cubicBezTo>
                <a:cubicBezTo>
                  <a:pt x="433535" y="66390"/>
                  <a:pt x="430439" y="57095"/>
                  <a:pt x="427342" y="53996"/>
                </a:cubicBezTo>
                <a:close/>
                <a:moveTo>
                  <a:pt x="463605" y="0"/>
                </a:moveTo>
                <a:lnTo>
                  <a:pt x="464502" y="1322"/>
                </a:lnTo>
                <a:cubicBezTo>
                  <a:pt x="461406" y="-1777"/>
                  <a:pt x="458309" y="10617"/>
                  <a:pt x="461406" y="13716"/>
                </a:cubicBezTo>
                <a:cubicBezTo>
                  <a:pt x="458309" y="16814"/>
                  <a:pt x="458309" y="13716"/>
                  <a:pt x="455212" y="13716"/>
                </a:cubicBezTo>
                <a:cubicBezTo>
                  <a:pt x="458309" y="23011"/>
                  <a:pt x="452116" y="26110"/>
                  <a:pt x="458309" y="32307"/>
                </a:cubicBezTo>
                <a:cubicBezTo>
                  <a:pt x="461406" y="32307"/>
                  <a:pt x="461406" y="29208"/>
                  <a:pt x="461406" y="23011"/>
                </a:cubicBezTo>
                <a:cubicBezTo>
                  <a:pt x="467599" y="23011"/>
                  <a:pt x="464502" y="29208"/>
                  <a:pt x="470696" y="26110"/>
                </a:cubicBezTo>
                <a:cubicBezTo>
                  <a:pt x="467599" y="32307"/>
                  <a:pt x="467599" y="29208"/>
                  <a:pt x="461406" y="29208"/>
                </a:cubicBezTo>
                <a:cubicBezTo>
                  <a:pt x="461406" y="29208"/>
                  <a:pt x="461406" y="32307"/>
                  <a:pt x="461406" y="35405"/>
                </a:cubicBezTo>
                <a:cubicBezTo>
                  <a:pt x="467599" y="32307"/>
                  <a:pt x="467599" y="29208"/>
                  <a:pt x="473792" y="32307"/>
                </a:cubicBezTo>
                <a:cubicBezTo>
                  <a:pt x="470696" y="35405"/>
                  <a:pt x="467599" y="35405"/>
                  <a:pt x="464502" y="41602"/>
                </a:cubicBezTo>
                <a:cubicBezTo>
                  <a:pt x="467599" y="41602"/>
                  <a:pt x="467599" y="41602"/>
                  <a:pt x="467599" y="44701"/>
                </a:cubicBezTo>
                <a:cubicBezTo>
                  <a:pt x="470696" y="38504"/>
                  <a:pt x="470696" y="41602"/>
                  <a:pt x="473792" y="47799"/>
                </a:cubicBezTo>
                <a:cubicBezTo>
                  <a:pt x="470696" y="47799"/>
                  <a:pt x="470696" y="47799"/>
                  <a:pt x="470696" y="47799"/>
                </a:cubicBezTo>
                <a:cubicBezTo>
                  <a:pt x="472244" y="47799"/>
                  <a:pt x="473018" y="48574"/>
                  <a:pt x="473792" y="50511"/>
                </a:cubicBezTo>
                <a:lnTo>
                  <a:pt x="476748" y="59752"/>
                </a:lnTo>
                <a:lnTo>
                  <a:pt x="471470" y="59031"/>
                </a:lnTo>
                <a:cubicBezTo>
                  <a:pt x="469147" y="57870"/>
                  <a:pt x="467599" y="55546"/>
                  <a:pt x="467599" y="50898"/>
                </a:cubicBezTo>
                <a:cubicBezTo>
                  <a:pt x="461406" y="50898"/>
                  <a:pt x="455212" y="63292"/>
                  <a:pt x="464502" y="63292"/>
                </a:cubicBezTo>
                <a:cubicBezTo>
                  <a:pt x="467599" y="63292"/>
                  <a:pt x="467599" y="57095"/>
                  <a:pt x="470696" y="60193"/>
                </a:cubicBezTo>
                <a:cubicBezTo>
                  <a:pt x="473792" y="63292"/>
                  <a:pt x="470696" y="66390"/>
                  <a:pt x="467599" y="66390"/>
                </a:cubicBezTo>
                <a:cubicBezTo>
                  <a:pt x="467599" y="66390"/>
                  <a:pt x="470696" y="69489"/>
                  <a:pt x="470696" y="72587"/>
                </a:cubicBezTo>
                <a:cubicBezTo>
                  <a:pt x="473792" y="72587"/>
                  <a:pt x="476889" y="69489"/>
                  <a:pt x="476889" y="75686"/>
                </a:cubicBezTo>
                <a:cubicBezTo>
                  <a:pt x="470696" y="72587"/>
                  <a:pt x="476889" y="81883"/>
                  <a:pt x="470696" y="81883"/>
                </a:cubicBezTo>
                <a:cubicBezTo>
                  <a:pt x="476889" y="84981"/>
                  <a:pt x="473792" y="75686"/>
                  <a:pt x="476889" y="75686"/>
                </a:cubicBezTo>
                <a:cubicBezTo>
                  <a:pt x="479986" y="78784"/>
                  <a:pt x="489276" y="75686"/>
                  <a:pt x="489276" y="72587"/>
                </a:cubicBezTo>
                <a:cubicBezTo>
                  <a:pt x="483082" y="72587"/>
                  <a:pt x="486179" y="69489"/>
                  <a:pt x="489276" y="66390"/>
                </a:cubicBezTo>
                <a:lnTo>
                  <a:pt x="487211" y="66003"/>
                </a:lnTo>
                <a:lnTo>
                  <a:pt x="489276" y="65228"/>
                </a:lnTo>
                <a:cubicBezTo>
                  <a:pt x="490050" y="65616"/>
                  <a:pt x="490824" y="66390"/>
                  <a:pt x="492372" y="66390"/>
                </a:cubicBezTo>
                <a:cubicBezTo>
                  <a:pt x="495469" y="66390"/>
                  <a:pt x="492372" y="63292"/>
                  <a:pt x="492372" y="63292"/>
                </a:cubicBezTo>
                <a:cubicBezTo>
                  <a:pt x="498566" y="66390"/>
                  <a:pt x="498566" y="60193"/>
                  <a:pt x="501662" y="60193"/>
                </a:cubicBezTo>
                <a:cubicBezTo>
                  <a:pt x="501662" y="63292"/>
                  <a:pt x="501662" y="66390"/>
                  <a:pt x="501662" y="66390"/>
                </a:cubicBezTo>
                <a:cubicBezTo>
                  <a:pt x="501662" y="66390"/>
                  <a:pt x="498566" y="66390"/>
                  <a:pt x="495469" y="66390"/>
                </a:cubicBezTo>
                <a:cubicBezTo>
                  <a:pt x="498566" y="69489"/>
                  <a:pt x="501662" y="69489"/>
                  <a:pt x="504759" y="72587"/>
                </a:cubicBezTo>
                <a:cubicBezTo>
                  <a:pt x="504759" y="66390"/>
                  <a:pt x="510952" y="63292"/>
                  <a:pt x="507856" y="53996"/>
                </a:cubicBezTo>
                <a:cubicBezTo>
                  <a:pt x="510952" y="57095"/>
                  <a:pt x="514049" y="60193"/>
                  <a:pt x="514049" y="63292"/>
                </a:cubicBezTo>
                <a:cubicBezTo>
                  <a:pt x="520243" y="66390"/>
                  <a:pt x="514049" y="53996"/>
                  <a:pt x="520243" y="57095"/>
                </a:cubicBezTo>
                <a:cubicBezTo>
                  <a:pt x="520243" y="53996"/>
                  <a:pt x="517146" y="57095"/>
                  <a:pt x="517146" y="53996"/>
                </a:cubicBezTo>
                <a:cubicBezTo>
                  <a:pt x="517146" y="44701"/>
                  <a:pt x="535726" y="53996"/>
                  <a:pt x="529533" y="47799"/>
                </a:cubicBezTo>
                <a:cubicBezTo>
                  <a:pt x="532629" y="41602"/>
                  <a:pt x="535726" y="50898"/>
                  <a:pt x="541919" y="50898"/>
                </a:cubicBezTo>
                <a:cubicBezTo>
                  <a:pt x="532629" y="60193"/>
                  <a:pt x="538823" y="66390"/>
                  <a:pt x="535726" y="75686"/>
                </a:cubicBezTo>
                <a:cubicBezTo>
                  <a:pt x="535726" y="78784"/>
                  <a:pt x="538823" y="78784"/>
                  <a:pt x="538823" y="81883"/>
                </a:cubicBezTo>
                <a:cubicBezTo>
                  <a:pt x="541919" y="81883"/>
                  <a:pt x="538823" y="78784"/>
                  <a:pt x="545016" y="75686"/>
                </a:cubicBezTo>
                <a:cubicBezTo>
                  <a:pt x="548113" y="78784"/>
                  <a:pt x="545016" y="78784"/>
                  <a:pt x="545016" y="81883"/>
                </a:cubicBezTo>
                <a:cubicBezTo>
                  <a:pt x="551209" y="78784"/>
                  <a:pt x="551209" y="75686"/>
                  <a:pt x="557403" y="78784"/>
                </a:cubicBezTo>
                <a:cubicBezTo>
                  <a:pt x="560499" y="78784"/>
                  <a:pt x="560499" y="66390"/>
                  <a:pt x="557403" y="66390"/>
                </a:cubicBezTo>
                <a:cubicBezTo>
                  <a:pt x="560499" y="63292"/>
                  <a:pt x="566693" y="66390"/>
                  <a:pt x="566693" y="60193"/>
                </a:cubicBezTo>
                <a:cubicBezTo>
                  <a:pt x="569789" y="63292"/>
                  <a:pt x="569789" y="69489"/>
                  <a:pt x="575983" y="72587"/>
                </a:cubicBezTo>
                <a:cubicBezTo>
                  <a:pt x="579079" y="72587"/>
                  <a:pt x="572886" y="69489"/>
                  <a:pt x="575983" y="66390"/>
                </a:cubicBezTo>
                <a:cubicBezTo>
                  <a:pt x="585273" y="69489"/>
                  <a:pt x="585273" y="60193"/>
                  <a:pt x="591466" y="60193"/>
                </a:cubicBezTo>
                <a:cubicBezTo>
                  <a:pt x="588370" y="63292"/>
                  <a:pt x="594563" y="63292"/>
                  <a:pt x="600756" y="63292"/>
                </a:cubicBezTo>
                <a:cubicBezTo>
                  <a:pt x="603853" y="60193"/>
                  <a:pt x="600756" y="50898"/>
                  <a:pt x="603853" y="47799"/>
                </a:cubicBezTo>
                <a:cubicBezTo>
                  <a:pt x="603853" y="53996"/>
                  <a:pt x="619336" y="50898"/>
                  <a:pt x="616240" y="53996"/>
                </a:cubicBezTo>
                <a:cubicBezTo>
                  <a:pt x="616240" y="57095"/>
                  <a:pt x="619336" y="57095"/>
                  <a:pt x="622433" y="57095"/>
                </a:cubicBezTo>
                <a:cubicBezTo>
                  <a:pt x="622433" y="53996"/>
                  <a:pt x="622433" y="50898"/>
                  <a:pt x="619336" y="50898"/>
                </a:cubicBezTo>
                <a:cubicBezTo>
                  <a:pt x="619336" y="44701"/>
                  <a:pt x="622433" y="44701"/>
                  <a:pt x="628626" y="47799"/>
                </a:cubicBezTo>
                <a:cubicBezTo>
                  <a:pt x="625530" y="53996"/>
                  <a:pt x="628626" y="57095"/>
                  <a:pt x="628626" y="60193"/>
                </a:cubicBezTo>
                <a:cubicBezTo>
                  <a:pt x="634820" y="60193"/>
                  <a:pt x="631723" y="57095"/>
                  <a:pt x="631723" y="53996"/>
                </a:cubicBezTo>
                <a:cubicBezTo>
                  <a:pt x="641013" y="57095"/>
                  <a:pt x="634820" y="53996"/>
                  <a:pt x="637916" y="47799"/>
                </a:cubicBezTo>
                <a:cubicBezTo>
                  <a:pt x="641013" y="53996"/>
                  <a:pt x="647206" y="60193"/>
                  <a:pt x="656496" y="57095"/>
                </a:cubicBezTo>
                <a:cubicBezTo>
                  <a:pt x="671980" y="66390"/>
                  <a:pt x="693657" y="63292"/>
                  <a:pt x="706043" y="75686"/>
                </a:cubicBezTo>
                <a:cubicBezTo>
                  <a:pt x="706043" y="72587"/>
                  <a:pt x="712237" y="72587"/>
                  <a:pt x="718430" y="72587"/>
                </a:cubicBezTo>
                <a:cubicBezTo>
                  <a:pt x="721527" y="72587"/>
                  <a:pt x="721527" y="69489"/>
                  <a:pt x="721527" y="66390"/>
                </a:cubicBezTo>
                <a:cubicBezTo>
                  <a:pt x="718430" y="66390"/>
                  <a:pt x="715333" y="63292"/>
                  <a:pt x="709140" y="63292"/>
                </a:cubicBezTo>
                <a:cubicBezTo>
                  <a:pt x="709140" y="60193"/>
                  <a:pt x="718430" y="66390"/>
                  <a:pt x="718430" y="60193"/>
                </a:cubicBezTo>
                <a:cubicBezTo>
                  <a:pt x="721527" y="63292"/>
                  <a:pt x="721527" y="66390"/>
                  <a:pt x="727720" y="63292"/>
                </a:cubicBezTo>
                <a:cubicBezTo>
                  <a:pt x="721527" y="66390"/>
                  <a:pt x="730817" y="75686"/>
                  <a:pt x="721527" y="75686"/>
                </a:cubicBezTo>
                <a:cubicBezTo>
                  <a:pt x="718430" y="78784"/>
                  <a:pt x="724623" y="78784"/>
                  <a:pt x="724623" y="81883"/>
                </a:cubicBezTo>
                <a:cubicBezTo>
                  <a:pt x="724623" y="81883"/>
                  <a:pt x="724623" y="78784"/>
                  <a:pt x="724623" y="75686"/>
                </a:cubicBezTo>
                <a:cubicBezTo>
                  <a:pt x="730817" y="78784"/>
                  <a:pt x="727720" y="81883"/>
                  <a:pt x="727720" y="84981"/>
                </a:cubicBezTo>
                <a:cubicBezTo>
                  <a:pt x="730817" y="78784"/>
                  <a:pt x="740107" y="72587"/>
                  <a:pt x="746300" y="78784"/>
                </a:cubicBezTo>
                <a:cubicBezTo>
                  <a:pt x="746300" y="78784"/>
                  <a:pt x="743204" y="78784"/>
                  <a:pt x="740107" y="78784"/>
                </a:cubicBezTo>
                <a:cubicBezTo>
                  <a:pt x="743204" y="84981"/>
                  <a:pt x="746300" y="81883"/>
                  <a:pt x="752494" y="81883"/>
                </a:cubicBezTo>
                <a:cubicBezTo>
                  <a:pt x="755590" y="81883"/>
                  <a:pt x="755590" y="75686"/>
                  <a:pt x="758687" y="75686"/>
                </a:cubicBezTo>
                <a:cubicBezTo>
                  <a:pt x="761784" y="81883"/>
                  <a:pt x="758687" y="81883"/>
                  <a:pt x="764880" y="88080"/>
                </a:cubicBezTo>
                <a:cubicBezTo>
                  <a:pt x="761784" y="88080"/>
                  <a:pt x="761784" y="88080"/>
                  <a:pt x="758687" y="88080"/>
                </a:cubicBezTo>
                <a:cubicBezTo>
                  <a:pt x="761784" y="91178"/>
                  <a:pt x="764880" y="94277"/>
                  <a:pt x="761784" y="100474"/>
                </a:cubicBezTo>
                <a:cubicBezTo>
                  <a:pt x="774170" y="103572"/>
                  <a:pt x="774170" y="94277"/>
                  <a:pt x="786557" y="97375"/>
                </a:cubicBezTo>
                <a:cubicBezTo>
                  <a:pt x="771074" y="106671"/>
                  <a:pt x="795847" y="94277"/>
                  <a:pt x="789654" y="103572"/>
                </a:cubicBezTo>
                <a:cubicBezTo>
                  <a:pt x="798944" y="106671"/>
                  <a:pt x="795847" y="97375"/>
                  <a:pt x="802040" y="94277"/>
                </a:cubicBezTo>
                <a:cubicBezTo>
                  <a:pt x="802040" y="109769"/>
                  <a:pt x="817524" y="103572"/>
                  <a:pt x="823717" y="115966"/>
                </a:cubicBezTo>
                <a:cubicBezTo>
                  <a:pt x="823717" y="112868"/>
                  <a:pt x="826814" y="112868"/>
                  <a:pt x="826814" y="112868"/>
                </a:cubicBezTo>
                <a:cubicBezTo>
                  <a:pt x="826814" y="109769"/>
                  <a:pt x="820621" y="106671"/>
                  <a:pt x="817524" y="106671"/>
                </a:cubicBezTo>
                <a:cubicBezTo>
                  <a:pt x="820621" y="103572"/>
                  <a:pt x="817524" y="100474"/>
                  <a:pt x="814427" y="100474"/>
                </a:cubicBezTo>
                <a:cubicBezTo>
                  <a:pt x="811331" y="97375"/>
                  <a:pt x="823717" y="103572"/>
                  <a:pt x="826814" y="97375"/>
                </a:cubicBezTo>
                <a:cubicBezTo>
                  <a:pt x="826814" y="103572"/>
                  <a:pt x="829911" y="100474"/>
                  <a:pt x="833007" y="103572"/>
                </a:cubicBezTo>
                <a:cubicBezTo>
                  <a:pt x="836104" y="103572"/>
                  <a:pt x="829911" y="100474"/>
                  <a:pt x="836104" y="100474"/>
                </a:cubicBezTo>
                <a:cubicBezTo>
                  <a:pt x="839201" y="100474"/>
                  <a:pt x="842297" y="106671"/>
                  <a:pt x="848491" y="106671"/>
                </a:cubicBezTo>
                <a:cubicBezTo>
                  <a:pt x="845394" y="112868"/>
                  <a:pt x="842297" y="106671"/>
                  <a:pt x="839201" y="106671"/>
                </a:cubicBezTo>
                <a:cubicBezTo>
                  <a:pt x="839201" y="112868"/>
                  <a:pt x="848491" y="112868"/>
                  <a:pt x="851587" y="115966"/>
                </a:cubicBezTo>
                <a:cubicBezTo>
                  <a:pt x="854684" y="115966"/>
                  <a:pt x="854684" y="112868"/>
                  <a:pt x="854684" y="112868"/>
                </a:cubicBezTo>
                <a:cubicBezTo>
                  <a:pt x="857781" y="109769"/>
                  <a:pt x="857781" y="112868"/>
                  <a:pt x="863974" y="112868"/>
                </a:cubicBezTo>
                <a:cubicBezTo>
                  <a:pt x="860877" y="119065"/>
                  <a:pt x="863974" y="122163"/>
                  <a:pt x="863974" y="128360"/>
                </a:cubicBezTo>
                <a:cubicBezTo>
                  <a:pt x="867071" y="128360"/>
                  <a:pt x="867071" y="128360"/>
                  <a:pt x="867071" y="128360"/>
                </a:cubicBezTo>
                <a:cubicBezTo>
                  <a:pt x="873264" y="122163"/>
                  <a:pt x="867071" y="137656"/>
                  <a:pt x="876361" y="131459"/>
                </a:cubicBezTo>
                <a:cubicBezTo>
                  <a:pt x="876361" y="137656"/>
                  <a:pt x="879458" y="140754"/>
                  <a:pt x="879458" y="143853"/>
                </a:cubicBezTo>
                <a:cubicBezTo>
                  <a:pt x="882554" y="140754"/>
                  <a:pt x="882554" y="137656"/>
                  <a:pt x="885651" y="140754"/>
                </a:cubicBezTo>
                <a:cubicBezTo>
                  <a:pt x="876361" y="146951"/>
                  <a:pt x="901134" y="156247"/>
                  <a:pt x="891844" y="159346"/>
                </a:cubicBezTo>
                <a:cubicBezTo>
                  <a:pt x="891844" y="165543"/>
                  <a:pt x="901134" y="162444"/>
                  <a:pt x="904231" y="159346"/>
                </a:cubicBezTo>
                <a:cubicBezTo>
                  <a:pt x="901134" y="168641"/>
                  <a:pt x="916618" y="168641"/>
                  <a:pt x="910424" y="171740"/>
                </a:cubicBezTo>
                <a:cubicBezTo>
                  <a:pt x="932101" y="184134"/>
                  <a:pt x="947584" y="218217"/>
                  <a:pt x="956875" y="249202"/>
                </a:cubicBezTo>
                <a:cubicBezTo>
                  <a:pt x="959971" y="252301"/>
                  <a:pt x="959971" y="246104"/>
                  <a:pt x="963068" y="249202"/>
                </a:cubicBezTo>
                <a:cubicBezTo>
                  <a:pt x="963068" y="258498"/>
                  <a:pt x="969261" y="258498"/>
                  <a:pt x="969261" y="264695"/>
                </a:cubicBezTo>
                <a:cubicBezTo>
                  <a:pt x="966165" y="264695"/>
                  <a:pt x="966165" y="261596"/>
                  <a:pt x="966165" y="261596"/>
                </a:cubicBezTo>
                <a:cubicBezTo>
                  <a:pt x="963068" y="261596"/>
                  <a:pt x="963068" y="264695"/>
                  <a:pt x="963068" y="264695"/>
                </a:cubicBezTo>
                <a:cubicBezTo>
                  <a:pt x="966165" y="267793"/>
                  <a:pt x="969261" y="267793"/>
                  <a:pt x="972358" y="270892"/>
                </a:cubicBezTo>
                <a:cubicBezTo>
                  <a:pt x="959971" y="277089"/>
                  <a:pt x="981648" y="292581"/>
                  <a:pt x="972358" y="308074"/>
                </a:cubicBezTo>
                <a:cubicBezTo>
                  <a:pt x="975455" y="311172"/>
                  <a:pt x="984745" y="311172"/>
                  <a:pt x="984745" y="317369"/>
                </a:cubicBezTo>
                <a:cubicBezTo>
                  <a:pt x="975455" y="317369"/>
                  <a:pt x="978551" y="329763"/>
                  <a:pt x="972358" y="332862"/>
                </a:cubicBezTo>
                <a:lnTo>
                  <a:pt x="978150" y="342318"/>
                </a:lnTo>
                <a:lnTo>
                  <a:pt x="972745" y="344481"/>
                </a:lnTo>
                <a:cubicBezTo>
                  <a:pt x="971584" y="344481"/>
                  <a:pt x="970810" y="343707"/>
                  <a:pt x="969261" y="342157"/>
                </a:cubicBezTo>
                <a:cubicBezTo>
                  <a:pt x="969261" y="357650"/>
                  <a:pt x="969261" y="373142"/>
                  <a:pt x="966165" y="388635"/>
                </a:cubicBezTo>
                <a:cubicBezTo>
                  <a:pt x="969261" y="397930"/>
                  <a:pt x="969261" y="388635"/>
                  <a:pt x="969261" y="401029"/>
                </a:cubicBezTo>
                <a:cubicBezTo>
                  <a:pt x="972358" y="401029"/>
                  <a:pt x="972358" y="394832"/>
                  <a:pt x="978551" y="394832"/>
                </a:cubicBezTo>
                <a:cubicBezTo>
                  <a:pt x="978551" y="388635"/>
                  <a:pt x="981648" y="388635"/>
                  <a:pt x="984745" y="385536"/>
                </a:cubicBezTo>
                <a:cubicBezTo>
                  <a:pt x="984745" y="382438"/>
                  <a:pt x="981648" y="385536"/>
                  <a:pt x="981648" y="382438"/>
                </a:cubicBezTo>
                <a:cubicBezTo>
                  <a:pt x="978551" y="382438"/>
                  <a:pt x="978551" y="385536"/>
                  <a:pt x="978551" y="388635"/>
                </a:cubicBezTo>
                <a:cubicBezTo>
                  <a:pt x="975455" y="385536"/>
                  <a:pt x="975455" y="382438"/>
                  <a:pt x="969261" y="385536"/>
                </a:cubicBezTo>
                <a:cubicBezTo>
                  <a:pt x="975455" y="382438"/>
                  <a:pt x="978551" y="379339"/>
                  <a:pt x="975455" y="373142"/>
                </a:cubicBezTo>
                <a:cubicBezTo>
                  <a:pt x="978551" y="373142"/>
                  <a:pt x="978551" y="382438"/>
                  <a:pt x="984745" y="382438"/>
                </a:cubicBezTo>
                <a:cubicBezTo>
                  <a:pt x="987841" y="379339"/>
                  <a:pt x="978551" y="379339"/>
                  <a:pt x="981648" y="373142"/>
                </a:cubicBezTo>
                <a:cubicBezTo>
                  <a:pt x="984745" y="373142"/>
                  <a:pt x="990938" y="376241"/>
                  <a:pt x="994035" y="373142"/>
                </a:cubicBezTo>
                <a:cubicBezTo>
                  <a:pt x="997131" y="373142"/>
                  <a:pt x="997131" y="376241"/>
                  <a:pt x="997131" y="379339"/>
                </a:cubicBezTo>
                <a:cubicBezTo>
                  <a:pt x="997131" y="370044"/>
                  <a:pt x="1012615" y="382438"/>
                  <a:pt x="1009518" y="366945"/>
                </a:cubicBezTo>
                <a:cubicBezTo>
                  <a:pt x="1015711" y="376241"/>
                  <a:pt x="1018808" y="413423"/>
                  <a:pt x="1000228" y="419620"/>
                </a:cubicBezTo>
                <a:cubicBezTo>
                  <a:pt x="1000228" y="416521"/>
                  <a:pt x="1000228" y="416521"/>
                  <a:pt x="1000228" y="413423"/>
                </a:cubicBezTo>
                <a:cubicBezTo>
                  <a:pt x="990938" y="413423"/>
                  <a:pt x="994035" y="425817"/>
                  <a:pt x="997131" y="428915"/>
                </a:cubicBezTo>
                <a:cubicBezTo>
                  <a:pt x="1000228" y="422718"/>
                  <a:pt x="1012615" y="416521"/>
                  <a:pt x="1015711" y="416521"/>
                </a:cubicBezTo>
                <a:cubicBezTo>
                  <a:pt x="1015711" y="419620"/>
                  <a:pt x="1006421" y="435112"/>
                  <a:pt x="1015711" y="438211"/>
                </a:cubicBezTo>
                <a:cubicBezTo>
                  <a:pt x="1006421" y="478491"/>
                  <a:pt x="990938" y="493984"/>
                  <a:pt x="978551" y="531166"/>
                </a:cubicBezTo>
                <a:cubicBezTo>
                  <a:pt x="972358" y="524969"/>
                  <a:pt x="972358" y="528068"/>
                  <a:pt x="972358" y="534265"/>
                </a:cubicBezTo>
                <a:cubicBezTo>
                  <a:pt x="963068" y="534265"/>
                  <a:pt x="969261" y="543560"/>
                  <a:pt x="959971" y="546659"/>
                </a:cubicBezTo>
                <a:cubicBezTo>
                  <a:pt x="975455" y="546659"/>
                  <a:pt x="953778" y="555954"/>
                  <a:pt x="966165" y="559053"/>
                </a:cubicBezTo>
                <a:cubicBezTo>
                  <a:pt x="950681" y="580742"/>
                  <a:pt x="938294" y="608629"/>
                  <a:pt x="969261" y="627220"/>
                </a:cubicBezTo>
                <a:cubicBezTo>
                  <a:pt x="969261" y="630318"/>
                  <a:pt x="963068" y="627220"/>
                  <a:pt x="959971" y="627220"/>
                </a:cubicBezTo>
                <a:cubicBezTo>
                  <a:pt x="963068" y="630318"/>
                  <a:pt x="959971" y="636515"/>
                  <a:pt x="959971" y="639614"/>
                </a:cubicBezTo>
                <a:cubicBezTo>
                  <a:pt x="953778" y="639614"/>
                  <a:pt x="953778" y="633417"/>
                  <a:pt x="947584" y="633417"/>
                </a:cubicBezTo>
                <a:cubicBezTo>
                  <a:pt x="944488" y="636515"/>
                  <a:pt x="956875" y="636515"/>
                  <a:pt x="953778" y="642712"/>
                </a:cubicBezTo>
                <a:cubicBezTo>
                  <a:pt x="950681" y="645811"/>
                  <a:pt x="950681" y="642712"/>
                  <a:pt x="947584" y="642712"/>
                </a:cubicBezTo>
                <a:cubicBezTo>
                  <a:pt x="947584" y="648909"/>
                  <a:pt x="956875" y="648909"/>
                  <a:pt x="956875" y="655106"/>
                </a:cubicBezTo>
                <a:cubicBezTo>
                  <a:pt x="950681" y="658205"/>
                  <a:pt x="953778" y="652008"/>
                  <a:pt x="950681" y="648909"/>
                </a:cubicBezTo>
                <a:cubicBezTo>
                  <a:pt x="947584" y="648909"/>
                  <a:pt x="947584" y="652008"/>
                  <a:pt x="947584" y="655106"/>
                </a:cubicBezTo>
                <a:cubicBezTo>
                  <a:pt x="950681" y="661303"/>
                  <a:pt x="956875" y="658205"/>
                  <a:pt x="956875" y="664402"/>
                </a:cubicBezTo>
                <a:cubicBezTo>
                  <a:pt x="947584" y="667500"/>
                  <a:pt x="947584" y="652008"/>
                  <a:pt x="935198" y="652008"/>
                </a:cubicBezTo>
                <a:cubicBezTo>
                  <a:pt x="938294" y="658205"/>
                  <a:pt x="941391" y="658205"/>
                  <a:pt x="938294" y="664402"/>
                </a:cubicBezTo>
                <a:cubicBezTo>
                  <a:pt x="932101" y="655106"/>
                  <a:pt x="925908" y="664402"/>
                  <a:pt x="916618" y="664402"/>
                </a:cubicBezTo>
                <a:cubicBezTo>
                  <a:pt x="925908" y="673697"/>
                  <a:pt x="935198" y="673697"/>
                  <a:pt x="941391" y="676796"/>
                </a:cubicBezTo>
                <a:cubicBezTo>
                  <a:pt x="941391" y="679894"/>
                  <a:pt x="941391" y="686091"/>
                  <a:pt x="947584" y="689190"/>
                </a:cubicBezTo>
                <a:cubicBezTo>
                  <a:pt x="944488" y="692288"/>
                  <a:pt x="938294" y="689190"/>
                  <a:pt x="935198" y="692288"/>
                </a:cubicBezTo>
                <a:cubicBezTo>
                  <a:pt x="938294" y="698485"/>
                  <a:pt x="950681" y="686091"/>
                  <a:pt x="947584" y="695387"/>
                </a:cubicBezTo>
                <a:cubicBezTo>
                  <a:pt x="950681" y="695387"/>
                  <a:pt x="950681" y="692288"/>
                  <a:pt x="953778" y="689190"/>
                </a:cubicBezTo>
                <a:cubicBezTo>
                  <a:pt x="959971" y="692288"/>
                  <a:pt x="950681" y="695387"/>
                  <a:pt x="953778" y="701584"/>
                </a:cubicBezTo>
                <a:cubicBezTo>
                  <a:pt x="947584" y="701584"/>
                  <a:pt x="944488" y="695387"/>
                  <a:pt x="941391" y="701584"/>
                </a:cubicBezTo>
                <a:cubicBezTo>
                  <a:pt x="938294" y="698485"/>
                  <a:pt x="941391" y="695387"/>
                  <a:pt x="935198" y="698485"/>
                </a:cubicBezTo>
                <a:cubicBezTo>
                  <a:pt x="935198" y="692288"/>
                  <a:pt x="932101" y="689190"/>
                  <a:pt x="932101" y="686091"/>
                </a:cubicBezTo>
                <a:cubicBezTo>
                  <a:pt x="925908" y="686091"/>
                  <a:pt x="913521" y="692288"/>
                  <a:pt x="913521" y="686091"/>
                </a:cubicBezTo>
                <a:cubicBezTo>
                  <a:pt x="910424" y="686091"/>
                  <a:pt x="910424" y="689190"/>
                  <a:pt x="907328" y="689190"/>
                </a:cubicBezTo>
                <a:cubicBezTo>
                  <a:pt x="904231" y="692288"/>
                  <a:pt x="910424" y="692288"/>
                  <a:pt x="910424" y="695387"/>
                </a:cubicBezTo>
                <a:cubicBezTo>
                  <a:pt x="913521" y="689190"/>
                  <a:pt x="925908" y="695387"/>
                  <a:pt x="925908" y="701584"/>
                </a:cubicBezTo>
                <a:cubicBezTo>
                  <a:pt x="919714" y="698485"/>
                  <a:pt x="919714" y="707781"/>
                  <a:pt x="925908" y="704682"/>
                </a:cubicBezTo>
                <a:cubicBezTo>
                  <a:pt x="925908" y="707781"/>
                  <a:pt x="922811" y="710879"/>
                  <a:pt x="916618" y="707781"/>
                </a:cubicBezTo>
                <a:cubicBezTo>
                  <a:pt x="916618" y="704682"/>
                  <a:pt x="913521" y="701584"/>
                  <a:pt x="910424" y="701584"/>
                </a:cubicBezTo>
                <a:cubicBezTo>
                  <a:pt x="907328" y="701584"/>
                  <a:pt x="907328" y="704682"/>
                  <a:pt x="907328" y="707781"/>
                </a:cubicBezTo>
                <a:cubicBezTo>
                  <a:pt x="891844" y="698485"/>
                  <a:pt x="891844" y="717076"/>
                  <a:pt x="879458" y="717076"/>
                </a:cubicBezTo>
                <a:cubicBezTo>
                  <a:pt x="888748" y="710879"/>
                  <a:pt x="882554" y="717076"/>
                  <a:pt x="882554" y="707781"/>
                </a:cubicBezTo>
                <a:cubicBezTo>
                  <a:pt x="873264" y="707781"/>
                  <a:pt x="873264" y="713978"/>
                  <a:pt x="867071" y="713978"/>
                </a:cubicBezTo>
                <a:cubicBezTo>
                  <a:pt x="863974" y="720175"/>
                  <a:pt x="873264" y="717076"/>
                  <a:pt x="873264" y="720175"/>
                </a:cubicBezTo>
                <a:cubicBezTo>
                  <a:pt x="873264" y="713978"/>
                  <a:pt x="876361" y="717076"/>
                  <a:pt x="882554" y="720175"/>
                </a:cubicBezTo>
                <a:cubicBezTo>
                  <a:pt x="873264" y="726372"/>
                  <a:pt x="891844" y="726372"/>
                  <a:pt x="891844" y="735667"/>
                </a:cubicBezTo>
                <a:cubicBezTo>
                  <a:pt x="882554" y="735667"/>
                  <a:pt x="882554" y="732569"/>
                  <a:pt x="873264" y="735667"/>
                </a:cubicBezTo>
                <a:cubicBezTo>
                  <a:pt x="870167" y="732569"/>
                  <a:pt x="873264" y="732569"/>
                  <a:pt x="870167" y="729470"/>
                </a:cubicBezTo>
                <a:cubicBezTo>
                  <a:pt x="870167" y="729470"/>
                  <a:pt x="867071" y="732569"/>
                  <a:pt x="867071" y="735667"/>
                </a:cubicBezTo>
                <a:cubicBezTo>
                  <a:pt x="867071" y="738766"/>
                  <a:pt x="870167" y="738766"/>
                  <a:pt x="870167" y="738766"/>
                </a:cubicBezTo>
                <a:cubicBezTo>
                  <a:pt x="870167" y="744963"/>
                  <a:pt x="867071" y="738766"/>
                  <a:pt x="863974" y="738766"/>
                </a:cubicBezTo>
                <a:cubicBezTo>
                  <a:pt x="863974" y="735667"/>
                  <a:pt x="863974" y="729470"/>
                  <a:pt x="867071" y="729470"/>
                </a:cubicBezTo>
                <a:cubicBezTo>
                  <a:pt x="867071" y="726372"/>
                  <a:pt x="863974" y="729470"/>
                  <a:pt x="860877" y="729470"/>
                </a:cubicBezTo>
                <a:cubicBezTo>
                  <a:pt x="863974" y="729470"/>
                  <a:pt x="863974" y="732569"/>
                  <a:pt x="863974" y="735667"/>
                </a:cubicBezTo>
                <a:cubicBezTo>
                  <a:pt x="842297" y="732569"/>
                  <a:pt x="851587" y="744963"/>
                  <a:pt x="842297" y="751160"/>
                </a:cubicBezTo>
                <a:cubicBezTo>
                  <a:pt x="848491" y="757357"/>
                  <a:pt x="851587" y="748061"/>
                  <a:pt x="857781" y="751160"/>
                </a:cubicBezTo>
                <a:cubicBezTo>
                  <a:pt x="854684" y="754258"/>
                  <a:pt x="854684" y="757357"/>
                  <a:pt x="863974" y="757357"/>
                </a:cubicBezTo>
                <a:cubicBezTo>
                  <a:pt x="860877" y="760455"/>
                  <a:pt x="845394" y="757357"/>
                  <a:pt x="839201" y="754258"/>
                </a:cubicBezTo>
                <a:cubicBezTo>
                  <a:pt x="839201" y="760455"/>
                  <a:pt x="845394" y="760455"/>
                  <a:pt x="842297" y="769751"/>
                </a:cubicBezTo>
                <a:cubicBezTo>
                  <a:pt x="845394" y="769751"/>
                  <a:pt x="848491" y="769751"/>
                  <a:pt x="851587" y="769751"/>
                </a:cubicBezTo>
                <a:cubicBezTo>
                  <a:pt x="845394" y="775948"/>
                  <a:pt x="836104" y="772849"/>
                  <a:pt x="829911" y="782145"/>
                </a:cubicBezTo>
                <a:cubicBezTo>
                  <a:pt x="839201" y="785243"/>
                  <a:pt x="845394" y="779046"/>
                  <a:pt x="851587" y="775948"/>
                </a:cubicBezTo>
                <a:cubicBezTo>
                  <a:pt x="854684" y="775948"/>
                  <a:pt x="854684" y="775948"/>
                  <a:pt x="854684" y="779046"/>
                </a:cubicBezTo>
                <a:cubicBezTo>
                  <a:pt x="848491" y="785243"/>
                  <a:pt x="845394" y="785243"/>
                  <a:pt x="836104" y="788342"/>
                </a:cubicBezTo>
                <a:cubicBezTo>
                  <a:pt x="845394" y="782145"/>
                  <a:pt x="829911" y="785243"/>
                  <a:pt x="826814" y="785243"/>
                </a:cubicBezTo>
                <a:cubicBezTo>
                  <a:pt x="823717" y="788342"/>
                  <a:pt x="823717" y="797637"/>
                  <a:pt x="814427" y="794539"/>
                </a:cubicBezTo>
                <a:cubicBezTo>
                  <a:pt x="817524" y="800736"/>
                  <a:pt x="814427" y="800736"/>
                  <a:pt x="814427" y="806933"/>
                </a:cubicBezTo>
                <a:cubicBezTo>
                  <a:pt x="823717" y="810031"/>
                  <a:pt x="826814" y="803834"/>
                  <a:pt x="836104" y="803834"/>
                </a:cubicBezTo>
                <a:cubicBezTo>
                  <a:pt x="829911" y="797637"/>
                  <a:pt x="839201" y="797637"/>
                  <a:pt x="829911" y="797637"/>
                </a:cubicBezTo>
                <a:cubicBezTo>
                  <a:pt x="829911" y="794539"/>
                  <a:pt x="836104" y="797637"/>
                  <a:pt x="836104" y="794539"/>
                </a:cubicBezTo>
                <a:cubicBezTo>
                  <a:pt x="836104" y="794539"/>
                  <a:pt x="836104" y="797637"/>
                  <a:pt x="836104" y="797637"/>
                </a:cubicBezTo>
                <a:cubicBezTo>
                  <a:pt x="842297" y="797637"/>
                  <a:pt x="851587" y="797637"/>
                  <a:pt x="845394" y="788342"/>
                </a:cubicBezTo>
                <a:cubicBezTo>
                  <a:pt x="848491" y="797637"/>
                  <a:pt x="863974" y="791440"/>
                  <a:pt x="863974" y="800736"/>
                </a:cubicBezTo>
                <a:cubicBezTo>
                  <a:pt x="867071" y="800736"/>
                  <a:pt x="867071" y="797637"/>
                  <a:pt x="867071" y="794539"/>
                </a:cubicBezTo>
                <a:cubicBezTo>
                  <a:pt x="873264" y="803834"/>
                  <a:pt x="857781" y="803834"/>
                  <a:pt x="854684" y="810031"/>
                </a:cubicBezTo>
                <a:cubicBezTo>
                  <a:pt x="854684" y="806933"/>
                  <a:pt x="857781" y="803834"/>
                  <a:pt x="860877" y="803834"/>
                </a:cubicBezTo>
                <a:cubicBezTo>
                  <a:pt x="848491" y="803834"/>
                  <a:pt x="829911" y="810031"/>
                  <a:pt x="817524" y="813130"/>
                </a:cubicBezTo>
                <a:cubicBezTo>
                  <a:pt x="817524" y="819327"/>
                  <a:pt x="820621" y="810031"/>
                  <a:pt x="826814" y="813130"/>
                </a:cubicBezTo>
                <a:cubicBezTo>
                  <a:pt x="826814" y="816228"/>
                  <a:pt x="820621" y="816228"/>
                  <a:pt x="817524" y="819327"/>
                </a:cubicBezTo>
                <a:cubicBezTo>
                  <a:pt x="814427" y="825524"/>
                  <a:pt x="820621" y="825524"/>
                  <a:pt x="817524" y="831721"/>
                </a:cubicBezTo>
                <a:cubicBezTo>
                  <a:pt x="826814" y="825524"/>
                  <a:pt x="836104" y="822425"/>
                  <a:pt x="836104" y="810031"/>
                </a:cubicBezTo>
                <a:cubicBezTo>
                  <a:pt x="836104" y="813130"/>
                  <a:pt x="839201" y="813130"/>
                  <a:pt x="839201" y="816228"/>
                </a:cubicBezTo>
                <a:cubicBezTo>
                  <a:pt x="839201" y="816228"/>
                  <a:pt x="842297" y="816228"/>
                  <a:pt x="842297" y="816228"/>
                </a:cubicBezTo>
                <a:cubicBezTo>
                  <a:pt x="842297" y="813130"/>
                  <a:pt x="842297" y="810031"/>
                  <a:pt x="839201" y="810031"/>
                </a:cubicBezTo>
                <a:cubicBezTo>
                  <a:pt x="842297" y="806933"/>
                  <a:pt x="845394" y="806933"/>
                  <a:pt x="851587" y="806933"/>
                </a:cubicBezTo>
                <a:cubicBezTo>
                  <a:pt x="848491" y="813130"/>
                  <a:pt x="848491" y="816228"/>
                  <a:pt x="851587" y="819327"/>
                </a:cubicBezTo>
                <a:cubicBezTo>
                  <a:pt x="829911" y="831721"/>
                  <a:pt x="811331" y="847214"/>
                  <a:pt x="783460" y="856509"/>
                </a:cubicBezTo>
                <a:cubicBezTo>
                  <a:pt x="783460" y="859608"/>
                  <a:pt x="786557" y="859608"/>
                  <a:pt x="786557" y="859608"/>
                </a:cubicBezTo>
                <a:cubicBezTo>
                  <a:pt x="786557" y="859608"/>
                  <a:pt x="783460" y="862706"/>
                  <a:pt x="780364" y="862706"/>
                </a:cubicBezTo>
                <a:cubicBezTo>
                  <a:pt x="780364" y="859608"/>
                  <a:pt x="783460" y="859608"/>
                  <a:pt x="783460" y="859608"/>
                </a:cubicBezTo>
                <a:cubicBezTo>
                  <a:pt x="767977" y="862706"/>
                  <a:pt x="752494" y="865805"/>
                  <a:pt x="737010" y="872002"/>
                </a:cubicBezTo>
                <a:cubicBezTo>
                  <a:pt x="740107" y="868903"/>
                  <a:pt x="743204" y="868903"/>
                  <a:pt x="740107" y="868903"/>
                </a:cubicBezTo>
                <a:cubicBezTo>
                  <a:pt x="749397" y="862706"/>
                  <a:pt x="758687" y="859608"/>
                  <a:pt x="771074" y="859608"/>
                </a:cubicBezTo>
                <a:cubicBezTo>
                  <a:pt x="761784" y="856509"/>
                  <a:pt x="746300" y="862706"/>
                  <a:pt x="737010" y="862706"/>
                </a:cubicBezTo>
                <a:cubicBezTo>
                  <a:pt x="730817" y="862706"/>
                  <a:pt x="740107" y="859608"/>
                  <a:pt x="743204" y="859608"/>
                </a:cubicBezTo>
                <a:cubicBezTo>
                  <a:pt x="743204" y="856509"/>
                  <a:pt x="737010" y="859608"/>
                  <a:pt x="733914" y="859608"/>
                </a:cubicBezTo>
                <a:cubicBezTo>
                  <a:pt x="730817" y="859608"/>
                  <a:pt x="733914" y="862706"/>
                  <a:pt x="733914" y="865805"/>
                </a:cubicBezTo>
                <a:cubicBezTo>
                  <a:pt x="727720" y="865805"/>
                  <a:pt x="724623" y="868903"/>
                  <a:pt x="718430" y="868903"/>
                </a:cubicBezTo>
                <a:cubicBezTo>
                  <a:pt x="724623" y="859608"/>
                  <a:pt x="702947" y="865805"/>
                  <a:pt x="696753" y="868903"/>
                </a:cubicBezTo>
                <a:cubicBezTo>
                  <a:pt x="693657" y="862706"/>
                  <a:pt x="690560" y="856509"/>
                  <a:pt x="699850" y="859608"/>
                </a:cubicBezTo>
                <a:cubicBezTo>
                  <a:pt x="699850" y="868903"/>
                  <a:pt x="718430" y="856509"/>
                  <a:pt x="724623" y="859608"/>
                </a:cubicBezTo>
                <a:cubicBezTo>
                  <a:pt x="721527" y="856509"/>
                  <a:pt x="721527" y="847214"/>
                  <a:pt x="730817" y="847214"/>
                </a:cubicBezTo>
                <a:cubicBezTo>
                  <a:pt x="727720" y="844115"/>
                  <a:pt x="721527" y="847214"/>
                  <a:pt x="718430" y="844115"/>
                </a:cubicBezTo>
                <a:cubicBezTo>
                  <a:pt x="721527" y="841017"/>
                  <a:pt x="724623" y="834820"/>
                  <a:pt x="721527" y="831721"/>
                </a:cubicBezTo>
                <a:cubicBezTo>
                  <a:pt x="721527" y="834820"/>
                  <a:pt x="715333" y="841017"/>
                  <a:pt x="712237" y="847214"/>
                </a:cubicBezTo>
                <a:cubicBezTo>
                  <a:pt x="709140" y="847214"/>
                  <a:pt x="709140" y="844115"/>
                  <a:pt x="706043" y="844115"/>
                </a:cubicBezTo>
                <a:cubicBezTo>
                  <a:pt x="706043" y="841017"/>
                  <a:pt x="712237" y="844115"/>
                  <a:pt x="712237" y="841017"/>
                </a:cubicBezTo>
                <a:cubicBezTo>
                  <a:pt x="712237" y="841017"/>
                  <a:pt x="709140" y="837918"/>
                  <a:pt x="709140" y="837918"/>
                </a:cubicBezTo>
                <a:lnTo>
                  <a:pt x="680427" y="856201"/>
                </a:lnTo>
                <a:lnTo>
                  <a:pt x="665399" y="850699"/>
                </a:lnTo>
                <a:cubicBezTo>
                  <a:pt x="661916" y="849538"/>
                  <a:pt x="662690" y="848763"/>
                  <a:pt x="675077" y="847214"/>
                </a:cubicBezTo>
                <a:cubicBezTo>
                  <a:pt x="662690" y="844115"/>
                  <a:pt x="662690" y="847214"/>
                  <a:pt x="644110" y="847214"/>
                </a:cubicBezTo>
                <a:cubicBezTo>
                  <a:pt x="641013" y="850312"/>
                  <a:pt x="641013" y="856509"/>
                  <a:pt x="634820" y="856509"/>
                </a:cubicBezTo>
                <a:cubicBezTo>
                  <a:pt x="631723" y="853411"/>
                  <a:pt x="631723" y="847214"/>
                  <a:pt x="631723" y="844115"/>
                </a:cubicBezTo>
                <a:cubicBezTo>
                  <a:pt x="625530" y="847214"/>
                  <a:pt x="619336" y="850312"/>
                  <a:pt x="616240" y="847214"/>
                </a:cubicBezTo>
                <a:cubicBezTo>
                  <a:pt x="616240" y="853411"/>
                  <a:pt x="619336" y="856509"/>
                  <a:pt x="616240" y="862706"/>
                </a:cubicBezTo>
                <a:cubicBezTo>
                  <a:pt x="613143" y="862706"/>
                  <a:pt x="610046" y="859608"/>
                  <a:pt x="610046" y="856509"/>
                </a:cubicBezTo>
                <a:cubicBezTo>
                  <a:pt x="606950" y="865805"/>
                  <a:pt x="603853" y="853411"/>
                  <a:pt x="594563" y="853411"/>
                </a:cubicBezTo>
                <a:cubicBezTo>
                  <a:pt x="591466" y="853411"/>
                  <a:pt x="603853" y="862706"/>
                  <a:pt x="591466" y="859608"/>
                </a:cubicBezTo>
                <a:cubicBezTo>
                  <a:pt x="594563" y="862706"/>
                  <a:pt x="597660" y="868903"/>
                  <a:pt x="600756" y="872002"/>
                </a:cubicBezTo>
                <a:cubicBezTo>
                  <a:pt x="613143" y="875100"/>
                  <a:pt x="619336" y="868903"/>
                  <a:pt x="631723" y="872002"/>
                </a:cubicBezTo>
                <a:cubicBezTo>
                  <a:pt x="628626" y="875100"/>
                  <a:pt x="619336" y="875100"/>
                  <a:pt x="616240" y="878199"/>
                </a:cubicBezTo>
                <a:cubicBezTo>
                  <a:pt x="606950" y="872002"/>
                  <a:pt x="588370" y="872002"/>
                  <a:pt x="579079" y="881297"/>
                </a:cubicBezTo>
                <a:cubicBezTo>
                  <a:pt x="575983" y="872002"/>
                  <a:pt x="569789" y="875100"/>
                  <a:pt x="563596" y="875100"/>
                </a:cubicBezTo>
                <a:cubicBezTo>
                  <a:pt x="569789" y="878199"/>
                  <a:pt x="560499" y="884396"/>
                  <a:pt x="560499" y="887494"/>
                </a:cubicBezTo>
                <a:cubicBezTo>
                  <a:pt x="554306" y="887494"/>
                  <a:pt x="563596" y="881297"/>
                  <a:pt x="554306" y="881297"/>
                </a:cubicBezTo>
                <a:cubicBezTo>
                  <a:pt x="548113" y="884396"/>
                  <a:pt x="554306" y="890593"/>
                  <a:pt x="551209" y="896790"/>
                </a:cubicBezTo>
                <a:cubicBezTo>
                  <a:pt x="548113" y="890593"/>
                  <a:pt x="538823" y="893691"/>
                  <a:pt x="541919" y="884396"/>
                </a:cubicBezTo>
                <a:cubicBezTo>
                  <a:pt x="538823" y="887494"/>
                  <a:pt x="538823" y="893691"/>
                  <a:pt x="532629" y="893691"/>
                </a:cubicBezTo>
                <a:cubicBezTo>
                  <a:pt x="535726" y="896790"/>
                  <a:pt x="535726" y="899888"/>
                  <a:pt x="535726" y="902987"/>
                </a:cubicBezTo>
                <a:cubicBezTo>
                  <a:pt x="529533" y="902987"/>
                  <a:pt x="532629" y="896790"/>
                  <a:pt x="526436" y="896790"/>
                </a:cubicBezTo>
                <a:cubicBezTo>
                  <a:pt x="520243" y="896790"/>
                  <a:pt x="526436" y="899888"/>
                  <a:pt x="526436" y="902987"/>
                </a:cubicBezTo>
                <a:cubicBezTo>
                  <a:pt x="514049" y="902987"/>
                  <a:pt x="504759" y="899888"/>
                  <a:pt x="498566" y="899888"/>
                </a:cubicBezTo>
                <a:cubicBezTo>
                  <a:pt x="501662" y="890593"/>
                  <a:pt x="514049" y="896790"/>
                  <a:pt x="517146" y="893691"/>
                </a:cubicBezTo>
                <a:cubicBezTo>
                  <a:pt x="523339" y="887494"/>
                  <a:pt x="514049" y="887494"/>
                  <a:pt x="517146" y="881297"/>
                </a:cubicBezTo>
                <a:cubicBezTo>
                  <a:pt x="510952" y="881297"/>
                  <a:pt x="510952" y="884396"/>
                  <a:pt x="504759" y="887494"/>
                </a:cubicBezTo>
                <a:cubicBezTo>
                  <a:pt x="501662" y="881297"/>
                  <a:pt x="507856" y="881297"/>
                  <a:pt x="507856" y="881297"/>
                </a:cubicBezTo>
                <a:cubicBezTo>
                  <a:pt x="507856" y="875100"/>
                  <a:pt x="504759" y="881297"/>
                  <a:pt x="501662" y="881297"/>
                </a:cubicBezTo>
                <a:cubicBezTo>
                  <a:pt x="501662" y="878199"/>
                  <a:pt x="501662" y="878199"/>
                  <a:pt x="504759" y="878199"/>
                </a:cubicBezTo>
                <a:cubicBezTo>
                  <a:pt x="504759" y="875100"/>
                  <a:pt x="501662" y="875100"/>
                  <a:pt x="501662" y="872002"/>
                </a:cubicBezTo>
                <a:cubicBezTo>
                  <a:pt x="495469" y="872002"/>
                  <a:pt x="492372" y="875100"/>
                  <a:pt x="489276" y="881297"/>
                </a:cubicBezTo>
                <a:cubicBezTo>
                  <a:pt x="492372" y="887494"/>
                  <a:pt x="495469" y="890593"/>
                  <a:pt x="492372" y="896790"/>
                </a:cubicBezTo>
                <a:cubicBezTo>
                  <a:pt x="486179" y="896790"/>
                  <a:pt x="489276" y="887494"/>
                  <a:pt x="483082" y="884396"/>
                </a:cubicBezTo>
                <a:cubicBezTo>
                  <a:pt x="483082" y="887494"/>
                  <a:pt x="483082" y="887494"/>
                  <a:pt x="476889" y="890593"/>
                </a:cubicBezTo>
                <a:cubicBezTo>
                  <a:pt x="476889" y="890593"/>
                  <a:pt x="476889" y="884396"/>
                  <a:pt x="473792" y="884396"/>
                </a:cubicBezTo>
                <a:cubicBezTo>
                  <a:pt x="470696" y="884396"/>
                  <a:pt x="473792" y="890593"/>
                  <a:pt x="473792" y="893691"/>
                </a:cubicBezTo>
                <a:cubicBezTo>
                  <a:pt x="467599" y="890593"/>
                  <a:pt x="470696" y="890593"/>
                  <a:pt x="470696" y="884396"/>
                </a:cubicBezTo>
                <a:cubicBezTo>
                  <a:pt x="464502" y="884396"/>
                  <a:pt x="467599" y="890593"/>
                  <a:pt x="467599" y="896790"/>
                </a:cubicBezTo>
                <a:cubicBezTo>
                  <a:pt x="470696" y="896790"/>
                  <a:pt x="470696" y="893691"/>
                  <a:pt x="473792" y="896790"/>
                </a:cubicBezTo>
                <a:cubicBezTo>
                  <a:pt x="470696" y="899888"/>
                  <a:pt x="461406" y="899888"/>
                  <a:pt x="455212" y="906085"/>
                </a:cubicBezTo>
                <a:cubicBezTo>
                  <a:pt x="455212" y="896790"/>
                  <a:pt x="442826" y="899888"/>
                  <a:pt x="439729" y="887494"/>
                </a:cubicBezTo>
                <a:cubicBezTo>
                  <a:pt x="445922" y="890593"/>
                  <a:pt x="445922" y="893691"/>
                  <a:pt x="449019" y="896790"/>
                </a:cubicBezTo>
                <a:cubicBezTo>
                  <a:pt x="455212" y="896790"/>
                  <a:pt x="455212" y="893691"/>
                  <a:pt x="461406" y="896790"/>
                </a:cubicBezTo>
                <a:cubicBezTo>
                  <a:pt x="458309" y="884396"/>
                  <a:pt x="455212" y="887494"/>
                  <a:pt x="458309" y="878199"/>
                </a:cubicBezTo>
                <a:cubicBezTo>
                  <a:pt x="452116" y="878199"/>
                  <a:pt x="452116" y="887494"/>
                  <a:pt x="449019" y="881297"/>
                </a:cubicBezTo>
                <a:cubicBezTo>
                  <a:pt x="449019" y="881297"/>
                  <a:pt x="445922" y="884396"/>
                  <a:pt x="442826" y="887494"/>
                </a:cubicBezTo>
                <a:cubicBezTo>
                  <a:pt x="436632" y="884396"/>
                  <a:pt x="445922" y="881297"/>
                  <a:pt x="445922" y="878199"/>
                </a:cubicBezTo>
                <a:cubicBezTo>
                  <a:pt x="436632" y="878199"/>
                  <a:pt x="436632" y="887494"/>
                  <a:pt x="433535" y="893691"/>
                </a:cubicBezTo>
                <a:cubicBezTo>
                  <a:pt x="430439" y="893691"/>
                  <a:pt x="430439" y="890593"/>
                  <a:pt x="427342" y="890593"/>
                </a:cubicBezTo>
                <a:cubicBezTo>
                  <a:pt x="427342" y="884396"/>
                  <a:pt x="430439" y="887494"/>
                  <a:pt x="433535" y="887494"/>
                </a:cubicBezTo>
                <a:cubicBezTo>
                  <a:pt x="427342" y="878199"/>
                  <a:pt x="421149" y="890593"/>
                  <a:pt x="411859" y="884396"/>
                </a:cubicBezTo>
                <a:cubicBezTo>
                  <a:pt x="408762" y="890593"/>
                  <a:pt x="418052" y="884396"/>
                  <a:pt x="418052" y="887494"/>
                </a:cubicBezTo>
                <a:cubicBezTo>
                  <a:pt x="418052" y="893691"/>
                  <a:pt x="411859" y="893691"/>
                  <a:pt x="408762" y="893691"/>
                </a:cubicBezTo>
                <a:cubicBezTo>
                  <a:pt x="411859" y="893691"/>
                  <a:pt x="411859" y="890593"/>
                  <a:pt x="411859" y="887494"/>
                </a:cubicBezTo>
                <a:cubicBezTo>
                  <a:pt x="408762" y="887494"/>
                  <a:pt x="408762" y="890593"/>
                  <a:pt x="405665" y="890593"/>
                </a:cubicBezTo>
                <a:cubicBezTo>
                  <a:pt x="408762" y="893691"/>
                  <a:pt x="408762" y="896790"/>
                  <a:pt x="411859" y="896790"/>
                </a:cubicBezTo>
                <a:cubicBezTo>
                  <a:pt x="408762" y="899888"/>
                  <a:pt x="405665" y="902987"/>
                  <a:pt x="408762" y="909184"/>
                </a:cubicBezTo>
                <a:cubicBezTo>
                  <a:pt x="383989" y="896790"/>
                  <a:pt x="380892" y="927775"/>
                  <a:pt x="356118" y="930873"/>
                </a:cubicBezTo>
                <a:cubicBezTo>
                  <a:pt x="359215" y="924676"/>
                  <a:pt x="356118" y="918479"/>
                  <a:pt x="353022" y="915381"/>
                </a:cubicBezTo>
                <a:cubicBezTo>
                  <a:pt x="353022" y="912282"/>
                  <a:pt x="356118" y="918479"/>
                  <a:pt x="359215" y="915381"/>
                </a:cubicBezTo>
                <a:cubicBezTo>
                  <a:pt x="359215" y="912282"/>
                  <a:pt x="356118" y="912282"/>
                  <a:pt x="353022" y="909184"/>
                </a:cubicBezTo>
                <a:cubicBezTo>
                  <a:pt x="362312" y="912282"/>
                  <a:pt x="359215" y="902987"/>
                  <a:pt x="368505" y="899888"/>
                </a:cubicBezTo>
                <a:cubicBezTo>
                  <a:pt x="368505" y="896790"/>
                  <a:pt x="367731" y="895240"/>
                  <a:pt x="366957" y="893691"/>
                </a:cubicBezTo>
                <a:lnTo>
                  <a:pt x="365474" y="887758"/>
                </a:lnTo>
                <a:lnTo>
                  <a:pt x="374699" y="893691"/>
                </a:lnTo>
                <a:cubicBezTo>
                  <a:pt x="371602" y="893691"/>
                  <a:pt x="368505" y="890593"/>
                  <a:pt x="365408" y="887494"/>
                </a:cubicBezTo>
                <a:lnTo>
                  <a:pt x="365474" y="887758"/>
                </a:lnTo>
                <a:lnTo>
                  <a:pt x="363860" y="886720"/>
                </a:lnTo>
                <a:lnTo>
                  <a:pt x="363159" y="881456"/>
                </a:lnTo>
                <a:lnTo>
                  <a:pt x="368505" y="882459"/>
                </a:lnTo>
                <a:cubicBezTo>
                  <a:pt x="370054" y="883621"/>
                  <a:pt x="371602" y="884396"/>
                  <a:pt x="374699" y="881297"/>
                </a:cubicBezTo>
                <a:cubicBezTo>
                  <a:pt x="374699" y="884396"/>
                  <a:pt x="371602" y="884396"/>
                  <a:pt x="371602" y="887494"/>
                </a:cubicBezTo>
                <a:cubicBezTo>
                  <a:pt x="371602" y="887494"/>
                  <a:pt x="374699" y="887494"/>
                  <a:pt x="374699" y="887494"/>
                </a:cubicBezTo>
                <a:cubicBezTo>
                  <a:pt x="377795" y="887494"/>
                  <a:pt x="377795" y="884396"/>
                  <a:pt x="383989" y="884396"/>
                </a:cubicBezTo>
                <a:cubicBezTo>
                  <a:pt x="377795" y="875100"/>
                  <a:pt x="390182" y="875100"/>
                  <a:pt x="383989" y="872002"/>
                </a:cubicBezTo>
                <a:cubicBezTo>
                  <a:pt x="383989" y="865805"/>
                  <a:pt x="387085" y="868903"/>
                  <a:pt x="390182" y="868903"/>
                </a:cubicBezTo>
                <a:cubicBezTo>
                  <a:pt x="390182" y="865805"/>
                  <a:pt x="387085" y="865805"/>
                  <a:pt x="387085" y="862706"/>
                </a:cubicBezTo>
                <a:cubicBezTo>
                  <a:pt x="390182" y="862706"/>
                  <a:pt x="390182" y="859608"/>
                  <a:pt x="396375" y="859608"/>
                </a:cubicBezTo>
                <a:cubicBezTo>
                  <a:pt x="396375" y="859608"/>
                  <a:pt x="396375" y="856509"/>
                  <a:pt x="396375" y="853411"/>
                </a:cubicBezTo>
                <a:cubicBezTo>
                  <a:pt x="390182" y="853411"/>
                  <a:pt x="393279" y="859608"/>
                  <a:pt x="387085" y="856509"/>
                </a:cubicBezTo>
                <a:cubicBezTo>
                  <a:pt x="387085" y="856509"/>
                  <a:pt x="387085" y="844115"/>
                  <a:pt x="380892" y="841017"/>
                </a:cubicBezTo>
                <a:cubicBezTo>
                  <a:pt x="383989" y="847214"/>
                  <a:pt x="383989" y="856509"/>
                  <a:pt x="387085" y="862706"/>
                </a:cubicBezTo>
                <a:cubicBezTo>
                  <a:pt x="383989" y="865805"/>
                  <a:pt x="383989" y="868903"/>
                  <a:pt x="380892" y="868903"/>
                </a:cubicBezTo>
                <a:cubicBezTo>
                  <a:pt x="380892" y="862706"/>
                  <a:pt x="377795" y="862706"/>
                  <a:pt x="377795" y="859608"/>
                </a:cubicBezTo>
                <a:cubicBezTo>
                  <a:pt x="371602" y="862706"/>
                  <a:pt x="374699" y="856509"/>
                  <a:pt x="365408" y="859608"/>
                </a:cubicBezTo>
                <a:cubicBezTo>
                  <a:pt x="362312" y="862706"/>
                  <a:pt x="362312" y="865805"/>
                  <a:pt x="362312" y="868903"/>
                </a:cubicBezTo>
                <a:cubicBezTo>
                  <a:pt x="356118" y="868903"/>
                  <a:pt x="353022" y="868903"/>
                  <a:pt x="353022" y="875100"/>
                </a:cubicBezTo>
                <a:cubicBezTo>
                  <a:pt x="349925" y="868903"/>
                  <a:pt x="340635" y="872002"/>
                  <a:pt x="334442" y="875100"/>
                </a:cubicBezTo>
                <a:cubicBezTo>
                  <a:pt x="337538" y="868903"/>
                  <a:pt x="331345" y="868903"/>
                  <a:pt x="328248" y="865805"/>
                </a:cubicBezTo>
                <a:cubicBezTo>
                  <a:pt x="331345" y="859608"/>
                  <a:pt x="331345" y="850312"/>
                  <a:pt x="325152" y="844115"/>
                </a:cubicBezTo>
                <a:cubicBezTo>
                  <a:pt x="322055" y="844115"/>
                  <a:pt x="325152" y="847214"/>
                  <a:pt x="325152" y="853411"/>
                </a:cubicBezTo>
                <a:cubicBezTo>
                  <a:pt x="322055" y="850312"/>
                  <a:pt x="318958" y="853411"/>
                  <a:pt x="315862" y="853411"/>
                </a:cubicBezTo>
                <a:cubicBezTo>
                  <a:pt x="315862" y="862706"/>
                  <a:pt x="315862" y="868903"/>
                  <a:pt x="312765" y="875100"/>
                </a:cubicBezTo>
                <a:cubicBezTo>
                  <a:pt x="306572" y="868903"/>
                  <a:pt x="312765" y="865805"/>
                  <a:pt x="312765" y="853411"/>
                </a:cubicBezTo>
                <a:cubicBezTo>
                  <a:pt x="306572" y="850312"/>
                  <a:pt x="309668" y="859608"/>
                  <a:pt x="303475" y="859608"/>
                </a:cubicBezTo>
                <a:cubicBezTo>
                  <a:pt x="300378" y="853411"/>
                  <a:pt x="303475" y="841017"/>
                  <a:pt x="309668" y="837918"/>
                </a:cubicBezTo>
                <a:cubicBezTo>
                  <a:pt x="309668" y="831721"/>
                  <a:pt x="306572" y="837918"/>
                  <a:pt x="303475" y="837918"/>
                </a:cubicBezTo>
                <a:cubicBezTo>
                  <a:pt x="312765" y="828623"/>
                  <a:pt x="300378" y="828623"/>
                  <a:pt x="294185" y="831721"/>
                </a:cubicBezTo>
                <a:cubicBezTo>
                  <a:pt x="291088" y="825524"/>
                  <a:pt x="300378" y="828623"/>
                  <a:pt x="303475" y="822425"/>
                </a:cubicBezTo>
                <a:cubicBezTo>
                  <a:pt x="303475" y="819327"/>
                  <a:pt x="297282" y="819327"/>
                  <a:pt x="297282" y="819327"/>
                </a:cubicBezTo>
                <a:cubicBezTo>
                  <a:pt x="297282" y="816228"/>
                  <a:pt x="300378" y="813130"/>
                  <a:pt x="297282" y="813130"/>
                </a:cubicBezTo>
                <a:cubicBezTo>
                  <a:pt x="297282" y="806933"/>
                  <a:pt x="300378" y="810031"/>
                  <a:pt x="303475" y="813130"/>
                </a:cubicBezTo>
                <a:cubicBezTo>
                  <a:pt x="309668" y="810031"/>
                  <a:pt x="300378" y="806933"/>
                  <a:pt x="309668" y="806933"/>
                </a:cubicBezTo>
                <a:cubicBezTo>
                  <a:pt x="309668" y="806933"/>
                  <a:pt x="306572" y="806933"/>
                  <a:pt x="306572" y="806933"/>
                </a:cubicBezTo>
                <a:cubicBezTo>
                  <a:pt x="303475" y="803834"/>
                  <a:pt x="315862" y="800736"/>
                  <a:pt x="312765" y="806933"/>
                </a:cubicBezTo>
                <a:cubicBezTo>
                  <a:pt x="322055" y="803834"/>
                  <a:pt x="312765" y="791440"/>
                  <a:pt x="309668" y="788342"/>
                </a:cubicBezTo>
                <a:cubicBezTo>
                  <a:pt x="312765" y="785243"/>
                  <a:pt x="318958" y="785243"/>
                  <a:pt x="318958" y="782145"/>
                </a:cubicBezTo>
                <a:cubicBezTo>
                  <a:pt x="315862" y="775948"/>
                  <a:pt x="315862" y="785243"/>
                  <a:pt x="309668" y="782145"/>
                </a:cubicBezTo>
                <a:cubicBezTo>
                  <a:pt x="315862" y="769751"/>
                  <a:pt x="318958" y="785243"/>
                  <a:pt x="328248" y="785243"/>
                </a:cubicBezTo>
                <a:cubicBezTo>
                  <a:pt x="325152" y="775948"/>
                  <a:pt x="315862" y="766652"/>
                  <a:pt x="306572" y="772849"/>
                </a:cubicBezTo>
                <a:cubicBezTo>
                  <a:pt x="306572" y="782145"/>
                  <a:pt x="309668" y="785243"/>
                  <a:pt x="306572" y="791440"/>
                </a:cubicBezTo>
                <a:cubicBezTo>
                  <a:pt x="303475" y="791440"/>
                  <a:pt x="303475" y="785243"/>
                  <a:pt x="303475" y="782145"/>
                </a:cubicBezTo>
                <a:cubicBezTo>
                  <a:pt x="300378" y="782145"/>
                  <a:pt x="300378" y="782145"/>
                  <a:pt x="300378" y="785243"/>
                </a:cubicBezTo>
                <a:cubicBezTo>
                  <a:pt x="294185" y="782145"/>
                  <a:pt x="297282" y="772849"/>
                  <a:pt x="297282" y="763554"/>
                </a:cubicBezTo>
                <a:cubicBezTo>
                  <a:pt x="287991" y="766652"/>
                  <a:pt x="291088" y="772849"/>
                  <a:pt x="287991" y="779046"/>
                </a:cubicBezTo>
                <a:cubicBezTo>
                  <a:pt x="281798" y="775948"/>
                  <a:pt x="281798" y="769751"/>
                  <a:pt x="287991" y="766652"/>
                </a:cubicBezTo>
                <a:cubicBezTo>
                  <a:pt x="284895" y="763554"/>
                  <a:pt x="284895" y="763554"/>
                  <a:pt x="284895" y="763554"/>
                </a:cubicBezTo>
                <a:cubicBezTo>
                  <a:pt x="281798" y="760455"/>
                  <a:pt x="278701" y="763554"/>
                  <a:pt x="275605" y="766652"/>
                </a:cubicBezTo>
                <a:cubicBezTo>
                  <a:pt x="278701" y="769751"/>
                  <a:pt x="278701" y="782145"/>
                  <a:pt x="272508" y="782145"/>
                </a:cubicBezTo>
                <a:cubicBezTo>
                  <a:pt x="272508" y="779046"/>
                  <a:pt x="272508" y="779046"/>
                  <a:pt x="275605" y="775948"/>
                </a:cubicBezTo>
                <a:cubicBezTo>
                  <a:pt x="272508" y="775948"/>
                  <a:pt x="266315" y="779046"/>
                  <a:pt x="269411" y="772849"/>
                </a:cubicBezTo>
                <a:cubicBezTo>
                  <a:pt x="269411" y="769751"/>
                  <a:pt x="272508" y="772849"/>
                  <a:pt x="275605" y="769751"/>
                </a:cubicBezTo>
                <a:cubicBezTo>
                  <a:pt x="269411" y="769751"/>
                  <a:pt x="278701" y="763554"/>
                  <a:pt x="272508" y="763554"/>
                </a:cubicBezTo>
                <a:cubicBezTo>
                  <a:pt x="272508" y="766652"/>
                  <a:pt x="269411" y="766652"/>
                  <a:pt x="269411" y="763554"/>
                </a:cubicBezTo>
                <a:cubicBezTo>
                  <a:pt x="269411" y="757357"/>
                  <a:pt x="269411" y="757357"/>
                  <a:pt x="272508" y="751160"/>
                </a:cubicBezTo>
                <a:cubicBezTo>
                  <a:pt x="269411" y="748061"/>
                  <a:pt x="266315" y="751160"/>
                  <a:pt x="263218" y="754258"/>
                </a:cubicBezTo>
                <a:cubicBezTo>
                  <a:pt x="263218" y="763554"/>
                  <a:pt x="266315" y="763554"/>
                  <a:pt x="269411" y="772849"/>
                </a:cubicBezTo>
                <a:cubicBezTo>
                  <a:pt x="266315" y="775948"/>
                  <a:pt x="266315" y="779046"/>
                  <a:pt x="269411" y="779046"/>
                </a:cubicBezTo>
                <a:cubicBezTo>
                  <a:pt x="263218" y="782145"/>
                  <a:pt x="260121" y="782145"/>
                  <a:pt x="253928" y="782145"/>
                </a:cubicBezTo>
                <a:cubicBezTo>
                  <a:pt x="260121" y="772849"/>
                  <a:pt x="250831" y="775948"/>
                  <a:pt x="257025" y="769751"/>
                </a:cubicBezTo>
                <a:cubicBezTo>
                  <a:pt x="250831" y="769751"/>
                  <a:pt x="238445" y="779046"/>
                  <a:pt x="241541" y="785243"/>
                </a:cubicBezTo>
                <a:cubicBezTo>
                  <a:pt x="244638" y="788342"/>
                  <a:pt x="247735" y="788342"/>
                  <a:pt x="250831" y="788342"/>
                </a:cubicBezTo>
                <a:cubicBezTo>
                  <a:pt x="250831" y="791440"/>
                  <a:pt x="244638" y="791440"/>
                  <a:pt x="244638" y="794539"/>
                </a:cubicBezTo>
                <a:cubicBezTo>
                  <a:pt x="241541" y="794539"/>
                  <a:pt x="241541" y="794539"/>
                  <a:pt x="241541" y="791440"/>
                </a:cubicBezTo>
                <a:cubicBezTo>
                  <a:pt x="241541" y="794539"/>
                  <a:pt x="238445" y="797637"/>
                  <a:pt x="235348" y="797637"/>
                </a:cubicBezTo>
                <a:cubicBezTo>
                  <a:pt x="238445" y="813130"/>
                  <a:pt x="226058" y="822425"/>
                  <a:pt x="226058" y="844115"/>
                </a:cubicBezTo>
                <a:cubicBezTo>
                  <a:pt x="219864" y="844115"/>
                  <a:pt x="219864" y="853411"/>
                  <a:pt x="213671" y="856509"/>
                </a:cubicBezTo>
                <a:cubicBezTo>
                  <a:pt x="213671" y="853411"/>
                  <a:pt x="210574" y="847214"/>
                  <a:pt x="207478" y="856509"/>
                </a:cubicBezTo>
                <a:cubicBezTo>
                  <a:pt x="201284" y="850312"/>
                  <a:pt x="213671" y="853411"/>
                  <a:pt x="213671" y="847214"/>
                </a:cubicBezTo>
                <a:cubicBezTo>
                  <a:pt x="213671" y="847214"/>
                  <a:pt x="213671" y="850312"/>
                  <a:pt x="213671" y="853411"/>
                </a:cubicBezTo>
                <a:cubicBezTo>
                  <a:pt x="222961" y="853411"/>
                  <a:pt x="210574" y="841017"/>
                  <a:pt x="216768" y="834820"/>
                </a:cubicBezTo>
                <a:cubicBezTo>
                  <a:pt x="216768" y="831721"/>
                  <a:pt x="213671" y="831721"/>
                  <a:pt x="210574" y="834820"/>
                </a:cubicBezTo>
                <a:cubicBezTo>
                  <a:pt x="204381" y="831721"/>
                  <a:pt x="210574" y="828623"/>
                  <a:pt x="207478" y="825524"/>
                </a:cubicBezTo>
                <a:cubicBezTo>
                  <a:pt x="204381" y="825524"/>
                  <a:pt x="207478" y="831721"/>
                  <a:pt x="201284" y="831721"/>
                </a:cubicBezTo>
                <a:cubicBezTo>
                  <a:pt x="201284" y="828623"/>
                  <a:pt x="204381" y="822425"/>
                  <a:pt x="201284" y="822425"/>
                </a:cubicBezTo>
                <a:cubicBezTo>
                  <a:pt x="201284" y="822425"/>
                  <a:pt x="201284" y="822425"/>
                  <a:pt x="204381" y="822425"/>
                </a:cubicBezTo>
                <a:cubicBezTo>
                  <a:pt x="207478" y="816228"/>
                  <a:pt x="198188" y="819327"/>
                  <a:pt x="201284" y="816228"/>
                </a:cubicBezTo>
                <a:cubicBezTo>
                  <a:pt x="195091" y="816228"/>
                  <a:pt x="198188" y="816228"/>
                  <a:pt x="191994" y="816228"/>
                </a:cubicBezTo>
                <a:cubicBezTo>
                  <a:pt x="195091" y="813130"/>
                  <a:pt x="204381" y="810031"/>
                  <a:pt x="207478" y="816228"/>
                </a:cubicBezTo>
                <a:cubicBezTo>
                  <a:pt x="198188" y="819327"/>
                  <a:pt x="216768" y="819327"/>
                  <a:pt x="210574" y="831721"/>
                </a:cubicBezTo>
                <a:cubicBezTo>
                  <a:pt x="216768" y="831721"/>
                  <a:pt x="213671" y="825524"/>
                  <a:pt x="222961" y="825524"/>
                </a:cubicBezTo>
                <a:cubicBezTo>
                  <a:pt x="216768" y="822425"/>
                  <a:pt x="213671" y="825524"/>
                  <a:pt x="216768" y="816228"/>
                </a:cubicBezTo>
                <a:cubicBezTo>
                  <a:pt x="213671" y="816228"/>
                  <a:pt x="213671" y="819327"/>
                  <a:pt x="213671" y="819327"/>
                </a:cubicBezTo>
                <a:cubicBezTo>
                  <a:pt x="210574" y="819327"/>
                  <a:pt x="210574" y="816228"/>
                  <a:pt x="210574" y="816228"/>
                </a:cubicBezTo>
                <a:cubicBezTo>
                  <a:pt x="213671" y="806933"/>
                  <a:pt x="222961" y="813130"/>
                  <a:pt x="229155" y="810031"/>
                </a:cubicBezTo>
                <a:cubicBezTo>
                  <a:pt x="219864" y="803834"/>
                  <a:pt x="229155" y="803834"/>
                  <a:pt x="222961" y="794539"/>
                </a:cubicBezTo>
                <a:cubicBezTo>
                  <a:pt x="219864" y="800736"/>
                  <a:pt x="213671" y="800736"/>
                  <a:pt x="207478" y="800736"/>
                </a:cubicBezTo>
                <a:cubicBezTo>
                  <a:pt x="210574" y="797637"/>
                  <a:pt x="204381" y="794539"/>
                  <a:pt x="198188" y="791440"/>
                </a:cubicBezTo>
                <a:cubicBezTo>
                  <a:pt x="198188" y="788342"/>
                  <a:pt x="204381" y="791440"/>
                  <a:pt x="204381" y="785243"/>
                </a:cubicBezTo>
                <a:cubicBezTo>
                  <a:pt x="207478" y="785243"/>
                  <a:pt x="204381" y="788342"/>
                  <a:pt x="204381" y="791440"/>
                </a:cubicBezTo>
                <a:cubicBezTo>
                  <a:pt x="210574" y="791440"/>
                  <a:pt x="207478" y="788342"/>
                  <a:pt x="210574" y="785243"/>
                </a:cubicBezTo>
                <a:cubicBezTo>
                  <a:pt x="207478" y="785243"/>
                  <a:pt x="201284" y="782145"/>
                  <a:pt x="201284" y="775948"/>
                </a:cubicBezTo>
                <a:cubicBezTo>
                  <a:pt x="210574" y="782145"/>
                  <a:pt x="204381" y="772849"/>
                  <a:pt x="216768" y="772849"/>
                </a:cubicBezTo>
                <a:cubicBezTo>
                  <a:pt x="216768" y="775948"/>
                  <a:pt x="210574" y="772849"/>
                  <a:pt x="210574" y="779046"/>
                </a:cubicBezTo>
                <a:cubicBezTo>
                  <a:pt x="210574" y="782145"/>
                  <a:pt x="216768" y="782145"/>
                  <a:pt x="216768" y="782145"/>
                </a:cubicBezTo>
                <a:cubicBezTo>
                  <a:pt x="222961" y="775948"/>
                  <a:pt x="219864" y="772849"/>
                  <a:pt x="226058" y="769751"/>
                </a:cubicBezTo>
                <a:cubicBezTo>
                  <a:pt x="229155" y="775948"/>
                  <a:pt x="232251" y="769751"/>
                  <a:pt x="238445" y="769751"/>
                </a:cubicBezTo>
                <a:cubicBezTo>
                  <a:pt x="235348" y="769751"/>
                  <a:pt x="232251" y="766652"/>
                  <a:pt x="226058" y="766652"/>
                </a:cubicBezTo>
                <a:cubicBezTo>
                  <a:pt x="229155" y="763554"/>
                  <a:pt x="229155" y="763554"/>
                  <a:pt x="226058" y="763554"/>
                </a:cubicBezTo>
                <a:cubicBezTo>
                  <a:pt x="226058" y="757357"/>
                  <a:pt x="232251" y="763554"/>
                  <a:pt x="235348" y="763554"/>
                </a:cubicBezTo>
                <a:cubicBezTo>
                  <a:pt x="238445" y="760455"/>
                  <a:pt x="235348" y="754258"/>
                  <a:pt x="241541" y="757357"/>
                </a:cubicBezTo>
                <a:cubicBezTo>
                  <a:pt x="235348" y="751160"/>
                  <a:pt x="241541" y="754258"/>
                  <a:pt x="232251" y="744963"/>
                </a:cubicBezTo>
                <a:cubicBezTo>
                  <a:pt x="235348" y="754258"/>
                  <a:pt x="222961" y="754258"/>
                  <a:pt x="222961" y="744963"/>
                </a:cubicBezTo>
                <a:cubicBezTo>
                  <a:pt x="222961" y="748061"/>
                  <a:pt x="216768" y="751160"/>
                  <a:pt x="216768" y="741864"/>
                </a:cubicBezTo>
                <a:cubicBezTo>
                  <a:pt x="213671" y="744963"/>
                  <a:pt x="213671" y="741864"/>
                  <a:pt x="204381" y="741864"/>
                </a:cubicBezTo>
                <a:cubicBezTo>
                  <a:pt x="210574" y="751160"/>
                  <a:pt x="222961" y="748061"/>
                  <a:pt x="226058" y="757357"/>
                </a:cubicBezTo>
                <a:cubicBezTo>
                  <a:pt x="216768" y="757357"/>
                  <a:pt x="204381" y="748061"/>
                  <a:pt x="198188" y="748061"/>
                </a:cubicBezTo>
                <a:cubicBezTo>
                  <a:pt x="195091" y="748061"/>
                  <a:pt x="198188" y="741864"/>
                  <a:pt x="198188" y="738766"/>
                </a:cubicBezTo>
                <a:cubicBezTo>
                  <a:pt x="195091" y="738766"/>
                  <a:pt x="188898" y="744963"/>
                  <a:pt x="188898" y="738766"/>
                </a:cubicBezTo>
                <a:cubicBezTo>
                  <a:pt x="182704" y="738766"/>
                  <a:pt x="188898" y="744963"/>
                  <a:pt x="185801" y="751160"/>
                </a:cubicBezTo>
                <a:cubicBezTo>
                  <a:pt x="182704" y="748061"/>
                  <a:pt x="182704" y="744963"/>
                  <a:pt x="185801" y="741864"/>
                </a:cubicBezTo>
                <a:cubicBezTo>
                  <a:pt x="179608" y="744963"/>
                  <a:pt x="176511" y="741864"/>
                  <a:pt x="167221" y="741864"/>
                </a:cubicBezTo>
                <a:cubicBezTo>
                  <a:pt x="167221" y="748061"/>
                  <a:pt x="173414" y="751160"/>
                  <a:pt x="176511" y="751160"/>
                </a:cubicBezTo>
                <a:cubicBezTo>
                  <a:pt x="179608" y="757357"/>
                  <a:pt x="173414" y="757357"/>
                  <a:pt x="170318" y="763554"/>
                </a:cubicBezTo>
                <a:cubicBezTo>
                  <a:pt x="167221" y="760455"/>
                  <a:pt x="170318" y="757357"/>
                  <a:pt x="167221" y="757357"/>
                </a:cubicBezTo>
                <a:cubicBezTo>
                  <a:pt x="164124" y="760455"/>
                  <a:pt x="164124" y="766652"/>
                  <a:pt x="161028" y="769751"/>
                </a:cubicBezTo>
                <a:lnTo>
                  <a:pt x="167221" y="766652"/>
                </a:lnTo>
                <a:lnTo>
                  <a:pt x="169156" y="773624"/>
                </a:lnTo>
                <a:cubicBezTo>
                  <a:pt x="169543" y="775948"/>
                  <a:pt x="170318" y="777497"/>
                  <a:pt x="173414" y="775948"/>
                </a:cubicBezTo>
                <a:cubicBezTo>
                  <a:pt x="170318" y="769751"/>
                  <a:pt x="176511" y="775948"/>
                  <a:pt x="176511" y="769751"/>
                </a:cubicBezTo>
                <a:cubicBezTo>
                  <a:pt x="174963" y="769751"/>
                  <a:pt x="174188" y="768976"/>
                  <a:pt x="173027" y="768202"/>
                </a:cubicBezTo>
                <a:lnTo>
                  <a:pt x="167221" y="766652"/>
                </a:lnTo>
                <a:lnTo>
                  <a:pt x="170318" y="765103"/>
                </a:lnTo>
                <a:cubicBezTo>
                  <a:pt x="173414" y="764328"/>
                  <a:pt x="176511" y="763554"/>
                  <a:pt x="179608" y="760455"/>
                </a:cubicBezTo>
                <a:cubicBezTo>
                  <a:pt x="182704" y="760455"/>
                  <a:pt x="182704" y="763554"/>
                  <a:pt x="179608" y="766652"/>
                </a:cubicBezTo>
                <a:cubicBezTo>
                  <a:pt x="188898" y="766652"/>
                  <a:pt x="179608" y="760455"/>
                  <a:pt x="179608" y="757357"/>
                </a:cubicBezTo>
                <a:cubicBezTo>
                  <a:pt x="185801" y="760455"/>
                  <a:pt x="188898" y="751160"/>
                  <a:pt x="191994" y="757357"/>
                </a:cubicBezTo>
                <a:cubicBezTo>
                  <a:pt x="201284" y="751160"/>
                  <a:pt x="182704" y="754258"/>
                  <a:pt x="188898" y="744963"/>
                </a:cubicBezTo>
                <a:cubicBezTo>
                  <a:pt x="191994" y="748061"/>
                  <a:pt x="198188" y="751160"/>
                  <a:pt x="198188" y="757357"/>
                </a:cubicBezTo>
                <a:cubicBezTo>
                  <a:pt x="191994" y="760455"/>
                  <a:pt x="182704" y="769751"/>
                  <a:pt x="188898" y="772849"/>
                </a:cubicBezTo>
                <a:cubicBezTo>
                  <a:pt x="188898" y="779046"/>
                  <a:pt x="182704" y="772849"/>
                  <a:pt x="185801" y="769751"/>
                </a:cubicBezTo>
                <a:cubicBezTo>
                  <a:pt x="179608" y="769751"/>
                  <a:pt x="176511" y="769751"/>
                  <a:pt x="176511" y="772849"/>
                </a:cubicBezTo>
                <a:cubicBezTo>
                  <a:pt x="179608" y="779046"/>
                  <a:pt x="179608" y="779046"/>
                  <a:pt x="179608" y="785243"/>
                </a:cubicBezTo>
                <a:cubicBezTo>
                  <a:pt x="176511" y="788342"/>
                  <a:pt x="173414" y="788342"/>
                  <a:pt x="170318" y="791440"/>
                </a:cubicBezTo>
                <a:cubicBezTo>
                  <a:pt x="173414" y="794539"/>
                  <a:pt x="179608" y="791440"/>
                  <a:pt x="179608" y="791440"/>
                </a:cubicBezTo>
                <a:cubicBezTo>
                  <a:pt x="182704" y="797637"/>
                  <a:pt x="170318" y="791440"/>
                  <a:pt x="167221" y="797637"/>
                </a:cubicBezTo>
                <a:cubicBezTo>
                  <a:pt x="164124" y="794539"/>
                  <a:pt x="157931" y="794539"/>
                  <a:pt x="157931" y="791440"/>
                </a:cubicBezTo>
                <a:cubicBezTo>
                  <a:pt x="161028" y="794539"/>
                  <a:pt x="167221" y="791440"/>
                  <a:pt x="167221" y="788342"/>
                </a:cubicBezTo>
                <a:cubicBezTo>
                  <a:pt x="161028" y="782145"/>
                  <a:pt x="148641" y="779046"/>
                  <a:pt x="139351" y="779046"/>
                </a:cubicBezTo>
                <a:cubicBezTo>
                  <a:pt x="136254" y="772849"/>
                  <a:pt x="148641" y="769751"/>
                  <a:pt x="136254" y="769751"/>
                </a:cubicBezTo>
                <a:cubicBezTo>
                  <a:pt x="139351" y="766652"/>
                  <a:pt x="136254" y="763554"/>
                  <a:pt x="142447" y="763554"/>
                </a:cubicBezTo>
                <a:cubicBezTo>
                  <a:pt x="139351" y="766652"/>
                  <a:pt x="142447" y="766652"/>
                  <a:pt x="145544" y="769751"/>
                </a:cubicBezTo>
                <a:cubicBezTo>
                  <a:pt x="148641" y="766652"/>
                  <a:pt x="148641" y="763554"/>
                  <a:pt x="148641" y="760455"/>
                </a:cubicBezTo>
                <a:cubicBezTo>
                  <a:pt x="148641" y="760455"/>
                  <a:pt x="139351" y="763554"/>
                  <a:pt x="133157" y="757357"/>
                </a:cubicBezTo>
                <a:cubicBezTo>
                  <a:pt x="126964" y="760455"/>
                  <a:pt x="136254" y="763554"/>
                  <a:pt x="133157" y="769751"/>
                </a:cubicBezTo>
                <a:cubicBezTo>
                  <a:pt x="133157" y="769751"/>
                  <a:pt x="130061" y="769751"/>
                  <a:pt x="126964" y="769751"/>
                </a:cubicBezTo>
                <a:cubicBezTo>
                  <a:pt x="126964" y="763554"/>
                  <a:pt x="130061" y="757357"/>
                  <a:pt x="126964" y="748061"/>
                </a:cubicBezTo>
                <a:cubicBezTo>
                  <a:pt x="123867" y="748061"/>
                  <a:pt x="126964" y="754258"/>
                  <a:pt x="126964" y="757357"/>
                </a:cubicBezTo>
                <a:cubicBezTo>
                  <a:pt x="120771" y="754258"/>
                  <a:pt x="120771" y="741864"/>
                  <a:pt x="123867" y="735667"/>
                </a:cubicBezTo>
                <a:cubicBezTo>
                  <a:pt x="123867" y="735667"/>
                  <a:pt x="126964" y="738766"/>
                  <a:pt x="130061" y="738766"/>
                </a:cubicBezTo>
                <a:cubicBezTo>
                  <a:pt x="130061" y="732569"/>
                  <a:pt x="123867" y="726372"/>
                  <a:pt x="126964" y="723273"/>
                </a:cubicBezTo>
                <a:cubicBezTo>
                  <a:pt x="123867" y="720175"/>
                  <a:pt x="123867" y="726372"/>
                  <a:pt x="123867" y="729470"/>
                </a:cubicBezTo>
                <a:cubicBezTo>
                  <a:pt x="117674" y="732569"/>
                  <a:pt x="120771" y="723273"/>
                  <a:pt x="117674" y="723273"/>
                </a:cubicBezTo>
                <a:cubicBezTo>
                  <a:pt x="111481" y="726372"/>
                  <a:pt x="120771" y="729470"/>
                  <a:pt x="120771" y="732569"/>
                </a:cubicBezTo>
                <a:cubicBezTo>
                  <a:pt x="117674" y="732569"/>
                  <a:pt x="117674" y="735667"/>
                  <a:pt x="117674" y="738766"/>
                </a:cubicBezTo>
                <a:cubicBezTo>
                  <a:pt x="114577" y="738766"/>
                  <a:pt x="111481" y="732569"/>
                  <a:pt x="117674" y="732569"/>
                </a:cubicBezTo>
                <a:cubicBezTo>
                  <a:pt x="117674" y="729470"/>
                  <a:pt x="114577" y="726372"/>
                  <a:pt x="108384" y="726372"/>
                </a:cubicBezTo>
                <a:cubicBezTo>
                  <a:pt x="108384" y="720175"/>
                  <a:pt x="114577" y="723273"/>
                  <a:pt x="114577" y="720175"/>
                </a:cubicBezTo>
                <a:cubicBezTo>
                  <a:pt x="114577" y="713978"/>
                  <a:pt x="108384" y="717076"/>
                  <a:pt x="108384" y="707781"/>
                </a:cubicBezTo>
                <a:cubicBezTo>
                  <a:pt x="108384" y="723273"/>
                  <a:pt x="102191" y="713978"/>
                  <a:pt x="95997" y="710879"/>
                </a:cubicBezTo>
                <a:cubicBezTo>
                  <a:pt x="95997" y="704682"/>
                  <a:pt x="99094" y="710879"/>
                  <a:pt x="102191" y="710879"/>
                </a:cubicBezTo>
                <a:cubicBezTo>
                  <a:pt x="105287" y="710879"/>
                  <a:pt x="99094" y="707781"/>
                  <a:pt x="102191" y="704682"/>
                </a:cubicBezTo>
                <a:cubicBezTo>
                  <a:pt x="99094" y="704682"/>
                  <a:pt x="92901" y="704682"/>
                  <a:pt x="89804" y="701584"/>
                </a:cubicBezTo>
                <a:cubicBezTo>
                  <a:pt x="92901" y="698485"/>
                  <a:pt x="99094" y="704682"/>
                  <a:pt x="102191" y="701584"/>
                </a:cubicBezTo>
                <a:cubicBezTo>
                  <a:pt x="105287" y="695387"/>
                  <a:pt x="95997" y="698485"/>
                  <a:pt x="99094" y="692288"/>
                </a:cubicBezTo>
                <a:cubicBezTo>
                  <a:pt x="105287" y="692288"/>
                  <a:pt x="102191" y="686091"/>
                  <a:pt x="102191" y="686091"/>
                </a:cubicBezTo>
                <a:cubicBezTo>
                  <a:pt x="105287" y="686091"/>
                  <a:pt x="105287" y="689190"/>
                  <a:pt x="105287" y="689190"/>
                </a:cubicBezTo>
                <a:cubicBezTo>
                  <a:pt x="108384" y="689190"/>
                  <a:pt x="108384" y="689190"/>
                  <a:pt x="108384" y="689190"/>
                </a:cubicBezTo>
                <a:cubicBezTo>
                  <a:pt x="111481" y="682993"/>
                  <a:pt x="102191" y="686091"/>
                  <a:pt x="102191" y="679894"/>
                </a:cubicBezTo>
                <a:cubicBezTo>
                  <a:pt x="108384" y="679894"/>
                  <a:pt x="108384" y="679894"/>
                  <a:pt x="111481" y="679894"/>
                </a:cubicBezTo>
                <a:cubicBezTo>
                  <a:pt x="114577" y="673697"/>
                  <a:pt x="111481" y="673697"/>
                  <a:pt x="108384" y="670599"/>
                </a:cubicBezTo>
                <a:cubicBezTo>
                  <a:pt x="105287" y="676796"/>
                  <a:pt x="99094" y="676796"/>
                  <a:pt x="92901" y="679894"/>
                </a:cubicBezTo>
                <a:cubicBezTo>
                  <a:pt x="92901" y="676796"/>
                  <a:pt x="89804" y="676796"/>
                  <a:pt x="89804" y="676796"/>
                </a:cubicBezTo>
                <a:cubicBezTo>
                  <a:pt x="95997" y="673697"/>
                  <a:pt x="92901" y="664402"/>
                  <a:pt x="92901" y="661303"/>
                </a:cubicBezTo>
                <a:cubicBezTo>
                  <a:pt x="92901" y="658205"/>
                  <a:pt x="95997" y="658205"/>
                  <a:pt x="99094" y="658205"/>
                </a:cubicBezTo>
                <a:cubicBezTo>
                  <a:pt x="99094" y="655106"/>
                  <a:pt x="99094" y="648909"/>
                  <a:pt x="99094" y="645811"/>
                </a:cubicBezTo>
                <a:cubicBezTo>
                  <a:pt x="95997" y="645811"/>
                  <a:pt x="95997" y="645811"/>
                  <a:pt x="95997" y="645811"/>
                </a:cubicBezTo>
                <a:cubicBezTo>
                  <a:pt x="89804" y="652008"/>
                  <a:pt x="95997" y="661303"/>
                  <a:pt x="83611" y="661303"/>
                </a:cubicBezTo>
                <a:cubicBezTo>
                  <a:pt x="86707" y="658205"/>
                  <a:pt x="86707" y="655106"/>
                  <a:pt x="80514" y="655106"/>
                </a:cubicBezTo>
                <a:cubicBezTo>
                  <a:pt x="77417" y="655106"/>
                  <a:pt x="80514" y="661303"/>
                  <a:pt x="77417" y="664402"/>
                </a:cubicBezTo>
                <a:cubicBezTo>
                  <a:pt x="74320" y="661303"/>
                  <a:pt x="74320" y="661303"/>
                  <a:pt x="68127" y="661303"/>
                </a:cubicBezTo>
                <a:cubicBezTo>
                  <a:pt x="74320" y="658205"/>
                  <a:pt x="68127" y="648909"/>
                  <a:pt x="77417" y="648909"/>
                </a:cubicBezTo>
                <a:cubicBezTo>
                  <a:pt x="77417" y="655106"/>
                  <a:pt x="80514" y="645811"/>
                  <a:pt x="83611" y="652008"/>
                </a:cubicBezTo>
                <a:cubicBezTo>
                  <a:pt x="83611" y="648909"/>
                  <a:pt x="86707" y="642712"/>
                  <a:pt x="86707" y="652008"/>
                </a:cubicBezTo>
                <a:cubicBezTo>
                  <a:pt x="92901" y="652008"/>
                  <a:pt x="89804" y="645811"/>
                  <a:pt x="89804" y="642712"/>
                </a:cubicBezTo>
                <a:cubicBezTo>
                  <a:pt x="77417" y="645811"/>
                  <a:pt x="74320" y="627220"/>
                  <a:pt x="74320" y="614826"/>
                </a:cubicBezTo>
                <a:cubicBezTo>
                  <a:pt x="68127" y="621023"/>
                  <a:pt x="74320" y="627220"/>
                  <a:pt x="71224" y="636515"/>
                </a:cubicBezTo>
                <a:cubicBezTo>
                  <a:pt x="65030" y="639614"/>
                  <a:pt x="68127" y="617924"/>
                  <a:pt x="65030" y="630318"/>
                </a:cubicBezTo>
                <a:cubicBezTo>
                  <a:pt x="58837" y="624121"/>
                  <a:pt x="74320" y="614826"/>
                  <a:pt x="71224" y="608629"/>
                </a:cubicBezTo>
                <a:cubicBezTo>
                  <a:pt x="80514" y="599333"/>
                  <a:pt x="77417" y="621023"/>
                  <a:pt x="83611" y="621023"/>
                </a:cubicBezTo>
                <a:cubicBezTo>
                  <a:pt x="80514" y="624121"/>
                  <a:pt x="80514" y="633417"/>
                  <a:pt x="86707" y="639614"/>
                </a:cubicBezTo>
                <a:cubicBezTo>
                  <a:pt x="92901" y="639614"/>
                  <a:pt x="89804" y="627220"/>
                  <a:pt x="83611" y="627220"/>
                </a:cubicBezTo>
                <a:cubicBezTo>
                  <a:pt x="80514" y="627220"/>
                  <a:pt x="89804" y="627220"/>
                  <a:pt x="92901" y="624121"/>
                </a:cubicBezTo>
                <a:cubicBezTo>
                  <a:pt x="92901" y="617924"/>
                  <a:pt x="95997" y="617924"/>
                  <a:pt x="95997" y="611727"/>
                </a:cubicBezTo>
                <a:cubicBezTo>
                  <a:pt x="92901" y="608629"/>
                  <a:pt x="89804" y="608629"/>
                  <a:pt x="83611" y="608629"/>
                </a:cubicBezTo>
                <a:cubicBezTo>
                  <a:pt x="83611" y="602432"/>
                  <a:pt x="89804" y="602432"/>
                  <a:pt x="92901" y="599333"/>
                </a:cubicBezTo>
                <a:cubicBezTo>
                  <a:pt x="86707" y="593136"/>
                  <a:pt x="80514" y="605530"/>
                  <a:pt x="74320" y="599333"/>
                </a:cubicBezTo>
                <a:cubicBezTo>
                  <a:pt x="71224" y="602432"/>
                  <a:pt x="71224" y="605530"/>
                  <a:pt x="68127" y="602432"/>
                </a:cubicBezTo>
                <a:cubicBezTo>
                  <a:pt x="68127" y="605530"/>
                  <a:pt x="65030" y="611727"/>
                  <a:pt x="68127" y="611727"/>
                </a:cubicBezTo>
                <a:cubicBezTo>
                  <a:pt x="68127" y="614826"/>
                  <a:pt x="61934" y="611727"/>
                  <a:pt x="61934" y="611727"/>
                </a:cubicBezTo>
                <a:cubicBezTo>
                  <a:pt x="61934" y="614826"/>
                  <a:pt x="61934" y="614826"/>
                  <a:pt x="65030" y="614826"/>
                </a:cubicBezTo>
                <a:cubicBezTo>
                  <a:pt x="65030" y="621023"/>
                  <a:pt x="58837" y="614826"/>
                  <a:pt x="58837" y="614826"/>
                </a:cubicBezTo>
                <a:cubicBezTo>
                  <a:pt x="52644" y="614826"/>
                  <a:pt x="58837" y="621023"/>
                  <a:pt x="55740" y="624121"/>
                </a:cubicBezTo>
                <a:cubicBezTo>
                  <a:pt x="43354" y="624121"/>
                  <a:pt x="43354" y="614826"/>
                  <a:pt x="40257" y="611727"/>
                </a:cubicBezTo>
                <a:cubicBezTo>
                  <a:pt x="43354" y="605530"/>
                  <a:pt x="43354" y="608629"/>
                  <a:pt x="46450" y="608629"/>
                </a:cubicBezTo>
                <a:cubicBezTo>
                  <a:pt x="43354" y="602432"/>
                  <a:pt x="46450" y="596235"/>
                  <a:pt x="46450" y="583841"/>
                </a:cubicBezTo>
                <a:cubicBezTo>
                  <a:pt x="49547" y="583841"/>
                  <a:pt x="49547" y="583841"/>
                  <a:pt x="52644" y="583841"/>
                </a:cubicBezTo>
                <a:cubicBezTo>
                  <a:pt x="52644" y="586939"/>
                  <a:pt x="55740" y="586939"/>
                  <a:pt x="55740" y="590038"/>
                </a:cubicBezTo>
                <a:cubicBezTo>
                  <a:pt x="58837" y="586939"/>
                  <a:pt x="65030" y="577644"/>
                  <a:pt x="61934" y="571447"/>
                </a:cubicBezTo>
                <a:cubicBezTo>
                  <a:pt x="61934" y="574545"/>
                  <a:pt x="55740" y="574545"/>
                  <a:pt x="58837" y="580742"/>
                </a:cubicBezTo>
                <a:cubicBezTo>
                  <a:pt x="49547" y="583841"/>
                  <a:pt x="49547" y="577644"/>
                  <a:pt x="43354" y="577644"/>
                </a:cubicBezTo>
                <a:cubicBezTo>
                  <a:pt x="40257" y="568348"/>
                  <a:pt x="46450" y="571447"/>
                  <a:pt x="49547" y="571447"/>
                </a:cubicBezTo>
                <a:cubicBezTo>
                  <a:pt x="49547" y="565250"/>
                  <a:pt x="46450" y="555954"/>
                  <a:pt x="37160" y="549757"/>
                </a:cubicBezTo>
                <a:cubicBezTo>
                  <a:pt x="34064" y="559053"/>
                  <a:pt x="30967" y="565250"/>
                  <a:pt x="18580" y="562151"/>
                </a:cubicBezTo>
                <a:cubicBezTo>
                  <a:pt x="15484" y="555954"/>
                  <a:pt x="21677" y="559053"/>
                  <a:pt x="21677" y="559053"/>
                </a:cubicBezTo>
                <a:cubicBezTo>
                  <a:pt x="24774" y="552856"/>
                  <a:pt x="15484" y="559053"/>
                  <a:pt x="18580" y="552856"/>
                </a:cubicBezTo>
                <a:cubicBezTo>
                  <a:pt x="15484" y="552856"/>
                  <a:pt x="9290" y="552856"/>
                  <a:pt x="9290" y="559053"/>
                </a:cubicBezTo>
                <a:cubicBezTo>
                  <a:pt x="9290" y="562151"/>
                  <a:pt x="9290" y="552856"/>
                  <a:pt x="6193" y="549757"/>
                </a:cubicBezTo>
                <a:cubicBezTo>
                  <a:pt x="3097" y="549757"/>
                  <a:pt x="3097" y="555954"/>
                  <a:pt x="0" y="555954"/>
                </a:cubicBezTo>
                <a:cubicBezTo>
                  <a:pt x="0" y="552856"/>
                  <a:pt x="3097" y="549757"/>
                  <a:pt x="3097" y="540462"/>
                </a:cubicBezTo>
                <a:cubicBezTo>
                  <a:pt x="9290" y="537363"/>
                  <a:pt x="18580" y="534265"/>
                  <a:pt x="18580" y="524969"/>
                </a:cubicBezTo>
                <a:cubicBezTo>
                  <a:pt x="21677" y="524969"/>
                  <a:pt x="24774" y="524969"/>
                  <a:pt x="24774" y="528068"/>
                </a:cubicBezTo>
                <a:cubicBezTo>
                  <a:pt x="30967" y="518772"/>
                  <a:pt x="18580" y="512575"/>
                  <a:pt x="27870" y="506378"/>
                </a:cubicBezTo>
                <a:cubicBezTo>
                  <a:pt x="24774" y="503280"/>
                  <a:pt x="21677" y="503280"/>
                  <a:pt x="21677" y="506378"/>
                </a:cubicBezTo>
                <a:cubicBezTo>
                  <a:pt x="18580" y="506378"/>
                  <a:pt x="27870" y="500181"/>
                  <a:pt x="21677" y="497083"/>
                </a:cubicBezTo>
                <a:cubicBezTo>
                  <a:pt x="27870" y="493984"/>
                  <a:pt x="27870" y="506378"/>
                  <a:pt x="34064" y="509477"/>
                </a:cubicBezTo>
                <a:cubicBezTo>
                  <a:pt x="40257" y="500181"/>
                  <a:pt x="30967" y="500181"/>
                  <a:pt x="37160" y="490886"/>
                </a:cubicBezTo>
                <a:cubicBezTo>
                  <a:pt x="40257" y="490886"/>
                  <a:pt x="40257" y="493984"/>
                  <a:pt x="43354" y="497083"/>
                </a:cubicBezTo>
                <a:cubicBezTo>
                  <a:pt x="43354" y="497083"/>
                  <a:pt x="46450" y="487787"/>
                  <a:pt x="46450" y="497083"/>
                </a:cubicBezTo>
                <a:cubicBezTo>
                  <a:pt x="43354" y="500181"/>
                  <a:pt x="40257" y="497083"/>
                  <a:pt x="40257" y="497083"/>
                </a:cubicBezTo>
                <a:cubicBezTo>
                  <a:pt x="40257" y="500181"/>
                  <a:pt x="43354" y="503280"/>
                  <a:pt x="46450" y="506378"/>
                </a:cubicBezTo>
                <a:cubicBezTo>
                  <a:pt x="46450" y="506378"/>
                  <a:pt x="49547" y="503280"/>
                  <a:pt x="46450" y="497083"/>
                </a:cubicBezTo>
                <a:cubicBezTo>
                  <a:pt x="46450" y="497083"/>
                  <a:pt x="46450" y="493984"/>
                  <a:pt x="49547" y="493984"/>
                </a:cubicBezTo>
                <a:cubicBezTo>
                  <a:pt x="49547" y="487787"/>
                  <a:pt x="43354" y="490886"/>
                  <a:pt x="43354" y="487787"/>
                </a:cubicBezTo>
                <a:cubicBezTo>
                  <a:pt x="40257" y="484689"/>
                  <a:pt x="43354" y="481590"/>
                  <a:pt x="43354" y="478491"/>
                </a:cubicBezTo>
                <a:cubicBezTo>
                  <a:pt x="49547" y="481590"/>
                  <a:pt x="46450" y="484689"/>
                  <a:pt x="46450" y="487787"/>
                </a:cubicBezTo>
                <a:cubicBezTo>
                  <a:pt x="46450" y="487787"/>
                  <a:pt x="49547" y="484689"/>
                  <a:pt x="49547" y="484689"/>
                </a:cubicBezTo>
                <a:cubicBezTo>
                  <a:pt x="52644" y="481590"/>
                  <a:pt x="49547" y="478491"/>
                  <a:pt x="46450" y="478491"/>
                </a:cubicBezTo>
                <a:cubicBezTo>
                  <a:pt x="49547" y="472294"/>
                  <a:pt x="52644" y="481590"/>
                  <a:pt x="55740" y="481590"/>
                </a:cubicBezTo>
                <a:cubicBezTo>
                  <a:pt x="61934" y="472294"/>
                  <a:pt x="68127" y="478491"/>
                  <a:pt x="74320" y="469196"/>
                </a:cubicBezTo>
                <a:cubicBezTo>
                  <a:pt x="71224" y="466097"/>
                  <a:pt x="77417" y="459900"/>
                  <a:pt x="74320" y="456802"/>
                </a:cubicBezTo>
                <a:cubicBezTo>
                  <a:pt x="65030" y="462999"/>
                  <a:pt x="68127" y="459900"/>
                  <a:pt x="58837" y="459900"/>
                </a:cubicBezTo>
                <a:cubicBezTo>
                  <a:pt x="58837" y="456802"/>
                  <a:pt x="58837" y="456802"/>
                  <a:pt x="58837" y="453703"/>
                </a:cubicBezTo>
                <a:cubicBezTo>
                  <a:pt x="58837" y="450605"/>
                  <a:pt x="61934" y="450605"/>
                  <a:pt x="61934" y="450605"/>
                </a:cubicBezTo>
                <a:cubicBezTo>
                  <a:pt x="58837" y="444408"/>
                  <a:pt x="58837" y="444408"/>
                  <a:pt x="58837" y="438211"/>
                </a:cubicBezTo>
                <a:cubicBezTo>
                  <a:pt x="58837" y="435112"/>
                  <a:pt x="61934" y="441309"/>
                  <a:pt x="61934" y="435112"/>
                </a:cubicBezTo>
                <a:cubicBezTo>
                  <a:pt x="65030" y="438211"/>
                  <a:pt x="68127" y="441309"/>
                  <a:pt x="65030" y="444408"/>
                </a:cubicBezTo>
                <a:cubicBezTo>
                  <a:pt x="68127" y="444408"/>
                  <a:pt x="68127" y="441309"/>
                  <a:pt x="71224" y="441309"/>
                </a:cubicBezTo>
                <a:cubicBezTo>
                  <a:pt x="68127" y="438211"/>
                  <a:pt x="65030" y="438211"/>
                  <a:pt x="68127" y="435112"/>
                </a:cubicBezTo>
                <a:cubicBezTo>
                  <a:pt x="74320" y="435112"/>
                  <a:pt x="74320" y="441309"/>
                  <a:pt x="71224" y="447506"/>
                </a:cubicBezTo>
                <a:cubicBezTo>
                  <a:pt x="77417" y="447506"/>
                  <a:pt x="77417" y="444408"/>
                  <a:pt x="80514" y="444408"/>
                </a:cubicBezTo>
                <a:cubicBezTo>
                  <a:pt x="80514" y="441309"/>
                  <a:pt x="77417" y="441309"/>
                  <a:pt x="80514" y="441309"/>
                </a:cubicBezTo>
                <a:cubicBezTo>
                  <a:pt x="71224" y="438211"/>
                  <a:pt x="71224" y="425817"/>
                  <a:pt x="65030" y="419620"/>
                </a:cubicBezTo>
                <a:cubicBezTo>
                  <a:pt x="74320" y="419620"/>
                  <a:pt x="77417" y="413423"/>
                  <a:pt x="89804" y="413423"/>
                </a:cubicBezTo>
                <a:cubicBezTo>
                  <a:pt x="86707" y="410324"/>
                  <a:pt x="86707" y="401029"/>
                  <a:pt x="80514" y="401029"/>
                </a:cubicBezTo>
                <a:cubicBezTo>
                  <a:pt x="80514" y="397930"/>
                  <a:pt x="89804" y="394832"/>
                  <a:pt x="86707" y="394832"/>
                </a:cubicBezTo>
                <a:cubicBezTo>
                  <a:pt x="86707" y="391733"/>
                  <a:pt x="89804" y="394832"/>
                  <a:pt x="89804" y="391733"/>
                </a:cubicBezTo>
                <a:cubicBezTo>
                  <a:pt x="92901" y="394832"/>
                  <a:pt x="89804" y="394832"/>
                  <a:pt x="89804" y="397930"/>
                </a:cubicBezTo>
                <a:cubicBezTo>
                  <a:pt x="95997" y="394832"/>
                  <a:pt x="99094" y="401029"/>
                  <a:pt x="95997" y="404127"/>
                </a:cubicBezTo>
                <a:cubicBezTo>
                  <a:pt x="99094" y="401029"/>
                  <a:pt x="102191" y="397930"/>
                  <a:pt x="108384" y="401029"/>
                </a:cubicBezTo>
                <a:cubicBezTo>
                  <a:pt x="111481" y="401029"/>
                  <a:pt x="108384" y="394832"/>
                  <a:pt x="111481" y="391733"/>
                </a:cubicBezTo>
                <a:cubicBezTo>
                  <a:pt x="111481" y="388635"/>
                  <a:pt x="111481" y="388635"/>
                  <a:pt x="111481" y="388635"/>
                </a:cubicBezTo>
                <a:cubicBezTo>
                  <a:pt x="102191" y="391733"/>
                  <a:pt x="99094" y="385536"/>
                  <a:pt x="92901" y="385536"/>
                </a:cubicBezTo>
                <a:cubicBezTo>
                  <a:pt x="92901" y="385536"/>
                  <a:pt x="92901" y="385536"/>
                  <a:pt x="95997" y="385536"/>
                </a:cubicBezTo>
                <a:cubicBezTo>
                  <a:pt x="105287" y="388635"/>
                  <a:pt x="102191" y="382438"/>
                  <a:pt x="108384" y="382438"/>
                </a:cubicBezTo>
                <a:cubicBezTo>
                  <a:pt x="102191" y="379339"/>
                  <a:pt x="111481" y="379339"/>
                  <a:pt x="111481" y="373142"/>
                </a:cubicBezTo>
                <a:cubicBezTo>
                  <a:pt x="114577" y="370044"/>
                  <a:pt x="114577" y="373142"/>
                  <a:pt x="114577" y="376241"/>
                </a:cubicBezTo>
                <a:cubicBezTo>
                  <a:pt x="117674" y="373142"/>
                  <a:pt x="117674" y="366945"/>
                  <a:pt x="123867" y="370044"/>
                </a:cubicBezTo>
                <a:cubicBezTo>
                  <a:pt x="123867" y="366945"/>
                  <a:pt x="123867" y="366945"/>
                  <a:pt x="123867" y="363847"/>
                </a:cubicBezTo>
                <a:cubicBezTo>
                  <a:pt x="120771" y="363847"/>
                  <a:pt x="117674" y="363847"/>
                  <a:pt x="117674" y="354551"/>
                </a:cubicBezTo>
                <a:cubicBezTo>
                  <a:pt x="130061" y="363847"/>
                  <a:pt x="120771" y="329763"/>
                  <a:pt x="130061" y="339059"/>
                </a:cubicBezTo>
                <a:cubicBezTo>
                  <a:pt x="136254" y="342157"/>
                  <a:pt x="130061" y="332862"/>
                  <a:pt x="133157" y="332862"/>
                </a:cubicBezTo>
                <a:cubicBezTo>
                  <a:pt x="130061" y="329763"/>
                  <a:pt x="126964" y="329763"/>
                  <a:pt x="114577" y="326665"/>
                </a:cubicBezTo>
                <a:cubicBezTo>
                  <a:pt x="114577" y="329763"/>
                  <a:pt x="117674" y="329763"/>
                  <a:pt x="120771" y="329763"/>
                </a:cubicBezTo>
                <a:cubicBezTo>
                  <a:pt x="117674" y="335960"/>
                  <a:pt x="114577" y="326665"/>
                  <a:pt x="111481" y="329763"/>
                </a:cubicBezTo>
                <a:cubicBezTo>
                  <a:pt x="120771" y="314271"/>
                  <a:pt x="108384" y="295680"/>
                  <a:pt x="126964" y="298778"/>
                </a:cubicBezTo>
                <a:cubicBezTo>
                  <a:pt x="126964" y="295680"/>
                  <a:pt x="126964" y="292581"/>
                  <a:pt x="126964" y="289483"/>
                </a:cubicBezTo>
                <a:cubicBezTo>
                  <a:pt x="126964" y="289483"/>
                  <a:pt x="123867" y="286384"/>
                  <a:pt x="120771" y="286384"/>
                </a:cubicBezTo>
                <a:cubicBezTo>
                  <a:pt x="123867" y="283286"/>
                  <a:pt x="123867" y="277089"/>
                  <a:pt x="126964" y="273990"/>
                </a:cubicBezTo>
                <a:cubicBezTo>
                  <a:pt x="126964" y="273990"/>
                  <a:pt x="120771" y="280187"/>
                  <a:pt x="114577" y="273990"/>
                </a:cubicBezTo>
                <a:cubicBezTo>
                  <a:pt x="123867" y="270892"/>
                  <a:pt x="126964" y="264695"/>
                  <a:pt x="133157" y="261596"/>
                </a:cubicBezTo>
                <a:cubicBezTo>
                  <a:pt x="133157" y="258498"/>
                  <a:pt x="130061" y="257723"/>
                  <a:pt x="127738" y="256561"/>
                </a:cubicBezTo>
                <a:lnTo>
                  <a:pt x="127594" y="255189"/>
                </a:lnTo>
                <a:lnTo>
                  <a:pt x="131609" y="253850"/>
                </a:lnTo>
                <a:cubicBezTo>
                  <a:pt x="132383" y="252301"/>
                  <a:pt x="133157" y="250751"/>
                  <a:pt x="136254" y="252301"/>
                </a:cubicBezTo>
                <a:cubicBezTo>
                  <a:pt x="133157" y="255399"/>
                  <a:pt x="133157" y="264695"/>
                  <a:pt x="139351" y="261596"/>
                </a:cubicBezTo>
                <a:cubicBezTo>
                  <a:pt x="142447" y="258498"/>
                  <a:pt x="136254" y="252301"/>
                  <a:pt x="139351" y="252301"/>
                </a:cubicBezTo>
                <a:cubicBezTo>
                  <a:pt x="139351" y="252301"/>
                  <a:pt x="142447" y="255399"/>
                  <a:pt x="142447" y="252301"/>
                </a:cubicBezTo>
                <a:cubicBezTo>
                  <a:pt x="139351" y="249202"/>
                  <a:pt x="133157" y="252301"/>
                  <a:pt x="133157" y="249202"/>
                </a:cubicBezTo>
                <a:cubicBezTo>
                  <a:pt x="133157" y="250751"/>
                  <a:pt x="131609" y="251526"/>
                  <a:pt x="130061" y="252301"/>
                </a:cubicBezTo>
                <a:lnTo>
                  <a:pt x="127554" y="254809"/>
                </a:lnTo>
                <a:lnTo>
                  <a:pt x="126964" y="249202"/>
                </a:lnTo>
                <a:cubicBezTo>
                  <a:pt x="123867" y="249202"/>
                  <a:pt x="123867" y="252301"/>
                  <a:pt x="120771" y="252301"/>
                </a:cubicBezTo>
                <a:cubicBezTo>
                  <a:pt x="120771" y="246104"/>
                  <a:pt x="130061" y="249202"/>
                  <a:pt x="126964" y="243005"/>
                </a:cubicBezTo>
                <a:cubicBezTo>
                  <a:pt x="139351" y="243005"/>
                  <a:pt x="130061" y="227513"/>
                  <a:pt x="139351" y="218217"/>
                </a:cubicBezTo>
                <a:cubicBezTo>
                  <a:pt x="139351" y="212020"/>
                  <a:pt x="133157" y="221316"/>
                  <a:pt x="133157" y="218217"/>
                </a:cubicBezTo>
                <a:cubicBezTo>
                  <a:pt x="133157" y="212020"/>
                  <a:pt x="139351" y="212020"/>
                  <a:pt x="142447" y="208922"/>
                </a:cubicBezTo>
                <a:cubicBezTo>
                  <a:pt x="142447" y="202725"/>
                  <a:pt x="133157" y="199626"/>
                  <a:pt x="133157" y="190331"/>
                </a:cubicBezTo>
                <a:cubicBezTo>
                  <a:pt x="139351" y="196528"/>
                  <a:pt x="148641" y="208922"/>
                  <a:pt x="148641" y="215119"/>
                </a:cubicBezTo>
                <a:cubicBezTo>
                  <a:pt x="151737" y="218217"/>
                  <a:pt x="154834" y="215119"/>
                  <a:pt x="157931" y="221316"/>
                </a:cubicBezTo>
                <a:cubicBezTo>
                  <a:pt x="164124" y="218217"/>
                  <a:pt x="157931" y="212020"/>
                  <a:pt x="151737" y="212020"/>
                </a:cubicBezTo>
                <a:cubicBezTo>
                  <a:pt x="151737" y="208922"/>
                  <a:pt x="151737" y="205823"/>
                  <a:pt x="151737" y="205823"/>
                </a:cubicBezTo>
                <a:cubicBezTo>
                  <a:pt x="157931" y="202725"/>
                  <a:pt x="154834" y="205823"/>
                  <a:pt x="161028" y="205823"/>
                </a:cubicBezTo>
                <a:cubicBezTo>
                  <a:pt x="151737" y="193429"/>
                  <a:pt x="167221" y="205823"/>
                  <a:pt x="164124" y="193429"/>
                </a:cubicBezTo>
                <a:cubicBezTo>
                  <a:pt x="167221" y="193429"/>
                  <a:pt x="167221" y="196528"/>
                  <a:pt x="167221" y="199626"/>
                </a:cubicBezTo>
                <a:cubicBezTo>
                  <a:pt x="173414" y="199626"/>
                  <a:pt x="173414" y="202725"/>
                  <a:pt x="176511" y="199626"/>
                </a:cubicBezTo>
                <a:cubicBezTo>
                  <a:pt x="176511" y="196528"/>
                  <a:pt x="170318" y="196528"/>
                  <a:pt x="167221" y="193429"/>
                </a:cubicBezTo>
                <a:cubicBezTo>
                  <a:pt x="170318" y="181035"/>
                  <a:pt x="173414" y="174838"/>
                  <a:pt x="164124" y="168641"/>
                </a:cubicBezTo>
                <a:cubicBezTo>
                  <a:pt x="167221" y="162444"/>
                  <a:pt x="176511" y="159346"/>
                  <a:pt x="179608" y="165543"/>
                </a:cubicBezTo>
                <a:cubicBezTo>
                  <a:pt x="182704" y="165543"/>
                  <a:pt x="182704" y="162444"/>
                  <a:pt x="185801" y="162444"/>
                </a:cubicBezTo>
                <a:cubicBezTo>
                  <a:pt x="185801" y="156247"/>
                  <a:pt x="179608" y="156247"/>
                  <a:pt x="176511" y="153149"/>
                </a:cubicBezTo>
                <a:cubicBezTo>
                  <a:pt x="176511" y="150050"/>
                  <a:pt x="179608" y="153149"/>
                  <a:pt x="179608" y="150050"/>
                </a:cubicBezTo>
                <a:cubicBezTo>
                  <a:pt x="185801" y="153149"/>
                  <a:pt x="182704" y="159346"/>
                  <a:pt x="191994" y="156247"/>
                </a:cubicBezTo>
                <a:cubicBezTo>
                  <a:pt x="195091" y="156247"/>
                  <a:pt x="191994" y="153149"/>
                  <a:pt x="198188" y="153149"/>
                </a:cubicBezTo>
                <a:cubicBezTo>
                  <a:pt x="201284" y="146951"/>
                  <a:pt x="195091" y="146951"/>
                  <a:pt x="195091" y="143853"/>
                </a:cubicBezTo>
                <a:cubicBezTo>
                  <a:pt x="198188" y="143853"/>
                  <a:pt x="201284" y="140754"/>
                  <a:pt x="204381" y="140754"/>
                </a:cubicBezTo>
                <a:cubicBezTo>
                  <a:pt x="207478" y="140754"/>
                  <a:pt x="204381" y="143853"/>
                  <a:pt x="204381" y="146951"/>
                </a:cubicBezTo>
                <a:cubicBezTo>
                  <a:pt x="207478" y="140754"/>
                  <a:pt x="213671" y="140754"/>
                  <a:pt x="216768" y="134557"/>
                </a:cubicBezTo>
                <a:cubicBezTo>
                  <a:pt x="216768" y="140754"/>
                  <a:pt x="222961" y="140754"/>
                  <a:pt x="226058" y="143853"/>
                </a:cubicBezTo>
                <a:cubicBezTo>
                  <a:pt x="229155" y="137656"/>
                  <a:pt x="232251" y="140754"/>
                  <a:pt x="232251" y="143853"/>
                </a:cubicBezTo>
                <a:cubicBezTo>
                  <a:pt x="238445" y="143853"/>
                  <a:pt x="232251" y="131459"/>
                  <a:pt x="238445" y="128360"/>
                </a:cubicBezTo>
                <a:cubicBezTo>
                  <a:pt x="238445" y="128360"/>
                  <a:pt x="241541" y="131459"/>
                  <a:pt x="241541" y="134557"/>
                </a:cubicBezTo>
                <a:cubicBezTo>
                  <a:pt x="241541" y="134557"/>
                  <a:pt x="244638" y="131459"/>
                  <a:pt x="244638" y="131459"/>
                </a:cubicBezTo>
                <a:cubicBezTo>
                  <a:pt x="238445" y="119065"/>
                  <a:pt x="250831" y="112868"/>
                  <a:pt x="241541" y="109769"/>
                </a:cubicBezTo>
                <a:cubicBezTo>
                  <a:pt x="241541" y="100474"/>
                  <a:pt x="247735" y="97375"/>
                  <a:pt x="253928" y="94277"/>
                </a:cubicBezTo>
                <a:cubicBezTo>
                  <a:pt x="257025" y="94277"/>
                  <a:pt x="257025" y="97375"/>
                  <a:pt x="253928" y="97375"/>
                </a:cubicBezTo>
                <a:cubicBezTo>
                  <a:pt x="253928" y="100474"/>
                  <a:pt x="257025" y="97375"/>
                  <a:pt x="260121" y="100474"/>
                </a:cubicBezTo>
                <a:cubicBezTo>
                  <a:pt x="257025" y="103572"/>
                  <a:pt x="257025" y="106671"/>
                  <a:pt x="257025" y="109769"/>
                </a:cubicBezTo>
                <a:cubicBezTo>
                  <a:pt x="263218" y="112868"/>
                  <a:pt x="266315" y="100474"/>
                  <a:pt x="266315" y="94277"/>
                </a:cubicBezTo>
                <a:cubicBezTo>
                  <a:pt x="269411" y="97375"/>
                  <a:pt x="269411" y="97375"/>
                  <a:pt x="272508" y="97375"/>
                </a:cubicBezTo>
                <a:cubicBezTo>
                  <a:pt x="272508" y="103572"/>
                  <a:pt x="266315" y="100474"/>
                  <a:pt x="266315" y="106671"/>
                </a:cubicBezTo>
                <a:cubicBezTo>
                  <a:pt x="266315" y="106671"/>
                  <a:pt x="269411" y="106671"/>
                  <a:pt x="269411" y="109769"/>
                </a:cubicBezTo>
                <a:cubicBezTo>
                  <a:pt x="269411" y="109769"/>
                  <a:pt x="269411" y="106671"/>
                  <a:pt x="275605" y="106671"/>
                </a:cubicBezTo>
                <a:cubicBezTo>
                  <a:pt x="272508" y="103572"/>
                  <a:pt x="272508" y="103572"/>
                  <a:pt x="272508" y="100474"/>
                </a:cubicBezTo>
                <a:cubicBezTo>
                  <a:pt x="275605" y="100474"/>
                  <a:pt x="278701" y="106671"/>
                  <a:pt x="281798" y="100474"/>
                </a:cubicBezTo>
                <a:cubicBezTo>
                  <a:pt x="278701" y="109769"/>
                  <a:pt x="275605" y="119065"/>
                  <a:pt x="281798" y="128360"/>
                </a:cubicBezTo>
                <a:cubicBezTo>
                  <a:pt x="284895" y="115966"/>
                  <a:pt x="281798" y="112868"/>
                  <a:pt x="287991" y="97375"/>
                </a:cubicBezTo>
                <a:cubicBezTo>
                  <a:pt x="287991" y="103572"/>
                  <a:pt x="294185" y="122163"/>
                  <a:pt x="306572" y="125262"/>
                </a:cubicBezTo>
                <a:cubicBezTo>
                  <a:pt x="303475" y="125262"/>
                  <a:pt x="300378" y="131459"/>
                  <a:pt x="297282" y="128360"/>
                </a:cubicBezTo>
                <a:cubicBezTo>
                  <a:pt x="294185" y="134557"/>
                  <a:pt x="303475" y="128360"/>
                  <a:pt x="303475" y="134557"/>
                </a:cubicBezTo>
                <a:cubicBezTo>
                  <a:pt x="300378" y="134557"/>
                  <a:pt x="297282" y="134557"/>
                  <a:pt x="294185" y="134557"/>
                </a:cubicBezTo>
                <a:cubicBezTo>
                  <a:pt x="300378" y="137656"/>
                  <a:pt x="297282" y="140754"/>
                  <a:pt x="297282" y="143853"/>
                </a:cubicBezTo>
                <a:cubicBezTo>
                  <a:pt x="303475" y="146951"/>
                  <a:pt x="294185" y="153149"/>
                  <a:pt x="303475" y="153149"/>
                </a:cubicBezTo>
                <a:cubicBezTo>
                  <a:pt x="297282" y="156247"/>
                  <a:pt x="303475" y="159346"/>
                  <a:pt x="300378" y="162444"/>
                </a:cubicBezTo>
                <a:cubicBezTo>
                  <a:pt x="300378" y="165543"/>
                  <a:pt x="309668" y="159346"/>
                  <a:pt x="306572" y="168641"/>
                </a:cubicBezTo>
                <a:cubicBezTo>
                  <a:pt x="306572" y="165543"/>
                  <a:pt x="312765" y="165543"/>
                  <a:pt x="315862" y="165543"/>
                </a:cubicBezTo>
                <a:cubicBezTo>
                  <a:pt x="315862" y="159346"/>
                  <a:pt x="312765" y="165543"/>
                  <a:pt x="306572" y="165543"/>
                </a:cubicBezTo>
                <a:cubicBezTo>
                  <a:pt x="306572" y="153149"/>
                  <a:pt x="306572" y="153149"/>
                  <a:pt x="303475" y="143853"/>
                </a:cubicBezTo>
                <a:cubicBezTo>
                  <a:pt x="306572" y="146951"/>
                  <a:pt x="309668" y="143853"/>
                  <a:pt x="312765" y="143853"/>
                </a:cubicBezTo>
                <a:cubicBezTo>
                  <a:pt x="315862" y="150050"/>
                  <a:pt x="309668" y="146951"/>
                  <a:pt x="309668" y="153149"/>
                </a:cubicBezTo>
                <a:cubicBezTo>
                  <a:pt x="312765" y="156247"/>
                  <a:pt x="315862" y="153149"/>
                  <a:pt x="315862" y="156247"/>
                </a:cubicBezTo>
                <a:cubicBezTo>
                  <a:pt x="315862" y="143853"/>
                  <a:pt x="325152" y="137656"/>
                  <a:pt x="318958" y="125262"/>
                </a:cubicBezTo>
                <a:cubicBezTo>
                  <a:pt x="318958" y="122163"/>
                  <a:pt x="322055" y="125262"/>
                  <a:pt x="325152" y="125262"/>
                </a:cubicBezTo>
                <a:cubicBezTo>
                  <a:pt x="328248" y="115966"/>
                  <a:pt x="315862" y="115966"/>
                  <a:pt x="312765" y="125262"/>
                </a:cubicBezTo>
                <a:cubicBezTo>
                  <a:pt x="306572" y="122163"/>
                  <a:pt x="312765" y="119065"/>
                  <a:pt x="309668" y="115966"/>
                </a:cubicBezTo>
                <a:cubicBezTo>
                  <a:pt x="312765" y="112868"/>
                  <a:pt x="312765" y="106671"/>
                  <a:pt x="318958" y="109769"/>
                </a:cubicBezTo>
                <a:cubicBezTo>
                  <a:pt x="315862" y="97375"/>
                  <a:pt x="331345" y="100474"/>
                  <a:pt x="325152" y="88080"/>
                </a:cubicBezTo>
                <a:cubicBezTo>
                  <a:pt x="322055" y="88080"/>
                  <a:pt x="322055" y="88080"/>
                  <a:pt x="318958" y="84981"/>
                </a:cubicBezTo>
                <a:cubicBezTo>
                  <a:pt x="322055" y="81883"/>
                  <a:pt x="318958" y="78784"/>
                  <a:pt x="315862" y="75686"/>
                </a:cubicBezTo>
                <a:cubicBezTo>
                  <a:pt x="309668" y="75686"/>
                  <a:pt x="318958" y="78784"/>
                  <a:pt x="315862" y="81883"/>
                </a:cubicBezTo>
                <a:cubicBezTo>
                  <a:pt x="312765" y="84981"/>
                  <a:pt x="312765" y="75686"/>
                  <a:pt x="309668" y="81883"/>
                </a:cubicBezTo>
                <a:cubicBezTo>
                  <a:pt x="306572" y="78784"/>
                  <a:pt x="303475" y="78784"/>
                  <a:pt x="303475" y="72587"/>
                </a:cubicBezTo>
                <a:cubicBezTo>
                  <a:pt x="306572" y="72587"/>
                  <a:pt x="306572" y="75686"/>
                  <a:pt x="306572" y="78784"/>
                </a:cubicBezTo>
                <a:lnTo>
                  <a:pt x="313623" y="70986"/>
                </a:lnTo>
                <a:lnTo>
                  <a:pt x="314715" y="72807"/>
                </a:lnTo>
                <a:cubicBezTo>
                  <a:pt x="333337" y="69704"/>
                  <a:pt x="342472" y="69329"/>
                  <a:pt x="350766" y="66870"/>
                </a:cubicBezTo>
                <a:lnTo>
                  <a:pt x="358106" y="63537"/>
                </a:lnTo>
                <a:lnTo>
                  <a:pt x="359215" y="66390"/>
                </a:lnTo>
                <a:lnTo>
                  <a:pt x="361385" y="62047"/>
                </a:lnTo>
                <a:lnTo>
                  <a:pt x="363657" y="61016"/>
                </a:lnTo>
                <a:lnTo>
                  <a:pt x="380892" y="49034"/>
                </a:lnTo>
                <a:lnTo>
                  <a:pt x="380892" y="53996"/>
                </a:lnTo>
                <a:cubicBezTo>
                  <a:pt x="387085" y="50898"/>
                  <a:pt x="390182" y="53996"/>
                  <a:pt x="396375" y="53996"/>
                </a:cubicBezTo>
                <a:cubicBezTo>
                  <a:pt x="393279" y="50898"/>
                  <a:pt x="390956" y="48574"/>
                  <a:pt x="388634" y="45863"/>
                </a:cubicBezTo>
                <a:lnTo>
                  <a:pt x="386760" y="43332"/>
                </a:lnTo>
                <a:lnTo>
                  <a:pt x="404824" y="24894"/>
                </a:lnTo>
                <a:cubicBezTo>
                  <a:pt x="412732" y="16375"/>
                  <a:pt x="421083" y="8588"/>
                  <a:pt x="430539" y="5751"/>
                </a:cubicBezTo>
                <a:lnTo>
                  <a:pt x="446728" y="2935"/>
                </a:lnTo>
                <a:lnTo>
                  <a:pt x="449019" y="7519"/>
                </a:lnTo>
                <a:cubicBezTo>
                  <a:pt x="449019" y="10617"/>
                  <a:pt x="449019" y="13716"/>
                  <a:pt x="452116" y="13716"/>
                </a:cubicBezTo>
                <a:cubicBezTo>
                  <a:pt x="452116" y="9068"/>
                  <a:pt x="452890" y="5970"/>
                  <a:pt x="452890" y="3258"/>
                </a:cubicBezTo>
                <a:lnTo>
                  <a:pt x="452277" y="1970"/>
                </a:lnTo>
                <a:lnTo>
                  <a:pt x="455891" y="1341"/>
                </a:lnTo>
                <a:lnTo>
                  <a:pt x="458309" y="4420"/>
                </a:lnTo>
                <a:lnTo>
                  <a:pt x="457576" y="1048"/>
                </a:lnTo>
                <a:close/>
              </a:path>
            </a:pathLst>
          </a:custGeom>
          <a:solidFill>
            <a:schemeClr val="tx1">
              <a:lumMod val="85000"/>
              <a:lumOff val="15000"/>
            </a:schemeClr>
          </a:solidFill>
          <a:ln>
            <a:noFill/>
          </a:ln>
        </p:spPr>
        <p:txBody>
          <a:bodyPr vert="horz" wrap="square" lIns="51435" tIns="25718" rIns="51435" bIns="25718"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
        <p:nvSpPr>
          <p:cNvPr id="22" name="文本框 21">
            <a:extLst>
              <a:ext uri="{FF2B5EF4-FFF2-40B4-BE49-F238E27FC236}">
                <a16:creationId xmlns:a16="http://schemas.microsoft.com/office/drawing/2014/main" id="{89117E66-D219-D3FD-4F9B-1052F5B621B9}"/>
              </a:ext>
            </a:extLst>
          </p:cNvPr>
          <p:cNvSpPr txBox="1"/>
          <p:nvPr/>
        </p:nvSpPr>
        <p:spPr>
          <a:xfrm>
            <a:off x="1537502" y="1475287"/>
            <a:ext cx="638441" cy="307777"/>
          </a:xfrm>
          <a:prstGeom prst="rect">
            <a:avLst/>
          </a:prstGeom>
          <a:noFill/>
        </p:spPr>
        <p:txBody>
          <a:bodyPr wrap="square" lIns="0" tIns="0" rIns="0" bIns="0" rtlCol="0">
            <a:noAutofit/>
          </a:bodyPr>
          <a:lstStyle/>
          <a:p>
            <a:pPr algn="l"/>
            <a:r>
              <a:rPr lang="en-US" altLang="zh-CN" sz="2000" dirty="0">
                <a:solidFill>
                  <a:schemeClr val="bg1"/>
                </a:solidFill>
                <a:latin typeface="+mn-ea"/>
              </a:rPr>
              <a:t>20XX</a:t>
            </a:r>
            <a:endParaRPr lang="zh-CN" altLang="en-US" sz="2000" b="1" dirty="0">
              <a:solidFill>
                <a:schemeClr val="bg1"/>
              </a:solidFill>
              <a:latin typeface="+mj-lt"/>
              <a:ea typeface="+mj-ea"/>
            </a:endParaRPr>
          </a:p>
        </p:txBody>
      </p:sp>
      <p:sp>
        <p:nvSpPr>
          <p:cNvPr id="36" name="文本框 35">
            <a:extLst>
              <a:ext uri="{FF2B5EF4-FFF2-40B4-BE49-F238E27FC236}">
                <a16:creationId xmlns:a16="http://schemas.microsoft.com/office/drawing/2014/main" id="{0E255E03-0320-A316-6CD7-F5147CF121CA}"/>
              </a:ext>
            </a:extLst>
          </p:cNvPr>
          <p:cNvSpPr txBox="1"/>
          <p:nvPr/>
        </p:nvSpPr>
        <p:spPr>
          <a:xfrm>
            <a:off x="2087744" y="2031599"/>
            <a:ext cx="2419969" cy="1341649"/>
          </a:xfrm>
          <a:prstGeom prst="rect">
            <a:avLst/>
          </a:prstGeom>
          <a:noFill/>
        </p:spPr>
        <p:txBody>
          <a:bodyPr wrap="square" lIns="0" tIns="0" rIns="0" bIns="0" rtlCol="0">
            <a:noAutofit/>
          </a:bodyPr>
          <a:lstStyle/>
          <a:p>
            <a:pPr>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a:t>
            </a:r>
            <a:endParaRPr lang="zh-CN" altLang="en-US" sz="1600" dirty="0">
              <a:solidFill>
                <a:schemeClr val="tx1">
                  <a:lumMod val="75000"/>
                  <a:lumOff val="25000"/>
                </a:schemeClr>
              </a:solidFill>
              <a:latin typeface="+mn-ea"/>
            </a:endParaRPr>
          </a:p>
        </p:txBody>
      </p:sp>
      <p:pic>
        <p:nvPicPr>
          <p:cNvPr id="30" name="图片 29" descr="C:\Users\Thinkpad\Desktop\s.png">
            <a:extLst>
              <a:ext uri="{FF2B5EF4-FFF2-40B4-BE49-F238E27FC236}">
                <a16:creationId xmlns:a16="http://schemas.microsoft.com/office/drawing/2014/main" id="{8845A3B8-7D15-ED36-E1DB-438F8221ECBD}"/>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r="11057"/>
          <a:stretch/>
        </p:blipFill>
        <p:spPr bwMode="auto">
          <a:xfrm rot="16200000" flipH="1" flipV="1">
            <a:off x="3045743" y="4589460"/>
            <a:ext cx="1854805" cy="287505"/>
          </a:xfrm>
          <a:custGeom>
            <a:avLst/>
            <a:gdLst>
              <a:gd name="connsiteX0" fmla="*/ 0 w 10372492"/>
              <a:gd name="connsiteY0" fmla="*/ 0 h 1114373"/>
              <a:gd name="connsiteX1" fmla="*/ 10372492 w 10372492"/>
              <a:gd name="connsiteY1" fmla="*/ 0 h 1114373"/>
              <a:gd name="connsiteX2" fmla="*/ 10372492 w 10372492"/>
              <a:gd name="connsiteY2" fmla="*/ 1114373 h 1114373"/>
              <a:gd name="connsiteX3" fmla="*/ 0 w 10372492"/>
              <a:gd name="connsiteY3" fmla="*/ 1114373 h 1114373"/>
            </a:gdLst>
            <a:ahLst/>
            <a:cxnLst>
              <a:cxn ang="0">
                <a:pos x="connsiteX0" y="connsiteY0"/>
              </a:cxn>
              <a:cxn ang="0">
                <a:pos x="connsiteX1" y="connsiteY1"/>
              </a:cxn>
              <a:cxn ang="0">
                <a:pos x="connsiteX2" y="connsiteY2"/>
              </a:cxn>
              <a:cxn ang="0">
                <a:pos x="connsiteX3" y="connsiteY3"/>
              </a:cxn>
            </a:cxnLst>
            <a:rect l="l" t="t" r="r" b="b"/>
            <a:pathLst>
              <a:path w="10372492" h="1114373">
                <a:moveTo>
                  <a:pt x="0" y="0"/>
                </a:moveTo>
                <a:lnTo>
                  <a:pt x="10372492" y="0"/>
                </a:lnTo>
                <a:lnTo>
                  <a:pt x="10372492" y="1114373"/>
                </a:lnTo>
                <a:lnTo>
                  <a:pt x="0" y="1114373"/>
                </a:lnTo>
                <a:close/>
              </a:path>
            </a:pathLst>
          </a:custGeom>
          <a:noFill/>
          <a:extLst>
            <a:ext uri="{909E8E84-426E-40DD-AFC4-6F175D3DCCD1}">
              <a14:hiddenFill xmlns:a14="http://schemas.microsoft.com/office/drawing/2010/main">
                <a:solidFill>
                  <a:srgbClr val="FFFFFF"/>
                </a:solidFill>
              </a14:hiddenFill>
            </a:ext>
          </a:extLst>
        </p:spPr>
      </p:pic>
      <p:sp>
        <p:nvSpPr>
          <p:cNvPr id="31" name="任意多边形: 形状 30">
            <a:extLst>
              <a:ext uri="{FF2B5EF4-FFF2-40B4-BE49-F238E27FC236}">
                <a16:creationId xmlns:a16="http://schemas.microsoft.com/office/drawing/2014/main" id="{4F6EEF92-422D-1611-4D7D-20B8775975A3}"/>
              </a:ext>
            </a:extLst>
          </p:cNvPr>
          <p:cNvSpPr/>
          <p:nvPr/>
        </p:nvSpPr>
        <p:spPr bwMode="auto">
          <a:xfrm>
            <a:off x="3527899" y="5619594"/>
            <a:ext cx="890492" cy="816112"/>
          </a:xfrm>
          <a:custGeom>
            <a:avLst/>
            <a:gdLst>
              <a:gd name="connsiteX0" fmla="*/ 362312 w 1015711"/>
              <a:gd name="connsiteY0" fmla="*/ 875100 h 930873"/>
              <a:gd name="connsiteX1" fmla="*/ 363159 w 1015711"/>
              <a:gd name="connsiteY1" fmla="*/ 881456 h 930873"/>
              <a:gd name="connsiteX2" fmla="*/ 362312 w 1015711"/>
              <a:gd name="connsiteY2" fmla="*/ 881297 h 930873"/>
              <a:gd name="connsiteX3" fmla="*/ 362312 w 1015711"/>
              <a:gd name="connsiteY3" fmla="*/ 875100 h 930873"/>
              <a:gd name="connsiteX4" fmla="*/ 387085 w 1015711"/>
              <a:gd name="connsiteY4" fmla="*/ 872002 h 930873"/>
              <a:gd name="connsiteX5" fmla="*/ 393279 w 1015711"/>
              <a:gd name="connsiteY5" fmla="*/ 893691 h 930873"/>
              <a:gd name="connsiteX6" fmla="*/ 399472 w 1015711"/>
              <a:gd name="connsiteY6" fmla="*/ 893691 h 930873"/>
              <a:gd name="connsiteX7" fmla="*/ 387085 w 1015711"/>
              <a:gd name="connsiteY7" fmla="*/ 872002 h 930873"/>
              <a:gd name="connsiteX8" fmla="*/ 527597 w 1015711"/>
              <a:gd name="connsiteY8" fmla="*/ 870840 h 930873"/>
              <a:gd name="connsiteX9" fmla="*/ 523339 w 1015711"/>
              <a:gd name="connsiteY9" fmla="*/ 872002 h 930873"/>
              <a:gd name="connsiteX10" fmla="*/ 523339 w 1015711"/>
              <a:gd name="connsiteY10" fmla="*/ 881297 h 930873"/>
              <a:gd name="connsiteX11" fmla="*/ 529533 w 1015711"/>
              <a:gd name="connsiteY11" fmla="*/ 878199 h 930873"/>
              <a:gd name="connsiteX12" fmla="*/ 526436 w 1015711"/>
              <a:gd name="connsiteY12" fmla="*/ 872002 h 930873"/>
              <a:gd name="connsiteX13" fmla="*/ 529533 w 1015711"/>
              <a:gd name="connsiteY13" fmla="*/ 872002 h 930873"/>
              <a:gd name="connsiteX14" fmla="*/ 527597 w 1015711"/>
              <a:gd name="connsiteY14" fmla="*/ 870840 h 930873"/>
              <a:gd name="connsiteX15" fmla="*/ 452116 w 1015711"/>
              <a:gd name="connsiteY15" fmla="*/ 868903 h 930873"/>
              <a:gd name="connsiteX16" fmla="*/ 439729 w 1015711"/>
              <a:gd name="connsiteY16" fmla="*/ 872002 h 930873"/>
              <a:gd name="connsiteX17" fmla="*/ 449019 w 1015711"/>
              <a:gd name="connsiteY17" fmla="*/ 875100 h 930873"/>
              <a:gd name="connsiteX18" fmla="*/ 452116 w 1015711"/>
              <a:gd name="connsiteY18" fmla="*/ 868903 h 930873"/>
              <a:gd name="connsiteX19" fmla="*/ 418052 w 1015711"/>
              <a:gd name="connsiteY19" fmla="*/ 862706 h 930873"/>
              <a:gd name="connsiteX20" fmla="*/ 405665 w 1015711"/>
              <a:gd name="connsiteY20" fmla="*/ 865805 h 930873"/>
              <a:gd name="connsiteX21" fmla="*/ 414955 w 1015711"/>
              <a:gd name="connsiteY21" fmla="*/ 878199 h 930873"/>
              <a:gd name="connsiteX22" fmla="*/ 424245 w 1015711"/>
              <a:gd name="connsiteY22" fmla="*/ 875100 h 930873"/>
              <a:gd name="connsiteX23" fmla="*/ 418052 w 1015711"/>
              <a:gd name="connsiteY23" fmla="*/ 862706 h 930873"/>
              <a:gd name="connsiteX24" fmla="*/ 680427 w 1015711"/>
              <a:gd name="connsiteY24" fmla="*/ 856201 h 930873"/>
              <a:gd name="connsiteX25" fmla="*/ 681270 w 1015711"/>
              <a:gd name="connsiteY25" fmla="*/ 856509 h 930873"/>
              <a:gd name="connsiteX26" fmla="*/ 675077 w 1015711"/>
              <a:gd name="connsiteY26" fmla="*/ 859608 h 930873"/>
              <a:gd name="connsiteX27" fmla="*/ 789654 w 1015711"/>
              <a:gd name="connsiteY27" fmla="*/ 850312 h 930873"/>
              <a:gd name="connsiteX28" fmla="*/ 777267 w 1015711"/>
              <a:gd name="connsiteY28" fmla="*/ 856509 h 930873"/>
              <a:gd name="connsiteX29" fmla="*/ 789654 w 1015711"/>
              <a:gd name="connsiteY29" fmla="*/ 850312 h 930873"/>
              <a:gd name="connsiteX30" fmla="*/ 746300 w 1015711"/>
              <a:gd name="connsiteY30" fmla="*/ 850312 h 930873"/>
              <a:gd name="connsiteX31" fmla="*/ 730817 w 1015711"/>
              <a:gd name="connsiteY31" fmla="*/ 856509 h 930873"/>
              <a:gd name="connsiteX32" fmla="*/ 746300 w 1015711"/>
              <a:gd name="connsiteY32" fmla="*/ 850312 h 930873"/>
              <a:gd name="connsiteX33" fmla="*/ 396375 w 1015711"/>
              <a:gd name="connsiteY33" fmla="*/ 850312 h 930873"/>
              <a:gd name="connsiteX34" fmla="*/ 399472 w 1015711"/>
              <a:gd name="connsiteY34" fmla="*/ 862706 h 930873"/>
              <a:gd name="connsiteX35" fmla="*/ 405665 w 1015711"/>
              <a:gd name="connsiteY35" fmla="*/ 859608 h 930873"/>
              <a:gd name="connsiteX36" fmla="*/ 418052 w 1015711"/>
              <a:gd name="connsiteY36" fmla="*/ 856509 h 930873"/>
              <a:gd name="connsiteX37" fmla="*/ 405665 w 1015711"/>
              <a:gd name="connsiteY37" fmla="*/ 850312 h 930873"/>
              <a:gd name="connsiteX38" fmla="*/ 396375 w 1015711"/>
              <a:gd name="connsiteY38" fmla="*/ 850312 h 930873"/>
              <a:gd name="connsiteX39" fmla="*/ 343732 w 1015711"/>
              <a:gd name="connsiteY39" fmla="*/ 850312 h 930873"/>
              <a:gd name="connsiteX40" fmla="*/ 343732 w 1015711"/>
              <a:gd name="connsiteY40" fmla="*/ 862706 h 930873"/>
              <a:gd name="connsiteX41" fmla="*/ 346828 w 1015711"/>
              <a:gd name="connsiteY41" fmla="*/ 862706 h 930873"/>
              <a:gd name="connsiteX42" fmla="*/ 346828 w 1015711"/>
              <a:gd name="connsiteY42" fmla="*/ 856509 h 930873"/>
              <a:gd name="connsiteX43" fmla="*/ 356118 w 1015711"/>
              <a:gd name="connsiteY43" fmla="*/ 859608 h 930873"/>
              <a:gd name="connsiteX44" fmla="*/ 362312 w 1015711"/>
              <a:gd name="connsiteY44" fmla="*/ 850312 h 930873"/>
              <a:gd name="connsiteX45" fmla="*/ 353022 w 1015711"/>
              <a:gd name="connsiteY45" fmla="*/ 856509 h 930873"/>
              <a:gd name="connsiteX46" fmla="*/ 343732 w 1015711"/>
              <a:gd name="connsiteY46" fmla="*/ 850312 h 930873"/>
              <a:gd name="connsiteX47" fmla="*/ 334442 w 1015711"/>
              <a:gd name="connsiteY47" fmla="*/ 850312 h 930873"/>
              <a:gd name="connsiteX48" fmla="*/ 337538 w 1015711"/>
              <a:gd name="connsiteY48" fmla="*/ 862706 h 930873"/>
              <a:gd name="connsiteX49" fmla="*/ 340635 w 1015711"/>
              <a:gd name="connsiteY49" fmla="*/ 859608 h 930873"/>
              <a:gd name="connsiteX50" fmla="*/ 334442 w 1015711"/>
              <a:gd name="connsiteY50" fmla="*/ 850312 h 930873"/>
              <a:gd name="connsiteX51" fmla="*/ 678173 w 1015711"/>
              <a:gd name="connsiteY51" fmla="*/ 831721 h 930873"/>
              <a:gd name="connsiteX52" fmla="*/ 672754 w 1015711"/>
              <a:gd name="connsiteY52" fmla="*/ 833658 h 930873"/>
              <a:gd name="connsiteX53" fmla="*/ 672599 w 1015711"/>
              <a:gd name="connsiteY53" fmla="*/ 834510 h 930873"/>
              <a:gd name="connsiteX54" fmla="*/ 671980 w 1015711"/>
              <a:gd name="connsiteY54" fmla="*/ 834820 h 930873"/>
              <a:gd name="connsiteX55" fmla="*/ 672496 w 1015711"/>
              <a:gd name="connsiteY55" fmla="*/ 835078 h 930873"/>
              <a:gd name="connsiteX56" fmla="*/ 671980 w 1015711"/>
              <a:gd name="connsiteY56" fmla="*/ 837918 h 930873"/>
              <a:gd name="connsiteX57" fmla="*/ 678173 w 1015711"/>
              <a:gd name="connsiteY57" fmla="*/ 837918 h 930873"/>
              <a:gd name="connsiteX58" fmla="*/ 672496 w 1015711"/>
              <a:gd name="connsiteY58" fmla="*/ 835078 h 930873"/>
              <a:gd name="connsiteX59" fmla="*/ 672599 w 1015711"/>
              <a:gd name="connsiteY59" fmla="*/ 834510 h 930873"/>
              <a:gd name="connsiteX60" fmla="*/ 668883 w 1015711"/>
              <a:gd name="connsiteY60" fmla="*/ 831721 h 930873"/>
              <a:gd name="connsiteX61" fmla="*/ 659593 w 1015711"/>
              <a:gd name="connsiteY61" fmla="*/ 841017 h 930873"/>
              <a:gd name="connsiteX62" fmla="*/ 668883 w 1015711"/>
              <a:gd name="connsiteY62" fmla="*/ 841017 h 930873"/>
              <a:gd name="connsiteX63" fmla="*/ 668883 w 1015711"/>
              <a:gd name="connsiteY63" fmla="*/ 831721 h 930873"/>
              <a:gd name="connsiteX64" fmla="*/ 696753 w 1015711"/>
              <a:gd name="connsiteY64" fmla="*/ 822425 h 930873"/>
              <a:gd name="connsiteX65" fmla="*/ 690560 w 1015711"/>
              <a:gd name="connsiteY65" fmla="*/ 834820 h 930873"/>
              <a:gd name="connsiteX66" fmla="*/ 699850 w 1015711"/>
              <a:gd name="connsiteY66" fmla="*/ 828623 h 930873"/>
              <a:gd name="connsiteX67" fmla="*/ 696753 w 1015711"/>
              <a:gd name="connsiteY67" fmla="*/ 822425 h 930873"/>
              <a:gd name="connsiteX68" fmla="*/ 346828 w 1015711"/>
              <a:gd name="connsiteY68" fmla="*/ 822425 h 930873"/>
              <a:gd name="connsiteX69" fmla="*/ 325152 w 1015711"/>
              <a:gd name="connsiteY69" fmla="*/ 831721 h 930873"/>
              <a:gd name="connsiteX70" fmla="*/ 328248 w 1015711"/>
              <a:gd name="connsiteY70" fmla="*/ 841017 h 930873"/>
              <a:gd name="connsiteX71" fmla="*/ 353022 w 1015711"/>
              <a:gd name="connsiteY71" fmla="*/ 831721 h 930873"/>
              <a:gd name="connsiteX72" fmla="*/ 346828 w 1015711"/>
              <a:gd name="connsiteY72" fmla="*/ 822425 h 930873"/>
              <a:gd name="connsiteX73" fmla="*/ 675077 w 1015711"/>
              <a:gd name="connsiteY73" fmla="*/ 819327 h 930873"/>
              <a:gd name="connsiteX74" fmla="*/ 681270 w 1015711"/>
              <a:gd name="connsiteY74" fmla="*/ 825524 h 930873"/>
              <a:gd name="connsiteX75" fmla="*/ 684367 w 1015711"/>
              <a:gd name="connsiteY75" fmla="*/ 819327 h 930873"/>
              <a:gd name="connsiteX76" fmla="*/ 675077 w 1015711"/>
              <a:gd name="connsiteY76" fmla="*/ 819327 h 930873"/>
              <a:gd name="connsiteX77" fmla="*/ 789654 w 1015711"/>
              <a:gd name="connsiteY77" fmla="*/ 816228 h 930873"/>
              <a:gd name="connsiteX78" fmla="*/ 783460 w 1015711"/>
              <a:gd name="connsiteY78" fmla="*/ 841017 h 930873"/>
              <a:gd name="connsiteX79" fmla="*/ 783460 w 1015711"/>
              <a:gd name="connsiteY79" fmla="*/ 834820 h 930873"/>
              <a:gd name="connsiteX80" fmla="*/ 777267 w 1015711"/>
              <a:gd name="connsiteY80" fmla="*/ 834820 h 930873"/>
              <a:gd name="connsiteX81" fmla="*/ 774170 w 1015711"/>
              <a:gd name="connsiteY81" fmla="*/ 850312 h 930873"/>
              <a:gd name="connsiteX82" fmla="*/ 764880 w 1015711"/>
              <a:gd name="connsiteY82" fmla="*/ 856509 h 930873"/>
              <a:gd name="connsiteX83" fmla="*/ 774170 w 1015711"/>
              <a:gd name="connsiteY83" fmla="*/ 850312 h 930873"/>
              <a:gd name="connsiteX84" fmla="*/ 783460 w 1015711"/>
              <a:gd name="connsiteY84" fmla="*/ 847214 h 930873"/>
              <a:gd name="connsiteX85" fmla="*/ 789654 w 1015711"/>
              <a:gd name="connsiteY85" fmla="*/ 822425 h 930873"/>
              <a:gd name="connsiteX86" fmla="*/ 795847 w 1015711"/>
              <a:gd name="connsiteY86" fmla="*/ 825524 h 930873"/>
              <a:gd name="connsiteX87" fmla="*/ 789654 w 1015711"/>
              <a:gd name="connsiteY87" fmla="*/ 816228 h 930873"/>
              <a:gd name="connsiteX88" fmla="*/ 418052 w 1015711"/>
              <a:gd name="connsiteY88" fmla="*/ 816228 h 930873"/>
              <a:gd name="connsiteX89" fmla="*/ 411859 w 1015711"/>
              <a:gd name="connsiteY89" fmla="*/ 822425 h 930873"/>
              <a:gd name="connsiteX90" fmla="*/ 408762 w 1015711"/>
              <a:gd name="connsiteY90" fmla="*/ 822425 h 930873"/>
              <a:gd name="connsiteX91" fmla="*/ 421149 w 1015711"/>
              <a:gd name="connsiteY91" fmla="*/ 822425 h 930873"/>
              <a:gd name="connsiteX92" fmla="*/ 418052 w 1015711"/>
              <a:gd name="connsiteY92" fmla="*/ 816228 h 930873"/>
              <a:gd name="connsiteX93" fmla="*/ 802428 w 1015711"/>
              <a:gd name="connsiteY93" fmla="*/ 814292 h 930873"/>
              <a:gd name="connsiteX94" fmla="*/ 798944 w 1015711"/>
              <a:gd name="connsiteY94" fmla="*/ 819327 h 930873"/>
              <a:gd name="connsiteX95" fmla="*/ 802040 w 1015711"/>
              <a:gd name="connsiteY95" fmla="*/ 831721 h 930873"/>
              <a:gd name="connsiteX96" fmla="*/ 792750 w 1015711"/>
              <a:gd name="connsiteY96" fmla="*/ 834820 h 930873"/>
              <a:gd name="connsiteX97" fmla="*/ 795847 w 1015711"/>
              <a:gd name="connsiteY97" fmla="*/ 841017 h 930873"/>
              <a:gd name="connsiteX98" fmla="*/ 814427 w 1015711"/>
              <a:gd name="connsiteY98" fmla="*/ 828623 h 930873"/>
              <a:gd name="connsiteX99" fmla="*/ 811331 w 1015711"/>
              <a:gd name="connsiteY99" fmla="*/ 831721 h 930873"/>
              <a:gd name="connsiteX100" fmla="*/ 808234 w 1015711"/>
              <a:gd name="connsiteY100" fmla="*/ 816228 h 930873"/>
              <a:gd name="connsiteX101" fmla="*/ 802428 w 1015711"/>
              <a:gd name="connsiteY101" fmla="*/ 814292 h 930873"/>
              <a:gd name="connsiteX102" fmla="*/ 696753 w 1015711"/>
              <a:gd name="connsiteY102" fmla="*/ 813130 h 930873"/>
              <a:gd name="connsiteX103" fmla="*/ 702947 w 1015711"/>
              <a:gd name="connsiteY103" fmla="*/ 825524 h 930873"/>
              <a:gd name="connsiteX104" fmla="*/ 702947 w 1015711"/>
              <a:gd name="connsiteY104" fmla="*/ 816228 h 930873"/>
              <a:gd name="connsiteX105" fmla="*/ 696753 w 1015711"/>
              <a:gd name="connsiteY105" fmla="*/ 813130 h 930873"/>
              <a:gd name="connsiteX106" fmla="*/ 368505 w 1015711"/>
              <a:gd name="connsiteY106" fmla="*/ 810031 h 930873"/>
              <a:gd name="connsiteX107" fmla="*/ 359215 w 1015711"/>
              <a:gd name="connsiteY107" fmla="*/ 819327 h 930873"/>
              <a:gd name="connsiteX108" fmla="*/ 368505 w 1015711"/>
              <a:gd name="connsiteY108" fmla="*/ 810031 h 930873"/>
              <a:gd name="connsiteX109" fmla="*/ 808234 w 1015711"/>
              <a:gd name="connsiteY109" fmla="*/ 806933 h 930873"/>
              <a:gd name="connsiteX110" fmla="*/ 798944 w 1015711"/>
              <a:gd name="connsiteY110" fmla="*/ 810031 h 930873"/>
              <a:gd name="connsiteX111" fmla="*/ 808234 w 1015711"/>
              <a:gd name="connsiteY111" fmla="*/ 806933 h 930873"/>
              <a:gd name="connsiteX112" fmla="*/ 467599 w 1015711"/>
              <a:gd name="connsiteY112" fmla="*/ 800736 h 930873"/>
              <a:gd name="connsiteX113" fmla="*/ 455212 w 1015711"/>
              <a:gd name="connsiteY113" fmla="*/ 803834 h 930873"/>
              <a:gd name="connsiteX114" fmla="*/ 449019 w 1015711"/>
              <a:gd name="connsiteY114" fmla="*/ 816228 h 930873"/>
              <a:gd name="connsiteX115" fmla="*/ 445922 w 1015711"/>
              <a:gd name="connsiteY115" fmla="*/ 810031 h 930873"/>
              <a:gd name="connsiteX116" fmla="*/ 436632 w 1015711"/>
              <a:gd name="connsiteY116" fmla="*/ 806933 h 930873"/>
              <a:gd name="connsiteX117" fmla="*/ 433535 w 1015711"/>
              <a:gd name="connsiteY117" fmla="*/ 810031 h 930873"/>
              <a:gd name="connsiteX118" fmla="*/ 436632 w 1015711"/>
              <a:gd name="connsiteY118" fmla="*/ 816228 h 930873"/>
              <a:gd name="connsiteX119" fmla="*/ 439729 w 1015711"/>
              <a:gd name="connsiteY119" fmla="*/ 819327 h 930873"/>
              <a:gd name="connsiteX120" fmla="*/ 439729 w 1015711"/>
              <a:gd name="connsiteY120" fmla="*/ 844115 h 930873"/>
              <a:gd name="connsiteX121" fmla="*/ 433535 w 1015711"/>
              <a:gd name="connsiteY121" fmla="*/ 813130 h 930873"/>
              <a:gd name="connsiteX122" fmla="*/ 424245 w 1015711"/>
              <a:gd name="connsiteY122" fmla="*/ 825524 h 930873"/>
              <a:gd name="connsiteX123" fmla="*/ 396375 w 1015711"/>
              <a:gd name="connsiteY123" fmla="*/ 831721 h 930873"/>
              <a:gd name="connsiteX124" fmla="*/ 396375 w 1015711"/>
              <a:gd name="connsiteY124" fmla="*/ 825524 h 930873"/>
              <a:gd name="connsiteX125" fmla="*/ 396375 w 1015711"/>
              <a:gd name="connsiteY125" fmla="*/ 837918 h 930873"/>
              <a:gd name="connsiteX126" fmla="*/ 399472 w 1015711"/>
              <a:gd name="connsiteY126" fmla="*/ 834820 h 930873"/>
              <a:gd name="connsiteX127" fmla="*/ 408762 w 1015711"/>
              <a:gd name="connsiteY127" fmla="*/ 837918 h 930873"/>
              <a:gd name="connsiteX128" fmla="*/ 405665 w 1015711"/>
              <a:gd name="connsiteY128" fmla="*/ 847214 h 930873"/>
              <a:gd name="connsiteX129" fmla="*/ 418052 w 1015711"/>
              <a:gd name="connsiteY129" fmla="*/ 853411 h 930873"/>
              <a:gd name="connsiteX130" fmla="*/ 418052 w 1015711"/>
              <a:gd name="connsiteY130" fmla="*/ 847214 h 930873"/>
              <a:gd name="connsiteX131" fmla="*/ 424245 w 1015711"/>
              <a:gd name="connsiteY131" fmla="*/ 868903 h 930873"/>
              <a:gd name="connsiteX132" fmla="*/ 424245 w 1015711"/>
              <a:gd name="connsiteY132" fmla="*/ 872002 h 930873"/>
              <a:gd name="connsiteX133" fmla="*/ 439729 w 1015711"/>
              <a:gd name="connsiteY133" fmla="*/ 865805 h 930873"/>
              <a:gd name="connsiteX134" fmla="*/ 433535 w 1015711"/>
              <a:gd name="connsiteY134" fmla="*/ 859608 h 930873"/>
              <a:gd name="connsiteX135" fmla="*/ 427342 w 1015711"/>
              <a:gd name="connsiteY135" fmla="*/ 862706 h 930873"/>
              <a:gd name="connsiteX136" fmla="*/ 427342 w 1015711"/>
              <a:gd name="connsiteY136" fmla="*/ 856509 h 930873"/>
              <a:gd name="connsiteX137" fmla="*/ 439729 w 1015711"/>
              <a:gd name="connsiteY137" fmla="*/ 856509 h 930873"/>
              <a:gd name="connsiteX138" fmla="*/ 439729 w 1015711"/>
              <a:gd name="connsiteY138" fmla="*/ 859608 h 930873"/>
              <a:gd name="connsiteX139" fmla="*/ 452116 w 1015711"/>
              <a:gd name="connsiteY139" fmla="*/ 856509 h 930873"/>
              <a:gd name="connsiteX140" fmla="*/ 442826 w 1015711"/>
              <a:gd name="connsiteY140" fmla="*/ 856509 h 930873"/>
              <a:gd name="connsiteX141" fmla="*/ 449019 w 1015711"/>
              <a:gd name="connsiteY141" fmla="*/ 831721 h 930873"/>
              <a:gd name="connsiteX142" fmla="*/ 452116 w 1015711"/>
              <a:gd name="connsiteY142" fmla="*/ 837918 h 930873"/>
              <a:gd name="connsiteX143" fmla="*/ 458309 w 1015711"/>
              <a:gd name="connsiteY143" fmla="*/ 847214 h 930873"/>
              <a:gd name="connsiteX144" fmla="*/ 461406 w 1015711"/>
              <a:gd name="connsiteY144" fmla="*/ 831721 h 930873"/>
              <a:gd name="connsiteX145" fmla="*/ 464502 w 1015711"/>
              <a:gd name="connsiteY145" fmla="*/ 837918 h 930873"/>
              <a:gd name="connsiteX146" fmla="*/ 467599 w 1015711"/>
              <a:gd name="connsiteY146" fmla="*/ 834820 h 930873"/>
              <a:gd name="connsiteX147" fmla="*/ 473792 w 1015711"/>
              <a:gd name="connsiteY147" fmla="*/ 837918 h 930873"/>
              <a:gd name="connsiteX148" fmla="*/ 470696 w 1015711"/>
              <a:gd name="connsiteY148" fmla="*/ 819327 h 930873"/>
              <a:gd name="connsiteX149" fmla="*/ 464502 w 1015711"/>
              <a:gd name="connsiteY149" fmla="*/ 831721 h 930873"/>
              <a:gd name="connsiteX150" fmla="*/ 461406 w 1015711"/>
              <a:gd name="connsiteY150" fmla="*/ 822425 h 930873"/>
              <a:gd name="connsiteX151" fmla="*/ 445922 w 1015711"/>
              <a:gd name="connsiteY151" fmla="*/ 828623 h 930873"/>
              <a:gd name="connsiteX152" fmla="*/ 439729 w 1015711"/>
              <a:gd name="connsiteY152" fmla="*/ 819327 h 930873"/>
              <a:gd name="connsiteX153" fmla="*/ 449019 w 1015711"/>
              <a:gd name="connsiteY153" fmla="*/ 816228 h 930873"/>
              <a:gd name="connsiteX154" fmla="*/ 464502 w 1015711"/>
              <a:gd name="connsiteY154" fmla="*/ 819327 h 930873"/>
              <a:gd name="connsiteX155" fmla="*/ 467599 w 1015711"/>
              <a:gd name="connsiteY155" fmla="*/ 810031 h 930873"/>
              <a:gd name="connsiteX156" fmla="*/ 470696 w 1015711"/>
              <a:gd name="connsiteY156" fmla="*/ 816228 h 930873"/>
              <a:gd name="connsiteX157" fmla="*/ 470696 w 1015711"/>
              <a:gd name="connsiteY157" fmla="*/ 803834 h 930873"/>
              <a:gd name="connsiteX158" fmla="*/ 467599 w 1015711"/>
              <a:gd name="connsiteY158" fmla="*/ 800736 h 930873"/>
              <a:gd name="connsiteX159" fmla="*/ 226058 w 1015711"/>
              <a:gd name="connsiteY159" fmla="*/ 772849 h 930873"/>
              <a:gd name="connsiteX160" fmla="*/ 219864 w 1015711"/>
              <a:gd name="connsiteY160" fmla="*/ 782145 h 930873"/>
              <a:gd name="connsiteX161" fmla="*/ 229155 w 1015711"/>
              <a:gd name="connsiteY161" fmla="*/ 785243 h 930873"/>
              <a:gd name="connsiteX162" fmla="*/ 232251 w 1015711"/>
              <a:gd name="connsiteY162" fmla="*/ 775948 h 930873"/>
              <a:gd name="connsiteX163" fmla="*/ 226058 w 1015711"/>
              <a:gd name="connsiteY163" fmla="*/ 772849 h 930873"/>
              <a:gd name="connsiteX164" fmla="*/ 167221 w 1015711"/>
              <a:gd name="connsiteY164" fmla="*/ 766652 h 930873"/>
              <a:gd name="connsiteX165" fmla="*/ 167221 w 1015711"/>
              <a:gd name="connsiteY165" fmla="*/ 766652 h 930873"/>
              <a:gd name="connsiteX166" fmla="*/ 167221 w 1015711"/>
              <a:gd name="connsiteY166" fmla="*/ 766652 h 930873"/>
              <a:gd name="connsiteX167" fmla="*/ 250831 w 1015711"/>
              <a:gd name="connsiteY167" fmla="*/ 748061 h 930873"/>
              <a:gd name="connsiteX168" fmla="*/ 247735 w 1015711"/>
              <a:gd name="connsiteY168" fmla="*/ 763554 h 930873"/>
              <a:gd name="connsiteX169" fmla="*/ 250831 w 1015711"/>
              <a:gd name="connsiteY169" fmla="*/ 748061 h 930873"/>
              <a:gd name="connsiteX170" fmla="*/ 130061 w 1015711"/>
              <a:gd name="connsiteY170" fmla="*/ 744963 h 930873"/>
              <a:gd name="connsiteX171" fmla="*/ 133157 w 1015711"/>
              <a:gd name="connsiteY171" fmla="*/ 754258 h 930873"/>
              <a:gd name="connsiteX172" fmla="*/ 139351 w 1015711"/>
              <a:gd name="connsiteY172" fmla="*/ 754258 h 930873"/>
              <a:gd name="connsiteX173" fmla="*/ 130061 w 1015711"/>
              <a:gd name="connsiteY173" fmla="*/ 744963 h 930873"/>
              <a:gd name="connsiteX174" fmla="*/ 259347 w 1015711"/>
              <a:gd name="connsiteY174" fmla="*/ 738379 h 930873"/>
              <a:gd name="connsiteX175" fmla="*/ 257025 w 1015711"/>
              <a:gd name="connsiteY175" fmla="*/ 741864 h 930873"/>
              <a:gd name="connsiteX176" fmla="*/ 266315 w 1015711"/>
              <a:gd name="connsiteY176" fmla="*/ 741864 h 930873"/>
              <a:gd name="connsiteX177" fmla="*/ 259347 w 1015711"/>
              <a:gd name="connsiteY177" fmla="*/ 738379 h 930873"/>
              <a:gd name="connsiteX178" fmla="*/ 167608 w 1015711"/>
              <a:gd name="connsiteY178" fmla="*/ 725210 h 930873"/>
              <a:gd name="connsiteX179" fmla="*/ 167221 w 1015711"/>
              <a:gd name="connsiteY179" fmla="*/ 726372 h 930873"/>
              <a:gd name="connsiteX180" fmla="*/ 157931 w 1015711"/>
              <a:gd name="connsiteY180" fmla="*/ 732569 h 930873"/>
              <a:gd name="connsiteX181" fmla="*/ 161028 w 1015711"/>
              <a:gd name="connsiteY181" fmla="*/ 738766 h 930873"/>
              <a:gd name="connsiteX182" fmla="*/ 164124 w 1015711"/>
              <a:gd name="connsiteY182" fmla="*/ 732569 h 930873"/>
              <a:gd name="connsiteX183" fmla="*/ 173414 w 1015711"/>
              <a:gd name="connsiteY183" fmla="*/ 741864 h 930873"/>
              <a:gd name="connsiteX184" fmla="*/ 173414 w 1015711"/>
              <a:gd name="connsiteY184" fmla="*/ 729470 h 930873"/>
              <a:gd name="connsiteX185" fmla="*/ 170318 w 1015711"/>
              <a:gd name="connsiteY185" fmla="*/ 726372 h 930873"/>
              <a:gd name="connsiteX186" fmla="*/ 167608 w 1015711"/>
              <a:gd name="connsiteY186" fmla="*/ 725210 h 930873"/>
              <a:gd name="connsiteX187" fmla="*/ 226058 w 1015711"/>
              <a:gd name="connsiteY187" fmla="*/ 717076 h 930873"/>
              <a:gd name="connsiteX188" fmla="*/ 229155 w 1015711"/>
              <a:gd name="connsiteY188" fmla="*/ 726372 h 930873"/>
              <a:gd name="connsiteX189" fmla="*/ 226058 w 1015711"/>
              <a:gd name="connsiteY189" fmla="*/ 717076 h 930873"/>
              <a:gd name="connsiteX190" fmla="*/ 123093 w 1015711"/>
              <a:gd name="connsiteY190" fmla="*/ 716689 h 930873"/>
              <a:gd name="connsiteX191" fmla="*/ 117674 w 1015711"/>
              <a:gd name="connsiteY191" fmla="*/ 717076 h 930873"/>
              <a:gd name="connsiteX192" fmla="*/ 123867 w 1015711"/>
              <a:gd name="connsiteY192" fmla="*/ 723273 h 930873"/>
              <a:gd name="connsiteX193" fmla="*/ 123093 w 1015711"/>
              <a:gd name="connsiteY193" fmla="*/ 716689 h 930873"/>
              <a:gd name="connsiteX194" fmla="*/ 142447 w 1015711"/>
              <a:gd name="connsiteY194" fmla="*/ 707781 h 930873"/>
              <a:gd name="connsiteX195" fmla="*/ 120771 w 1015711"/>
              <a:gd name="connsiteY195" fmla="*/ 710879 h 930873"/>
              <a:gd name="connsiteX196" fmla="*/ 136254 w 1015711"/>
              <a:gd name="connsiteY196" fmla="*/ 729470 h 930873"/>
              <a:gd name="connsiteX197" fmla="*/ 136254 w 1015711"/>
              <a:gd name="connsiteY197" fmla="*/ 726372 h 930873"/>
              <a:gd name="connsiteX198" fmla="*/ 139351 w 1015711"/>
              <a:gd name="connsiteY198" fmla="*/ 729470 h 930873"/>
              <a:gd name="connsiteX199" fmla="*/ 145544 w 1015711"/>
              <a:gd name="connsiteY199" fmla="*/ 726372 h 930873"/>
              <a:gd name="connsiteX200" fmla="*/ 148641 w 1015711"/>
              <a:gd name="connsiteY200" fmla="*/ 735667 h 930873"/>
              <a:gd name="connsiteX201" fmla="*/ 151737 w 1015711"/>
              <a:gd name="connsiteY201" fmla="*/ 717076 h 930873"/>
              <a:gd name="connsiteX202" fmla="*/ 142447 w 1015711"/>
              <a:gd name="connsiteY202" fmla="*/ 707781 h 930873"/>
              <a:gd name="connsiteX203" fmla="*/ 144383 w 1015711"/>
              <a:gd name="connsiteY203" fmla="*/ 697711 h 930873"/>
              <a:gd name="connsiteX204" fmla="*/ 142447 w 1015711"/>
              <a:gd name="connsiteY204" fmla="*/ 701584 h 930873"/>
              <a:gd name="connsiteX205" fmla="*/ 148641 w 1015711"/>
              <a:gd name="connsiteY205" fmla="*/ 698485 h 930873"/>
              <a:gd name="connsiteX206" fmla="*/ 144383 w 1015711"/>
              <a:gd name="connsiteY206" fmla="*/ 697711 h 930873"/>
              <a:gd name="connsiteX207" fmla="*/ 894941 w 1015711"/>
              <a:gd name="connsiteY207" fmla="*/ 695387 h 930873"/>
              <a:gd name="connsiteX208" fmla="*/ 901134 w 1015711"/>
              <a:gd name="connsiteY208" fmla="*/ 701584 h 930873"/>
              <a:gd name="connsiteX209" fmla="*/ 898038 w 1015711"/>
              <a:gd name="connsiteY209" fmla="*/ 704682 h 930873"/>
              <a:gd name="connsiteX210" fmla="*/ 904231 w 1015711"/>
              <a:gd name="connsiteY210" fmla="*/ 701584 h 930873"/>
              <a:gd name="connsiteX211" fmla="*/ 894941 w 1015711"/>
              <a:gd name="connsiteY211" fmla="*/ 695387 h 930873"/>
              <a:gd name="connsiteX212" fmla="*/ 126964 w 1015711"/>
              <a:gd name="connsiteY212" fmla="*/ 692288 h 930873"/>
              <a:gd name="connsiteX213" fmla="*/ 123867 w 1015711"/>
              <a:gd name="connsiteY213" fmla="*/ 704682 h 930873"/>
              <a:gd name="connsiteX214" fmla="*/ 133157 w 1015711"/>
              <a:gd name="connsiteY214" fmla="*/ 707781 h 930873"/>
              <a:gd name="connsiteX215" fmla="*/ 126964 w 1015711"/>
              <a:gd name="connsiteY215" fmla="*/ 692288 h 930873"/>
              <a:gd name="connsiteX216" fmla="*/ 105287 w 1015711"/>
              <a:gd name="connsiteY216" fmla="*/ 692288 h 930873"/>
              <a:gd name="connsiteX217" fmla="*/ 114577 w 1015711"/>
              <a:gd name="connsiteY217" fmla="*/ 704682 h 930873"/>
              <a:gd name="connsiteX218" fmla="*/ 105287 w 1015711"/>
              <a:gd name="connsiteY218" fmla="*/ 692288 h 930873"/>
              <a:gd name="connsiteX219" fmla="*/ 198188 w 1015711"/>
              <a:gd name="connsiteY219" fmla="*/ 679894 h 930873"/>
              <a:gd name="connsiteX220" fmla="*/ 198188 w 1015711"/>
              <a:gd name="connsiteY220" fmla="*/ 692288 h 930873"/>
              <a:gd name="connsiteX221" fmla="*/ 207478 w 1015711"/>
              <a:gd name="connsiteY221" fmla="*/ 698485 h 930873"/>
              <a:gd name="connsiteX222" fmla="*/ 201284 w 1015711"/>
              <a:gd name="connsiteY222" fmla="*/ 682993 h 930873"/>
              <a:gd name="connsiteX223" fmla="*/ 210574 w 1015711"/>
              <a:gd name="connsiteY223" fmla="*/ 698485 h 930873"/>
              <a:gd name="connsiteX224" fmla="*/ 204381 w 1015711"/>
              <a:gd name="connsiteY224" fmla="*/ 679894 h 930873"/>
              <a:gd name="connsiteX225" fmla="*/ 198188 w 1015711"/>
              <a:gd name="connsiteY225" fmla="*/ 679894 h 930873"/>
              <a:gd name="connsiteX226" fmla="*/ 179608 w 1015711"/>
              <a:gd name="connsiteY226" fmla="*/ 679894 h 930873"/>
              <a:gd name="connsiteX227" fmla="*/ 179608 w 1015711"/>
              <a:gd name="connsiteY227" fmla="*/ 689190 h 930873"/>
              <a:gd name="connsiteX228" fmla="*/ 191994 w 1015711"/>
              <a:gd name="connsiteY228" fmla="*/ 698485 h 930873"/>
              <a:gd name="connsiteX229" fmla="*/ 198188 w 1015711"/>
              <a:gd name="connsiteY229" fmla="*/ 698485 h 930873"/>
              <a:gd name="connsiteX230" fmla="*/ 179608 w 1015711"/>
              <a:gd name="connsiteY230" fmla="*/ 679894 h 930873"/>
              <a:gd name="connsiteX231" fmla="*/ 219864 w 1015711"/>
              <a:gd name="connsiteY231" fmla="*/ 661303 h 930873"/>
              <a:gd name="connsiteX232" fmla="*/ 226058 w 1015711"/>
              <a:gd name="connsiteY232" fmla="*/ 673697 h 930873"/>
              <a:gd name="connsiteX233" fmla="*/ 226058 w 1015711"/>
              <a:gd name="connsiteY233" fmla="*/ 670599 h 930873"/>
              <a:gd name="connsiteX234" fmla="*/ 229155 w 1015711"/>
              <a:gd name="connsiteY234" fmla="*/ 673697 h 930873"/>
              <a:gd name="connsiteX235" fmla="*/ 226058 w 1015711"/>
              <a:gd name="connsiteY235" fmla="*/ 661303 h 930873"/>
              <a:gd name="connsiteX236" fmla="*/ 219864 w 1015711"/>
              <a:gd name="connsiteY236" fmla="*/ 661303 h 930873"/>
              <a:gd name="connsiteX237" fmla="*/ 95997 w 1015711"/>
              <a:gd name="connsiteY237" fmla="*/ 661303 h 930873"/>
              <a:gd name="connsiteX238" fmla="*/ 99094 w 1015711"/>
              <a:gd name="connsiteY238" fmla="*/ 673697 h 930873"/>
              <a:gd name="connsiteX239" fmla="*/ 95997 w 1015711"/>
              <a:gd name="connsiteY239" fmla="*/ 661303 h 930873"/>
              <a:gd name="connsiteX240" fmla="*/ 104513 w 1015711"/>
              <a:gd name="connsiteY240" fmla="*/ 620248 h 930873"/>
              <a:gd name="connsiteX241" fmla="*/ 95997 w 1015711"/>
              <a:gd name="connsiteY241" fmla="*/ 621023 h 930873"/>
              <a:gd name="connsiteX242" fmla="*/ 95997 w 1015711"/>
              <a:gd name="connsiteY242" fmla="*/ 627220 h 930873"/>
              <a:gd name="connsiteX243" fmla="*/ 102191 w 1015711"/>
              <a:gd name="connsiteY243" fmla="*/ 627220 h 930873"/>
              <a:gd name="connsiteX244" fmla="*/ 108384 w 1015711"/>
              <a:gd name="connsiteY244" fmla="*/ 624121 h 930873"/>
              <a:gd name="connsiteX245" fmla="*/ 104513 w 1015711"/>
              <a:gd name="connsiteY245" fmla="*/ 620248 h 930873"/>
              <a:gd name="connsiteX246" fmla="*/ 68127 w 1015711"/>
              <a:gd name="connsiteY246" fmla="*/ 565250 h 930873"/>
              <a:gd name="connsiteX247" fmla="*/ 68127 w 1015711"/>
              <a:gd name="connsiteY247" fmla="*/ 577644 h 930873"/>
              <a:gd name="connsiteX248" fmla="*/ 74320 w 1015711"/>
              <a:gd name="connsiteY248" fmla="*/ 574545 h 930873"/>
              <a:gd name="connsiteX249" fmla="*/ 68127 w 1015711"/>
              <a:gd name="connsiteY249" fmla="*/ 565250 h 930873"/>
              <a:gd name="connsiteX250" fmla="*/ 953778 w 1015711"/>
              <a:gd name="connsiteY250" fmla="*/ 562151 h 930873"/>
              <a:gd name="connsiteX251" fmla="*/ 919714 w 1015711"/>
              <a:gd name="connsiteY251" fmla="*/ 574545 h 930873"/>
              <a:gd name="connsiteX252" fmla="*/ 913521 w 1015711"/>
              <a:gd name="connsiteY252" fmla="*/ 586939 h 930873"/>
              <a:gd name="connsiteX253" fmla="*/ 916618 w 1015711"/>
              <a:gd name="connsiteY253" fmla="*/ 590038 h 930873"/>
              <a:gd name="connsiteX254" fmla="*/ 922811 w 1015711"/>
              <a:gd name="connsiteY254" fmla="*/ 593136 h 930873"/>
              <a:gd name="connsiteX255" fmla="*/ 941391 w 1015711"/>
              <a:gd name="connsiteY255" fmla="*/ 586939 h 930873"/>
              <a:gd name="connsiteX256" fmla="*/ 932101 w 1015711"/>
              <a:gd name="connsiteY256" fmla="*/ 583841 h 930873"/>
              <a:gd name="connsiteX257" fmla="*/ 941391 w 1015711"/>
              <a:gd name="connsiteY257" fmla="*/ 583841 h 930873"/>
              <a:gd name="connsiteX258" fmla="*/ 944488 w 1015711"/>
              <a:gd name="connsiteY258" fmla="*/ 577644 h 930873"/>
              <a:gd name="connsiteX259" fmla="*/ 935198 w 1015711"/>
              <a:gd name="connsiteY259" fmla="*/ 571447 h 930873"/>
              <a:gd name="connsiteX260" fmla="*/ 941391 w 1015711"/>
              <a:gd name="connsiteY260" fmla="*/ 568348 h 930873"/>
              <a:gd name="connsiteX261" fmla="*/ 953778 w 1015711"/>
              <a:gd name="connsiteY261" fmla="*/ 562151 h 930873"/>
              <a:gd name="connsiteX262" fmla="*/ 77417 w 1015711"/>
              <a:gd name="connsiteY262" fmla="*/ 546659 h 930873"/>
              <a:gd name="connsiteX263" fmla="*/ 65030 w 1015711"/>
              <a:gd name="connsiteY263" fmla="*/ 555954 h 930873"/>
              <a:gd name="connsiteX264" fmla="*/ 71224 w 1015711"/>
              <a:gd name="connsiteY264" fmla="*/ 559053 h 930873"/>
              <a:gd name="connsiteX265" fmla="*/ 77417 w 1015711"/>
              <a:gd name="connsiteY265" fmla="*/ 546659 h 930873"/>
              <a:gd name="connsiteX266" fmla="*/ 61934 w 1015711"/>
              <a:gd name="connsiteY266" fmla="*/ 546659 h 930873"/>
              <a:gd name="connsiteX267" fmla="*/ 58837 w 1015711"/>
              <a:gd name="connsiteY267" fmla="*/ 559053 h 930873"/>
              <a:gd name="connsiteX268" fmla="*/ 55740 w 1015711"/>
              <a:gd name="connsiteY268" fmla="*/ 555954 h 930873"/>
              <a:gd name="connsiteX269" fmla="*/ 52644 w 1015711"/>
              <a:gd name="connsiteY269" fmla="*/ 568348 h 930873"/>
              <a:gd name="connsiteX270" fmla="*/ 61934 w 1015711"/>
              <a:gd name="connsiteY270" fmla="*/ 568348 h 930873"/>
              <a:gd name="connsiteX271" fmla="*/ 61934 w 1015711"/>
              <a:gd name="connsiteY271" fmla="*/ 546659 h 930873"/>
              <a:gd name="connsiteX272" fmla="*/ 27870 w 1015711"/>
              <a:gd name="connsiteY272" fmla="*/ 546659 h 930873"/>
              <a:gd name="connsiteX273" fmla="*/ 30967 w 1015711"/>
              <a:gd name="connsiteY273" fmla="*/ 555954 h 930873"/>
              <a:gd name="connsiteX274" fmla="*/ 27870 w 1015711"/>
              <a:gd name="connsiteY274" fmla="*/ 546659 h 930873"/>
              <a:gd name="connsiteX275" fmla="*/ 58837 w 1015711"/>
              <a:gd name="connsiteY275" fmla="*/ 543560 h 930873"/>
              <a:gd name="connsiteX276" fmla="*/ 43354 w 1015711"/>
              <a:gd name="connsiteY276" fmla="*/ 549757 h 930873"/>
              <a:gd name="connsiteX277" fmla="*/ 58837 w 1015711"/>
              <a:gd name="connsiteY277" fmla="*/ 543560 h 930873"/>
              <a:gd name="connsiteX278" fmla="*/ 916618 w 1015711"/>
              <a:gd name="connsiteY278" fmla="*/ 542398 h 930873"/>
              <a:gd name="connsiteX279" fmla="*/ 913521 w 1015711"/>
              <a:gd name="connsiteY279" fmla="*/ 543560 h 930873"/>
              <a:gd name="connsiteX280" fmla="*/ 910424 w 1015711"/>
              <a:gd name="connsiteY280" fmla="*/ 552856 h 930873"/>
              <a:gd name="connsiteX281" fmla="*/ 919714 w 1015711"/>
              <a:gd name="connsiteY281" fmla="*/ 543560 h 930873"/>
              <a:gd name="connsiteX282" fmla="*/ 916618 w 1015711"/>
              <a:gd name="connsiteY282" fmla="*/ 542398 h 930873"/>
              <a:gd name="connsiteX283" fmla="*/ 935198 w 1015711"/>
              <a:gd name="connsiteY283" fmla="*/ 518772 h 930873"/>
              <a:gd name="connsiteX284" fmla="*/ 919714 w 1015711"/>
              <a:gd name="connsiteY284" fmla="*/ 531166 h 930873"/>
              <a:gd name="connsiteX285" fmla="*/ 925908 w 1015711"/>
              <a:gd name="connsiteY285" fmla="*/ 534265 h 930873"/>
              <a:gd name="connsiteX286" fmla="*/ 925908 w 1015711"/>
              <a:gd name="connsiteY286" fmla="*/ 537363 h 930873"/>
              <a:gd name="connsiteX287" fmla="*/ 935198 w 1015711"/>
              <a:gd name="connsiteY287" fmla="*/ 518772 h 930873"/>
              <a:gd name="connsiteX288" fmla="*/ 947584 w 1015711"/>
              <a:gd name="connsiteY288" fmla="*/ 493984 h 930873"/>
              <a:gd name="connsiteX289" fmla="*/ 941391 w 1015711"/>
              <a:gd name="connsiteY289" fmla="*/ 503280 h 930873"/>
              <a:gd name="connsiteX290" fmla="*/ 947584 w 1015711"/>
              <a:gd name="connsiteY290" fmla="*/ 506378 h 930873"/>
              <a:gd name="connsiteX291" fmla="*/ 956875 w 1015711"/>
              <a:gd name="connsiteY291" fmla="*/ 497083 h 930873"/>
              <a:gd name="connsiteX292" fmla="*/ 947584 w 1015711"/>
              <a:gd name="connsiteY292" fmla="*/ 503280 h 930873"/>
              <a:gd name="connsiteX293" fmla="*/ 947584 w 1015711"/>
              <a:gd name="connsiteY293" fmla="*/ 493984 h 930873"/>
              <a:gd name="connsiteX294" fmla="*/ 959971 w 1015711"/>
              <a:gd name="connsiteY294" fmla="*/ 490886 h 930873"/>
              <a:gd name="connsiteX295" fmla="*/ 963068 w 1015711"/>
              <a:gd name="connsiteY295" fmla="*/ 500181 h 930873"/>
              <a:gd name="connsiteX296" fmla="*/ 966165 w 1015711"/>
              <a:gd name="connsiteY296" fmla="*/ 493984 h 930873"/>
              <a:gd name="connsiteX297" fmla="*/ 959971 w 1015711"/>
              <a:gd name="connsiteY297" fmla="*/ 490886 h 930873"/>
              <a:gd name="connsiteX298" fmla="*/ 965003 w 1015711"/>
              <a:gd name="connsiteY298" fmla="*/ 478879 h 930873"/>
              <a:gd name="connsiteX299" fmla="*/ 956875 w 1015711"/>
              <a:gd name="connsiteY299" fmla="*/ 487787 h 930873"/>
              <a:gd name="connsiteX300" fmla="*/ 975455 w 1015711"/>
              <a:gd name="connsiteY300" fmla="*/ 481590 h 930873"/>
              <a:gd name="connsiteX301" fmla="*/ 965003 w 1015711"/>
              <a:gd name="connsiteY301" fmla="*/ 478879 h 930873"/>
              <a:gd name="connsiteX302" fmla="*/ 975455 w 1015711"/>
              <a:gd name="connsiteY302" fmla="*/ 456802 h 930873"/>
              <a:gd name="connsiteX303" fmla="*/ 959971 w 1015711"/>
              <a:gd name="connsiteY303" fmla="*/ 466097 h 930873"/>
              <a:gd name="connsiteX304" fmla="*/ 966165 w 1015711"/>
              <a:gd name="connsiteY304" fmla="*/ 475393 h 930873"/>
              <a:gd name="connsiteX305" fmla="*/ 972358 w 1015711"/>
              <a:gd name="connsiteY305" fmla="*/ 475393 h 930873"/>
              <a:gd name="connsiteX306" fmla="*/ 975455 w 1015711"/>
              <a:gd name="connsiteY306" fmla="*/ 456802 h 930873"/>
              <a:gd name="connsiteX307" fmla="*/ 956875 w 1015711"/>
              <a:gd name="connsiteY307" fmla="*/ 450605 h 930873"/>
              <a:gd name="connsiteX308" fmla="*/ 955017 w 1015711"/>
              <a:gd name="connsiteY308" fmla="*/ 453208 h 930873"/>
              <a:gd name="connsiteX309" fmla="*/ 953778 w 1015711"/>
              <a:gd name="connsiteY309" fmla="*/ 453703 h 930873"/>
              <a:gd name="connsiteX310" fmla="*/ 954322 w 1015711"/>
              <a:gd name="connsiteY310" fmla="*/ 454180 h 930873"/>
              <a:gd name="connsiteX311" fmla="*/ 951068 w 1015711"/>
              <a:gd name="connsiteY311" fmla="*/ 458738 h 930873"/>
              <a:gd name="connsiteX312" fmla="*/ 947584 w 1015711"/>
              <a:gd name="connsiteY312" fmla="*/ 469196 h 930873"/>
              <a:gd name="connsiteX313" fmla="*/ 959971 w 1015711"/>
              <a:gd name="connsiteY313" fmla="*/ 456802 h 930873"/>
              <a:gd name="connsiteX314" fmla="*/ 956875 w 1015711"/>
              <a:gd name="connsiteY314" fmla="*/ 456415 h 930873"/>
              <a:gd name="connsiteX315" fmla="*/ 954322 w 1015711"/>
              <a:gd name="connsiteY315" fmla="*/ 454180 h 930873"/>
              <a:gd name="connsiteX316" fmla="*/ 955017 w 1015711"/>
              <a:gd name="connsiteY316" fmla="*/ 453208 h 930873"/>
              <a:gd name="connsiteX317" fmla="*/ 957649 w 1015711"/>
              <a:gd name="connsiteY317" fmla="*/ 452154 h 930873"/>
              <a:gd name="connsiteX318" fmla="*/ 956875 w 1015711"/>
              <a:gd name="connsiteY318" fmla="*/ 450605 h 930873"/>
              <a:gd name="connsiteX319" fmla="*/ 58837 w 1015711"/>
              <a:gd name="connsiteY319" fmla="*/ 444408 h 930873"/>
              <a:gd name="connsiteX320" fmla="*/ 58837 w 1015711"/>
              <a:gd name="connsiteY320" fmla="*/ 453703 h 930873"/>
              <a:gd name="connsiteX321" fmla="*/ 46450 w 1015711"/>
              <a:gd name="connsiteY321" fmla="*/ 453703 h 930873"/>
              <a:gd name="connsiteX322" fmla="*/ 58837 w 1015711"/>
              <a:gd name="connsiteY322" fmla="*/ 444408 h 930873"/>
              <a:gd name="connsiteX323" fmla="*/ 997131 w 1015711"/>
              <a:gd name="connsiteY323" fmla="*/ 441309 h 930873"/>
              <a:gd name="connsiteX324" fmla="*/ 990938 w 1015711"/>
              <a:gd name="connsiteY324" fmla="*/ 444408 h 930873"/>
              <a:gd name="connsiteX325" fmla="*/ 994035 w 1015711"/>
              <a:gd name="connsiteY325" fmla="*/ 453703 h 930873"/>
              <a:gd name="connsiteX326" fmla="*/ 997131 w 1015711"/>
              <a:gd name="connsiteY326" fmla="*/ 441309 h 930873"/>
              <a:gd name="connsiteX327" fmla="*/ 1001776 w 1015711"/>
              <a:gd name="connsiteY327" fmla="*/ 428528 h 930873"/>
              <a:gd name="connsiteX328" fmla="*/ 997131 w 1015711"/>
              <a:gd name="connsiteY328" fmla="*/ 432014 h 930873"/>
              <a:gd name="connsiteX329" fmla="*/ 1006421 w 1015711"/>
              <a:gd name="connsiteY329" fmla="*/ 432014 h 930873"/>
              <a:gd name="connsiteX330" fmla="*/ 1001776 w 1015711"/>
              <a:gd name="connsiteY330" fmla="*/ 428528 h 930873"/>
              <a:gd name="connsiteX331" fmla="*/ 95997 w 1015711"/>
              <a:gd name="connsiteY331" fmla="*/ 425817 h 930873"/>
              <a:gd name="connsiteX332" fmla="*/ 83611 w 1015711"/>
              <a:gd name="connsiteY332" fmla="*/ 447506 h 930873"/>
              <a:gd name="connsiteX333" fmla="*/ 92901 w 1015711"/>
              <a:gd name="connsiteY333" fmla="*/ 441309 h 930873"/>
              <a:gd name="connsiteX334" fmla="*/ 86707 w 1015711"/>
              <a:gd name="connsiteY334" fmla="*/ 447506 h 930873"/>
              <a:gd name="connsiteX335" fmla="*/ 95997 w 1015711"/>
              <a:gd name="connsiteY335" fmla="*/ 432014 h 930873"/>
              <a:gd name="connsiteX336" fmla="*/ 95997 w 1015711"/>
              <a:gd name="connsiteY336" fmla="*/ 425817 h 930873"/>
              <a:gd name="connsiteX337" fmla="*/ 981648 w 1015711"/>
              <a:gd name="connsiteY337" fmla="*/ 419620 h 930873"/>
              <a:gd name="connsiteX338" fmla="*/ 972358 w 1015711"/>
              <a:gd name="connsiteY338" fmla="*/ 432014 h 930873"/>
              <a:gd name="connsiteX339" fmla="*/ 975455 w 1015711"/>
              <a:gd name="connsiteY339" fmla="*/ 441309 h 930873"/>
              <a:gd name="connsiteX340" fmla="*/ 990938 w 1015711"/>
              <a:gd name="connsiteY340" fmla="*/ 422718 h 930873"/>
              <a:gd name="connsiteX341" fmla="*/ 981648 w 1015711"/>
              <a:gd name="connsiteY341" fmla="*/ 419620 h 930873"/>
              <a:gd name="connsiteX342" fmla="*/ 966165 w 1015711"/>
              <a:gd name="connsiteY342" fmla="*/ 413423 h 930873"/>
              <a:gd name="connsiteX343" fmla="*/ 966165 w 1015711"/>
              <a:gd name="connsiteY343" fmla="*/ 425817 h 930873"/>
              <a:gd name="connsiteX344" fmla="*/ 963068 w 1015711"/>
              <a:gd name="connsiteY344" fmla="*/ 435112 h 930873"/>
              <a:gd name="connsiteX345" fmla="*/ 956875 w 1015711"/>
              <a:gd name="connsiteY345" fmla="*/ 447506 h 930873"/>
              <a:gd name="connsiteX346" fmla="*/ 959971 w 1015711"/>
              <a:gd name="connsiteY346" fmla="*/ 447506 h 930873"/>
              <a:gd name="connsiteX347" fmla="*/ 972358 w 1015711"/>
              <a:gd name="connsiteY347" fmla="*/ 419620 h 930873"/>
              <a:gd name="connsiteX348" fmla="*/ 966165 w 1015711"/>
              <a:gd name="connsiteY348" fmla="*/ 413423 h 930873"/>
              <a:gd name="connsiteX349" fmla="*/ 1003325 w 1015711"/>
              <a:gd name="connsiteY349" fmla="*/ 388635 h 930873"/>
              <a:gd name="connsiteX350" fmla="*/ 997131 w 1015711"/>
              <a:gd name="connsiteY350" fmla="*/ 401029 h 930873"/>
              <a:gd name="connsiteX351" fmla="*/ 1003325 w 1015711"/>
              <a:gd name="connsiteY351" fmla="*/ 388635 h 930873"/>
              <a:gd name="connsiteX352" fmla="*/ 1009518 w 1015711"/>
              <a:gd name="connsiteY352" fmla="*/ 379339 h 930873"/>
              <a:gd name="connsiteX353" fmla="*/ 1000228 w 1015711"/>
              <a:gd name="connsiteY353" fmla="*/ 382438 h 930873"/>
              <a:gd name="connsiteX354" fmla="*/ 1009518 w 1015711"/>
              <a:gd name="connsiteY354" fmla="*/ 388635 h 930873"/>
              <a:gd name="connsiteX355" fmla="*/ 1009518 w 1015711"/>
              <a:gd name="connsiteY355" fmla="*/ 379339 h 930873"/>
              <a:gd name="connsiteX356" fmla="*/ 978610 w 1015711"/>
              <a:gd name="connsiteY356" fmla="*/ 343068 h 930873"/>
              <a:gd name="connsiteX357" fmla="*/ 979712 w 1015711"/>
              <a:gd name="connsiteY357" fmla="*/ 344868 h 930873"/>
              <a:gd name="connsiteX358" fmla="*/ 984745 w 1015711"/>
              <a:gd name="connsiteY358" fmla="*/ 354551 h 930873"/>
              <a:gd name="connsiteX359" fmla="*/ 979325 w 1015711"/>
              <a:gd name="connsiteY359" fmla="*/ 354164 h 930873"/>
              <a:gd name="connsiteX360" fmla="*/ 978551 w 1015711"/>
              <a:gd name="connsiteY360" fmla="*/ 342157 h 930873"/>
              <a:gd name="connsiteX361" fmla="*/ 978610 w 1015711"/>
              <a:gd name="connsiteY361" fmla="*/ 343068 h 930873"/>
              <a:gd name="connsiteX362" fmla="*/ 978150 w 1015711"/>
              <a:gd name="connsiteY362" fmla="*/ 342318 h 930873"/>
              <a:gd name="connsiteX363" fmla="*/ 127554 w 1015711"/>
              <a:gd name="connsiteY363" fmla="*/ 254809 h 930873"/>
              <a:gd name="connsiteX364" fmla="*/ 127594 w 1015711"/>
              <a:gd name="connsiteY364" fmla="*/ 255189 h 930873"/>
              <a:gd name="connsiteX365" fmla="*/ 126964 w 1015711"/>
              <a:gd name="connsiteY365" fmla="*/ 255399 h 930873"/>
              <a:gd name="connsiteX366" fmla="*/ 151737 w 1015711"/>
              <a:gd name="connsiteY366" fmla="*/ 224414 h 930873"/>
              <a:gd name="connsiteX367" fmla="*/ 145544 w 1015711"/>
              <a:gd name="connsiteY367" fmla="*/ 233710 h 930873"/>
              <a:gd name="connsiteX368" fmla="*/ 145544 w 1015711"/>
              <a:gd name="connsiteY368" fmla="*/ 227513 h 930873"/>
              <a:gd name="connsiteX369" fmla="*/ 136254 w 1015711"/>
              <a:gd name="connsiteY369" fmla="*/ 239907 h 930873"/>
              <a:gd name="connsiteX370" fmla="*/ 145544 w 1015711"/>
              <a:gd name="connsiteY370" fmla="*/ 243005 h 930873"/>
              <a:gd name="connsiteX371" fmla="*/ 139351 w 1015711"/>
              <a:gd name="connsiteY371" fmla="*/ 246104 h 930873"/>
              <a:gd name="connsiteX372" fmla="*/ 145544 w 1015711"/>
              <a:gd name="connsiteY372" fmla="*/ 252301 h 930873"/>
              <a:gd name="connsiteX373" fmla="*/ 157931 w 1015711"/>
              <a:gd name="connsiteY373" fmla="*/ 246104 h 930873"/>
              <a:gd name="connsiteX374" fmla="*/ 148641 w 1015711"/>
              <a:gd name="connsiteY374" fmla="*/ 243005 h 930873"/>
              <a:gd name="connsiteX375" fmla="*/ 151737 w 1015711"/>
              <a:gd name="connsiteY375" fmla="*/ 233710 h 930873"/>
              <a:gd name="connsiteX376" fmla="*/ 154834 w 1015711"/>
              <a:gd name="connsiteY376" fmla="*/ 243005 h 930873"/>
              <a:gd name="connsiteX377" fmla="*/ 161028 w 1015711"/>
              <a:gd name="connsiteY377" fmla="*/ 239907 h 930873"/>
              <a:gd name="connsiteX378" fmla="*/ 161028 w 1015711"/>
              <a:gd name="connsiteY378" fmla="*/ 230611 h 930873"/>
              <a:gd name="connsiteX379" fmla="*/ 151737 w 1015711"/>
              <a:gd name="connsiteY379" fmla="*/ 224414 h 930873"/>
              <a:gd name="connsiteX380" fmla="*/ 569789 w 1015711"/>
              <a:gd name="connsiteY380" fmla="*/ 218217 h 930873"/>
              <a:gd name="connsiteX381" fmla="*/ 569789 w 1015711"/>
              <a:gd name="connsiteY381" fmla="*/ 236808 h 930873"/>
              <a:gd name="connsiteX382" fmla="*/ 582176 w 1015711"/>
              <a:gd name="connsiteY382" fmla="*/ 230611 h 930873"/>
              <a:gd name="connsiteX383" fmla="*/ 575983 w 1015711"/>
              <a:gd name="connsiteY383" fmla="*/ 218217 h 930873"/>
              <a:gd name="connsiteX384" fmla="*/ 575983 w 1015711"/>
              <a:gd name="connsiteY384" fmla="*/ 224414 h 930873"/>
              <a:gd name="connsiteX385" fmla="*/ 569789 w 1015711"/>
              <a:gd name="connsiteY385" fmla="*/ 218217 h 930873"/>
              <a:gd name="connsiteX386" fmla="*/ 545016 w 1015711"/>
              <a:gd name="connsiteY386" fmla="*/ 184134 h 930873"/>
              <a:gd name="connsiteX387" fmla="*/ 538823 w 1015711"/>
              <a:gd name="connsiteY387" fmla="*/ 187232 h 930873"/>
              <a:gd name="connsiteX388" fmla="*/ 541919 w 1015711"/>
              <a:gd name="connsiteY388" fmla="*/ 193429 h 930873"/>
              <a:gd name="connsiteX389" fmla="*/ 545016 w 1015711"/>
              <a:gd name="connsiteY389" fmla="*/ 193429 h 930873"/>
              <a:gd name="connsiteX390" fmla="*/ 545016 w 1015711"/>
              <a:gd name="connsiteY390" fmla="*/ 184134 h 930873"/>
              <a:gd name="connsiteX391" fmla="*/ 185801 w 1015711"/>
              <a:gd name="connsiteY391" fmla="*/ 181035 h 930873"/>
              <a:gd name="connsiteX392" fmla="*/ 173414 w 1015711"/>
              <a:gd name="connsiteY392" fmla="*/ 184134 h 930873"/>
              <a:gd name="connsiteX393" fmla="*/ 185801 w 1015711"/>
              <a:gd name="connsiteY393" fmla="*/ 181035 h 930873"/>
              <a:gd name="connsiteX394" fmla="*/ 198188 w 1015711"/>
              <a:gd name="connsiteY394" fmla="*/ 165543 h 930873"/>
              <a:gd name="connsiteX395" fmla="*/ 198188 w 1015711"/>
              <a:gd name="connsiteY395" fmla="*/ 174838 h 930873"/>
              <a:gd name="connsiteX396" fmla="*/ 201284 w 1015711"/>
              <a:gd name="connsiteY396" fmla="*/ 177937 h 930873"/>
              <a:gd name="connsiteX397" fmla="*/ 198188 w 1015711"/>
              <a:gd name="connsiteY397" fmla="*/ 165543 h 930873"/>
              <a:gd name="connsiteX398" fmla="*/ 325152 w 1015711"/>
              <a:gd name="connsiteY398" fmla="*/ 146951 h 930873"/>
              <a:gd name="connsiteX399" fmla="*/ 325152 w 1015711"/>
              <a:gd name="connsiteY399" fmla="*/ 159346 h 930873"/>
              <a:gd name="connsiteX400" fmla="*/ 325152 w 1015711"/>
              <a:gd name="connsiteY400" fmla="*/ 146951 h 930873"/>
              <a:gd name="connsiteX401" fmla="*/ 294185 w 1015711"/>
              <a:gd name="connsiteY401" fmla="*/ 146951 h 930873"/>
              <a:gd name="connsiteX402" fmla="*/ 291088 w 1015711"/>
              <a:gd name="connsiteY402" fmla="*/ 153149 h 930873"/>
              <a:gd name="connsiteX403" fmla="*/ 294185 w 1015711"/>
              <a:gd name="connsiteY403" fmla="*/ 156247 h 930873"/>
              <a:gd name="connsiteX404" fmla="*/ 294185 w 1015711"/>
              <a:gd name="connsiteY404" fmla="*/ 146951 h 930873"/>
              <a:gd name="connsiteX405" fmla="*/ 284895 w 1015711"/>
              <a:gd name="connsiteY405" fmla="*/ 139592 h 930873"/>
              <a:gd name="connsiteX406" fmla="*/ 281798 w 1015711"/>
              <a:gd name="connsiteY406" fmla="*/ 140754 h 930873"/>
              <a:gd name="connsiteX407" fmla="*/ 287991 w 1015711"/>
              <a:gd name="connsiteY407" fmla="*/ 146951 h 930873"/>
              <a:gd name="connsiteX408" fmla="*/ 287991 w 1015711"/>
              <a:gd name="connsiteY408" fmla="*/ 140754 h 930873"/>
              <a:gd name="connsiteX409" fmla="*/ 284895 w 1015711"/>
              <a:gd name="connsiteY409" fmla="*/ 139592 h 930873"/>
              <a:gd name="connsiteX410" fmla="*/ 272121 w 1015711"/>
              <a:gd name="connsiteY410" fmla="*/ 112481 h 930873"/>
              <a:gd name="connsiteX411" fmla="*/ 266315 w 1015711"/>
              <a:gd name="connsiteY411" fmla="*/ 112868 h 930873"/>
              <a:gd name="connsiteX412" fmla="*/ 269411 w 1015711"/>
              <a:gd name="connsiteY412" fmla="*/ 119065 h 930873"/>
              <a:gd name="connsiteX413" fmla="*/ 266315 w 1015711"/>
              <a:gd name="connsiteY413" fmla="*/ 119065 h 930873"/>
              <a:gd name="connsiteX414" fmla="*/ 275605 w 1015711"/>
              <a:gd name="connsiteY414" fmla="*/ 119065 h 930873"/>
              <a:gd name="connsiteX415" fmla="*/ 272121 w 1015711"/>
              <a:gd name="connsiteY415" fmla="*/ 112481 h 930873"/>
              <a:gd name="connsiteX416" fmla="*/ 659593 w 1015711"/>
              <a:gd name="connsiteY416" fmla="*/ 106671 h 930873"/>
              <a:gd name="connsiteX417" fmla="*/ 662690 w 1015711"/>
              <a:gd name="connsiteY417" fmla="*/ 112868 h 930873"/>
              <a:gd name="connsiteX418" fmla="*/ 671980 w 1015711"/>
              <a:gd name="connsiteY418" fmla="*/ 109769 h 930873"/>
              <a:gd name="connsiteX419" fmla="*/ 659593 w 1015711"/>
              <a:gd name="connsiteY419" fmla="*/ 106671 h 930873"/>
              <a:gd name="connsiteX420" fmla="*/ 483082 w 1015711"/>
              <a:gd name="connsiteY420" fmla="*/ 94277 h 930873"/>
              <a:gd name="connsiteX421" fmla="*/ 476889 w 1015711"/>
              <a:gd name="connsiteY421" fmla="*/ 103572 h 930873"/>
              <a:gd name="connsiteX422" fmla="*/ 479986 w 1015711"/>
              <a:gd name="connsiteY422" fmla="*/ 106671 h 930873"/>
              <a:gd name="connsiteX423" fmla="*/ 483082 w 1015711"/>
              <a:gd name="connsiteY423" fmla="*/ 106671 h 930873"/>
              <a:gd name="connsiteX424" fmla="*/ 486179 w 1015711"/>
              <a:gd name="connsiteY424" fmla="*/ 103572 h 930873"/>
              <a:gd name="connsiteX425" fmla="*/ 489276 w 1015711"/>
              <a:gd name="connsiteY425" fmla="*/ 94277 h 930873"/>
              <a:gd name="connsiteX426" fmla="*/ 483082 w 1015711"/>
              <a:gd name="connsiteY426" fmla="*/ 94277 h 930873"/>
              <a:gd name="connsiteX427" fmla="*/ 461406 w 1015711"/>
              <a:gd name="connsiteY427" fmla="*/ 94277 h 930873"/>
              <a:gd name="connsiteX428" fmla="*/ 467599 w 1015711"/>
              <a:gd name="connsiteY428" fmla="*/ 112868 h 930873"/>
              <a:gd name="connsiteX429" fmla="*/ 467599 w 1015711"/>
              <a:gd name="connsiteY429" fmla="*/ 103572 h 930873"/>
              <a:gd name="connsiteX430" fmla="*/ 476889 w 1015711"/>
              <a:gd name="connsiteY430" fmla="*/ 100474 h 930873"/>
              <a:gd name="connsiteX431" fmla="*/ 461406 w 1015711"/>
              <a:gd name="connsiteY431" fmla="*/ 94277 h 930873"/>
              <a:gd name="connsiteX432" fmla="*/ 436632 w 1015711"/>
              <a:gd name="connsiteY432" fmla="*/ 88080 h 930873"/>
              <a:gd name="connsiteX433" fmla="*/ 445922 w 1015711"/>
              <a:gd name="connsiteY433" fmla="*/ 100474 h 930873"/>
              <a:gd name="connsiteX434" fmla="*/ 445922 w 1015711"/>
              <a:gd name="connsiteY434" fmla="*/ 94277 h 930873"/>
              <a:gd name="connsiteX435" fmla="*/ 452116 w 1015711"/>
              <a:gd name="connsiteY435" fmla="*/ 103572 h 930873"/>
              <a:gd name="connsiteX436" fmla="*/ 452116 w 1015711"/>
              <a:gd name="connsiteY436" fmla="*/ 91178 h 930873"/>
              <a:gd name="connsiteX437" fmla="*/ 449019 w 1015711"/>
              <a:gd name="connsiteY437" fmla="*/ 88080 h 930873"/>
              <a:gd name="connsiteX438" fmla="*/ 439729 w 1015711"/>
              <a:gd name="connsiteY438" fmla="*/ 88080 h 930873"/>
              <a:gd name="connsiteX439" fmla="*/ 436632 w 1015711"/>
              <a:gd name="connsiteY439" fmla="*/ 88080 h 930873"/>
              <a:gd name="connsiteX440" fmla="*/ 752494 w 1015711"/>
              <a:gd name="connsiteY440" fmla="*/ 84207 h 930873"/>
              <a:gd name="connsiteX441" fmla="*/ 746300 w 1015711"/>
              <a:gd name="connsiteY441" fmla="*/ 88080 h 930873"/>
              <a:gd name="connsiteX442" fmla="*/ 755590 w 1015711"/>
              <a:gd name="connsiteY442" fmla="*/ 91178 h 930873"/>
              <a:gd name="connsiteX443" fmla="*/ 752494 w 1015711"/>
              <a:gd name="connsiteY443" fmla="*/ 88080 h 930873"/>
              <a:gd name="connsiteX444" fmla="*/ 758687 w 1015711"/>
              <a:gd name="connsiteY444" fmla="*/ 84981 h 930873"/>
              <a:gd name="connsiteX445" fmla="*/ 752494 w 1015711"/>
              <a:gd name="connsiteY445" fmla="*/ 84207 h 930873"/>
              <a:gd name="connsiteX446" fmla="*/ 501662 w 1015711"/>
              <a:gd name="connsiteY446" fmla="*/ 75686 h 930873"/>
              <a:gd name="connsiteX447" fmla="*/ 510952 w 1015711"/>
              <a:gd name="connsiteY447" fmla="*/ 81883 h 930873"/>
              <a:gd name="connsiteX448" fmla="*/ 504759 w 1015711"/>
              <a:gd name="connsiteY448" fmla="*/ 84981 h 930873"/>
              <a:gd name="connsiteX449" fmla="*/ 510952 w 1015711"/>
              <a:gd name="connsiteY449" fmla="*/ 88080 h 930873"/>
              <a:gd name="connsiteX450" fmla="*/ 514049 w 1015711"/>
              <a:gd name="connsiteY450" fmla="*/ 75686 h 930873"/>
              <a:gd name="connsiteX451" fmla="*/ 501662 w 1015711"/>
              <a:gd name="connsiteY451" fmla="*/ 75686 h 930873"/>
              <a:gd name="connsiteX452" fmla="*/ 396375 w 1015711"/>
              <a:gd name="connsiteY452" fmla="*/ 75686 h 930873"/>
              <a:gd name="connsiteX453" fmla="*/ 402569 w 1015711"/>
              <a:gd name="connsiteY453" fmla="*/ 88080 h 930873"/>
              <a:gd name="connsiteX454" fmla="*/ 405665 w 1015711"/>
              <a:gd name="connsiteY454" fmla="*/ 78784 h 930873"/>
              <a:gd name="connsiteX455" fmla="*/ 408762 w 1015711"/>
              <a:gd name="connsiteY455" fmla="*/ 88080 h 930873"/>
              <a:gd name="connsiteX456" fmla="*/ 414955 w 1015711"/>
              <a:gd name="connsiteY456" fmla="*/ 78784 h 930873"/>
              <a:gd name="connsiteX457" fmla="*/ 421149 w 1015711"/>
              <a:gd name="connsiteY457" fmla="*/ 97375 h 930873"/>
              <a:gd name="connsiteX458" fmla="*/ 421149 w 1015711"/>
              <a:gd name="connsiteY458" fmla="*/ 88080 h 930873"/>
              <a:gd name="connsiteX459" fmla="*/ 427342 w 1015711"/>
              <a:gd name="connsiteY459" fmla="*/ 91178 h 930873"/>
              <a:gd name="connsiteX460" fmla="*/ 418052 w 1015711"/>
              <a:gd name="connsiteY460" fmla="*/ 75686 h 930873"/>
              <a:gd name="connsiteX461" fmla="*/ 396375 w 1015711"/>
              <a:gd name="connsiteY461" fmla="*/ 75686 h 930873"/>
              <a:gd name="connsiteX462" fmla="*/ 675077 w 1015711"/>
              <a:gd name="connsiteY462" fmla="*/ 72587 h 930873"/>
              <a:gd name="connsiteX463" fmla="*/ 634820 w 1015711"/>
              <a:gd name="connsiteY463" fmla="*/ 88080 h 930873"/>
              <a:gd name="connsiteX464" fmla="*/ 644110 w 1015711"/>
              <a:gd name="connsiteY464" fmla="*/ 91178 h 930873"/>
              <a:gd name="connsiteX465" fmla="*/ 659593 w 1015711"/>
              <a:gd name="connsiteY465" fmla="*/ 84981 h 930873"/>
              <a:gd name="connsiteX466" fmla="*/ 662690 w 1015711"/>
              <a:gd name="connsiteY466" fmla="*/ 91178 h 930873"/>
              <a:gd name="connsiteX467" fmla="*/ 684367 w 1015711"/>
              <a:gd name="connsiteY467" fmla="*/ 84981 h 930873"/>
              <a:gd name="connsiteX468" fmla="*/ 687463 w 1015711"/>
              <a:gd name="connsiteY468" fmla="*/ 81883 h 930873"/>
              <a:gd name="connsiteX469" fmla="*/ 690560 w 1015711"/>
              <a:gd name="connsiteY469" fmla="*/ 81883 h 930873"/>
              <a:gd name="connsiteX470" fmla="*/ 693657 w 1015711"/>
              <a:gd name="connsiteY470" fmla="*/ 72587 h 930873"/>
              <a:gd name="connsiteX471" fmla="*/ 681270 w 1015711"/>
              <a:gd name="connsiteY471" fmla="*/ 75686 h 930873"/>
              <a:gd name="connsiteX472" fmla="*/ 668883 w 1015711"/>
              <a:gd name="connsiteY472" fmla="*/ 78784 h 930873"/>
              <a:gd name="connsiteX473" fmla="*/ 675077 w 1015711"/>
              <a:gd name="connsiteY473" fmla="*/ 72587 h 930873"/>
              <a:gd name="connsiteX474" fmla="*/ 371602 w 1015711"/>
              <a:gd name="connsiteY474" fmla="*/ 69489 h 930873"/>
              <a:gd name="connsiteX475" fmla="*/ 359215 w 1015711"/>
              <a:gd name="connsiteY475" fmla="*/ 72587 h 930873"/>
              <a:gd name="connsiteX476" fmla="*/ 362312 w 1015711"/>
              <a:gd name="connsiteY476" fmla="*/ 81883 h 930873"/>
              <a:gd name="connsiteX477" fmla="*/ 362312 w 1015711"/>
              <a:gd name="connsiteY477" fmla="*/ 72587 h 930873"/>
              <a:gd name="connsiteX478" fmla="*/ 368505 w 1015711"/>
              <a:gd name="connsiteY478" fmla="*/ 81883 h 930873"/>
              <a:gd name="connsiteX479" fmla="*/ 365408 w 1015711"/>
              <a:gd name="connsiteY479" fmla="*/ 78784 h 930873"/>
              <a:gd name="connsiteX480" fmla="*/ 383989 w 1015711"/>
              <a:gd name="connsiteY480" fmla="*/ 78784 h 930873"/>
              <a:gd name="connsiteX481" fmla="*/ 374699 w 1015711"/>
              <a:gd name="connsiteY481" fmla="*/ 78784 h 930873"/>
              <a:gd name="connsiteX482" fmla="*/ 371602 w 1015711"/>
              <a:gd name="connsiteY482" fmla="*/ 69489 h 930873"/>
              <a:gd name="connsiteX483" fmla="*/ 485859 w 1015711"/>
              <a:gd name="connsiteY483" fmla="*/ 65749 h 930873"/>
              <a:gd name="connsiteX484" fmla="*/ 487211 w 1015711"/>
              <a:gd name="connsiteY484" fmla="*/ 66003 h 930873"/>
              <a:gd name="connsiteX485" fmla="*/ 486179 w 1015711"/>
              <a:gd name="connsiteY485" fmla="*/ 66390 h 930873"/>
              <a:gd name="connsiteX486" fmla="*/ 396375 w 1015711"/>
              <a:gd name="connsiteY486" fmla="*/ 60193 h 930873"/>
              <a:gd name="connsiteX487" fmla="*/ 399472 w 1015711"/>
              <a:gd name="connsiteY487" fmla="*/ 72587 h 930873"/>
              <a:gd name="connsiteX488" fmla="*/ 396375 w 1015711"/>
              <a:gd name="connsiteY488" fmla="*/ 60193 h 930873"/>
              <a:gd name="connsiteX489" fmla="*/ 476748 w 1015711"/>
              <a:gd name="connsiteY489" fmla="*/ 59752 h 930873"/>
              <a:gd name="connsiteX490" fmla="*/ 477616 w 1015711"/>
              <a:gd name="connsiteY490" fmla="*/ 59870 h 930873"/>
              <a:gd name="connsiteX491" fmla="*/ 476889 w 1015711"/>
              <a:gd name="connsiteY491" fmla="*/ 60193 h 930873"/>
              <a:gd name="connsiteX492" fmla="*/ 305824 w 1015711"/>
              <a:gd name="connsiteY492" fmla="*/ 57988 h 930873"/>
              <a:gd name="connsiteX493" fmla="*/ 309874 w 1015711"/>
              <a:gd name="connsiteY493" fmla="*/ 64738 h 930873"/>
              <a:gd name="connsiteX494" fmla="*/ 306572 w 1015711"/>
              <a:gd name="connsiteY494" fmla="*/ 66390 h 930873"/>
              <a:gd name="connsiteX495" fmla="*/ 305410 w 1015711"/>
              <a:gd name="connsiteY495" fmla="*/ 60193 h 930873"/>
              <a:gd name="connsiteX496" fmla="*/ 634820 w 1015711"/>
              <a:gd name="connsiteY496" fmla="*/ 57095 h 930873"/>
              <a:gd name="connsiteX497" fmla="*/ 634820 w 1015711"/>
              <a:gd name="connsiteY497" fmla="*/ 75686 h 930873"/>
              <a:gd name="connsiteX498" fmla="*/ 641013 w 1015711"/>
              <a:gd name="connsiteY498" fmla="*/ 63292 h 930873"/>
              <a:gd name="connsiteX499" fmla="*/ 641013 w 1015711"/>
              <a:gd name="connsiteY499" fmla="*/ 69489 h 930873"/>
              <a:gd name="connsiteX500" fmla="*/ 644110 w 1015711"/>
              <a:gd name="connsiteY500" fmla="*/ 57095 h 930873"/>
              <a:gd name="connsiteX501" fmla="*/ 634820 w 1015711"/>
              <a:gd name="connsiteY501" fmla="*/ 57095 h 930873"/>
              <a:gd name="connsiteX502" fmla="*/ 486179 w 1015711"/>
              <a:gd name="connsiteY502" fmla="*/ 57095 h 930873"/>
              <a:gd name="connsiteX503" fmla="*/ 483857 w 1015711"/>
              <a:gd name="connsiteY503" fmla="*/ 61743 h 930873"/>
              <a:gd name="connsiteX504" fmla="*/ 485859 w 1015711"/>
              <a:gd name="connsiteY504" fmla="*/ 65749 h 930873"/>
              <a:gd name="connsiteX505" fmla="*/ 483082 w 1015711"/>
              <a:gd name="connsiteY505" fmla="*/ 65228 h 930873"/>
              <a:gd name="connsiteX506" fmla="*/ 476889 w 1015711"/>
              <a:gd name="connsiteY506" fmla="*/ 66390 h 930873"/>
              <a:gd name="connsiteX507" fmla="*/ 479986 w 1015711"/>
              <a:gd name="connsiteY507" fmla="*/ 60193 h 930873"/>
              <a:gd name="connsiteX508" fmla="*/ 477616 w 1015711"/>
              <a:gd name="connsiteY508" fmla="*/ 59870 h 930873"/>
              <a:gd name="connsiteX509" fmla="*/ 480373 w 1015711"/>
              <a:gd name="connsiteY509" fmla="*/ 58644 h 930873"/>
              <a:gd name="connsiteX510" fmla="*/ 486179 w 1015711"/>
              <a:gd name="connsiteY510" fmla="*/ 57095 h 930873"/>
              <a:gd name="connsiteX511" fmla="*/ 380892 w 1015711"/>
              <a:gd name="connsiteY511" fmla="*/ 57095 h 930873"/>
              <a:gd name="connsiteX512" fmla="*/ 377795 w 1015711"/>
              <a:gd name="connsiteY512" fmla="*/ 63292 h 930873"/>
              <a:gd name="connsiteX513" fmla="*/ 383989 w 1015711"/>
              <a:gd name="connsiteY513" fmla="*/ 66390 h 930873"/>
              <a:gd name="connsiteX514" fmla="*/ 374699 w 1015711"/>
              <a:gd name="connsiteY514" fmla="*/ 75686 h 930873"/>
              <a:gd name="connsiteX515" fmla="*/ 383989 w 1015711"/>
              <a:gd name="connsiteY515" fmla="*/ 75686 h 930873"/>
              <a:gd name="connsiteX516" fmla="*/ 380892 w 1015711"/>
              <a:gd name="connsiteY516" fmla="*/ 57095 h 930873"/>
              <a:gd name="connsiteX517" fmla="*/ 427342 w 1015711"/>
              <a:gd name="connsiteY517" fmla="*/ 53996 h 930873"/>
              <a:gd name="connsiteX518" fmla="*/ 421149 w 1015711"/>
              <a:gd name="connsiteY518" fmla="*/ 63292 h 930873"/>
              <a:gd name="connsiteX519" fmla="*/ 430439 w 1015711"/>
              <a:gd name="connsiteY519" fmla="*/ 72587 h 930873"/>
              <a:gd name="connsiteX520" fmla="*/ 436632 w 1015711"/>
              <a:gd name="connsiteY520" fmla="*/ 69489 h 930873"/>
              <a:gd name="connsiteX521" fmla="*/ 427342 w 1015711"/>
              <a:gd name="connsiteY521" fmla="*/ 53996 h 930873"/>
              <a:gd name="connsiteX522" fmla="*/ 463605 w 1015711"/>
              <a:gd name="connsiteY522" fmla="*/ 0 h 930873"/>
              <a:gd name="connsiteX523" fmla="*/ 464502 w 1015711"/>
              <a:gd name="connsiteY523" fmla="*/ 1322 h 930873"/>
              <a:gd name="connsiteX524" fmla="*/ 461406 w 1015711"/>
              <a:gd name="connsiteY524" fmla="*/ 13716 h 930873"/>
              <a:gd name="connsiteX525" fmla="*/ 455212 w 1015711"/>
              <a:gd name="connsiteY525" fmla="*/ 13716 h 930873"/>
              <a:gd name="connsiteX526" fmla="*/ 458309 w 1015711"/>
              <a:gd name="connsiteY526" fmla="*/ 32307 h 930873"/>
              <a:gd name="connsiteX527" fmla="*/ 461406 w 1015711"/>
              <a:gd name="connsiteY527" fmla="*/ 23011 h 930873"/>
              <a:gd name="connsiteX528" fmla="*/ 470696 w 1015711"/>
              <a:gd name="connsiteY528" fmla="*/ 26110 h 930873"/>
              <a:gd name="connsiteX529" fmla="*/ 461406 w 1015711"/>
              <a:gd name="connsiteY529" fmla="*/ 29208 h 930873"/>
              <a:gd name="connsiteX530" fmla="*/ 461406 w 1015711"/>
              <a:gd name="connsiteY530" fmla="*/ 35405 h 930873"/>
              <a:gd name="connsiteX531" fmla="*/ 473792 w 1015711"/>
              <a:gd name="connsiteY531" fmla="*/ 32307 h 930873"/>
              <a:gd name="connsiteX532" fmla="*/ 464502 w 1015711"/>
              <a:gd name="connsiteY532" fmla="*/ 41602 h 930873"/>
              <a:gd name="connsiteX533" fmla="*/ 467599 w 1015711"/>
              <a:gd name="connsiteY533" fmla="*/ 44701 h 930873"/>
              <a:gd name="connsiteX534" fmla="*/ 473792 w 1015711"/>
              <a:gd name="connsiteY534" fmla="*/ 47799 h 930873"/>
              <a:gd name="connsiteX535" fmla="*/ 470696 w 1015711"/>
              <a:gd name="connsiteY535" fmla="*/ 47799 h 930873"/>
              <a:gd name="connsiteX536" fmla="*/ 473792 w 1015711"/>
              <a:gd name="connsiteY536" fmla="*/ 50511 h 930873"/>
              <a:gd name="connsiteX537" fmla="*/ 476748 w 1015711"/>
              <a:gd name="connsiteY537" fmla="*/ 59752 h 930873"/>
              <a:gd name="connsiteX538" fmla="*/ 471470 w 1015711"/>
              <a:gd name="connsiteY538" fmla="*/ 59031 h 930873"/>
              <a:gd name="connsiteX539" fmla="*/ 467599 w 1015711"/>
              <a:gd name="connsiteY539" fmla="*/ 50898 h 930873"/>
              <a:gd name="connsiteX540" fmla="*/ 464502 w 1015711"/>
              <a:gd name="connsiteY540" fmla="*/ 63292 h 930873"/>
              <a:gd name="connsiteX541" fmla="*/ 470696 w 1015711"/>
              <a:gd name="connsiteY541" fmla="*/ 60193 h 930873"/>
              <a:gd name="connsiteX542" fmla="*/ 467599 w 1015711"/>
              <a:gd name="connsiteY542" fmla="*/ 66390 h 930873"/>
              <a:gd name="connsiteX543" fmla="*/ 470696 w 1015711"/>
              <a:gd name="connsiteY543" fmla="*/ 72587 h 930873"/>
              <a:gd name="connsiteX544" fmla="*/ 476889 w 1015711"/>
              <a:gd name="connsiteY544" fmla="*/ 75686 h 930873"/>
              <a:gd name="connsiteX545" fmla="*/ 470696 w 1015711"/>
              <a:gd name="connsiteY545" fmla="*/ 81883 h 930873"/>
              <a:gd name="connsiteX546" fmla="*/ 476889 w 1015711"/>
              <a:gd name="connsiteY546" fmla="*/ 75686 h 930873"/>
              <a:gd name="connsiteX547" fmla="*/ 489276 w 1015711"/>
              <a:gd name="connsiteY547" fmla="*/ 72587 h 930873"/>
              <a:gd name="connsiteX548" fmla="*/ 489276 w 1015711"/>
              <a:gd name="connsiteY548" fmla="*/ 66390 h 930873"/>
              <a:gd name="connsiteX549" fmla="*/ 487211 w 1015711"/>
              <a:gd name="connsiteY549" fmla="*/ 66003 h 930873"/>
              <a:gd name="connsiteX550" fmla="*/ 489276 w 1015711"/>
              <a:gd name="connsiteY550" fmla="*/ 65228 h 930873"/>
              <a:gd name="connsiteX551" fmla="*/ 492372 w 1015711"/>
              <a:gd name="connsiteY551" fmla="*/ 66390 h 930873"/>
              <a:gd name="connsiteX552" fmla="*/ 492372 w 1015711"/>
              <a:gd name="connsiteY552" fmla="*/ 63292 h 930873"/>
              <a:gd name="connsiteX553" fmla="*/ 501662 w 1015711"/>
              <a:gd name="connsiteY553" fmla="*/ 60193 h 930873"/>
              <a:gd name="connsiteX554" fmla="*/ 501662 w 1015711"/>
              <a:gd name="connsiteY554" fmla="*/ 66390 h 930873"/>
              <a:gd name="connsiteX555" fmla="*/ 495469 w 1015711"/>
              <a:gd name="connsiteY555" fmla="*/ 66390 h 930873"/>
              <a:gd name="connsiteX556" fmla="*/ 504759 w 1015711"/>
              <a:gd name="connsiteY556" fmla="*/ 72587 h 930873"/>
              <a:gd name="connsiteX557" fmla="*/ 507856 w 1015711"/>
              <a:gd name="connsiteY557" fmla="*/ 53996 h 930873"/>
              <a:gd name="connsiteX558" fmla="*/ 514049 w 1015711"/>
              <a:gd name="connsiteY558" fmla="*/ 63292 h 930873"/>
              <a:gd name="connsiteX559" fmla="*/ 520243 w 1015711"/>
              <a:gd name="connsiteY559" fmla="*/ 57095 h 930873"/>
              <a:gd name="connsiteX560" fmla="*/ 517146 w 1015711"/>
              <a:gd name="connsiteY560" fmla="*/ 53996 h 930873"/>
              <a:gd name="connsiteX561" fmla="*/ 529533 w 1015711"/>
              <a:gd name="connsiteY561" fmla="*/ 47799 h 930873"/>
              <a:gd name="connsiteX562" fmla="*/ 541919 w 1015711"/>
              <a:gd name="connsiteY562" fmla="*/ 50898 h 930873"/>
              <a:gd name="connsiteX563" fmla="*/ 535726 w 1015711"/>
              <a:gd name="connsiteY563" fmla="*/ 75686 h 930873"/>
              <a:gd name="connsiteX564" fmla="*/ 538823 w 1015711"/>
              <a:gd name="connsiteY564" fmla="*/ 81883 h 930873"/>
              <a:gd name="connsiteX565" fmla="*/ 545016 w 1015711"/>
              <a:gd name="connsiteY565" fmla="*/ 75686 h 930873"/>
              <a:gd name="connsiteX566" fmla="*/ 545016 w 1015711"/>
              <a:gd name="connsiteY566" fmla="*/ 81883 h 930873"/>
              <a:gd name="connsiteX567" fmla="*/ 557403 w 1015711"/>
              <a:gd name="connsiteY567" fmla="*/ 78784 h 930873"/>
              <a:gd name="connsiteX568" fmla="*/ 557403 w 1015711"/>
              <a:gd name="connsiteY568" fmla="*/ 66390 h 930873"/>
              <a:gd name="connsiteX569" fmla="*/ 566693 w 1015711"/>
              <a:gd name="connsiteY569" fmla="*/ 60193 h 930873"/>
              <a:gd name="connsiteX570" fmla="*/ 575983 w 1015711"/>
              <a:gd name="connsiteY570" fmla="*/ 72587 h 930873"/>
              <a:gd name="connsiteX571" fmla="*/ 575983 w 1015711"/>
              <a:gd name="connsiteY571" fmla="*/ 66390 h 930873"/>
              <a:gd name="connsiteX572" fmla="*/ 591466 w 1015711"/>
              <a:gd name="connsiteY572" fmla="*/ 60193 h 930873"/>
              <a:gd name="connsiteX573" fmla="*/ 600756 w 1015711"/>
              <a:gd name="connsiteY573" fmla="*/ 63292 h 930873"/>
              <a:gd name="connsiteX574" fmla="*/ 603853 w 1015711"/>
              <a:gd name="connsiteY574" fmla="*/ 47799 h 930873"/>
              <a:gd name="connsiteX575" fmla="*/ 616240 w 1015711"/>
              <a:gd name="connsiteY575" fmla="*/ 53996 h 930873"/>
              <a:gd name="connsiteX576" fmla="*/ 622433 w 1015711"/>
              <a:gd name="connsiteY576" fmla="*/ 57095 h 930873"/>
              <a:gd name="connsiteX577" fmla="*/ 619336 w 1015711"/>
              <a:gd name="connsiteY577" fmla="*/ 50898 h 930873"/>
              <a:gd name="connsiteX578" fmla="*/ 628626 w 1015711"/>
              <a:gd name="connsiteY578" fmla="*/ 47799 h 930873"/>
              <a:gd name="connsiteX579" fmla="*/ 628626 w 1015711"/>
              <a:gd name="connsiteY579" fmla="*/ 60193 h 930873"/>
              <a:gd name="connsiteX580" fmla="*/ 631723 w 1015711"/>
              <a:gd name="connsiteY580" fmla="*/ 53996 h 930873"/>
              <a:gd name="connsiteX581" fmla="*/ 637916 w 1015711"/>
              <a:gd name="connsiteY581" fmla="*/ 47799 h 930873"/>
              <a:gd name="connsiteX582" fmla="*/ 656496 w 1015711"/>
              <a:gd name="connsiteY582" fmla="*/ 57095 h 930873"/>
              <a:gd name="connsiteX583" fmla="*/ 706043 w 1015711"/>
              <a:gd name="connsiteY583" fmla="*/ 75686 h 930873"/>
              <a:gd name="connsiteX584" fmla="*/ 718430 w 1015711"/>
              <a:gd name="connsiteY584" fmla="*/ 72587 h 930873"/>
              <a:gd name="connsiteX585" fmla="*/ 721527 w 1015711"/>
              <a:gd name="connsiteY585" fmla="*/ 66390 h 930873"/>
              <a:gd name="connsiteX586" fmla="*/ 709140 w 1015711"/>
              <a:gd name="connsiteY586" fmla="*/ 63292 h 930873"/>
              <a:gd name="connsiteX587" fmla="*/ 718430 w 1015711"/>
              <a:gd name="connsiteY587" fmla="*/ 60193 h 930873"/>
              <a:gd name="connsiteX588" fmla="*/ 727720 w 1015711"/>
              <a:gd name="connsiteY588" fmla="*/ 63292 h 930873"/>
              <a:gd name="connsiteX589" fmla="*/ 721527 w 1015711"/>
              <a:gd name="connsiteY589" fmla="*/ 75686 h 930873"/>
              <a:gd name="connsiteX590" fmla="*/ 724623 w 1015711"/>
              <a:gd name="connsiteY590" fmla="*/ 81883 h 930873"/>
              <a:gd name="connsiteX591" fmla="*/ 724623 w 1015711"/>
              <a:gd name="connsiteY591" fmla="*/ 75686 h 930873"/>
              <a:gd name="connsiteX592" fmla="*/ 727720 w 1015711"/>
              <a:gd name="connsiteY592" fmla="*/ 84981 h 930873"/>
              <a:gd name="connsiteX593" fmla="*/ 746300 w 1015711"/>
              <a:gd name="connsiteY593" fmla="*/ 78784 h 930873"/>
              <a:gd name="connsiteX594" fmla="*/ 740107 w 1015711"/>
              <a:gd name="connsiteY594" fmla="*/ 78784 h 930873"/>
              <a:gd name="connsiteX595" fmla="*/ 752494 w 1015711"/>
              <a:gd name="connsiteY595" fmla="*/ 81883 h 930873"/>
              <a:gd name="connsiteX596" fmla="*/ 758687 w 1015711"/>
              <a:gd name="connsiteY596" fmla="*/ 75686 h 930873"/>
              <a:gd name="connsiteX597" fmla="*/ 764880 w 1015711"/>
              <a:gd name="connsiteY597" fmla="*/ 88080 h 930873"/>
              <a:gd name="connsiteX598" fmla="*/ 758687 w 1015711"/>
              <a:gd name="connsiteY598" fmla="*/ 88080 h 930873"/>
              <a:gd name="connsiteX599" fmla="*/ 761784 w 1015711"/>
              <a:gd name="connsiteY599" fmla="*/ 100474 h 930873"/>
              <a:gd name="connsiteX600" fmla="*/ 786557 w 1015711"/>
              <a:gd name="connsiteY600" fmla="*/ 97375 h 930873"/>
              <a:gd name="connsiteX601" fmla="*/ 789654 w 1015711"/>
              <a:gd name="connsiteY601" fmla="*/ 103572 h 930873"/>
              <a:gd name="connsiteX602" fmla="*/ 802040 w 1015711"/>
              <a:gd name="connsiteY602" fmla="*/ 94277 h 930873"/>
              <a:gd name="connsiteX603" fmla="*/ 823717 w 1015711"/>
              <a:gd name="connsiteY603" fmla="*/ 115966 h 930873"/>
              <a:gd name="connsiteX604" fmla="*/ 826814 w 1015711"/>
              <a:gd name="connsiteY604" fmla="*/ 112868 h 930873"/>
              <a:gd name="connsiteX605" fmla="*/ 817524 w 1015711"/>
              <a:gd name="connsiteY605" fmla="*/ 106671 h 930873"/>
              <a:gd name="connsiteX606" fmla="*/ 814427 w 1015711"/>
              <a:gd name="connsiteY606" fmla="*/ 100474 h 930873"/>
              <a:gd name="connsiteX607" fmla="*/ 826814 w 1015711"/>
              <a:gd name="connsiteY607" fmla="*/ 97375 h 930873"/>
              <a:gd name="connsiteX608" fmla="*/ 833007 w 1015711"/>
              <a:gd name="connsiteY608" fmla="*/ 103572 h 930873"/>
              <a:gd name="connsiteX609" fmla="*/ 836104 w 1015711"/>
              <a:gd name="connsiteY609" fmla="*/ 100474 h 930873"/>
              <a:gd name="connsiteX610" fmla="*/ 848491 w 1015711"/>
              <a:gd name="connsiteY610" fmla="*/ 106671 h 930873"/>
              <a:gd name="connsiteX611" fmla="*/ 839201 w 1015711"/>
              <a:gd name="connsiteY611" fmla="*/ 106671 h 930873"/>
              <a:gd name="connsiteX612" fmla="*/ 851587 w 1015711"/>
              <a:gd name="connsiteY612" fmla="*/ 115966 h 930873"/>
              <a:gd name="connsiteX613" fmla="*/ 854684 w 1015711"/>
              <a:gd name="connsiteY613" fmla="*/ 112868 h 930873"/>
              <a:gd name="connsiteX614" fmla="*/ 863974 w 1015711"/>
              <a:gd name="connsiteY614" fmla="*/ 112868 h 930873"/>
              <a:gd name="connsiteX615" fmla="*/ 863974 w 1015711"/>
              <a:gd name="connsiteY615" fmla="*/ 128360 h 930873"/>
              <a:gd name="connsiteX616" fmla="*/ 867071 w 1015711"/>
              <a:gd name="connsiteY616" fmla="*/ 128360 h 930873"/>
              <a:gd name="connsiteX617" fmla="*/ 876361 w 1015711"/>
              <a:gd name="connsiteY617" fmla="*/ 131459 h 930873"/>
              <a:gd name="connsiteX618" fmla="*/ 879458 w 1015711"/>
              <a:gd name="connsiteY618" fmla="*/ 143853 h 930873"/>
              <a:gd name="connsiteX619" fmla="*/ 885651 w 1015711"/>
              <a:gd name="connsiteY619" fmla="*/ 140754 h 930873"/>
              <a:gd name="connsiteX620" fmla="*/ 891844 w 1015711"/>
              <a:gd name="connsiteY620" fmla="*/ 159346 h 930873"/>
              <a:gd name="connsiteX621" fmla="*/ 904231 w 1015711"/>
              <a:gd name="connsiteY621" fmla="*/ 159346 h 930873"/>
              <a:gd name="connsiteX622" fmla="*/ 910424 w 1015711"/>
              <a:gd name="connsiteY622" fmla="*/ 171740 h 930873"/>
              <a:gd name="connsiteX623" fmla="*/ 956875 w 1015711"/>
              <a:gd name="connsiteY623" fmla="*/ 249202 h 930873"/>
              <a:gd name="connsiteX624" fmla="*/ 963068 w 1015711"/>
              <a:gd name="connsiteY624" fmla="*/ 249202 h 930873"/>
              <a:gd name="connsiteX625" fmla="*/ 969261 w 1015711"/>
              <a:gd name="connsiteY625" fmla="*/ 264695 h 930873"/>
              <a:gd name="connsiteX626" fmla="*/ 966165 w 1015711"/>
              <a:gd name="connsiteY626" fmla="*/ 261596 h 930873"/>
              <a:gd name="connsiteX627" fmla="*/ 963068 w 1015711"/>
              <a:gd name="connsiteY627" fmla="*/ 264695 h 930873"/>
              <a:gd name="connsiteX628" fmla="*/ 972358 w 1015711"/>
              <a:gd name="connsiteY628" fmla="*/ 270892 h 930873"/>
              <a:gd name="connsiteX629" fmla="*/ 972358 w 1015711"/>
              <a:gd name="connsiteY629" fmla="*/ 308074 h 930873"/>
              <a:gd name="connsiteX630" fmla="*/ 984745 w 1015711"/>
              <a:gd name="connsiteY630" fmla="*/ 317369 h 930873"/>
              <a:gd name="connsiteX631" fmla="*/ 972358 w 1015711"/>
              <a:gd name="connsiteY631" fmla="*/ 332862 h 930873"/>
              <a:gd name="connsiteX632" fmla="*/ 978150 w 1015711"/>
              <a:gd name="connsiteY632" fmla="*/ 342318 h 930873"/>
              <a:gd name="connsiteX633" fmla="*/ 972745 w 1015711"/>
              <a:gd name="connsiteY633" fmla="*/ 344481 h 930873"/>
              <a:gd name="connsiteX634" fmla="*/ 969261 w 1015711"/>
              <a:gd name="connsiteY634" fmla="*/ 342157 h 930873"/>
              <a:gd name="connsiteX635" fmla="*/ 966165 w 1015711"/>
              <a:gd name="connsiteY635" fmla="*/ 388635 h 930873"/>
              <a:gd name="connsiteX636" fmla="*/ 969261 w 1015711"/>
              <a:gd name="connsiteY636" fmla="*/ 401029 h 930873"/>
              <a:gd name="connsiteX637" fmla="*/ 978551 w 1015711"/>
              <a:gd name="connsiteY637" fmla="*/ 394832 h 930873"/>
              <a:gd name="connsiteX638" fmla="*/ 984745 w 1015711"/>
              <a:gd name="connsiteY638" fmla="*/ 385536 h 930873"/>
              <a:gd name="connsiteX639" fmla="*/ 981648 w 1015711"/>
              <a:gd name="connsiteY639" fmla="*/ 382438 h 930873"/>
              <a:gd name="connsiteX640" fmla="*/ 978551 w 1015711"/>
              <a:gd name="connsiteY640" fmla="*/ 388635 h 930873"/>
              <a:gd name="connsiteX641" fmla="*/ 969261 w 1015711"/>
              <a:gd name="connsiteY641" fmla="*/ 385536 h 930873"/>
              <a:gd name="connsiteX642" fmla="*/ 975455 w 1015711"/>
              <a:gd name="connsiteY642" fmla="*/ 373142 h 930873"/>
              <a:gd name="connsiteX643" fmla="*/ 984745 w 1015711"/>
              <a:gd name="connsiteY643" fmla="*/ 382438 h 930873"/>
              <a:gd name="connsiteX644" fmla="*/ 981648 w 1015711"/>
              <a:gd name="connsiteY644" fmla="*/ 373142 h 930873"/>
              <a:gd name="connsiteX645" fmla="*/ 994035 w 1015711"/>
              <a:gd name="connsiteY645" fmla="*/ 373142 h 930873"/>
              <a:gd name="connsiteX646" fmla="*/ 997131 w 1015711"/>
              <a:gd name="connsiteY646" fmla="*/ 379339 h 930873"/>
              <a:gd name="connsiteX647" fmla="*/ 1009518 w 1015711"/>
              <a:gd name="connsiteY647" fmla="*/ 366945 h 930873"/>
              <a:gd name="connsiteX648" fmla="*/ 1000228 w 1015711"/>
              <a:gd name="connsiteY648" fmla="*/ 419620 h 930873"/>
              <a:gd name="connsiteX649" fmla="*/ 1000228 w 1015711"/>
              <a:gd name="connsiteY649" fmla="*/ 413423 h 930873"/>
              <a:gd name="connsiteX650" fmla="*/ 997131 w 1015711"/>
              <a:gd name="connsiteY650" fmla="*/ 428915 h 930873"/>
              <a:gd name="connsiteX651" fmla="*/ 1015711 w 1015711"/>
              <a:gd name="connsiteY651" fmla="*/ 416521 h 930873"/>
              <a:gd name="connsiteX652" fmla="*/ 1015711 w 1015711"/>
              <a:gd name="connsiteY652" fmla="*/ 438211 h 930873"/>
              <a:gd name="connsiteX653" fmla="*/ 978551 w 1015711"/>
              <a:gd name="connsiteY653" fmla="*/ 531166 h 930873"/>
              <a:gd name="connsiteX654" fmla="*/ 972358 w 1015711"/>
              <a:gd name="connsiteY654" fmla="*/ 534265 h 930873"/>
              <a:gd name="connsiteX655" fmla="*/ 959971 w 1015711"/>
              <a:gd name="connsiteY655" fmla="*/ 546659 h 930873"/>
              <a:gd name="connsiteX656" fmla="*/ 966165 w 1015711"/>
              <a:gd name="connsiteY656" fmla="*/ 559053 h 930873"/>
              <a:gd name="connsiteX657" fmla="*/ 969261 w 1015711"/>
              <a:gd name="connsiteY657" fmla="*/ 627220 h 930873"/>
              <a:gd name="connsiteX658" fmla="*/ 959971 w 1015711"/>
              <a:gd name="connsiteY658" fmla="*/ 627220 h 930873"/>
              <a:gd name="connsiteX659" fmla="*/ 959971 w 1015711"/>
              <a:gd name="connsiteY659" fmla="*/ 639614 h 930873"/>
              <a:gd name="connsiteX660" fmla="*/ 947584 w 1015711"/>
              <a:gd name="connsiteY660" fmla="*/ 633417 h 930873"/>
              <a:gd name="connsiteX661" fmla="*/ 953778 w 1015711"/>
              <a:gd name="connsiteY661" fmla="*/ 642712 h 930873"/>
              <a:gd name="connsiteX662" fmla="*/ 947584 w 1015711"/>
              <a:gd name="connsiteY662" fmla="*/ 642712 h 930873"/>
              <a:gd name="connsiteX663" fmla="*/ 956875 w 1015711"/>
              <a:gd name="connsiteY663" fmla="*/ 655106 h 930873"/>
              <a:gd name="connsiteX664" fmla="*/ 950681 w 1015711"/>
              <a:gd name="connsiteY664" fmla="*/ 648909 h 930873"/>
              <a:gd name="connsiteX665" fmla="*/ 947584 w 1015711"/>
              <a:gd name="connsiteY665" fmla="*/ 655106 h 930873"/>
              <a:gd name="connsiteX666" fmla="*/ 956875 w 1015711"/>
              <a:gd name="connsiteY666" fmla="*/ 664402 h 930873"/>
              <a:gd name="connsiteX667" fmla="*/ 935198 w 1015711"/>
              <a:gd name="connsiteY667" fmla="*/ 652008 h 930873"/>
              <a:gd name="connsiteX668" fmla="*/ 938294 w 1015711"/>
              <a:gd name="connsiteY668" fmla="*/ 664402 h 930873"/>
              <a:gd name="connsiteX669" fmla="*/ 916618 w 1015711"/>
              <a:gd name="connsiteY669" fmla="*/ 664402 h 930873"/>
              <a:gd name="connsiteX670" fmla="*/ 941391 w 1015711"/>
              <a:gd name="connsiteY670" fmla="*/ 676796 h 930873"/>
              <a:gd name="connsiteX671" fmla="*/ 947584 w 1015711"/>
              <a:gd name="connsiteY671" fmla="*/ 689190 h 930873"/>
              <a:gd name="connsiteX672" fmla="*/ 935198 w 1015711"/>
              <a:gd name="connsiteY672" fmla="*/ 692288 h 930873"/>
              <a:gd name="connsiteX673" fmla="*/ 947584 w 1015711"/>
              <a:gd name="connsiteY673" fmla="*/ 695387 h 930873"/>
              <a:gd name="connsiteX674" fmla="*/ 953778 w 1015711"/>
              <a:gd name="connsiteY674" fmla="*/ 689190 h 930873"/>
              <a:gd name="connsiteX675" fmla="*/ 953778 w 1015711"/>
              <a:gd name="connsiteY675" fmla="*/ 701584 h 930873"/>
              <a:gd name="connsiteX676" fmla="*/ 941391 w 1015711"/>
              <a:gd name="connsiteY676" fmla="*/ 701584 h 930873"/>
              <a:gd name="connsiteX677" fmla="*/ 935198 w 1015711"/>
              <a:gd name="connsiteY677" fmla="*/ 698485 h 930873"/>
              <a:gd name="connsiteX678" fmla="*/ 932101 w 1015711"/>
              <a:gd name="connsiteY678" fmla="*/ 686091 h 930873"/>
              <a:gd name="connsiteX679" fmla="*/ 913521 w 1015711"/>
              <a:gd name="connsiteY679" fmla="*/ 686091 h 930873"/>
              <a:gd name="connsiteX680" fmla="*/ 907328 w 1015711"/>
              <a:gd name="connsiteY680" fmla="*/ 689190 h 930873"/>
              <a:gd name="connsiteX681" fmla="*/ 910424 w 1015711"/>
              <a:gd name="connsiteY681" fmla="*/ 695387 h 930873"/>
              <a:gd name="connsiteX682" fmla="*/ 925908 w 1015711"/>
              <a:gd name="connsiteY682" fmla="*/ 701584 h 930873"/>
              <a:gd name="connsiteX683" fmla="*/ 925908 w 1015711"/>
              <a:gd name="connsiteY683" fmla="*/ 704682 h 930873"/>
              <a:gd name="connsiteX684" fmla="*/ 916618 w 1015711"/>
              <a:gd name="connsiteY684" fmla="*/ 707781 h 930873"/>
              <a:gd name="connsiteX685" fmla="*/ 910424 w 1015711"/>
              <a:gd name="connsiteY685" fmla="*/ 701584 h 930873"/>
              <a:gd name="connsiteX686" fmla="*/ 907328 w 1015711"/>
              <a:gd name="connsiteY686" fmla="*/ 707781 h 930873"/>
              <a:gd name="connsiteX687" fmla="*/ 879458 w 1015711"/>
              <a:gd name="connsiteY687" fmla="*/ 717076 h 930873"/>
              <a:gd name="connsiteX688" fmla="*/ 882554 w 1015711"/>
              <a:gd name="connsiteY688" fmla="*/ 707781 h 930873"/>
              <a:gd name="connsiteX689" fmla="*/ 867071 w 1015711"/>
              <a:gd name="connsiteY689" fmla="*/ 713978 h 930873"/>
              <a:gd name="connsiteX690" fmla="*/ 873264 w 1015711"/>
              <a:gd name="connsiteY690" fmla="*/ 720175 h 930873"/>
              <a:gd name="connsiteX691" fmla="*/ 882554 w 1015711"/>
              <a:gd name="connsiteY691" fmla="*/ 720175 h 930873"/>
              <a:gd name="connsiteX692" fmla="*/ 891844 w 1015711"/>
              <a:gd name="connsiteY692" fmla="*/ 735667 h 930873"/>
              <a:gd name="connsiteX693" fmla="*/ 873264 w 1015711"/>
              <a:gd name="connsiteY693" fmla="*/ 735667 h 930873"/>
              <a:gd name="connsiteX694" fmla="*/ 870167 w 1015711"/>
              <a:gd name="connsiteY694" fmla="*/ 729470 h 930873"/>
              <a:gd name="connsiteX695" fmla="*/ 867071 w 1015711"/>
              <a:gd name="connsiteY695" fmla="*/ 735667 h 930873"/>
              <a:gd name="connsiteX696" fmla="*/ 870167 w 1015711"/>
              <a:gd name="connsiteY696" fmla="*/ 738766 h 930873"/>
              <a:gd name="connsiteX697" fmla="*/ 863974 w 1015711"/>
              <a:gd name="connsiteY697" fmla="*/ 738766 h 930873"/>
              <a:gd name="connsiteX698" fmla="*/ 867071 w 1015711"/>
              <a:gd name="connsiteY698" fmla="*/ 729470 h 930873"/>
              <a:gd name="connsiteX699" fmla="*/ 860877 w 1015711"/>
              <a:gd name="connsiteY699" fmla="*/ 729470 h 930873"/>
              <a:gd name="connsiteX700" fmla="*/ 863974 w 1015711"/>
              <a:gd name="connsiteY700" fmla="*/ 735667 h 930873"/>
              <a:gd name="connsiteX701" fmla="*/ 842297 w 1015711"/>
              <a:gd name="connsiteY701" fmla="*/ 751160 h 930873"/>
              <a:gd name="connsiteX702" fmla="*/ 857781 w 1015711"/>
              <a:gd name="connsiteY702" fmla="*/ 751160 h 930873"/>
              <a:gd name="connsiteX703" fmla="*/ 863974 w 1015711"/>
              <a:gd name="connsiteY703" fmla="*/ 757357 h 930873"/>
              <a:gd name="connsiteX704" fmla="*/ 839201 w 1015711"/>
              <a:gd name="connsiteY704" fmla="*/ 754258 h 930873"/>
              <a:gd name="connsiteX705" fmla="*/ 842297 w 1015711"/>
              <a:gd name="connsiteY705" fmla="*/ 769751 h 930873"/>
              <a:gd name="connsiteX706" fmla="*/ 851587 w 1015711"/>
              <a:gd name="connsiteY706" fmla="*/ 769751 h 930873"/>
              <a:gd name="connsiteX707" fmla="*/ 829911 w 1015711"/>
              <a:gd name="connsiteY707" fmla="*/ 782145 h 930873"/>
              <a:gd name="connsiteX708" fmla="*/ 851587 w 1015711"/>
              <a:gd name="connsiteY708" fmla="*/ 775948 h 930873"/>
              <a:gd name="connsiteX709" fmla="*/ 854684 w 1015711"/>
              <a:gd name="connsiteY709" fmla="*/ 779046 h 930873"/>
              <a:gd name="connsiteX710" fmla="*/ 836104 w 1015711"/>
              <a:gd name="connsiteY710" fmla="*/ 788342 h 930873"/>
              <a:gd name="connsiteX711" fmla="*/ 826814 w 1015711"/>
              <a:gd name="connsiteY711" fmla="*/ 785243 h 930873"/>
              <a:gd name="connsiteX712" fmla="*/ 814427 w 1015711"/>
              <a:gd name="connsiteY712" fmla="*/ 794539 h 930873"/>
              <a:gd name="connsiteX713" fmla="*/ 814427 w 1015711"/>
              <a:gd name="connsiteY713" fmla="*/ 806933 h 930873"/>
              <a:gd name="connsiteX714" fmla="*/ 836104 w 1015711"/>
              <a:gd name="connsiteY714" fmla="*/ 803834 h 930873"/>
              <a:gd name="connsiteX715" fmla="*/ 829911 w 1015711"/>
              <a:gd name="connsiteY715" fmla="*/ 797637 h 930873"/>
              <a:gd name="connsiteX716" fmla="*/ 836104 w 1015711"/>
              <a:gd name="connsiteY716" fmla="*/ 794539 h 930873"/>
              <a:gd name="connsiteX717" fmla="*/ 836104 w 1015711"/>
              <a:gd name="connsiteY717" fmla="*/ 797637 h 930873"/>
              <a:gd name="connsiteX718" fmla="*/ 845394 w 1015711"/>
              <a:gd name="connsiteY718" fmla="*/ 788342 h 930873"/>
              <a:gd name="connsiteX719" fmla="*/ 863974 w 1015711"/>
              <a:gd name="connsiteY719" fmla="*/ 800736 h 930873"/>
              <a:gd name="connsiteX720" fmla="*/ 867071 w 1015711"/>
              <a:gd name="connsiteY720" fmla="*/ 794539 h 930873"/>
              <a:gd name="connsiteX721" fmla="*/ 854684 w 1015711"/>
              <a:gd name="connsiteY721" fmla="*/ 810031 h 930873"/>
              <a:gd name="connsiteX722" fmla="*/ 860877 w 1015711"/>
              <a:gd name="connsiteY722" fmla="*/ 803834 h 930873"/>
              <a:gd name="connsiteX723" fmla="*/ 817524 w 1015711"/>
              <a:gd name="connsiteY723" fmla="*/ 813130 h 930873"/>
              <a:gd name="connsiteX724" fmla="*/ 826814 w 1015711"/>
              <a:gd name="connsiteY724" fmla="*/ 813130 h 930873"/>
              <a:gd name="connsiteX725" fmla="*/ 817524 w 1015711"/>
              <a:gd name="connsiteY725" fmla="*/ 819327 h 930873"/>
              <a:gd name="connsiteX726" fmla="*/ 817524 w 1015711"/>
              <a:gd name="connsiteY726" fmla="*/ 831721 h 930873"/>
              <a:gd name="connsiteX727" fmla="*/ 836104 w 1015711"/>
              <a:gd name="connsiteY727" fmla="*/ 810031 h 930873"/>
              <a:gd name="connsiteX728" fmla="*/ 839201 w 1015711"/>
              <a:gd name="connsiteY728" fmla="*/ 816228 h 930873"/>
              <a:gd name="connsiteX729" fmla="*/ 842297 w 1015711"/>
              <a:gd name="connsiteY729" fmla="*/ 816228 h 930873"/>
              <a:gd name="connsiteX730" fmla="*/ 839201 w 1015711"/>
              <a:gd name="connsiteY730" fmla="*/ 810031 h 930873"/>
              <a:gd name="connsiteX731" fmla="*/ 851587 w 1015711"/>
              <a:gd name="connsiteY731" fmla="*/ 806933 h 930873"/>
              <a:gd name="connsiteX732" fmla="*/ 851587 w 1015711"/>
              <a:gd name="connsiteY732" fmla="*/ 819327 h 930873"/>
              <a:gd name="connsiteX733" fmla="*/ 783460 w 1015711"/>
              <a:gd name="connsiteY733" fmla="*/ 856509 h 930873"/>
              <a:gd name="connsiteX734" fmla="*/ 786557 w 1015711"/>
              <a:gd name="connsiteY734" fmla="*/ 859608 h 930873"/>
              <a:gd name="connsiteX735" fmla="*/ 780364 w 1015711"/>
              <a:gd name="connsiteY735" fmla="*/ 862706 h 930873"/>
              <a:gd name="connsiteX736" fmla="*/ 783460 w 1015711"/>
              <a:gd name="connsiteY736" fmla="*/ 859608 h 930873"/>
              <a:gd name="connsiteX737" fmla="*/ 737010 w 1015711"/>
              <a:gd name="connsiteY737" fmla="*/ 872002 h 930873"/>
              <a:gd name="connsiteX738" fmla="*/ 740107 w 1015711"/>
              <a:gd name="connsiteY738" fmla="*/ 868903 h 930873"/>
              <a:gd name="connsiteX739" fmla="*/ 771074 w 1015711"/>
              <a:gd name="connsiteY739" fmla="*/ 859608 h 930873"/>
              <a:gd name="connsiteX740" fmla="*/ 737010 w 1015711"/>
              <a:gd name="connsiteY740" fmla="*/ 862706 h 930873"/>
              <a:gd name="connsiteX741" fmla="*/ 743204 w 1015711"/>
              <a:gd name="connsiteY741" fmla="*/ 859608 h 930873"/>
              <a:gd name="connsiteX742" fmla="*/ 733914 w 1015711"/>
              <a:gd name="connsiteY742" fmla="*/ 859608 h 930873"/>
              <a:gd name="connsiteX743" fmla="*/ 733914 w 1015711"/>
              <a:gd name="connsiteY743" fmla="*/ 865805 h 930873"/>
              <a:gd name="connsiteX744" fmla="*/ 718430 w 1015711"/>
              <a:gd name="connsiteY744" fmla="*/ 868903 h 930873"/>
              <a:gd name="connsiteX745" fmla="*/ 696753 w 1015711"/>
              <a:gd name="connsiteY745" fmla="*/ 868903 h 930873"/>
              <a:gd name="connsiteX746" fmla="*/ 699850 w 1015711"/>
              <a:gd name="connsiteY746" fmla="*/ 859608 h 930873"/>
              <a:gd name="connsiteX747" fmla="*/ 724623 w 1015711"/>
              <a:gd name="connsiteY747" fmla="*/ 859608 h 930873"/>
              <a:gd name="connsiteX748" fmla="*/ 730817 w 1015711"/>
              <a:gd name="connsiteY748" fmla="*/ 847214 h 930873"/>
              <a:gd name="connsiteX749" fmla="*/ 718430 w 1015711"/>
              <a:gd name="connsiteY749" fmla="*/ 844115 h 930873"/>
              <a:gd name="connsiteX750" fmla="*/ 721527 w 1015711"/>
              <a:gd name="connsiteY750" fmla="*/ 831721 h 930873"/>
              <a:gd name="connsiteX751" fmla="*/ 712237 w 1015711"/>
              <a:gd name="connsiteY751" fmla="*/ 847214 h 930873"/>
              <a:gd name="connsiteX752" fmla="*/ 706043 w 1015711"/>
              <a:gd name="connsiteY752" fmla="*/ 844115 h 930873"/>
              <a:gd name="connsiteX753" fmla="*/ 712237 w 1015711"/>
              <a:gd name="connsiteY753" fmla="*/ 841017 h 930873"/>
              <a:gd name="connsiteX754" fmla="*/ 709140 w 1015711"/>
              <a:gd name="connsiteY754" fmla="*/ 837918 h 930873"/>
              <a:gd name="connsiteX755" fmla="*/ 680427 w 1015711"/>
              <a:gd name="connsiteY755" fmla="*/ 856201 h 930873"/>
              <a:gd name="connsiteX756" fmla="*/ 665399 w 1015711"/>
              <a:gd name="connsiteY756" fmla="*/ 850699 h 930873"/>
              <a:gd name="connsiteX757" fmla="*/ 675077 w 1015711"/>
              <a:gd name="connsiteY757" fmla="*/ 847214 h 930873"/>
              <a:gd name="connsiteX758" fmla="*/ 644110 w 1015711"/>
              <a:gd name="connsiteY758" fmla="*/ 847214 h 930873"/>
              <a:gd name="connsiteX759" fmla="*/ 634820 w 1015711"/>
              <a:gd name="connsiteY759" fmla="*/ 856509 h 930873"/>
              <a:gd name="connsiteX760" fmla="*/ 631723 w 1015711"/>
              <a:gd name="connsiteY760" fmla="*/ 844115 h 930873"/>
              <a:gd name="connsiteX761" fmla="*/ 616240 w 1015711"/>
              <a:gd name="connsiteY761" fmla="*/ 847214 h 930873"/>
              <a:gd name="connsiteX762" fmla="*/ 616240 w 1015711"/>
              <a:gd name="connsiteY762" fmla="*/ 862706 h 930873"/>
              <a:gd name="connsiteX763" fmla="*/ 610046 w 1015711"/>
              <a:gd name="connsiteY763" fmla="*/ 856509 h 930873"/>
              <a:gd name="connsiteX764" fmla="*/ 594563 w 1015711"/>
              <a:gd name="connsiteY764" fmla="*/ 853411 h 930873"/>
              <a:gd name="connsiteX765" fmla="*/ 591466 w 1015711"/>
              <a:gd name="connsiteY765" fmla="*/ 859608 h 930873"/>
              <a:gd name="connsiteX766" fmla="*/ 600756 w 1015711"/>
              <a:gd name="connsiteY766" fmla="*/ 872002 h 930873"/>
              <a:gd name="connsiteX767" fmla="*/ 631723 w 1015711"/>
              <a:gd name="connsiteY767" fmla="*/ 872002 h 930873"/>
              <a:gd name="connsiteX768" fmla="*/ 616240 w 1015711"/>
              <a:gd name="connsiteY768" fmla="*/ 878199 h 930873"/>
              <a:gd name="connsiteX769" fmla="*/ 579079 w 1015711"/>
              <a:gd name="connsiteY769" fmla="*/ 881297 h 930873"/>
              <a:gd name="connsiteX770" fmla="*/ 563596 w 1015711"/>
              <a:gd name="connsiteY770" fmla="*/ 875100 h 930873"/>
              <a:gd name="connsiteX771" fmla="*/ 560499 w 1015711"/>
              <a:gd name="connsiteY771" fmla="*/ 887494 h 930873"/>
              <a:gd name="connsiteX772" fmla="*/ 554306 w 1015711"/>
              <a:gd name="connsiteY772" fmla="*/ 881297 h 930873"/>
              <a:gd name="connsiteX773" fmla="*/ 551209 w 1015711"/>
              <a:gd name="connsiteY773" fmla="*/ 896790 h 930873"/>
              <a:gd name="connsiteX774" fmla="*/ 541919 w 1015711"/>
              <a:gd name="connsiteY774" fmla="*/ 884396 h 930873"/>
              <a:gd name="connsiteX775" fmla="*/ 532629 w 1015711"/>
              <a:gd name="connsiteY775" fmla="*/ 893691 h 930873"/>
              <a:gd name="connsiteX776" fmla="*/ 535726 w 1015711"/>
              <a:gd name="connsiteY776" fmla="*/ 902987 h 930873"/>
              <a:gd name="connsiteX777" fmla="*/ 526436 w 1015711"/>
              <a:gd name="connsiteY777" fmla="*/ 896790 h 930873"/>
              <a:gd name="connsiteX778" fmla="*/ 526436 w 1015711"/>
              <a:gd name="connsiteY778" fmla="*/ 902987 h 930873"/>
              <a:gd name="connsiteX779" fmla="*/ 498566 w 1015711"/>
              <a:gd name="connsiteY779" fmla="*/ 899888 h 930873"/>
              <a:gd name="connsiteX780" fmla="*/ 517146 w 1015711"/>
              <a:gd name="connsiteY780" fmla="*/ 893691 h 930873"/>
              <a:gd name="connsiteX781" fmla="*/ 517146 w 1015711"/>
              <a:gd name="connsiteY781" fmla="*/ 881297 h 930873"/>
              <a:gd name="connsiteX782" fmla="*/ 504759 w 1015711"/>
              <a:gd name="connsiteY782" fmla="*/ 887494 h 930873"/>
              <a:gd name="connsiteX783" fmla="*/ 507856 w 1015711"/>
              <a:gd name="connsiteY783" fmla="*/ 881297 h 930873"/>
              <a:gd name="connsiteX784" fmla="*/ 501662 w 1015711"/>
              <a:gd name="connsiteY784" fmla="*/ 881297 h 930873"/>
              <a:gd name="connsiteX785" fmla="*/ 504759 w 1015711"/>
              <a:gd name="connsiteY785" fmla="*/ 878199 h 930873"/>
              <a:gd name="connsiteX786" fmla="*/ 501662 w 1015711"/>
              <a:gd name="connsiteY786" fmla="*/ 872002 h 930873"/>
              <a:gd name="connsiteX787" fmla="*/ 489276 w 1015711"/>
              <a:gd name="connsiteY787" fmla="*/ 881297 h 930873"/>
              <a:gd name="connsiteX788" fmla="*/ 492372 w 1015711"/>
              <a:gd name="connsiteY788" fmla="*/ 896790 h 930873"/>
              <a:gd name="connsiteX789" fmla="*/ 483082 w 1015711"/>
              <a:gd name="connsiteY789" fmla="*/ 884396 h 930873"/>
              <a:gd name="connsiteX790" fmla="*/ 476889 w 1015711"/>
              <a:gd name="connsiteY790" fmla="*/ 890593 h 930873"/>
              <a:gd name="connsiteX791" fmla="*/ 473792 w 1015711"/>
              <a:gd name="connsiteY791" fmla="*/ 884396 h 930873"/>
              <a:gd name="connsiteX792" fmla="*/ 473792 w 1015711"/>
              <a:gd name="connsiteY792" fmla="*/ 893691 h 930873"/>
              <a:gd name="connsiteX793" fmla="*/ 470696 w 1015711"/>
              <a:gd name="connsiteY793" fmla="*/ 884396 h 930873"/>
              <a:gd name="connsiteX794" fmla="*/ 467599 w 1015711"/>
              <a:gd name="connsiteY794" fmla="*/ 896790 h 930873"/>
              <a:gd name="connsiteX795" fmla="*/ 473792 w 1015711"/>
              <a:gd name="connsiteY795" fmla="*/ 896790 h 930873"/>
              <a:gd name="connsiteX796" fmla="*/ 455212 w 1015711"/>
              <a:gd name="connsiteY796" fmla="*/ 906085 h 930873"/>
              <a:gd name="connsiteX797" fmla="*/ 439729 w 1015711"/>
              <a:gd name="connsiteY797" fmla="*/ 887494 h 930873"/>
              <a:gd name="connsiteX798" fmla="*/ 449019 w 1015711"/>
              <a:gd name="connsiteY798" fmla="*/ 896790 h 930873"/>
              <a:gd name="connsiteX799" fmla="*/ 461406 w 1015711"/>
              <a:gd name="connsiteY799" fmla="*/ 896790 h 930873"/>
              <a:gd name="connsiteX800" fmla="*/ 458309 w 1015711"/>
              <a:gd name="connsiteY800" fmla="*/ 878199 h 930873"/>
              <a:gd name="connsiteX801" fmla="*/ 449019 w 1015711"/>
              <a:gd name="connsiteY801" fmla="*/ 881297 h 930873"/>
              <a:gd name="connsiteX802" fmla="*/ 442826 w 1015711"/>
              <a:gd name="connsiteY802" fmla="*/ 887494 h 930873"/>
              <a:gd name="connsiteX803" fmla="*/ 445922 w 1015711"/>
              <a:gd name="connsiteY803" fmla="*/ 878199 h 930873"/>
              <a:gd name="connsiteX804" fmla="*/ 433535 w 1015711"/>
              <a:gd name="connsiteY804" fmla="*/ 893691 h 930873"/>
              <a:gd name="connsiteX805" fmla="*/ 427342 w 1015711"/>
              <a:gd name="connsiteY805" fmla="*/ 890593 h 930873"/>
              <a:gd name="connsiteX806" fmla="*/ 433535 w 1015711"/>
              <a:gd name="connsiteY806" fmla="*/ 887494 h 930873"/>
              <a:gd name="connsiteX807" fmla="*/ 411859 w 1015711"/>
              <a:gd name="connsiteY807" fmla="*/ 884396 h 930873"/>
              <a:gd name="connsiteX808" fmla="*/ 418052 w 1015711"/>
              <a:gd name="connsiteY808" fmla="*/ 887494 h 930873"/>
              <a:gd name="connsiteX809" fmla="*/ 408762 w 1015711"/>
              <a:gd name="connsiteY809" fmla="*/ 893691 h 930873"/>
              <a:gd name="connsiteX810" fmla="*/ 411859 w 1015711"/>
              <a:gd name="connsiteY810" fmla="*/ 887494 h 930873"/>
              <a:gd name="connsiteX811" fmla="*/ 405665 w 1015711"/>
              <a:gd name="connsiteY811" fmla="*/ 890593 h 930873"/>
              <a:gd name="connsiteX812" fmla="*/ 411859 w 1015711"/>
              <a:gd name="connsiteY812" fmla="*/ 896790 h 930873"/>
              <a:gd name="connsiteX813" fmla="*/ 408762 w 1015711"/>
              <a:gd name="connsiteY813" fmla="*/ 909184 h 930873"/>
              <a:gd name="connsiteX814" fmla="*/ 356118 w 1015711"/>
              <a:gd name="connsiteY814" fmla="*/ 930873 h 930873"/>
              <a:gd name="connsiteX815" fmla="*/ 353022 w 1015711"/>
              <a:gd name="connsiteY815" fmla="*/ 915381 h 930873"/>
              <a:gd name="connsiteX816" fmla="*/ 359215 w 1015711"/>
              <a:gd name="connsiteY816" fmla="*/ 915381 h 930873"/>
              <a:gd name="connsiteX817" fmla="*/ 353022 w 1015711"/>
              <a:gd name="connsiteY817" fmla="*/ 909184 h 930873"/>
              <a:gd name="connsiteX818" fmla="*/ 368505 w 1015711"/>
              <a:gd name="connsiteY818" fmla="*/ 899888 h 930873"/>
              <a:gd name="connsiteX819" fmla="*/ 366957 w 1015711"/>
              <a:gd name="connsiteY819" fmla="*/ 893691 h 930873"/>
              <a:gd name="connsiteX820" fmla="*/ 365474 w 1015711"/>
              <a:gd name="connsiteY820" fmla="*/ 887758 h 930873"/>
              <a:gd name="connsiteX821" fmla="*/ 374699 w 1015711"/>
              <a:gd name="connsiteY821" fmla="*/ 893691 h 930873"/>
              <a:gd name="connsiteX822" fmla="*/ 365408 w 1015711"/>
              <a:gd name="connsiteY822" fmla="*/ 887494 h 930873"/>
              <a:gd name="connsiteX823" fmla="*/ 365474 w 1015711"/>
              <a:gd name="connsiteY823" fmla="*/ 887758 h 930873"/>
              <a:gd name="connsiteX824" fmla="*/ 363860 w 1015711"/>
              <a:gd name="connsiteY824" fmla="*/ 886720 h 930873"/>
              <a:gd name="connsiteX825" fmla="*/ 363159 w 1015711"/>
              <a:gd name="connsiteY825" fmla="*/ 881456 h 930873"/>
              <a:gd name="connsiteX826" fmla="*/ 368505 w 1015711"/>
              <a:gd name="connsiteY826" fmla="*/ 882459 h 930873"/>
              <a:gd name="connsiteX827" fmla="*/ 374699 w 1015711"/>
              <a:gd name="connsiteY827" fmla="*/ 881297 h 930873"/>
              <a:gd name="connsiteX828" fmla="*/ 371602 w 1015711"/>
              <a:gd name="connsiteY828" fmla="*/ 887494 h 930873"/>
              <a:gd name="connsiteX829" fmla="*/ 374699 w 1015711"/>
              <a:gd name="connsiteY829" fmla="*/ 887494 h 930873"/>
              <a:gd name="connsiteX830" fmla="*/ 383989 w 1015711"/>
              <a:gd name="connsiteY830" fmla="*/ 884396 h 930873"/>
              <a:gd name="connsiteX831" fmla="*/ 383989 w 1015711"/>
              <a:gd name="connsiteY831" fmla="*/ 872002 h 930873"/>
              <a:gd name="connsiteX832" fmla="*/ 390182 w 1015711"/>
              <a:gd name="connsiteY832" fmla="*/ 868903 h 930873"/>
              <a:gd name="connsiteX833" fmla="*/ 387085 w 1015711"/>
              <a:gd name="connsiteY833" fmla="*/ 862706 h 930873"/>
              <a:gd name="connsiteX834" fmla="*/ 396375 w 1015711"/>
              <a:gd name="connsiteY834" fmla="*/ 859608 h 930873"/>
              <a:gd name="connsiteX835" fmla="*/ 396375 w 1015711"/>
              <a:gd name="connsiteY835" fmla="*/ 853411 h 930873"/>
              <a:gd name="connsiteX836" fmla="*/ 387085 w 1015711"/>
              <a:gd name="connsiteY836" fmla="*/ 856509 h 930873"/>
              <a:gd name="connsiteX837" fmla="*/ 380892 w 1015711"/>
              <a:gd name="connsiteY837" fmla="*/ 841017 h 930873"/>
              <a:gd name="connsiteX838" fmla="*/ 387085 w 1015711"/>
              <a:gd name="connsiteY838" fmla="*/ 862706 h 930873"/>
              <a:gd name="connsiteX839" fmla="*/ 380892 w 1015711"/>
              <a:gd name="connsiteY839" fmla="*/ 868903 h 930873"/>
              <a:gd name="connsiteX840" fmla="*/ 377795 w 1015711"/>
              <a:gd name="connsiteY840" fmla="*/ 859608 h 930873"/>
              <a:gd name="connsiteX841" fmla="*/ 365408 w 1015711"/>
              <a:gd name="connsiteY841" fmla="*/ 859608 h 930873"/>
              <a:gd name="connsiteX842" fmla="*/ 362312 w 1015711"/>
              <a:gd name="connsiteY842" fmla="*/ 868903 h 930873"/>
              <a:gd name="connsiteX843" fmla="*/ 353022 w 1015711"/>
              <a:gd name="connsiteY843" fmla="*/ 875100 h 930873"/>
              <a:gd name="connsiteX844" fmla="*/ 334442 w 1015711"/>
              <a:gd name="connsiteY844" fmla="*/ 875100 h 930873"/>
              <a:gd name="connsiteX845" fmla="*/ 328248 w 1015711"/>
              <a:gd name="connsiteY845" fmla="*/ 865805 h 930873"/>
              <a:gd name="connsiteX846" fmla="*/ 325152 w 1015711"/>
              <a:gd name="connsiteY846" fmla="*/ 844115 h 930873"/>
              <a:gd name="connsiteX847" fmla="*/ 325152 w 1015711"/>
              <a:gd name="connsiteY847" fmla="*/ 853411 h 930873"/>
              <a:gd name="connsiteX848" fmla="*/ 315862 w 1015711"/>
              <a:gd name="connsiteY848" fmla="*/ 853411 h 930873"/>
              <a:gd name="connsiteX849" fmla="*/ 312765 w 1015711"/>
              <a:gd name="connsiteY849" fmla="*/ 875100 h 930873"/>
              <a:gd name="connsiteX850" fmla="*/ 312765 w 1015711"/>
              <a:gd name="connsiteY850" fmla="*/ 853411 h 930873"/>
              <a:gd name="connsiteX851" fmla="*/ 303475 w 1015711"/>
              <a:gd name="connsiteY851" fmla="*/ 859608 h 930873"/>
              <a:gd name="connsiteX852" fmla="*/ 309668 w 1015711"/>
              <a:gd name="connsiteY852" fmla="*/ 837918 h 930873"/>
              <a:gd name="connsiteX853" fmla="*/ 303475 w 1015711"/>
              <a:gd name="connsiteY853" fmla="*/ 837918 h 930873"/>
              <a:gd name="connsiteX854" fmla="*/ 294185 w 1015711"/>
              <a:gd name="connsiteY854" fmla="*/ 831721 h 930873"/>
              <a:gd name="connsiteX855" fmla="*/ 303475 w 1015711"/>
              <a:gd name="connsiteY855" fmla="*/ 822425 h 930873"/>
              <a:gd name="connsiteX856" fmla="*/ 297282 w 1015711"/>
              <a:gd name="connsiteY856" fmla="*/ 819327 h 930873"/>
              <a:gd name="connsiteX857" fmla="*/ 297282 w 1015711"/>
              <a:gd name="connsiteY857" fmla="*/ 813130 h 930873"/>
              <a:gd name="connsiteX858" fmla="*/ 303475 w 1015711"/>
              <a:gd name="connsiteY858" fmla="*/ 813130 h 930873"/>
              <a:gd name="connsiteX859" fmla="*/ 309668 w 1015711"/>
              <a:gd name="connsiteY859" fmla="*/ 806933 h 930873"/>
              <a:gd name="connsiteX860" fmla="*/ 306572 w 1015711"/>
              <a:gd name="connsiteY860" fmla="*/ 806933 h 930873"/>
              <a:gd name="connsiteX861" fmla="*/ 312765 w 1015711"/>
              <a:gd name="connsiteY861" fmla="*/ 806933 h 930873"/>
              <a:gd name="connsiteX862" fmla="*/ 309668 w 1015711"/>
              <a:gd name="connsiteY862" fmla="*/ 788342 h 930873"/>
              <a:gd name="connsiteX863" fmla="*/ 318958 w 1015711"/>
              <a:gd name="connsiteY863" fmla="*/ 782145 h 930873"/>
              <a:gd name="connsiteX864" fmla="*/ 309668 w 1015711"/>
              <a:gd name="connsiteY864" fmla="*/ 782145 h 930873"/>
              <a:gd name="connsiteX865" fmla="*/ 328248 w 1015711"/>
              <a:gd name="connsiteY865" fmla="*/ 785243 h 930873"/>
              <a:gd name="connsiteX866" fmla="*/ 306572 w 1015711"/>
              <a:gd name="connsiteY866" fmla="*/ 772849 h 930873"/>
              <a:gd name="connsiteX867" fmla="*/ 306572 w 1015711"/>
              <a:gd name="connsiteY867" fmla="*/ 791440 h 930873"/>
              <a:gd name="connsiteX868" fmla="*/ 303475 w 1015711"/>
              <a:gd name="connsiteY868" fmla="*/ 782145 h 930873"/>
              <a:gd name="connsiteX869" fmla="*/ 300378 w 1015711"/>
              <a:gd name="connsiteY869" fmla="*/ 785243 h 930873"/>
              <a:gd name="connsiteX870" fmla="*/ 297282 w 1015711"/>
              <a:gd name="connsiteY870" fmla="*/ 763554 h 930873"/>
              <a:gd name="connsiteX871" fmla="*/ 287991 w 1015711"/>
              <a:gd name="connsiteY871" fmla="*/ 779046 h 930873"/>
              <a:gd name="connsiteX872" fmla="*/ 287991 w 1015711"/>
              <a:gd name="connsiteY872" fmla="*/ 766652 h 930873"/>
              <a:gd name="connsiteX873" fmla="*/ 284895 w 1015711"/>
              <a:gd name="connsiteY873" fmla="*/ 763554 h 930873"/>
              <a:gd name="connsiteX874" fmla="*/ 275605 w 1015711"/>
              <a:gd name="connsiteY874" fmla="*/ 766652 h 930873"/>
              <a:gd name="connsiteX875" fmla="*/ 272508 w 1015711"/>
              <a:gd name="connsiteY875" fmla="*/ 782145 h 930873"/>
              <a:gd name="connsiteX876" fmla="*/ 275605 w 1015711"/>
              <a:gd name="connsiteY876" fmla="*/ 775948 h 930873"/>
              <a:gd name="connsiteX877" fmla="*/ 269411 w 1015711"/>
              <a:gd name="connsiteY877" fmla="*/ 772849 h 930873"/>
              <a:gd name="connsiteX878" fmla="*/ 275605 w 1015711"/>
              <a:gd name="connsiteY878" fmla="*/ 769751 h 930873"/>
              <a:gd name="connsiteX879" fmla="*/ 272508 w 1015711"/>
              <a:gd name="connsiteY879" fmla="*/ 763554 h 930873"/>
              <a:gd name="connsiteX880" fmla="*/ 269411 w 1015711"/>
              <a:gd name="connsiteY880" fmla="*/ 763554 h 930873"/>
              <a:gd name="connsiteX881" fmla="*/ 272508 w 1015711"/>
              <a:gd name="connsiteY881" fmla="*/ 751160 h 930873"/>
              <a:gd name="connsiteX882" fmla="*/ 263218 w 1015711"/>
              <a:gd name="connsiteY882" fmla="*/ 754258 h 930873"/>
              <a:gd name="connsiteX883" fmla="*/ 269411 w 1015711"/>
              <a:gd name="connsiteY883" fmla="*/ 772849 h 930873"/>
              <a:gd name="connsiteX884" fmla="*/ 269411 w 1015711"/>
              <a:gd name="connsiteY884" fmla="*/ 779046 h 930873"/>
              <a:gd name="connsiteX885" fmla="*/ 253928 w 1015711"/>
              <a:gd name="connsiteY885" fmla="*/ 782145 h 930873"/>
              <a:gd name="connsiteX886" fmla="*/ 257025 w 1015711"/>
              <a:gd name="connsiteY886" fmla="*/ 769751 h 930873"/>
              <a:gd name="connsiteX887" fmla="*/ 241541 w 1015711"/>
              <a:gd name="connsiteY887" fmla="*/ 785243 h 930873"/>
              <a:gd name="connsiteX888" fmla="*/ 250831 w 1015711"/>
              <a:gd name="connsiteY888" fmla="*/ 788342 h 930873"/>
              <a:gd name="connsiteX889" fmla="*/ 244638 w 1015711"/>
              <a:gd name="connsiteY889" fmla="*/ 794539 h 930873"/>
              <a:gd name="connsiteX890" fmla="*/ 241541 w 1015711"/>
              <a:gd name="connsiteY890" fmla="*/ 791440 h 930873"/>
              <a:gd name="connsiteX891" fmla="*/ 235348 w 1015711"/>
              <a:gd name="connsiteY891" fmla="*/ 797637 h 930873"/>
              <a:gd name="connsiteX892" fmla="*/ 226058 w 1015711"/>
              <a:gd name="connsiteY892" fmla="*/ 844115 h 930873"/>
              <a:gd name="connsiteX893" fmla="*/ 213671 w 1015711"/>
              <a:gd name="connsiteY893" fmla="*/ 856509 h 930873"/>
              <a:gd name="connsiteX894" fmla="*/ 207478 w 1015711"/>
              <a:gd name="connsiteY894" fmla="*/ 856509 h 930873"/>
              <a:gd name="connsiteX895" fmla="*/ 213671 w 1015711"/>
              <a:gd name="connsiteY895" fmla="*/ 847214 h 930873"/>
              <a:gd name="connsiteX896" fmla="*/ 213671 w 1015711"/>
              <a:gd name="connsiteY896" fmla="*/ 853411 h 930873"/>
              <a:gd name="connsiteX897" fmla="*/ 216768 w 1015711"/>
              <a:gd name="connsiteY897" fmla="*/ 834820 h 930873"/>
              <a:gd name="connsiteX898" fmla="*/ 210574 w 1015711"/>
              <a:gd name="connsiteY898" fmla="*/ 834820 h 930873"/>
              <a:gd name="connsiteX899" fmla="*/ 207478 w 1015711"/>
              <a:gd name="connsiteY899" fmla="*/ 825524 h 930873"/>
              <a:gd name="connsiteX900" fmla="*/ 201284 w 1015711"/>
              <a:gd name="connsiteY900" fmla="*/ 831721 h 930873"/>
              <a:gd name="connsiteX901" fmla="*/ 201284 w 1015711"/>
              <a:gd name="connsiteY901" fmla="*/ 822425 h 930873"/>
              <a:gd name="connsiteX902" fmla="*/ 204381 w 1015711"/>
              <a:gd name="connsiteY902" fmla="*/ 822425 h 930873"/>
              <a:gd name="connsiteX903" fmla="*/ 201284 w 1015711"/>
              <a:gd name="connsiteY903" fmla="*/ 816228 h 930873"/>
              <a:gd name="connsiteX904" fmla="*/ 191994 w 1015711"/>
              <a:gd name="connsiteY904" fmla="*/ 816228 h 930873"/>
              <a:gd name="connsiteX905" fmla="*/ 207478 w 1015711"/>
              <a:gd name="connsiteY905" fmla="*/ 816228 h 930873"/>
              <a:gd name="connsiteX906" fmla="*/ 210574 w 1015711"/>
              <a:gd name="connsiteY906" fmla="*/ 831721 h 930873"/>
              <a:gd name="connsiteX907" fmla="*/ 222961 w 1015711"/>
              <a:gd name="connsiteY907" fmla="*/ 825524 h 930873"/>
              <a:gd name="connsiteX908" fmla="*/ 216768 w 1015711"/>
              <a:gd name="connsiteY908" fmla="*/ 816228 h 930873"/>
              <a:gd name="connsiteX909" fmla="*/ 213671 w 1015711"/>
              <a:gd name="connsiteY909" fmla="*/ 819327 h 930873"/>
              <a:gd name="connsiteX910" fmla="*/ 210574 w 1015711"/>
              <a:gd name="connsiteY910" fmla="*/ 816228 h 930873"/>
              <a:gd name="connsiteX911" fmla="*/ 229155 w 1015711"/>
              <a:gd name="connsiteY911" fmla="*/ 810031 h 930873"/>
              <a:gd name="connsiteX912" fmla="*/ 222961 w 1015711"/>
              <a:gd name="connsiteY912" fmla="*/ 794539 h 930873"/>
              <a:gd name="connsiteX913" fmla="*/ 207478 w 1015711"/>
              <a:gd name="connsiteY913" fmla="*/ 800736 h 930873"/>
              <a:gd name="connsiteX914" fmla="*/ 198188 w 1015711"/>
              <a:gd name="connsiteY914" fmla="*/ 791440 h 930873"/>
              <a:gd name="connsiteX915" fmla="*/ 204381 w 1015711"/>
              <a:gd name="connsiteY915" fmla="*/ 785243 h 930873"/>
              <a:gd name="connsiteX916" fmla="*/ 204381 w 1015711"/>
              <a:gd name="connsiteY916" fmla="*/ 791440 h 930873"/>
              <a:gd name="connsiteX917" fmla="*/ 210574 w 1015711"/>
              <a:gd name="connsiteY917" fmla="*/ 785243 h 930873"/>
              <a:gd name="connsiteX918" fmla="*/ 201284 w 1015711"/>
              <a:gd name="connsiteY918" fmla="*/ 775948 h 930873"/>
              <a:gd name="connsiteX919" fmla="*/ 216768 w 1015711"/>
              <a:gd name="connsiteY919" fmla="*/ 772849 h 930873"/>
              <a:gd name="connsiteX920" fmla="*/ 210574 w 1015711"/>
              <a:gd name="connsiteY920" fmla="*/ 779046 h 930873"/>
              <a:gd name="connsiteX921" fmla="*/ 216768 w 1015711"/>
              <a:gd name="connsiteY921" fmla="*/ 782145 h 930873"/>
              <a:gd name="connsiteX922" fmla="*/ 226058 w 1015711"/>
              <a:gd name="connsiteY922" fmla="*/ 769751 h 930873"/>
              <a:gd name="connsiteX923" fmla="*/ 238445 w 1015711"/>
              <a:gd name="connsiteY923" fmla="*/ 769751 h 930873"/>
              <a:gd name="connsiteX924" fmla="*/ 226058 w 1015711"/>
              <a:gd name="connsiteY924" fmla="*/ 766652 h 930873"/>
              <a:gd name="connsiteX925" fmla="*/ 226058 w 1015711"/>
              <a:gd name="connsiteY925" fmla="*/ 763554 h 930873"/>
              <a:gd name="connsiteX926" fmla="*/ 235348 w 1015711"/>
              <a:gd name="connsiteY926" fmla="*/ 763554 h 930873"/>
              <a:gd name="connsiteX927" fmla="*/ 241541 w 1015711"/>
              <a:gd name="connsiteY927" fmla="*/ 757357 h 930873"/>
              <a:gd name="connsiteX928" fmla="*/ 232251 w 1015711"/>
              <a:gd name="connsiteY928" fmla="*/ 744963 h 930873"/>
              <a:gd name="connsiteX929" fmla="*/ 222961 w 1015711"/>
              <a:gd name="connsiteY929" fmla="*/ 744963 h 930873"/>
              <a:gd name="connsiteX930" fmla="*/ 216768 w 1015711"/>
              <a:gd name="connsiteY930" fmla="*/ 741864 h 930873"/>
              <a:gd name="connsiteX931" fmla="*/ 204381 w 1015711"/>
              <a:gd name="connsiteY931" fmla="*/ 741864 h 930873"/>
              <a:gd name="connsiteX932" fmla="*/ 226058 w 1015711"/>
              <a:gd name="connsiteY932" fmla="*/ 757357 h 930873"/>
              <a:gd name="connsiteX933" fmla="*/ 198188 w 1015711"/>
              <a:gd name="connsiteY933" fmla="*/ 748061 h 930873"/>
              <a:gd name="connsiteX934" fmla="*/ 198188 w 1015711"/>
              <a:gd name="connsiteY934" fmla="*/ 738766 h 930873"/>
              <a:gd name="connsiteX935" fmla="*/ 188898 w 1015711"/>
              <a:gd name="connsiteY935" fmla="*/ 738766 h 930873"/>
              <a:gd name="connsiteX936" fmla="*/ 185801 w 1015711"/>
              <a:gd name="connsiteY936" fmla="*/ 751160 h 930873"/>
              <a:gd name="connsiteX937" fmla="*/ 185801 w 1015711"/>
              <a:gd name="connsiteY937" fmla="*/ 741864 h 930873"/>
              <a:gd name="connsiteX938" fmla="*/ 167221 w 1015711"/>
              <a:gd name="connsiteY938" fmla="*/ 741864 h 930873"/>
              <a:gd name="connsiteX939" fmla="*/ 176511 w 1015711"/>
              <a:gd name="connsiteY939" fmla="*/ 751160 h 930873"/>
              <a:gd name="connsiteX940" fmla="*/ 170318 w 1015711"/>
              <a:gd name="connsiteY940" fmla="*/ 763554 h 930873"/>
              <a:gd name="connsiteX941" fmla="*/ 167221 w 1015711"/>
              <a:gd name="connsiteY941" fmla="*/ 757357 h 930873"/>
              <a:gd name="connsiteX942" fmla="*/ 161028 w 1015711"/>
              <a:gd name="connsiteY942" fmla="*/ 769751 h 930873"/>
              <a:gd name="connsiteX943" fmla="*/ 167221 w 1015711"/>
              <a:gd name="connsiteY943" fmla="*/ 766652 h 930873"/>
              <a:gd name="connsiteX944" fmla="*/ 169156 w 1015711"/>
              <a:gd name="connsiteY944" fmla="*/ 773624 h 930873"/>
              <a:gd name="connsiteX945" fmla="*/ 173414 w 1015711"/>
              <a:gd name="connsiteY945" fmla="*/ 775948 h 930873"/>
              <a:gd name="connsiteX946" fmla="*/ 176511 w 1015711"/>
              <a:gd name="connsiteY946" fmla="*/ 769751 h 930873"/>
              <a:gd name="connsiteX947" fmla="*/ 173027 w 1015711"/>
              <a:gd name="connsiteY947" fmla="*/ 768202 h 930873"/>
              <a:gd name="connsiteX948" fmla="*/ 167221 w 1015711"/>
              <a:gd name="connsiteY948" fmla="*/ 766652 h 930873"/>
              <a:gd name="connsiteX949" fmla="*/ 170318 w 1015711"/>
              <a:gd name="connsiteY949" fmla="*/ 765103 h 930873"/>
              <a:gd name="connsiteX950" fmla="*/ 179608 w 1015711"/>
              <a:gd name="connsiteY950" fmla="*/ 760455 h 930873"/>
              <a:gd name="connsiteX951" fmla="*/ 179608 w 1015711"/>
              <a:gd name="connsiteY951" fmla="*/ 766652 h 930873"/>
              <a:gd name="connsiteX952" fmla="*/ 179608 w 1015711"/>
              <a:gd name="connsiteY952" fmla="*/ 757357 h 930873"/>
              <a:gd name="connsiteX953" fmla="*/ 191994 w 1015711"/>
              <a:gd name="connsiteY953" fmla="*/ 757357 h 930873"/>
              <a:gd name="connsiteX954" fmla="*/ 188898 w 1015711"/>
              <a:gd name="connsiteY954" fmla="*/ 744963 h 930873"/>
              <a:gd name="connsiteX955" fmla="*/ 198188 w 1015711"/>
              <a:gd name="connsiteY955" fmla="*/ 757357 h 930873"/>
              <a:gd name="connsiteX956" fmla="*/ 188898 w 1015711"/>
              <a:gd name="connsiteY956" fmla="*/ 772849 h 930873"/>
              <a:gd name="connsiteX957" fmla="*/ 185801 w 1015711"/>
              <a:gd name="connsiteY957" fmla="*/ 769751 h 930873"/>
              <a:gd name="connsiteX958" fmla="*/ 176511 w 1015711"/>
              <a:gd name="connsiteY958" fmla="*/ 772849 h 930873"/>
              <a:gd name="connsiteX959" fmla="*/ 179608 w 1015711"/>
              <a:gd name="connsiteY959" fmla="*/ 785243 h 930873"/>
              <a:gd name="connsiteX960" fmla="*/ 170318 w 1015711"/>
              <a:gd name="connsiteY960" fmla="*/ 791440 h 930873"/>
              <a:gd name="connsiteX961" fmla="*/ 179608 w 1015711"/>
              <a:gd name="connsiteY961" fmla="*/ 791440 h 930873"/>
              <a:gd name="connsiteX962" fmla="*/ 167221 w 1015711"/>
              <a:gd name="connsiteY962" fmla="*/ 797637 h 930873"/>
              <a:gd name="connsiteX963" fmla="*/ 157931 w 1015711"/>
              <a:gd name="connsiteY963" fmla="*/ 791440 h 930873"/>
              <a:gd name="connsiteX964" fmla="*/ 167221 w 1015711"/>
              <a:gd name="connsiteY964" fmla="*/ 788342 h 930873"/>
              <a:gd name="connsiteX965" fmla="*/ 139351 w 1015711"/>
              <a:gd name="connsiteY965" fmla="*/ 779046 h 930873"/>
              <a:gd name="connsiteX966" fmla="*/ 136254 w 1015711"/>
              <a:gd name="connsiteY966" fmla="*/ 769751 h 930873"/>
              <a:gd name="connsiteX967" fmla="*/ 142447 w 1015711"/>
              <a:gd name="connsiteY967" fmla="*/ 763554 h 930873"/>
              <a:gd name="connsiteX968" fmla="*/ 145544 w 1015711"/>
              <a:gd name="connsiteY968" fmla="*/ 769751 h 930873"/>
              <a:gd name="connsiteX969" fmla="*/ 148641 w 1015711"/>
              <a:gd name="connsiteY969" fmla="*/ 760455 h 930873"/>
              <a:gd name="connsiteX970" fmla="*/ 133157 w 1015711"/>
              <a:gd name="connsiteY970" fmla="*/ 757357 h 930873"/>
              <a:gd name="connsiteX971" fmla="*/ 133157 w 1015711"/>
              <a:gd name="connsiteY971" fmla="*/ 769751 h 930873"/>
              <a:gd name="connsiteX972" fmla="*/ 126964 w 1015711"/>
              <a:gd name="connsiteY972" fmla="*/ 769751 h 930873"/>
              <a:gd name="connsiteX973" fmla="*/ 126964 w 1015711"/>
              <a:gd name="connsiteY973" fmla="*/ 748061 h 930873"/>
              <a:gd name="connsiteX974" fmla="*/ 126964 w 1015711"/>
              <a:gd name="connsiteY974" fmla="*/ 757357 h 930873"/>
              <a:gd name="connsiteX975" fmla="*/ 123867 w 1015711"/>
              <a:gd name="connsiteY975" fmla="*/ 735667 h 930873"/>
              <a:gd name="connsiteX976" fmla="*/ 130061 w 1015711"/>
              <a:gd name="connsiteY976" fmla="*/ 738766 h 930873"/>
              <a:gd name="connsiteX977" fmla="*/ 126964 w 1015711"/>
              <a:gd name="connsiteY977" fmla="*/ 723273 h 930873"/>
              <a:gd name="connsiteX978" fmla="*/ 123867 w 1015711"/>
              <a:gd name="connsiteY978" fmla="*/ 729470 h 930873"/>
              <a:gd name="connsiteX979" fmla="*/ 117674 w 1015711"/>
              <a:gd name="connsiteY979" fmla="*/ 723273 h 930873"/>
              <a:gd name="connsiteX980" fmla="*/ 120771 w 1015711"/>
              <a:gd name="connsiteY980" fmla="*/ 732569 h 930873"/>
              <a:gd name="connsiteX981" fmla="*/ 117674 w 1015711"/>
              <a:gd name="connsiteY981" fmla="*/ 738766 h 930873"/>
              <a:gd name="connsiteX982" fmla="*/ 117674 w 1015711"/>
              <a:gd name="connsiteY982" fmla="*/ 732569 h 930873"/>
              <a:gd name="connsiteX983" fmla="*/ 108384 w 1015711"/>
              <a:gd name="connsiteY983" fmla="*/ 726372 h 930873"/>
              <a:gd name="connsiteX984" fmla="*/ 114577 w 1015711"/>
              <a:gd name="connsiteY984" fmla="*/ 720175 h 930873"/>
              <a:gd name="connsiteX985" fmla="*/ 108384 w 1015711"/>
              <a:gd name="connsiteY985" fmla="*/ 707781 h 930873"/>
              <a:gd name="connsiteX986" fmla="*/ 95997 w 1015711"/>
              <a:gd name="connsiteY986" fmla="*/ 710879 h 930873"/>
              <a:gd name="connsiteX987" fmla="*/ 102191 w 1015711"/>
              <a:gd name="connsiteY987" fmla="*/ 710879 h 930873"/>
              <a:gd name="connsiteX988" fmla="*/ 102191 w 1015711"/>
              <a:gd name="connsiteY988" fmla="*/ 704682 h 930873"/>
              <a:gd name="connsiteX989" fmla="*/ 89804 w 1015711"/>
              <a:gd name="connsiteY989" fmla="*/ 701584 h 930873"/>
              <a:gd name="connsiteX990" fmla="*/ 102191 w 1015711"/>
              <a:gd name="connsiteY990" fmla="*/ 701584 h 930873"/>
              <a:gd name="connsiteX991" fmla="*/ 99094 w 1015711"/>
              <a:gd name="connsiteY991" fmla="*/ 692288 h 930873"/>
              <a:gd name="connsiteX992" fmla="*/ 102191 w 1015711"/>
              <a:gd name="connsiteY992" fmla="*/ 686091 h 930873"/>
              <a:gd name="connsiteX993" fmla="*/ 105287 w 1015711"/>
              <a:gd name="connsiteY993" fmla="*/ 689190 h 930873"/>
              <a:gd name="connsiteX994" fmla="*/ 108384 w 1015711"/>
              <a:gd name="connsiteY994" fmla="*/ 689190 h 930873"/>
              <a:gd name="connsiteX995" fmla="*/ 102191 w 1015711"/>
              <a:gd name="connsiteY995" fmla="*/ 679894 h 930873"/>
              <a:gd name="connsiteX996" fmla="*/ 111481 w 1015711"/>
              <a:gd name="connsiteY996" fmla="*/ 679894 h 930873"/>
              <a:gd name="connsiteX997" fmla="*/ 108384 w 1015711"/>
              <a:gd name="connsiteY997" fmla="*/ 670599 h 930873"/>
              <a:gd name="connsiteX998" fmla="*/ 92901 w 1015711"/>
              <a:gd name="connsiteY998" fmla="*/ 679894 h 930873"/>
              <a:gd name="connsiteX999" fmla="*/ 89804 w 1015711"/>
              <a:gd name="connsiteY999" fmla="*/ 676796 h 930873"/>
              <a:gd name="connsiteX1000" fmla="*/ 92901 w 1015711"/>
              <a:gd name="connsiteY1000" fmla="*/ 661303 h 930873"/>
              <a:gd name="connsiteX1001" fmla="*/ 99094 w 1015711"/>
              <a:gd name="connsiteY1001" fmla="*/ 658205 h 930873"/>
              <a:gd name="connsiteX1002" fmla="*/ 99094 w 1015711"/>
              <a:gd name="connsiteY1002" fmla="*/ 645811 h 930873"/>
              <a:gd name="connsiteX1003" fmla="*/ 95997 w 1015711"/>
              <a:gd name="connsiteY1003" fmla="*/ 645811 h 930873"/>
              <a:gd name="connsiteX1004" fmla="*/ 83611 w 1015711"/>
              <a:gd name="connsiteY1004" fmla="*/ 661303 h 930873"/>
              <a:gd name="connsiteX1005" fmla="*/ 80514 w 1015711"/>
              <a:gd name="connsiteY1005" fmla="*/ 655106 h 930873"/>
              <a:gd name="connsiteX1006" fmla="*/ 77417 w 1015711"/>
              <a:gd name="connsiteY1006" fmla="*/ 664402 h 930873"/>
              <a:gd name="connsiteX1007" fmla="*/ 68127 w 1015711"/>
              <a:gd name="connsiteY1007" fmla="*/ 661303 h 930873"/>
              <a:gd name="connsiteX1008" fmla="*/ 77417 w 1015711"/>
              <a:gd name="connsiteY1008" fmla="*/ 648909 h 930873"/>
              <a:gd name="connsiteX1009" fmla="*/ 83611 w 1015711"/>
              <a:gd name="connsiteY1009" fmla="*/ 652008 h 930873"/>
              <a:gd name="connsiteX1010" fmla="*/ 86707 w 1015711"/>
              <a:gd name="connsiteY1010" fmla="*/ 652008 h 930873"/>
              <a:gd name="connsiteX1011" fmla="*/ 89804 w 1015711"/>
              <a:gd name="connsiteY1011" fmla="*/ 642712 h 930873"/>
              <a:gd name="connsiteX1012" fmla="*/ 74320 w 1015711"/>
              <a:gd name="connsiteY1012" fmla="*/ 614826 h 930873"/>
              <a:gd name="connsiteX1013" fmla="*/ 71224 w 1015711"/>
              <a:gd name="connsiteY1013" fmla="*/ 636515 h 930873"/>
              <a:gd name="connsiteX1014" fmla="*/ 65030 w 1015711"/>
              <a:gd name="connsiteY1014" fmla="*/ 630318 h 930873"/>
              <a:gd name="connsiteX1015" fmla="*/ 71224 w 1015711"/>
              <a:gd name="connsiteY1015" fmla="*/ 608629 h 930873"/>
              <a:gd name="connsiteX1016" fmla="*/ 83611 w 1015711"/>
              <a:gd name="connsiteY1016" fmla="*/ 621023 h 930873"/>
              <a:gd name="connsiteX1017" fmla="*/ 86707 w 1015711"/>
              <a:gd name="connsiteY1017" fmla="*/ 639614 h 930873"/>
              <a:gd name="connsiteX1018" fmla="*/ 83611 w 1015711"/>
              <a:gd name="connsiteY1018" fmla="*/ 627220 h 930873"/>
              <a:gd name="connsiteX1019" fmla="*/ 92901 w 1015711"/>
              <a:gd name="connsiteY1019" fmla="*/ 624121 h 930873"/>
              <a:gd name="connsiteX1020" fmla="*/ 95997 w 1015711"/>
              <a:gd name="connsiteY1020" fmla="*/ 611727 h 930873"/>
              <a:gd name="connsiteX1021" fmla="*/ 83611 w 1015711"/>
              <a:gd name="connsiteY1021" fmla="*/ 608629 h 930873"/>
              <a:gd name="connsiteX1022" fmla="*/ 92901 w 1015711"/>
              <a:gd name="connsiteY1022" fmla="*/ 599333 h 930873"/>
              <a:gd name="connsiteX1023" fmla="*/ 74320 w 1015711"/>
              <a:gd name="connsiteY1023" fmla="*/ 599333 h 930873"/>
              <a:gd name="connsiteX1024" fmla="*/ 68127 w 1015711"/>
              <a:gd name="connsiteY1024" fmla="*/ 602432 h 930873"/>
              <a:gd name="connsiteX1025" fmla="*/ 68127 w 1015711"/>
              <a:gd name="connsiteY1025" fmla="*/ 611727 h 930873"/>
              <a:gd name="connsiteX1026" fmla="*/ 61934 w 1015711"/>
              <a:gd name="connsiteY1026" fmla="*/ 611727 h 930873"/>
              <a:gd name="connsiteX1027" fmla="*/ 65030 w 1015711"/>
              <a:gd name="connsiteY1027" fmla="*/ 614826 h 930873"/>
              <a:gd name="connsiteX1028" fmla="*/ 58837 w 1015711"/>
              <a:gd name="connsiteY1028" fmla="*/ 614826 h 930873"/>
              <a:gd name="connsiteX1029" fmla="*/ 55740 w 1015711"/>
              <a:gd name="connsiteY1029" fmla="*/ 624121 h 930873"/>
              <a:gd name="connsiteX1030" fmla="*/ 40257 w 1015711"/>
              <a:gd name="connsiteY1030" fmla="*/ 611727 h 930873"/>
              <a:gd name="connsiteX1031" fmla="*/ 46450 w 1015711"/>
              <a:gd name="connsiteY1031" fmla="*/ 608629 h 930873"/>
              <a:gd name="connsiteX1032" fmla="*/ 46450 w 1015711"/>
              <a:gd name="connsiteY1032" fmla="*/ 583841 h 930873"/>
              <a:gd name="connsiteX1033" fmla="*/ 52644 w 1015711"/>
              <a:gd name="connsiteY1033" fmla="*/ 583841 h 930873"/>
              <a:gd name="connsiteX1034" fmla="*/ 55740 w 1015711"/>
              <a:gd name="connsiteY1034" fmla="*/ 590038 h 930873"/>
              <a:gd name="connsiteX1035" fmla="*/ 61934 w 1015711"/>
              <a:gd name="connsiteY1035" fmla="*/ 571447 h 930873"/>
              <a:gd name="connsiteX1036" fmla="*/ 58837 w 1015711"/>
              <a:gd name="connsiteY1036" fmla="*/ 580742 h 930873"/>
              <a:gd name="connsiteX1037" fmla="*/ 43354 w 1015711"/>
              <a:gd name="connsiteY1037" fmla="*/ 577644 h 930873"/>
              <a:gd name="connsiteX1038" fmla="*/ 49547 w 1015711"/>
              <a:gd name="connsiteY1038" fmla="*/ 571447 h 930873"/>
              <a:gd name="connsiteX1039" fmla="*/ 37160 w 1015711"/>
              <a:gd name="connsiteY1039" fmla="*/ 549757 h 930873"/>
              <a:gd name="connsiteX1040" fmla="*/ 18580 w 1015711"/>
              <a:gd name="connsiteY1040" fmla="*/ 562151 h 930873"/>
              <a:gd name="connsiteX1041" fmla="*/ 21677 w 1015711"/>
              <a:gd name="connsiteY1041" fmla="*/ 559053 h 930873"/>
              <a:gd name="connsiteX1042" fmla="*/ 18580 w 1015711"/>
              <a:gd name="connsiteY1042" fmla="*/ 552856 h 930873"/>
              <a:gd name="connsiteX1043" fmla="*/ 9290 w 1015711"/>
              <a:gd name="connsiteY1043" fmla="*/ 559053 h 930873"/>
              <a:gd name="connsiteX1044" fmla="*/ 6193 w 1015711"/>
              <a:gd name="connsiteY1044" fmla="*/ 549757 h 930873"/>
              <a:gd name="connsiteX1045" fmla="*/ 0 w 1015711"/>
              <a:gd name="connsiteY1045" fmla="*/ 555954 h 930873"/>
              <a:gd name="connsiteX1046" fmla="*/ 3097 w 1015711"/>
              <a:gd name="connsiteY1046" fmla="*/ 540462 h 930873"/>
              <a:gd name="connsiteX1047" fmla="*/ 18580 w 1015711"/>
              <a:gd name="connsiteY1047" fmla="*/ 524969 h 930873"/>
              <a:gd name="connsiteX1048" fmla="*/ 24774 w 1015711"/>
              <a:gd name="connsiteY1048" fmla="*/ 528068 h 930873"/>
              <a:gd name="connsiteX1049" fmla="*/ 27870 w 1015711"/>
              <a:gd name="connsiteY1049" fmla="*/ 506378 h 930873"/>
              <a:gd name="connsiteX1050" fmla="*/ 21677 w 1015711"/>
              <a:gd name="connsiteY1050" fmla="*/ 506378 h 930873"/>
              <a:gd name="connsiteX1051" fmla="*/ 21677 w 1015711"/>
              <a:gd name="connsiteY1051" fmla="*/ 497083 h 930873"/>
              <a:gd name="connsiteX1052" fmla="*/ 34064 w 1015711"/>
              <a:gd name="connsiteY1052" fmla="*/ 509477 h 930873"/>
              <a:gd name="connsiteX1053" fmla="*/ 37160 w 1015711"/>
              <a:gd name="connsiteY1053" fmla="*/ 490886 h 930873"/>
              <a:gd name="connsiteX1054" fmla="*/ 43354 w 1015711"/>
              <a:gd name="connsiteY1054" fmla="*/ 497083 h 930873"/>
              <a:gd name="connsiteX1055" fmla="*/ 46450 w 1015711"/>
              <a:gd name="connsiteY1055" fmla="*/ 497083 h 930873"/>
              <a:gd name="connsiteX1056" fmla="*/ 40257 w 1015711"/>
              <a:gd name="connsiteY1056" fmla="*/ 497083 h 930873"/>
              <a:gd name="connsiteX1057" fmla="*/ 46450 w 1015711"/>
              <a:gd name="connsiteY1057" fmla="*/ 506378 h 930873"/>
              <a:gd name="connsiteX1058" fmla="*/ 46450 w 1015711"/>
              <a:gd name="connsiteY1058" fmla="*/ 497083 h 930873"/>
              <a:gd name="connsiteX1059" fmla="*/ 49547 w 1015711"/>
              <a:gd name="connsiteY1059" fmla="*/ 493984 h 930873"/>
              <a:gd name="connsiteX1060" fmla="*/ 43354 w 1015711"/>
              <a:gd name="connsiteY1060" fmla="*/ 487787 h 930873"/>
              <a:gd name="connsiteX1061" fmla="*/ 43354 w 1015711"/>
              <a:gd name="connsiteY1061" fmla="*/ 478491 h 930873"/>
              <a:gd name="connsiteX1062" fmla="*/ 46450 w 1015711"/>
              <a:gd name="connsiteY1062" fmla="*/ 487787 h 930873"/>
              <a:gd name="connsiteX1063" fmla="*/ 49547 w 1015711"/>
              <a:gd name="connsiteY1063" fmla="*/ 484689 h 930873"/>
              <a:gd name="connsiteX1064" fmla="*/ 46450 w 1015711"/>
              <a:gd name="connsiteY1064" fmla="*/ 478491 h 930873"/>
              <a:gd name="connsiteX1065" fmla="*/ 55740 w 1015711"/>
              <a:gd name="connsiteY1065" fmla="*/ 481590 h 930873"/>
              <a:gd name="connsiteX1066" fmla="*/ 74320 w 1015711"/>
              <a:gd name="connsiteY1066" fmla="*/ 469196 h 930873"/>
              <a:gd name="connsiteX1067" fmla="*/ 74320 w 1015711"/>
              <a:gd name="connsiteY1067" fmla="*/ 456802 h 930873"/>
              <a:gd name="connsiteX1068" fmla="*/ 58837 w 1015711"/>
              <a:gd name="connsiteY1068" fmla="*/ 459900 h 930873"/>
              <a:gd name="connsiteX1069" fmla="*/ 58837 w 1015711"/>
              <a:gd name="connsiteY1069" fmla="*/ 453703 h 930873"/>
              <a:gd name="connsiteX1070" fmla="*/ 61934 w 1015711"/>
              <a:gd name="connsiteY1070" fmla="*/ 450605 h 930873"/>
              <a:gd name="connsiteX1071" fmla="*/ 58837 w 1015711"/>
              <a:gd name="connsiteY1071" fmla="*/ 438211 h 930873"/>
              <a:gd name="connsiteX1072" fmla="*/ 61934 w 1015711"/>
              <a:gd name="connsiteY1072" fmla="*/ 435112 h 930873"/>
              <a:gd name="connsiteX1073" fmla="*/ 65030 w 1015711"/>
              <a:gd name="connsiteY1073" fmla="*/ 444408 h 930873"/>
              <a:gd name="connsiteX1074" fmla="*/ 71224 w 1015711"/>
              <a:gd name="connsiteY1074" fmla="*/ 441309 h 930873"/>
              <a:gd name="connsiteX1075" fmla="*/ 68127 w 1015711"/>
              <a:gd name="connsiteY1075" fmla="*/ 435112 h 930873"/>
              <a:gd name="connsiteX1076" fmla="*/ 71224 w 1015711"/>
              <a:gd name="connsiteY1076" fmla="*/ 447506 h 930873"/>
              <a:gd name="connsiteX1077" fmla="*/ 80514 w 1015711"/>
              <a:gd name="connsiteY1077" fmla="*/ 444408 h 930873"/>
              <a:gd name="connsiteX1078" fmla="*/ 80514 w 1015711"/>
              <a:gd name="connsiteY1078" fmla="*/ 441309 h 930873"/>
              <a:gd name="connsiteX1079" fmla="*/ 65030 w 1015711"/>
              <a:gd name="connsiteY1079" fmla="*/ 419620 h 930873"/>
              <a:gd name="connsiteX1080" fmla="*/ 89804 w 1015711"/>
              <a:gd name="connsiteY1080" fmla="*/ 413423 h 930873"/>
              <a:gd name="connsiteX1081" fmla="*/ 80514 w 1015711"/>
              <a:gd name="connsiteY1081" fmla="*/ 401029 h 930873"/>
              <a:gd name="connsiteX1082" fmla="*/ 86707 w 1015711"/>
              <a:gd name="connsiteY1082" fmla="*/ 394832 h 930873"/>
              <a:gd name="connsiteX1083" fmla="*/ 89804 w 1015711"/>
              <a:gd name="connsiteY1083" fmla="*/ 391733 h 930873"/>
              <a:gd name="connsiteX1084" fmla="*/ 89804 w 1015711"/>
              <a:gd name="connsiteY1084" fmla="*/ 397930 h 930873"/>
              <a:gd name="connsiteX1085" fmla="*/ 95997 w 1015711"/>
              <a:gd name="connsiteY1085" fmla="*/ 404127 h 930873"/>
              <a:gd name="connsiteX1086" fmla="*/ 108384 w 1015711"/>
              <a:gd name="connsiteY1086" fmla="*/ 401029 h 930873"/>
              <a:gd name="connsiteX1087" fmla="*/ 111481 w 1015711"/>
              <a:gd name="connsiteY1087" fmla="*/ 391733 h 930873"/>
              <a:gd name="connsiteX1088" fmla="*/ 111481 w 1015711"/>
              <a:gd name="connsiteY1088" fmla="*/ 388635 h 930873"/>
              <a:gd name="connsiteX1089" fmla="*/ 92901 w 1015711"/>
              <a:gd name="connsiteY1089" fmla="*/ 385536 h 930873"/>
              <a:gd name="connsiteX1090" fmla="*/ 95997 w 1015711"/>
              <a:gd name="connsiteY1090" fmla="*/ 385536 h 930873"/>
              <a:gd name="connsiteX1091" fmla="*/ 108384 w 1015711"/>
              <a:gd name="connsiteY1091" fmla="*/ 382438 h 930873"/>
              <a:gd name="connsiteX1092" fmla="*/ 111481 w 1015711"/>
              <a:gd name="connsiteY1092" fmla="*/ 373142 h 930873"/>
              <a:gd name="connsiteX1093" fmla="*/ 114577 w 1015711"/>
              <a:gd name="connsiteY1093" fmla="*/ 376241 h 930873"/>
              <a:gd name="connsiteX1094" fmla="*/ 123867 w 1015711"/>
              <a:gd name="connsiteY1094" fmla="*/ 370044 h 930873"/>
              <a:gd name="connsiteX1095" fmla="*/ 123867 w 1015711"/>
              <a:gd name="connsiteY1095" fmla="*/ 363847 h 930873"/>
              <a:gd name="connsiteX1096" fmla="*/ 117674 w 1015711"/>
              <a:gd name="connsiteY1096" fmla="*/ 354551 h 930873"/>
              <a:gd name="connsiteX1097" fmla="*/ 130061 w 1015711"/>
              <a:gd name="connsiteY1097" fmla="*/ 339059 h 930873"/>
              <a:gd name="connsiteX1098" fmla="*/ 133157 w 1015711"/>
              <a:gd name="connsiteY1098" fmla="*/ 332862 h 930873"/>
              <a:gd name="connsiteX1099" fmla="*/ 114577 w 1015711"/>
              <a:gd name="connsiteY1099" fmla="*/ 326665 h 930873"/>
              <a:gd name="connsiteX1100" fmla="*/ 120771 w 1015711"/>
              <a:gd name="connsiteY1100" fmla="*/ 329763 h 930873"/>
              <a:gd name="connsiteX1101" fmla="*/ 111481 w 1015711"/>
              <a:gd name="connsiteY1101" fmla="*/ 329763 h 930873"/>
              <a:gd name="connsiteX1102" fmla="*/ 126964 w 1015711"/>
              <a:gd name="connsiteY1102" fmla="*/ 298778 h 930873"/>
              <a:gd name="connsiteX1103" fmla="*/ 126964 w 1015711"/>
              <a:gd name="connsiteY1103" fmla="*/ 289483 h 930873"/>
              <a:gd name="connsiteX1104" fmla="*/ 120771 w 1015711"/>
              <a:gd name="connsiteY1104" fmla="*/ 286384 h 930873"/>
              <a:gd name="connsiteX1105" fmla="*/ 126964 w 1015711"/>
              <a:gd name="connsiteY1105" fmla="*/ 273990 h 930873"/>
              <a:gd name="connsiteX1106" fmla="*/ 114577 w 1015711"/>
              <a:gd name="connsiteY1106" fmla="*/ 273990 h 930873"/>
              <a:gd name="connsiteX1107" fmla="*/ 133157 w 1015711"/>
              <a:gd name="connsiteY1107" fmla="*/ 261596 h 930873"/>
              <a:gd name="connsiteX1108" fmla="*/ 127738 w 1015711"/>
              <a:gd name="connsiteY1108" fmla="*/ 256561 h 930873"/>
              <a:gd name="connsiteX1109" fmla="*/ 127594 w 1015711"/>
              <a:gd name="connsiteY1109" fmla="*/ 255189 h 930873"/>
              <a:gd name="connsiteX1110" fmla="*/ 131609 w 1015711"/>
              <a:gd name="connsiteY1110" fmla="*/ 253850 h 930873"/>
              <a:gd name="connsiteX1111" fmla="*/ 136254 w 1015711"/>
              <a:gd name="connsiteY1111" fmla="*/ 252301 h 930873"/>
              <a:gd name="connsiteX1112" fmla="*/ 139351 w 1015711"/>
              <a:gd name="connsiteY1112" fmla="*/ 261596 h 930873"/>
              <a:gd name="connsiteX1113" fmla="*/ 139351 w 1015711"/>
              <a:gd name="connsiteY1113" fmla="*/ 252301 h 930873"/>
              <a:gd name="connsiteX1114" fmla="*/ 142447 w 1015711"/>
              <a:gd name="connsiteY1114" fmla="*/ 252301 h 930873"/>
              <a:gd name="connsiteX1115" fmla="*/ 133157 w 1015711"/>
              <a:gd name="connsiteY1115" fmla="*/ 249202 h 930873"/>
              <a:gd name="connsiteX1116" fmla="*/ 130061 w 1015711"/>
              <a:gd name="connsiteY1116" fmla="*/ 252301 h 930873"/>
              <a:gd name="connsiteX1117" fmla="*/ 127554 w 1015711"/>
              <a:gd name="connsiteY1117" fmla="*/ 254809 h 930873"/>
              <a:gd name="connsiteX1118" fmla="*/ 126964 w 1015711"/>
              <a:gd name="connsiteY1118" fmla="*/ 249202 h 930873"/>
              <a:gd name="connsiteX1119" fmla="*/ 120771 w 1015711"/>
              <a:gd name="connsiteY1119" fmla="*/ 252301 h 930873"/>
              <a:gd name="connsiteX1120" fmla="*/ 126964 w 1015711"/>
              <a:gd name="connsiteY1120" fmla="*/ 243005 h 930873"/>
              <a:gd name="connsiteX1121" fmla="*/ 139351 w 1015711"/>
              <a:gd name="connsiteY1121" fmla="*/ 218217 h 930873"/>
              <a:gd name="connsiteX1122" fmla="*/ 133157 w 1015711"/>
              <a:gd name="connsiteY1122" fmla="*/ 218217 h 930873"/>
              <a:gd name="connsiteX1123" fmla="*/ 142447 w 1015711"/>
              <a:gd name="connsiteY1123" fmla="*/ 208922 h 930873"/>
              <a:gd name="connsiteX1124" fmla="*/ 133157 w 1015711"/>
              <a:gd name="connsiteY1124" fmla="*/ 190331 h 930873"/>
              <a:gd name="connsiteX1125" fmla="*/ 148641 w 1015711"/>
              <a:gd name="connsiteY1125" fmla="*/ 215119 h 930873"/>
              <a:gd name="connsiteX1126" fmla="*/ 157931 w 1015711"/>
              <a:gd name="connsiteY1126" fmla="*/ 221316 h 930873"/>
              <a:gd name="connsiteX1127" fmla="*/ 151737 w 1015711"/>
              <a:gd name="connsiteY1127" fmla="*/ 212020 h 930873"/>
              <a:gd name="connsiteX1128" fmla="*/ 151737 w 1015711"/>
              <a:gd name="connsiteY1128" fmla="*/ 205823 h 930873"/>
              <a:gd name="connsiteX1129" fmla="*/ 161028 w 1015711"/>
              <a:gd name="connsiteY1129" fmla="*/ 205823 h 930873"/>
              <a:gd name="connsiteX1130" fmla="*/ 164124 w 1015711"/>
              <a:gd name="connsiteY1130" fmla="*/ 193429 h 930873"/>
              <a:gd name="connsiteX1131" fmla="*/ 167221 w 1015711"/>
              <a:gd name="connsiteY1131" fmla="*/ 199626 h 930873"/>
              <a:gd name="connsiteX1132" fmla="*/ 176511 w 1015711"/>
              <a:gd name="connsiteY1132" fmla="*/ 199626 h 930873"/>
              <a:gd name="connsiteX1133" fmla="*/ 167221 w 1015711"/>
              <a:gd name="connsiteY1133" fmla="*/ 193429 h 930873"/>
              <a:gd name="connsiteX1134" fmla="*/ 164124 w 1015711"/>
              <a:gd name="connsiteY1134" fmla="*/ 168641 h 930873"/>
              <a:gd name="connsiteX1135" fmla="*/ 179608 w 1015711"/>
              <a:gd name="connsiteY1135" fmla="*/ 165543 h 930873"/>
              <a:gd name="connsiteX1136" fmla="*/ 185801 w 1015711"/>
              <a:gd name="connsiteY1136" fmla="*/ 162444 h 930873"/>
              <a:gd name="connsiteX1137" fmla="*/ 176511 w 1015711"/>
              <a:gd name="connsiteY1137" fmla="*/ 153149 h 930873"/>
              <a:gd name="connsiteX1138" fmla="*/ 179608 w 1015711"/>
              <a:gd name="connsiteY1138" fmla="*/ 150050 h 930873"/>
              <a:gd name="connsiteX1139" fmla="*/ 191994 w 1015711"/>
              <a:gd name="connsiteY1139" fmla="*/ 156247 h 930873"/>
              <a:gd name="connsiteX1140" fmla="*/ 198188 w 1015711"/>
              <a:gd name="connsiteY1140" fmla="*/ 153149 h 930873"/>
              <a:gd name="connsiteX1141" fmla="*/ 195091 w 1015711"/>
              <a:gd name="connsiteY1141" fmla="*/ 143853 h 930873"/>
              <a:gd name="connsiteX1142" fmla="*/ 204381 w 1015711"/>
              <a:gd name="connsiteY1142" fmla="*/ 140754 h 930873"/>
              <a:gd name="connsiteX1143" fmla="*/ 204381 w 1015711"/>
              <a:gd name="connsiteY1143" fmla="*/ 146951 h 930873"/>
              <a:gd name="connsiteX1144" fmla="*/ 216768 w 1015711"/>
              <a:gd name="connsiteY1144" fmla="*/ 134557 h 930873"/>
              <a:gd name="connsiteX1145" fmla="*/ 226058 w 1015711"/>
              <a:gd name="connsiteY1145" fmla="*/ 143853 h 930873"/>
              <a:gd name="connsiteX1146" fmla="*/ 232251 w 1015711"/>
              <a:gd name="connsiteY1146" fmla="*/ 143853 h 930873"/>
              <a:gd name="connsiteX1147" fmla="*/ 238445 w 1015711"/>
              <a:gd name="connsiteY1147" fmla="*/ 128360 h 930873"/>
              <a:gd name="connsiteX1148" fmla="*/ 241541 w 1015711"/>
              <a:gd name="connsiteY1148" fmla="*/ 134557 h 930873"/>
              <a:gd name="connsiteX1149" fmla="*/ 244638 w 1015711"/>
              <a:gd name="connsiteY1149" fmla="*/ 131459 h 930873"/>
              <a:gd name="connsiteX1150" fmla="*/ 241541 w 1015711"/>
              <a:gd name="connsiteY1150" fmla="*/ 109769 h 930873"/>
              <a:gd name="connsiteX1151" fmla="*/ 253928 w 1015711"/>
              <a:gd name="connsiteY1151" fmla="*/ 94277 h 930873"/>
              <a:gd name="connsiteX1152" fmla="*/ 253928 w 1015711"/>
              <a:gd name="connsiteY1152" fmla="*/ 97375 h 930873"/>
              <a:gd name="connsiteX1153" fmla="*/ 260121 w 1015711"/>
              <a:gd name="connsiteY1153" fmla="*/ 100474 h 930873"/>
              <a:gd name="connsiteX1154" fmla="*/ 257025 w 1015711"/>
              <a:gd name="connsiteY1154" fmla="*/ 109769 h 930873"/>
              <a:gd name="connsiteX1155" fmla="*/ 266315 w 1015711"/>
              <a:gd name="connsiteY1155" fmla="*/ 94277 h 930873"/>
              <a:gd name="connsiteX1156" fmla="*/ 272508 w 1015711"/>
              <a:gd name="connsiteY1156" fmla="*/ 97375 h 930873"/>
              <a:gd name="connsiteX1157" fmla="*/ 266315 w 1015711"/>
              <a:gd name="connsiteY1157" fmla="*/ 106671 h 930873"/>
              <a:gd name="connsiteX1158" fmla="*/ 269411 w 1015711"/>
              <a:gd name="connsiteY1158" fmla="*/ 109769 h 930873"/>
              <a:gd name="connsiteX1159" fmla="*/ 275605 w 1015711"/>
              <a:gd name="connsiteY1159" fmla="*/ 106671 h 930873"/>
              <a:gd name="connsiteX1160" fmla="*/ 272508 w 1015711"/>
              <a:gd name="connsiteY1160" fmla="*/ 100474 h 930873"/>
              <a:gd name="connsiteX1161" fmla="*/ 281798 w 1015711"/>
              <a:gd name="connsiteY1161" fmla="*/ 100474 h 930873"/>
              <a:gd name="connsiteX1162" fmla="*/ 281798 w 1015711"/>
              <a:gd name="connsiteY1162" fmla="*/ 128360 h 930873"/>
              <a:gd name="connsiteX1163" fmla="*/ 287991 w 1015711"/>
              <a:gd name="connsiteY1163" fmla="*/ 97375 h 930873"/>
              <a:gd name="connsiteX1164" fmla="*/ 306572 w 1015711"/>
              <a:gd name="connsiteY1164" fmla="*/ 125262 h 930873"/>
              <a:gd name="connsiteX1165" fmla="*/ 297282 w 1015711"/>
              <a:gd name="connsiteY1165" fmla="*/ 128360 h 930873"/>
              <a:gd name="connsiteX1166" fmla="*/ 303475 w 1015711"/>
              <a:gd name="connsiteY1166" fmla="*/ 134557 h 930873"/>
              <a:gd name="connsiteX1167" fmla="*/ 294185 w 1015711"/>
              <a:gd name="connsiteY1167" fmla="*/ 134557 h 930873"/>
              <a:gd name="connsiteX1168" fmla="*/ 297282 w 1015711"/>
              <a:gd name="connsiteY1168" fmla="*/ 143853 h 930873"/>
              <a:gd name="connsiteX1169" fmla="*/ 303475 w 1015711"/>
              <a:gd name="connsiteY1169" fmla="*/ 153149 h 930873"/>
              <a:gd name="connsiteX1170" fmla="*/ 300378 w 1015711"/>
              <a:gd name="connsiteY1170" fmla="*/ 162444 h 930873"/>
              <a:gd name="connsiteX1171" fmla="*/ 306572 w 1015711"/>
              <a:gd name="connsiteY1171" fmla="*/ 168641 h 930873"/>
              <a:gd name="connsiteX1172" fmla="*/ 315862 w 1015711"/>
              <a:gd name="connsiteY1172" fmla="*/ 165543 h 930873"/>
              <a:gd name="connsiteX1173" fmla="*/ 306572 w 1015711"/>
              <a:gd name="connsiteY1173" fmla="*/ 165543 h 930873"/>
              <a:gd name="connsiteX1174" fmla="*/ 303475 w 1015711"/>
              <a:gd name="connsiteY1174" fmla="*/ 143853 h 930873"/>
              <a:gd name="connsiteX1175" fmla="*/ 312765 w 1015711"/>
              <a:gd name="connsiteY1175" fmla="*/ 143853 h 930873"/>
              <a:gd name="connsiteX1176" fmla="*/ 309668 w 1015711"/>
              <a:gd name="connsiteY1176" fmla="*/ 153149 h 930873"/>
              <a:gd name="connsiteX1177" fmla="*/ 315862 w 1015711"/>
              <a:gd name="connsiteY1177" fmla="*/ 156247 h 930873"/>
              <a:gd name="connsiteX1178" fmla="*/ 318958 w 1015711"/>
              <a:gd name="connsiteY1178" fmla="*/ 125262 h 930873"/>
              <a:gd name="connsiteX1179" fmla="*/ 325152 w 1015711"/>
              <a:gd name="connsiteY1179" fmla="*/ 125262 h 930873"/>
              <a:gd name="connsiteX1180" fmla="*/ 312765 w 1015711"/>
              <a:gd name="connsiteY1180" fmla="*/ 125262 h 930873"/>
              <a:gd name="connsiteX1181" fmla="*/ 309668 w 1015711"/>
              <a:gd name="connsiteY1181" fmla="*/ 115966 h 930873"/>
              <a:gd name="connsiteX1182" fmla="*/ 318958 w 1015711"/>
              <a:gd name="connsiteY1182" fmla="*/ 109769 h 930873"/>
              <a:gd name="connsiteX1183" fmla="*/ 325152 w 1015711"/>
              <a:gd name="connsiteY1183" fmla="*/ 88080 h 930873"/>
              <a:gd name="connsiteX1184" fmla="*/ 318958 w 1015711"/>
              <a:gd name="connsiteY1184" fmla="*/ 84981 h 930873"/>
              <a:gd name="connsiteX1185" fmla="*/ 315862 w 1015711"/>
              <a:gd name="connsiteY1185" fmla="*/ 75686 h 930873"/>
              <a:gd name="connsiteX1186" fmla="*/ 315862 w 1015711"/>
              <a:gd name="connsiteY1186" fmla="*/ 81883 h 930873"/>
              <a:gd name="connsiteX1187" fmla="*/ 309668 w 1015711"/>
              <a:gd name="connsiteY1187" fmla="*/ 81883 h 930873"/>
              <a:gd name="connsiteX1188" fmla="*/ 303475 w 1015711"/>
              <a:gd name="connsiteY1188" fmla="*/ 72587 h 930873"/>
              <a:gd name="connsiteX1189" fmla="*/ 306572 w 1015711"/>
              <a:gd name="connsiteY1189" fmla="*/ 78784 h 930873"/>
              <a:gd name="connsiteX1190" fmla="*/ 313623 w 1015711"/>
              <a:gd name="connsiteY1190" fmla="*/ 70986 h 930873"/>
              <a:gd name="connsiteX1191" fmla="*/ 314715 w 1015711"/>
              <a:gd name="connsiteY1191" fmla="*/ 72807 h 930873"/>
              <a:gd name="connsiteX1192" fmla="*/ 350766 w 1015711"/>
              <a:gd name="connsiteY1192" fmla="*/ 66870 h 930873"/>
              <a:gd name="connsiteX1193" fmla="*/ 358106 w 1015711"/>
              <a:gd name="connsiteY1193" fmla="*/ 63537 h 930873"/>
              <a:gd name="connsiteX1194" fmla="*/ 359215 w 1015711"/>
              <a:gd name="connsiteY1194" fmla="*/ 66390 h 930873"/>
              <a:gd name="connsiteX1195" fmla="*/ 361385 w 1015711"/>
              <a:gd name="connsiteY1195" fmla="*/ 62047 h 930873"/>
              <a:gd name="connsiteX1196" fmla="*/ 363657 w 1015711"/>
              <a:gd name="connsiteY1196" fmla="*/ 61016 h 930873"/>
              <a:gd name="connsiteX1197" fmla="*/ 380892 w 1015711"/>
              <a:gd name="connsiteY1197" fmla="*/ 49034 h 930873"/>
              <a:gd name="connsiteX1198" fmla="*/ 380892 w 1015711"/>
              <a:gd name="connsiteY1198" fmla="*/ 53996 h 930873"/>
              <a:gd name="connsiteX1199" fmla="*/ 396375 w 1015711"/>
              <a:gd name="connsiteY1199" fmla="*/ 53996 h 930873"/>
              <a:gd name="connsiteX1200" fmla="*/ 388634 w 1015711"/>
              <a:gd name="connsiteY1200" fmla="*/ 45863 h 930873"/>
              <a:gd name="connsiteX1201" fmla="*/ 386760 w 1015711"/>
              <a:gd name="connsiteY1201" fmla="*/ 43332 h 930873"/>
              <a:gd name="connsiteX1202" fmla="*/ 404824 w 1015711"/>
              <a:gd name="connsiteY1202" fmla="*/ 24894 h 930873"/>
              <a:gd name="connsiteX1203" fmla="*/ 430539 w 1015711"/>
              <a:gd name="connsiteY1203" fmla="*/ 5751 h 930873"/>
              <a:gd name="connsiteX1204" fmla="*/ 446728 w 1015711"/>
              <a:gd name="connsiteY1204" fmla="*/ 2935 h 930873"/>
              <a:gd name="connsiteX1205" fmla="*/ 449019 w 1015711"/>
              <a:gd name="connsiteY1205" fmla="*/ 7519 h 930873"/>
              <a:gd name="connsiteX1206" fmla="*/ 452116 w 1015711"/>
              <a:gd name="connsiteY1206" fmla="*/ 13716 h 930873"/>
              <a:gd name="connsiteX1207" fmla="*/ 452890 w 1015711"/>
              <a:gd name="connsiteY1207" fmla="*/ 3258 h 930873"/>
              <a:gd name="connsiteX1208" fmla="*/ 452277 w 1015711"/>
              <a:gd name="connsiteY1208" fmla="*/ 1970 h 930873"/>
              <a:gd name="connsiteX1209" fmla="*/ 455891 w 1015711"/>
              <a:gd name="connsiteY1209" fmla="*/ 1341 h 930873"/>
              <a:gd name="connsiteX1210" fmla="*/ 458309 w 1015711"/>
              <a:gd name="connsiteY1210" fmla="*/ 4420 h 930873"/>
              <a:gd name="connsiteX1211" fmla="*/ 457576 w 1015711"/>
              <a:gd name="connsiteY1211" fmla="*/ 1048 h 9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Lst>
            <a:rect l="l" t="t" r="r" b="b"/>
            <a:pathLst>
              <a:path w="1015711" h="930873">
                <a:moveTo>
                  <a:pt x="362312" y="875100"/>
                </a:moveTo>
                <a:lnTo>
                  <a:pt x="363159" y="881456"/>
                </a:lnTo>
                <a:lnTo>
                  <a:pt x="362312" y="881297"/>
                </a:lnTo>
                <a:cubicBezTo>
                  <a:pt x="365408" y="878199"/>
                  <a:pt x="365408" y="875100"/>
                  <a:pt x="362312" y="875100"/>
                </a:cubicBezTo>
                <a:close/>
                <a:moveTo>
                  <a:pt x="387085" y="872002"/>
                </a:moveTo>
                <a:cubicBezTo>
                  <a:pt x="387085" y="881297"/>
                  <a:pt x="393279" y="881297"/>
                  <a:pt x="393279" y="893691"/>
                </a:cubicBezTo>
                <a:cubicBezTo>
                  <a:pt x="396375" y="893691"/>
                  <a:pt x="399472" y="893691"/>
                  <a:pt x="399472" y="893691"/>
                </a:cubicBezTo>
                <a:cubicBezTo>
                  <a:pt x="393279" y="887494"/>
                  <a:pt x="396375" y="875100"/>
                  <a:pt x="387085" y="872002"/>
                </a:cubicBezTo>
                <a:close/>
                <a:moveTo>
                  <a:pt x="527597" y="870840"/>
                </a:moveTo>
                <a:cubicBezTo>
                  <a:pt x="526436" y="872002"/>
                  <a:pt x="524888" y="873551"/>
                  <a:pt x="523339" y="872002"/>
                </a:cubicBezTo>
                <a:cubicBezTo>
                  <a:pt x="523339" y="875100"/>
                  <a:pt x="523339" y="878199"/>
                  <a:pt x="523339" y="881297"/>
                </a:cubicBezTo>
                <a:cubicBezTo>
                  <a:pt x="526436" y="881297"/>
                  <a:pt x="526436" y="881297"/>
                  <a:pt x="529533" y="878199"/>
                </a:cubicBezTo>
                <a:cubicBezTo>
                  <a:pt x="526436" y="878199"/>
                  <a:pt x="526436" y="875100"/>
                  <a:pt x="526436" y="872002"/>
                </a:cubicBezTo>
                <a:cubicBezTo>
                  <a:pt x="529533" y="872002"/>
                  <a:pt x="529533" y="872002"/>
                  <a:pt x="529533" y="872002"/>
                </a:cubicBezTo>
                <a:cubicBezTo>
                  <a:pt x="529533" y="868903"/>
                  <a:pt x="528758" y="869678"/>
                  <a:pt x="527597" y="870840"/>
                </a:cubicBezTo>
                <a:close/>
                <a:moveTo>
                  <a:pt x="452116" y="868903"/>
                </a:moveTo>
                <a:cubicBezTo>
                  <a:pt x="445922" y="868903"/>
                  <a:pt x="442826" y="868903"/>
                  <a:pt x="439729" y="872002"/>
                </a:cubicBezTo>
                <a:cubicBezTo>
                  <a:pt x="442826" y="875100"/>
                  <a:pt x="445922" y="875100"/>
                  <a:pt x="449019" y="875100"/>
                </a:cubicBezTo>
                <a:cubicBezTo>
                  <a:pt x="449019" y="872002"/>
                  <a:pt x="452116" y="872002"/>
                  <a:pt x="452116" y="868903"/>
                </a:cubicBezTo>
                <a:close/>
                <a:moveTo>
                  <a:pt x="418052" y="862706"/>
                </a:moveTo>
                <a:cubicBezTo>
                  <a:pt x="411859" y="862706"/>
                  <a:pt x="408762" y="862706"/>
                  <a:pt x="405665" y="865805"/>
                </a:cubicBezTo>
                <a:cubicBezTo>
                  <a:pt x="405665" y="872002"/>
                  <a:pt x="414955" y="881297"/>
                  <a:pt x="414955" y="878199"/>
                </a:cubicBezTo>
                <a:cubicBezTo>
                  <a:pt x="408762" y="872002"/>
                  <a:pt x="424245" y="878199"/>
                  <a:pt x="424245" y="875100"/>
                </a:cubicBezTo>
                <a:cubicBezTo>
                  <a:pt x="418052" y="875100"/>
                  <a:pt x="418052" y="865805"/>
                  <a:pt x="418052" y="862706"/>
                </a:cubicBezTo>
                <a:close/>
                <a:moveTo>
                  <a:pt x="680427" y="856201"/>
                </a:moveTo>
                <a:lnTo>
                  <a:pt x="681270" y="856509"/>
                </a:lnTo>
                <a:cubicBezTo>
                  <a:pt x="678173" y="856509"/>
                  <a:pt x="675077" y="856509"/>
                  <a:pt x="675077" y="859608"/>
                </a:cubicBezTo>
                <a:close/>
                <a:moveTo>
                  <a:pt x="789654" y="850312"/>
                </a:moveTo>
                <a:cubicBezTo>
                  <a:pt x="783460" y="850312"/>
                  <a:pt x="777267" y="850312"/>
                  <a:pt x="777267" y="856509"/>
                </a:cubicBezTo>
                <a:cubicBezTo>
                  <a:pt x="783460" y="856509"/>
                  <a:pt x="786557" y="853411"/>
                  <a:pt x="789654" y="850312"/>
                </a:cubicBezTo>
                <a:close/>
                <a:moveTo>
                  <a:pt x="746300" y="850312"/>
                </a:moveTo>
                <a:cubicBezTo>
                  <a:pt x="737010" y="850312"/>
                  <a:pt x="730817" y="850312"/>
                  <a:pt x="730817" y="856509"/>
                </a:cubicBezTo>
                <a:cubicBezTo>
                  <a:pt x="740107" y="856509"/>
                  <a:pt x="743204" y="853411"/>
                  <a:pt x="746300" y="850312"/>
                </a:cubicBezTo>
                <a:close/>
                <a:moveTo>
                  <a:pt x="396375" y="850312"/>
                </a:moveTo>
                <a:cubicBezTo>
                  <a:pt x="399472" y="853411"/>
                  <a:pt x="399472" y="862706"/>
                  <a:pt x="399472" y="862706"/>
                </a:cubicBezTo>
                <a:cubicBezTo>
                  <a:pt x="402569" y="862706"/>
                  <a:pt x="405665" y="862706"/>
                  <a:pt x="405665" y="859608"/>
                </a:cubicBezTo>
                <a:cubicBezTo>
                  <a:pt x="408762" y="865805"/>
                  <a:pt x="418052" y="859608"/>
                  <a:pt x="418052" y="856509"/>
                </a:cubicBezTo>
                <a:cubicBezTo>
                  <a:pt x="411859" y="853411"/>
                  <a:pt x="405665" y="859608"/>
                  <a:pt x="405665" y="850312"/>
                </a:cubicBezTo>
                <a:cubicBezTo>
                  <a:pt x="402569" y="850312"/>
                  <a:pt x="399472" y="850312"/>
                  <a:pt x="396375" y="850312"/>
                </a:cubicBezTo>
                <a:close/>
                <a:moveTo>
                  <a:pt x="343732" y="850312"/>
                </a:moveTo>
                <a:cubicBezTo>
                  <a:pt x="343732" y="853411"/>
                  <a:pt x="343732" y="859608"/>
                  <a:pt x="343732" y="862706"/>
                </a:cubicBezTo>
                <a:cubicBezTo>
                  <a:pt x="346828" y="862706"/>
                  <a:pt x="346828" y="865805"/>
                  <a:pt x="346828" y="862706"/>
                </a:cubicBezTo>
                <a:cubicBezTo>
                  <a:pt x="343732" y="865805"/>
                  <a:pt x="343732" y="856509"/>
                  <a:pt x="346828" y="856509"/>
                </a:cubicBezTo>
                <a:cubicBezTo>
                  <a:pt x="343732" y="865805"/>
                  <a:pt x="353022" y="856509"/>
                  <a:pt x="356118" y="859608"/>
                </a:cubicBezTo>
                <a:cubicBezTo>
                  <a:pt x="356118" y="853411"/>
                  <a:pt x="365408" y="859608"/>
                  <a:pt x="362312" y="850312"/>
                </a:cubicBezTo>
                <a:cubicBezTo>
                  <a:pt x="359215" y="847214"/>
                  <a:pt x="359215" y="859608"/>
                  <a:pt x="353022" y="856509"/>
                </a:cubicBezTo>
                <a:cubicBezTo>
                  <a:pt x="349925" y="853411"/>
                  <a:pt x="349925" y="850312"/>
                  <a:pt x="343732" y="850312"/>
                </a:cubicBezTo>
                <a:close/>
                <a:moveTo>
                  <a:pt x="334442" y="850312"/>
                </a:moveTo>
                <a:cubicBezTo>
                  <a:pt x="328248" y="850312"/>
                  <a:pt x="331345" y="865805"/>
                  <a:pt x="337538" y="862706"/>
                </a:cubicBezTo>
                <a:cubicBezTo>
                  <a:pt x="337538" y="862706"/>
                  <a:pt x="337538" y="859608"/>
                  <a:pt x="340635" y="859608"/>
                </a:cubicBezTo>
                <a:cubicBezTo>
                  <a:pt x="331345" y="859608"/>
                  <a:pt x="334442" y="856509"/>
                  <a:pt x="334442" y="850312"/>
                </a:cubicBezTo>
                <a:close/>
                <a:moveTo>
                  <a:pt x="678173" y="831721"/>
                </a:moveTo>
                <a:cubicBezTo>
                  <a:pt x="675076" y="831721"/>
                  <a:pt x="673528" y="832496"/>
                  <a:pt x="672754" y="833658"/>
                </a:cubicBezTo>
                <a:lnTo>
                  <a:pt x="672599" y="834510"/>
                </a:lnTo>
                <a:lnTo>
                  <a:pt x="671980" y="834820"/>
                </a:lnTo>
                <a:lnTo>
                  <a:pt x="672496" y="835078"/>
                </a:lnTo>
                <a:lnTo>
                  <a:pt x="671980" y="837918"/>
                </a:lnTo>
                <a:cubicBezTo>
                  <a:pt x="675077" y="837918"/>
                  <a:pt x="678173" y="841017"/>
                  <a:pt x="678173" y="837918"/>
                </a:cubicBezTo>
                <a:lnTo>
                  <a:pt x="672496" y="835078"/>
                </a:lnTo>
                <a:lnTo>
                  <a:pt x="672599" y="834510"/>
                </a:lnTo>
                <a:close/>
                <a:moveTo>
                  <a:pt x="668883" y="831721"/>
                </a:moveTo>
                <a:cubicBezTo>
                  <a:pt x="662690" y="831721"/>
                  <a:pt x="659593" y="834820"/>
                  <a:pt x="659593" y="841017"/>
                </a:cubicBezTo>
                <a:cubicBezTo>
                  <a:pt x="662690" y="841017"/>
                  <a:pt x="665787" y="837918"/>
                  <a:pt x="668883" y="841017"/>
                </a:cubicBezTo>
                <a:cubicBezTo>
                  <a:pt x="665787" y="834820"/>
                  <a:pt x="671980" y="834820"/>
                  <a:pt x="668883" y="831721"/>
                </a:cubicBezTo>
                <a:close/>
                <a:moveTo>
                  <a:pt x="696753" y="822425"/>
                </a:moveTo>
                <a:cubicBezTo>
                  <a:pt x="693657" y="825524"/>
                  <a:pt x="693657" y="831721"/>
                  <a:pt x="690560" y="834820"/>
                </a:cubicBezTo>
                <a:cubicBezTo>
                  <a:pt x="699850" y="834820"/>
                  <a:pt x="693657" y="828623"/>
                  <a:pt x="699850" y="828623"/>
                </a:cubicBezTo>
                <a:cubicBezTo>
                  <a:pt x="696753" y="828623"/>
                  <a:pt x="696753" y="825524"/>
                  <a:pt x="696753" y="822425"/>
                </a:cubicBezTo>
                <a:close/>
                <a:moveTo>
                  <a:pt x="346828" y="822425"/>
                </a:moveTo>
                <a:cubicBezTo>
                  <a:pt x="337538" y="822425"/>
                  <a:pt x="337538" y="837918"/>
                  <a:pt x="325152" y="831721"/>
                </a:cubicBezTo>
                <a:cubicBezTo>
                  <a:pt x="322055" y="834820"/>
                  <a:pt x="325152" y="841017"/>
                  <a:pt x="328248" y="841017"/>
                </a:cubicBezTo>
                <a:cubicBezTo>
                  <a:pt x="334442" y="831721"/>
                  <a:pt x="340635" y="834820"/>
                  <a:pt x="353022" y="831721"/>
                </a:cubicBezTo>
                <a:cubicBezTo>
                  <a:pt x="356118" y="822425"/>
                  <a:pt x="337538" y="828623"/>
                  <a:pt x="346828" y="822425"/>
                </a:cubicBezTo>
                <a:close/>
                <a:moveTo>
                  <a:pt x="675077" y="819327"/>
                </a:moveTo>
                <a:cubicBezTo>
                  <a:pt x="675077" y="822425"/>
                  <a:pt x="678173" y="825524"/>
                  <a:pt x="681270" y="825524"/>
                </a:cubicBezTo>
                <a:cubicBezTo>
                  <a:pt x="681270" y="822425"/>
                  <a:pt x="681270" y="819327"/>
                  <a:pt x="684367" y="819327"/>
                </a:cubicBezTo>
                <a:cubicBezTo>
                  <a:pt x="681270" y="819327"/>
                  <a:pt x="681270" y="819327"/>
                  <a:pt x="675077" y="819327"/>
                </a:cubicBezTo>
                <a:close/>
                <a:moveTo>
                  <a:pt x="789654" y="816228"/>
                </a:moveTo>
                <a:cubicBezTo>
                  <a:pt x="783460" y="825524"/>
                  <a:pt x="789654" y="834820"/>
                  <a:pt x="783460" y="841017"/>
                </a:cubicBezTo>
                <a:cubicBezTo>
                  <a:pt x="783460" y="837918"/>
                  <a:pt x="783460" y="837918"/>
                  <a:pt x="783460" y="834820"/>
                </a:cubicBezTo>
                <a:cubicBezTo>
                  <a:pt x="780364" y="834820"/>
                  <a:pt x="780364" y="834820"/>
                  <a:pt x="777267" y="834820"/>
                </a:cubicBezTo>
                <a:cubicBezTo>
                  <a:pt x="780364" y="841017"/>
                  <a:pt x="777267" y="844115"/>
                  <a:pt x="774170" y="850312"/>
                </a:cubicBezTo>
                <a:cubicBezTo>
                  <a:pt x="767977" y="850312"/>
                  <a:pt x="764880" y="850312"/>
                  <a:pt x="764880" y="856509"/>
                </a:cubicBezTo>
                <a:cubicBezTo>
                  <a:pt x="767977" y="856509"/>
                  <a:pt x="774170" y="856509"/>
                  <a:pt x="774170" y="850312"/>
                </a:cubicBezTo>
                <a:cubicBezTo>
                  <a:pt x="783460" y="850312"/>
                  <a:pt x="783460" y="837918"/>
                  <a:pt x="783460" y="847214"/>
                </a:cubicBezTo>
                <a:cubicBezTo>
                  <a:pt x="792750" y="841017"/>
                  <a:pt x="789654" y="828623"/>
                  <a:pt x="789654" y="822425"/>
                </a:cubicBezTo>
                <a:cubicBezTo>
                  <a:pt x="792750" y="822425"/>
                  <a:pt x="792750" y="828623"/>
                  <a:pt x="795847" y="825524"/>
                </a:cubicBezTo>
                <a:cubicBezTo>
                  <a:pt x="789654" y="822425"/>
                  <a:pt x="792750" y="819327"/>
                  <a:pt x="789654" y="816228"/>
                </a:cubicBezTo>
                <a:close/>
                <a:moveTo>
                  <a:pt x="418052" y="816228"/>
                </a:moveTo>
                <a:cubicBezTo>
                  <a:pt x="414955" y="816228"/>
                  <a:pt x="414955" y="822425"/>
                  <a:pt x="411859" y="822425"/>
                </a:cubicBezTo>
                <a:cubicBezTo>
                  <a:pt x="411859" y="822425"/>
                  <a:pt x="408762" y="822425"/>
                  <a:pt x="408762" y="822425"/>
                </a:cubicBezTo>
                <a:cubicBezTo>
                  <a:pt x="411859" y="822425"/>
                  <a:pt x="421149" y="825524"/>
                  <a:pt x="421149" y="822425"/>
                </a:cubicBezTo>
                <a:cubicBezTo>
                  <a:pt x="414955" y="822425"/>
                  <a:pt x="421149" y="813130"/>
                  <a:pt x="418052" y="816228"/>
                </a:cubicBezTo>
                <a:close/>
                <a:moveTo>
                  <a:pt x="802428" y="814292"/>
                </a:moveTo>
                <a:cubicBezTo>
                  <a:pt x="800492" y="814679"/>
                  <a:pt x="798944" y="816228"/>
                  <a:pt x="798944" y="819327"/>
                </a:cubicBezTo>
                <a:cubicBezTo>
                  <a:pt x="802040" y="819327"/>
                  <a:pt x="798944" y="825524"/>
                  <a:pt x="802040" y="831721"/>
                </a:cubicBezTo>
                <a:cubicBezTo>
                  <a:pt x="792750" y="831721"/>
                  <a:pt x="798944" y="834820"/>
                  <a:pt x="792750" y="834820"/>
                </a:cubicBezTo>
                <a:cubicBezTo>
                  <a:pt x="795847" y="837918"/>
                  <a:pt x="789654" y="841017"/>
                  <a:pt x="795847" y="841017"/>
                </a:cubicBezTo>
                <a:cubicBezTo>
                  <a:pt x="798944" y="834820"/>
                  <a:pt x="820621" y="837918"/>
                  <a:pt x="814427" y="828623"/>
                </a:cubicBezTo>
                <a:cubicBezTo>
                  <a:pt x="814427" y="828623"/>
                  <a:pt x="814427" y="831721"/>
                  <a:pt x="811331" y="831721"/>
                </a:cubicBezTo>
                <a:cubicBezTo>
                  <a:pt x="805137" y="822425"/>
                  <a:pt x="802040" y="819327"/>
                  <a:pt x="808234" y="816228"/>
                </a:cubicBezTo>
                <a:cubicBezTo>
                  <a:pt x="806685" y="814679"/>
                  <a:pt x="804363" y="813905"/>
                  <a:pt x="802428" y="814292"/>
                </a:cubicBezTo>
                <a:close/>
                <a:moveTo>
                  <a:pt x="696753" y="813130"/>
                </a:moveTo>
                <a:cubicBezTo>
                  <a:pt x="699850" y="819327"/>
                  <a:pt x="699850" y="822425"/>
                  <a:pt x="702947" y="825524"/>
                </a:cubicBezTo>
                <a:cubicBezTo>
                  <a:pt x="702947" y="819327"/>
                  <a:pt x="699850" y="819327"/>
                  <a:pt x="702947" y="816228"/>
                </a:cubicBezTo>
                <a:cubicBezTo>
                  <a:pt x="699850" y="816228"/>
                  <a:pt x="699850" y="813130"/>
                  <a:pt x="696753" y="813130"/>
                </a:cubicBezTo>
                <a:close/>
                <a:moveTo>
                  <a:pt x="368505" y="810031"/>
                </a:moveTo>
                <a:cubicBezTo>
                  <a:pt x="362312" y="810031"/>
                  <a:pt x="359215" y="813130"/>
                  <a:pt x="359215" y="819327"/>
                </a:cubicBezTo>
                <a:cubicBezTo>
                  <a:pt x="371602" y="819327"/>
                  <a:pt x="362312" y="813130"/>
                  <a:pt x="368505" y="810031"/>
                </a:cubicBezTo>
                <a:close/>
                <a:moveTo>
                  <a:pt x="808234" y="806933"/>
                </a:moveTo>
                <a:cubicBezTo>
                  <a:pt x="805137" y="810031"/>
                  <a:pt x="795847" y="803834"/>
                  <a:pt x="798944" y="810031"/>
                </a:cubicBezTo>
                <a:cubicBezTo>
                  <a:pt x="805137" y="810031"/>
                  <a:pt x="805137" y="813130"/>
                  <a:pt x="808234" y="806933"/>
                </a:cubicBezTo>
                <a:close/>
                <a:moveTo>
                  <a:pt x="467599" y="800736"/>
                </a:moveTo>
                <a:cubicBezTo>
                  <a:pt x="461406" y="800736"/>
                  <a:pt x="461406" y="806933"/>
                  <a:pt x="455212" y="803834"/>
                </a:cubicBezTo>
                <a:cubicBezTo>
                  <a:pt x="449019" y="806933"/>
                  <a:pt x="455212" y="813130"/>
                  <a:pt x="449019" y="816228"/>
                </a:cubicBezTo>
                <a:cubicBezTo>
                  <a:pt x="445922" y="813130"/>
                  <a:pt x="445922" y="813130"/>
                  <a:pt x="445922" y="810031"/>
                </a:cubicBezTo>
                <a:cubicBezTo>
                  <a:pt x="442826" y="810031"/>
                  <a:pt x="442826" y="806933"/>
                  <a:pt x="436632" y="806933"/>
                </a:cubicBezTo>
                <a:cubicBezTo>
                  <a:pt x="439729" y="813130"/>
                  <a:pt x="436632" y="813130"/>
                  <a:pt x="433535" y="810031"/>
                </a:cubicBezTo>
                <a:cubicBezTo>
                  <a:pt x="433535" y="813130"/>
                  <a:pt x="433535" y="816228"/>
                  <a:pt x="436632" y="816228"/>
                </a:cubicBezTo>
                <a:cubicBezTo>
                  <a:pt x="436632" y="810031"/>
                  <a:pt x="439729" y="819327"/>
                  <a:pt x="439729" y="819327"/>
                </a:cubicBezTo>
                <a:cubicBezTo>
                  <a:pt x="439729" y="825524"/>
                  <a:pt x="442826" y="837918"/>
                  <a:pt x="439729" y="844115"/>
                </a:cubicBezTo>
                <a:cubicBezTo>
                  <a:pt x="433535" y="831721"/>
                  <a:pt x="430439" y="825524"/>
                  <a:pt x="433535" y="813130"/>
                </a:cubicBezTo>
                <a:cubicBezTo>
                  <a:pt x="427342" y="813130"/>
                  <a:pt x="427342" y="822425"/>
                  <a:pt x="424245" y="825524"/>
                </a:cubicBezTo>
                <a:cubicBezTo>
                  <a:pt x="414955" y="828623"/>
                  <a:pt x="405665" y="828623"/>
                  <a:pt x="396375" y="831721"/>
                </a:cubicBezTo>
                <a:cubicBezTo>
                  <a:pt x="399472" y="828623"/>
                  <a:pt x="399472" y="825524"/>
                  <a:pt x="396375" y="825524"/>
                </a:cubicBezTo>
                <a:cubicBezTo>
                  <a:pt x="390182" y="828623"/>
                  <a:pt x="393279" y="831721"/>
                  <a:pt x="396375" y="837918"/>
                </a:cubicBezTo>
                <a:cubicBezTo>
                  <a:pt x="399472" y="837918"/>
                  <a:pt x="399472" y="834820"/>
                  <a:pt x="399472" y="834820"/>
                </a:cubicBezTo>
                <a:cubicBezTo>
                  <a:pt x="402569" y="837918"/>
                  <a:pt x="408762" y="834820"/>
                  <a:pt x="408762" y="837918"/>
                </a:cubicBezTo>
                <a:cubicBezTo>
                  <a:pt x="408762" y="844115"/>
                  <a:pt x="405665" y="844115"/>
                  <a:pt x="405665" y="847214"/>
                </a:cubicBezTo>
                <a:cubicBezTo>
                  <a:pt x="408762" y="850312"/>
                  <a:pt x="408762" y="856509"/>
                  <a:pt x="418052" y="853411"/>
                </a:cubicBezTo>
                <a:cubicBezTo>
                  <a:pt x="418052" y="850312"/>
                  <a:pt x="414955" y="847214"/>
                  <a:pt x="418052" y="847214"/>
                </a:cubicBezTo>
                <a:cubicBezTo>
                  <a:pt x="424245" y="853411"/>
                  <a:pt x="418052" y="865805"/>
                  <a:pt x="424245" y="868903"/>
                </a:cubicBezTo>
                <a:cubicBezTo>
                  <a:pt x="424245" y="862706"/>
                  <a:pt x="427342" y="872002"/>
                  <a:pt x="424245" y="872002"/>
                </a:cubicBezTo>
                <a:cubicBezTo>
                  <a:pt x="433535" y="868903"/>
                  <a:pt x="436632" y="875100"/>
                  <a:pt x="439729" y="865805"/>
                </a:cubicBezTo>
                <a:cubicBezTo>
                  <a:pt x="439729" y="865805"/>
                  <a:pt x="436632" y="856509"/>
                  <a:pt x="433535" y="859608"/>
                </a:cubicBezTo>
                <a:cubicBezTo>
                  <a:pt x="439729" y="862706"/>
                  <a:pt x="430439" y="865805"/>
                  <a:pt x="427342" y="862706"/>
                </a:cubicBezTo>
                <a:cubicBezTo>
                  <a:pt x="430439" y="859608"/>
                  <a:pt x="427342" y="859608"/>
                  <a:pt x="427342" y="856509"/>
                </a:cubicBezTo>
                <a:cubicBezTo>
                  <a:pt x="433535" y="859608"/>
                  <a:pt x="433535" y="853411"/>
                  <a:pt x="439729" y="856509"/>
                </a:cubicBezTo>
                <a:cubicBezTo>
                  <a:pt x="439729" y="856509"/>
                  <a:pt x="439729" y="859608"/>
                  <a:pt x="439729" y="859608"/>
                </a:cubicBezTo>
                <a:cubicBezTo>
                  <a:pt x="449019" y="859608"/>
                  <a:pt x="455212" y="859608"/>
                  <a:pt x="452116" y="856509"/>
                </a:cubicBezTo>
                <a:cubicBezTo>
                  <a:pt x="452116" y="853411"/>
                  <a:pt x="445922" y="862706"/>
                  <a:pt x="442826" y="856509"/>
                </a:cubicBezTo>
                <a:cubicBezTo>
                  <a:pt x="452116" y="847214"/>
                  <a:pt x="442826" y="841017"/>
                  <a:pt x="449019" y="831721"/>
                </a:cubicBezTo>
                <a:cubicBezTo>
                  <a:pt x="449019" y="834820"/>
                  <a:pt x="449019" y="844115"/>
                  <a:pt x="452116" y="837918"/>
                </a:cubicBezTo>
                <a:cubicBezTo>
                  <a:pt x="455212" y="841017"/>
                  <a:pt x="455212" y="853411"/>
                  <a:pt x="458309" y="847214"/>
                </a:cubicBezTo>
                <a:cubicBezTo>
                  <a:pt x="458309" y="841017"/>
                  <a:pt x="458309" y="834820"/>
                  <a:pt x="461406" y="831721"/>
                </a:cubicBezTo>
                <a:cubicBezTo>
                  <a:pt x="461406" y="834820"/>
                  <a:pt x="461406" y="841017"/>
                  <a:pt x="464502" y="837918"/>
                </a:cubicBezTo>
                <a:cubicBezTo>
                  <a:pt x="464502" y="837918"/>
                  <a:pt x="464502" y="834820"/>
                  <a:pt x="467599" y="834820"/>
                </a:cubicBezTo>
                <a:cubicBezTo>
                  <a:pt x="467599" y="841017"/>
                  <a:pt x="470696" y="837918"/>
                  <a:pt x="473792" y="837918"/>
                </a:cubicBezTo>
                <a:cubicBezTo>
                  <a:pt x="470696" y="828623"/>
                  <a:pt x="476889" y="828623"/>
                  <a:pt x="470696" y="819327"/>
                </a:cubicBezTo>
                <a:cubicBezTo>
                  <a:pt x="464502" y="822425"/>
                  <a:pt x="470696" y="831721"/>
                  <a:pt x="464502" y="831721"/>
                </a:cubicBezTo>
                <a:cubicBezTo>
                  <a:pt x="458309" y="831721"/>
                  <a:pt x="464502" y="822425"/>
                  <a:pt x="461406" y="822425"/>
                </a:cubicBezTo>
                <a:cubicBezTo>
                  <a:pt x="458309" y="834820"/>
                  <a:pt x="445922" y="819327"/>
                  <a:pt x="445922" y="828623"/>
                </a:cubicBezTo>
                <a:cubicBezTo>
                  <a:pt x="442826" y="825524"/>
                  <a:pt x="445922" y="819327"/>
                  <a:pt x="439729" y="819327"/>
                </a:cubicBezTo>
                <a:cubicBezTo>
                  <a:pt x="439729" y="816228"/>
                  <a:pt x="449019" y="819327"/>
                  <a:pt x="449019" y="816228"/>
                </a:cubicBezTo>
                <a:cubicBezTo>
                  <a:pt x="455212" y="819327"/>
                  <a:pt x="455212" y="816228"/>
                  <a:pt x="464502" y="819327"/>
                </a:cubicBezTo>
                <a:cubicBezTo>
                  <a:pt x="464502" y="813130"/>
                  <a:pt x="464502" y="810031"/>
                  <a:pt x="467599" y="810031"/>
                </a:cubicBezTo>
                <a:cubicBezTo>
                  <a:pt x="467599" y="813130"/>
                  <a:pt x="467599" y="816228"/>
                  <a:pt x="470696" y="816228"/>
                </a:cubicBezTo>
                <a:cubicBezTo>
                  <a:pt x="470696" y="813130"/>
                  <a:pt x="467599" y="810031"/>
                  <a:pt x="470696" y="803834"/>
                </a:cubicBezTo>
                <a:cubicBezTo>
                  <a:pt x="470696" y="800736"/>
                  <a:pt x="467599" y="803834"/>
                  <a:pt x="467599" y="800736"/>
                </a:cubicBezTo>
                <a:close/>
                <a:moveTo>
                  <a:pt x="226058" y="772849"/>
                </a:moveTo>
                <a:cubicBezTo>
                  <a:pt x="222961" y="779046"/>
                  <a:pt x="219864" y="779046"/>
                  <a:pt x="219864" y="782145"/>
                </a:cubicBezTo>
                <a:cubicBezTo>
                  <a:pt x="226058" y="782145"/>
                  <a:pt x="222961" y="785243"/>
                  <a:pt x="229155" y="785243"/>
                </a:cubicBezTo>
                <a:cubicBezTo>
                  <a:pt x="229155" y="779046"/>
                  <a:pt x="232251" y="779046"/>
                  <a:pt x="232251" y="775948"/>
                </a:cubicBezTo>
                <a:cubicBezTo>
                  <a:pt x="229155" y="779046"/>
                  <a:pt x="229155" y="772849"/>
                  <a:pt x="226058" y="772849"/>
                </a:cubicBezTo>
                <a:close/>
                <a:moveTo>
                  <a:pt x="167221" y="766652"/>
                </a:moveTo>
                <a:lnTo>
                  <a:pt x="167221" y="766652"/>
                </a:lnTo>
                <a:lnTo>
                  <a:pt x="167221" y="766652"/>
                </a:lnTo>
                <a:close/>
                <a:moveTo>
                  <a:pt x="250831" y="748061"/>
                </a:moveTo>
                <a:cubicBezTo>
                  <a:pt x="250831" y="748061"/>
                  <a:pt x="247735" y="757357"/>
                  <a:pt x="247735" y="763554"/>
                </a:cubicBezTo>
                <a:cubicBezTo>
                  <a:pt x="260121" y="775948"/>
                  <a:pt x="263218" y="741864"/>
                  <a:pt x="250831" y="748061"/>
                </a:cubicBezTo>
                <a:close/>
                <a:moveTo>
                  <a:pt x="130061" y="744963"/>
                </a:moveTo>
                <a:cubicBezTo>
                  <a:pt x="130061" y="751160"/>
                  <a:pt x="133157" y="751160"/>
                  <a:pt x="133157" y="754258"/>
                </a:cubicBezTo>
                <a:cubicBezTo>
                  <a:pt x="133157" y="754258"/>
                  <a:pt x="139351" y="754258"/>
                  <a:pt x="139351" y="754258"/>
                </a:cubicBezTo>
                <a:cubicBezTo>
                  <a:pt x="136254" y="751160"/>
                  <a:pt x="133157" y="748061"/>
                  <a:pt x="130061" y="744963"/>
                </a:cubicBezTo>
                <a:close/>
                <a:moveTo>
                  <a:pt x="259347" y="738379"/>
                </a:moveTo>
                <a:cubicBezTo>
                  <a:pt x="257025" y="737991"/>
                  <a:pt x="255476" y="738766"/>
                  <a:pt x="257025" y="741864"/>
                </a:cubicBezTo>
                <a:cubicBezTo>
                  <a:pt x="257025" y="748061"/>
                  <a:pt x="266315" y="744963"/>
                  <a:pt x="266315" y="741864"/>
                </a:cubicBezTo>
                <a:cubicBezTo>
                  <a:pt x="264766" y="740315"/>
                  <a:pt x="261670" y="738766"/>
                  <a:pt x="259347" y="738379"/>
                </a:cubicBezTo>
                <a:close/>
                <a:moveTo>
                  <a:pt x="167608" y="725210"/>
                </a:moveTo>
                <a:cubicBezTo>
                  <a:pt x="167221" y="724823"/>
                  <a:pt x="167221" y="724823"/>
                  <a:pt x="167221" y="726372"/>
                </a:cubicBezTo>
                <a:cubicBezTo>
                  <a:pt x="170318" y="729470"/>
                  <a:pt x="161028" y="732569"/>
                  <a:pt x="157931" y="732569"/>
                </a:cubicBezTo>
                <a:cubicBezTo>
                  <a:pt x="157931" y="735667"/>
                  <a:pt x="157931" y="738766"/>
                  <a:pt x="161028" y="738766"/>
                </a:cubicBezTo>
                <a:cubicBezTo>
                  <a:pt x="161028" y="735667"/>
                  <a:pt x="161028" y="732569"/>
                  <a:pt x="164124" y="732569"/>
                </a:cubicBezTo>
                <a:cubicBezTo>
                  <a:pt x="170318" y="732569"/>
                  <a:pt x="164124" y="741864"/>
                  <a:pt x="173414" y="741864"/>
                </a:cubicBezTo>
                <a:cubicBezTo>
                  <a:pt x="170318" y="735667"/>
                  <a:pt x="167221" y="732569"/>
                  <a:pt x="173414" y="729470"/>
                </a:cubicBezTo>
                <a:cubicBezTo>
                  <a:pt x="170318" y="729470"/>
                  <a:pt x="170318" y="729470"/>
                  <a:pt x="170318" y="726372"/>
                </a:cubicBezTo>
                <a:cubicBezTo>
                  <a:pt x="168769" y="726372"/>
                  <a:pt x="167995" y="725597"/>
                  <a:pt x="167608" y="725210"/>
                </a:cubicBezTo>
                <a:close/>
                <a:moveTo>
                  <a:pt x="226058" y="717076"/>
                </a:moveTo>
                <a:cubicBezTo>
                  <a:pt x="219864" y="713978"/>
                  <a:pt x="222961" y="735667"/>
                  <a:pt x="229155" y="726372"/>
                </a:cubicBezTo>
                <a:cubicBezTo>
                  <a:pt x="222961" y="726372"/>
                  <a:pt x="226058" y="720175"/>
                  <a:pt x="226058" y="717076"/>
                </a:cubicBezTo>
                <a:close/>
                <a:moveTo>
                  <a:pt x="123093" y="716689"/>
                </a:moveTo>
                <a:cubicBezTo>
                  <a:pt x="121545" y="714753"/>
                  <a:pt x="119222" y="713978"/>
                  <a:pt x="117674" y="717076"/>
                </a:cubicBezTo>
                <a:cubicBezTo>
                  <a:pt x="117674" y="720175"/>
                  <a:pt x="120771" y="720175"/>
                  <a:pt x="123867" y="723273"/>
                </a:cubicBezTo>
                <a:cubicBezTo>
                  <a:pt x="125416" y="721724"/>
                  <a:pt x="124642" y="718626"/>
                  <a:pt x="123093" y="716689"/>
                </a:cubicBezTo>
                <a:close/>
                <a:moveTo>
                  <a:pt x="142447" y="707781"/>
                </a:moveTo>
                <a:cubicBezTo>
                  <a:pt x="136254" y="713978"/>
                  <a:pt x="130061" y="704682"/>
                  <a:pt x="120771" y="710879"/>
                </a:cubicBezTo>
                <a:cubicBezTo>
                  <a:pt x="130061" y="713978"/>
                  <a:pt x="130061" y="732569"/>
                  <a:pt x="136254" y="729470"/>
                </a:cubicBezTo>
                <a:cubicBezTo>
                  <a:pt x="136254" y="729470"/>
                  <a:pt x="136254" y="726372"/>
                  <a:pt x="136254" y="726372"/>
                </a:cubicBezTo>
                <a:cubicBezTo>
                  <a:pt x="139351" y="726372"/>
                  <a:pt x="142447" y="723273"/>
                  <a:pt x="139351" y="729470"/>
                </a:cubicBezTo>
                <a:cubicBezTo>
                  <a:pt x="142447" y="729470"/>
                  <a:pt x="142447" y="729470"/>
                  <a:pt x="145544" y="726372"/>
                </a:cubicBezTo>
                <a:cubicBezTo>
                  <a:pt x="148641" y="726372"/>
                  <a:pt x="145544" y="735667"/>
                  <a:pt x="148641" y="735667"/>
                </a:cubicBezTo>
                <a:cubicBezTo>
                  <a:pt x="154834" y="729470"/>
                  <a:pt x="151737" y="726372"/>
                  <a:pt x="151737" y="717076"/>
                </a:cubicBezTo>
                <a:cubicBezTo>
                  <a:pt x="145544" y="720175"/>
                  <a:pt x="142447" y="713978"/>
                  <a:pt x="142447" y="707781"/>
                </a:cubicBezTo>
                <a:close/>
                <a:moveTo>
                  <a:pt x="144383" y="697711"/>
                </a:moveTo>
                <a:cubicBezTo>
                  <a:pt x="143222" y="698485"/>
                  <a:pt x="142447" y="700035"/>
                  <a:pt x="142447" y="701584"/>
                </a:cubicBezTo>
                <a:cubicBezTo>
                  <a:pt x="148641" y="704682"/>
                  <a:pt x="154834" y="701584"/>
                  <a:pt x="148641" y="698485"/>
                </a:cubicBezTo>
                <a:cubicBezTo>
                  <a:pt x="147093" y="696936"/>
                  <a:pt x="145544" y="696936"/>
                  <a:pt x="144383" y="697711"/>
                </a:cubicBezTo>
                <a:close/>
                <a:moveTo>
                  <a:pt x="894941" y="695387"/>
                </a:moveTo>
                <a:cubicBezTo>
                  <a:pt x="894941" y="698485"/>
                  <a:pt x="898038" y="698485"/>
                  <a:pt x="901134" y="701584"/>
                </a:cubicBezTo>
                <a:cubicBezTo>
                  <a:pt x="901134" y="701584"/>
                  <a:pt x="898038" y="701584"/>
                  <a:pt x="898038" y="704682"/>
                </a:cubicBezTo>
                <a:cubicBezTo>
                  <a:pt x="901134" y="704682"/>
                  <a:pt x="904231" y="704682"/>
                  <a:pt x="904231" y="701584"/>
                </a:cubicBezTo>
                <a:cubicBezTo>
                  <a:pt x="901134" y="701584"/>
                  <a:pt x="901134" y="695387"/>
                  <a:pt x="894941" y="695387"/>
                </a:cubicBezTo>
                <a:close/>
                <a:moveTo>
                  <a:pt x="126964" y="692288"/>
                </a:moveTo>
                <a:cubicBezTo>
                  <a:pt x="123867" y="695387"/>
                  <a:pt x="126964" y="701584"/>
                  <a:pt x="123867" y="704682"/>
                </a:cubicBezTo>
                <a:cubicBezTo>
                  <a:pt x="130061" y="701584"/>
                  <a:pt x="126964" y="707781"/>
                  <a:pt x="133157" y="707781"/>
                </a:cubicBezTo>
                <a:cubicBezTo>
                  <a:pt x="126964" y="701584"/>
                  <a:pt x="130061" y="698485"/>
                  <a:pt x="126964" y="692288"/>
                </a:cubicBezTo>
                <a:close/>
                <a:moveTo>
                  <a:pt x="105287" y="692288"/>
                </a:moveTo>
                <a:cubicBezTo>
                  <a:pt x="111481" y="695387"/>
                  <a:pt x="111481" y="701584"/>
                  <a:pt x="114577" y="704682"/>
                </a:cubicBezTo>
                <a:cubicBezTo>
                  <a:pt x="117674" y="698485"/>
                  <a:pt x="111481" y="689190"/>
                  <a:pt x="105287" y="692288"/>
                </a:cubicBezTo>
                <a:close/>
                <a:moveTo>
                  <a:pt x="198188" y="679894"/>
                </a:moveTo>
                <a:cubicBezTo>
                  <a:pt x="198188" y="682993"/>
                  <a:pt x="195091" y="686091"/>
                  <a:pt x="198188" y="692288"/>
                </a:cubicBezTo>
                <a:cubicBezTo>
                  <a:pt x="201284" y="692288"/>
                  <a:pt x="204381" y="701584"/>
                  <a:pt x="207478" y="698485"/>
                </a:cubicBezTo>
                <a:cubicBezTo>
                  <a:pt x="204381" y="692288"/>
                  <a:pt x="201284" y="689190"/>
                  <a:pt x="201284" y="682993"/>
                </a:cubicBezTo>
                <a:cubicBezTo>
                  <a:pt x="210574" y="686091"/>
                  <a:pt x="207478" y="695387"/>
                  <a:pt x="210574" y="698485"/>
                </a:cubicBezTo>
                <a:cubicBezTo>
                  <a:pt x="216768" y="689190"/>
                  <a:pt x="204381" y="689190"/>
                  <a:pt x="204381" y="679894"/>
                </a:cubicBezTo>
                <a:cubicBezTo>
                  <a:pt x="204381" y="679894"/>
                  <a:pt x="201284" y="679894"/>
                  <a:pt x="198188" y="679894"/>
                </a:cubicBezTo>
                <a:close/>
                <a:moveTo>
                  <a:pt x="179608" y="679894"/>
                </a:moveTo>
                <a:cubicBezTo>
                  <a:pt x="182704" y="686091"/>
                  <a:pt x="179608" y="689190"/>
                  <a:pt x="179608" y="689190"/>
                </a:cubicBezTo>
                <a:cubicBezTo>
                  <a:pt x="185801" y="689190"/>
                  <a:pt x="182704" y="698485"/>
                  <a:pt x="191994" y="698485"/>
                </a:cubicBezTo>
                <a:cubicBezTo>
                  <a:pt x="191994" y="689190"/>
                  <a:pt x="198188" y="701584"/>
                  <a:pt x="198188" y="698485"/>
                </a:cubicBezTo>
                <a:cubicBezTo>
                  <a:pt x="195091" y="689190"/>
                  <a:pt x="185801" y="692288"/>
                  <a:pt x="179608" y="679894"/>
                </a:cubicBezTo>
                <a:close/>
                <a:moveTo>
                  <a:pt x="219864" y="661303"/>
                </a:moveTo>
                <a:cubicBezTo>
                  <a:pt x="219864" y="667500"/>
                  <a:pt x="222961" y="670599"/>
                  <a:pt x="226058" y="673697"/>
                </a:cubicBezTo>
                <a:cubicBezTo>
                  <a:pt x="226058" y="673697"/>
                  <a:pt x="226058" y="670599"/>
                  <a:pt x="226058" y="670599"/>
                </a:cubicBezTo>
                <a:cubicBezTo>
                  <a:pt x="226058" y="670599"/>
                  <a:pt x="226058" y="670599"/>
                  <a:pt x="229155" y="673697"/>
                </a:cubicBezTo>
                <a:cubicBezTo>
                  <a:pt x="226058" y="664402"/>
                  <a:pt x="229155" y="667500"/>
                  <a:pt x="226058" y="661303"/>
                </a:cubicBezTo>
                <a:cubicBezTo>
                  <a:pt x="222961" y="661303"/>
                  <a:pt x="222961" y="664402"/>
                  <a:pt x="219864" y="661303"/>
                </a:cubicBezTo>
                <a:close/>
                <a:moveTo>
                  <a:pt x="95997" y="661303"/>
                </a:moveTo>
                <a:cubicBezTo>
                  <a:pt x="95997" y="667500"/>
                  <a:pt x="92901" y="673697"/>
                  <a:pt x="99094" y="673697"/>
                </a:cubicBezTo>
                <a:cubicBezTo>
                  <a:pt x="99094" y="670599"/>
                  <a:pt x="102191" y="661303"/>
                  <a:pt x="95997" y="661303"/>
                </a:cubicBezTo>
                <a:close/>
                <a:moveTo>
                  <a:pt x="104513" y="620248"/>
                </a:moveTo>
                <a:cubicBezTo>
                  <a:pt x="102191" y="621023"/>
                  <a:pt x="99094" y="622572"/>
                  <a:pt x="95997" y="621023"/>
                </a:cubicBezTo>
                <a:cubicBezTo>
                  <a:pt x="95997" y="624121"/>
                  <a:pt x="95997" y="624121"/>
                  <a:pt x="95997" y="627220"/>
                </a:cubicBezTo>
                <a:cubicBezTo>
                  <a:pt x="99094" y="624121"/>
                  <a:pt x="99094" y="621023"/>
                  <a:pt x="102191" y="627220"/>
                </a:cubicBezTo>
                <a:cubicBezTo>
                  <a:pt x="105287" y="624121"/>
                  <a:pt x="105287" y="624121"/>
                  <a:pt x="108384" y="624121"/>
                </a:cubicBezTo>
                <a:cubicBezTo>
                  <a:pt x="108384" y="619473"/>
                  <a:pt x="106836" y="619473"/>
                  <a:pt x="104513" y="620248"/>
                </a:cubicBezTo>
                <a:close/>
                <a:moveTo>
                  <a:pt x="68127" y="565250"/>
                </a:moveTo>
                <a:cubicBezTo>
                  <a:pt x="65030" y="568348"/>
                  <a:pt x="71224" y="571447"/>
                  <a:pt x="68127" y="577644"/>
                </a:cubicBezTo>
                <a:cubicBezTo>
                  <a:pt x="71224" y="577644"/>
                  <a:pt x="74320" y="577644"/>
                  <a:pt x="74320" y="574545"/>
                </a:cubicBezTo>
                <a:cubicBezTo>
                  <a:pt x="71224" y="574545"/>
                  <a:pt x="74320" y="565250"/>
                  <a:pt x="68127" y="565250"/>
                </a:cubicBezTo>
                <a:close/>
                <a:moveTo>
                  <a:pt x="953778" y="562151"/>
                </a:moveTo>
                <a:cubicBezTo>
                  <a:pt x="944488" y="559053"/>
                  <a:pt x="932101" y="574545"/>
                  <a:pt x="919714" y="574545"/>
                </a:cubicBezTo>
                <a:cubicBezTo>
                  <a:pt x="919714" y="580742"/>
                  <a:pt x="910424" y="583841"/>
                  <a:pt x="913521" y="586939"/>
                </a:cubicBezTo>
                <a:cubicBezTo>
                  <a:pt x="913521" y="586939"/>
                  <a:pt x="919714" y="586939"/>
                  <a:pt x="916618" y="590038"/>
                </a:cubicBezTo>
                <a:cubicBezTo>
                  <a:pt x="919714" y="590038"/>
                  <a:pt x="922811" y="583841"/>
                  <a:pt x="922811" y="593136"/>
                </a:cubicBezTo>
                <a:cubicBezTo>
                  <a:pt x="929004" y="590038"/>
                  <a:pt x="935198" y="590038"/>
                  <a:pt x="941391" y="586939"/>
                </a:cubicBezTo>
                <a:cubicBezTo>
                  <a:pt x="935198" y="586939"/>
                  <a:pt x="932101" y="590038"/>
                  <a:pt x="932101" y="583841"/>
                </a:cubicBezTo>
                <a:cubicBezTo>
                  <a:pt x="938294" y="583841"/>
                  <a:pt x="938294" y="580742"/>
                  <a:pt x="941391" y="583841"/>
                </a:cubicBezTo>
                <a:cubicBezTo>
                  <a:pt x="941391" y="580742"/>
                  <a:pt x="944488" y="580742"/>
                  <a:pt x="944488" y="577644"/>
                </a:cubicBezTo>
                <a:cubicBezTo>
                  <a:pt x="938294" y="577644"/>
                  <a:pt x="938294" y="574545"/>
                  <a:pt x="935198" y="571447"/>
                </a:cubicBezTo>
                <a:cubicBezTo>
                  <a:pt x="938294" y="571447"/>
                  <a:pt x="938294" y="568348"/>
                  <a:pt x="941391" y="568348"/>
                </a:cubicBezTo>
                <a:cubicBezTo>
                  <a:pt x="941391" y="580742"/>
                  <a:pt x="953778" y="568348"/>
                  <a:pt x="953778" y="562151"/>
                </a:cubicBezTo>
                <a:close/>
                <a:moveTo>
                  <a:pt x="77417" y="546659"/>
                </a:moveTo>
                <a:cubicBezTo>
                  <a:pt x="68127" y="546659"/>
                  <a:pt x="68127" y="552856"/>
                  <a:pt x="65030" y="555954"/>
                </a:cubicBezTo>
                <a:cubicBezTo>
                  <a:pt x="68127" y="555954"/>
                  <a:pt x="68127" y="559053"/>
                  <a:pt x="71224" y="559053"/>
                </a:cubicBezTo>
                <a:cubicBezTo>
                  <a:pt x="68127" y="549757"/>
                  <a:pt x="74320" y="552856"/>
                  <a:pt x="77417" y="546659"/>
                </a:cubicBezTo>
                <a:close/>
                <a:moveTo>
                  <a:pt x="61934" y="546659"/>
                </a:moveTo>
                <a:cubicBezTo>
                  <a:pt x="55740" y="549757"/>
                  <a:pt x="65030" y="559053"/>
                  <a:pt x="58837" y="559053"/>
                </a:cubicBezTo>
                <a:cubicBezTo>
                  <a:pt x="55740" y="559053"/>
                  <a:pt x="58837" y="555954"/>
                  <a:pt x="55740" y="555954"/>
                </a:cubicBezTo>
                <a:cubicBezTo>
                  <a:pt x="52644" y="559053"/>
                  <a:pt x="52644" y="562151"/>
                  <a:pt x="52644" y="568348"/>
                </a:cubicBezTo>
                <a:cubicBezTo>
                  <a:pt x="55740" y="565250"/>
                  <a:pt x="58837" y="571447"/>
                  <a:pt x="61934" y="568348"/>
                </a:cubicBezTo>
                <a:cubicBezTo>
                  <a:pt x="55740" y="565250"/>
                  <a:pt x="71224" y="555954"/>
                  <a:pt x="61934" y="546659"/>
                </a:cubicBezTo>
                <a:close/>
                <a:moveTo>
                  <a:pt x="27870" y="546659"/>
                </a:moveTo>
                <a:cubicBezTo>
                  <a:pt x="27870" y="549757"/>
                  <a:pt x="24774" y="555954"/>
                  <a:pt x="30967" y="555954"/>
                </a:cubicBezTo>
                <a:cubicBezTo>
                  <a:pt x="30967" y="552856"/>
                  <a:pt x="37160" y="546659"/>
                  <a:pt x="27870" y="546659"/>
                </a:cubicBezTo>
                <a:close/>
                <a:moveTo>
                  <a:pt x="58837" y="543560"/>
                </a:moveTo>
                <a:cubicBezTo>
                  <a:pt x="52644" y="549757"/>
                  <a:pt x="40257" y="543560"/>
                  <a:pt x="43354" y="549757"/>
                </a:cubicBezTo>
                <a:cubicBezTo>
                  <a:pt x="46450" y="543560"/>
                  <a:pt x="55740" y="555954"/>
                  <a:pt x="58837" y="543560"/>
                </a:cubicBezTo>
                <a:close/>
                <a:moveTo>
                  <a:pt x="916618" y="542398"/>
                </a:moveTo>
                <a:cubicBezTo>
                  <a:pt x="915843" y="542011"/>
                  <a:pt x="915069" y="542011"/>
                  <a:pt x="913521" y="543560"/>
                </a:cubicBezTo>
                <a:cubicBezTo>
                  <a:pt x="910424" y="546659"/>
                  <a:pt x="910424" y="546659"/>
                  <a:pt x="910424" y="552856"/>
                </a:cubicBezTo>
                <a:cubicBezTo>
                  <a:pt x="913521" y="549757"/>
                  <a:pt x="919714" y="549757"/>
                  <a:pt x="919714" y="543560"/>
                </a:cubicBezTo>
                <a:cubicBezTo>
                  <a:pt x="918166" y="543560"/>
                  <a:pt x="917392" y="542785"/>
                  <a:pt x="916618" y="542398"/>
                </a:cubicBezTo>
                <a:close/>
                <a:moveTo>
                  <a:pt x="935198" y="518772"/>
                </a:moveTo>
                <a:cubicBezTo>
                  <a:pt x="925908" y="521871"/>
                  <a:pt x="925908" y="524969"/>
                  <a:pt x="919714" y="531166"/>
                </a:cubicBezTo>
                <a:cubicBezTo>
                  <a:pt x="922811" y="531166"/>
                  <a:pt x="925908" y="531166"/>
                  <a:pt x="925908" y="534265"/>
                </a:cubicBezTo>
                <a:cubicBezTo>
                  <a:pt x="925908" y="537363"/>
                  <a:pt x="922811" y="540462"/>
                  <a:pt x="925908" y="537363"/>
                </a:cubicBezTo>
                <a:cubicBezTo>
                  <a:pt x="929004" y="528068"/>
                  <a:pt x="935198" y="528068"/>
                  <a:pt x="935198" y="518772"/>
                </a:cubicBezTo>
                <a:close/>
                <a:moveTo>
                  <a:pt x="947584" y="493984"/>
                </a:moveTo>
                <a:cubicBezTo>
                  <a:pt x="944488" y="497083"/>
                  <a:pt x="941391" y="497083"/>
                  <a:pt x="941391" y="503280"/>
                </a:cubicBezTo>
                <a:cubicBezTo>
                  <a:pt x="947584" y="500181"/>
                  <a:pt x="947584" y="500181"/>
                  <a:pt x="947584" y="506378"/>
                </a:cubicBezTo>
                <a:cubicBezTo>
                  <a:pt x="953778" y="506378"/>
                  <a:pt x="963068" y="503280"/>
                  <a:pt x="956875" y="497083"/>
                </a:cubicBezTo>
                <a:cubicBezTo>
                  <a:pt x="956875" y="500181"/>
                  <a:pt x="953778" y="503280"/>
                  <a:pt x="947584" y="503280"/>
                </a:cubicBezTo>
                <a:cubicBezTo>
                  <a:pt x="947584" y="497083"/>
                  <a:pt x="950681" y="497083"/>
                  <a:pt x="947584" y="493984"/>
                </a:cubicBezTo>
                <a:close/>
                <a:moveTo>
                  <a:pt x="959971" y="490886"/>
                </a:moveTo>
                <a:cubicBezTo>
                  <a:pt x="956875" y="493984"/>
                  <a:pt x="959971" y="497083"/>
                  <a:pt x="963068" y="500181"/>
                </a:cubicBezTo>
                <a:cubicBezTo>
                  <a:pt x="963068" y="497083"/>
                  <a:pt x="966165" y="497083"/>
                  <a:pt x="966165" y="493984"/>
                </a:cubicBezTo>
                <a:cubicBezTo>
                  <a:pt x="963068" y="493984"/>
                  <a:pt x="959971" y="490886"/>
                  <a:pt x="959971" y="490886"/>
                </a:cubicBezTo>
                <a:close/>
                <a:moveTo>
                  <a:pt x="965003" y="478879"/>
                </a:moveTo>
                <a:cubicBezTo>
                  <a:pt x="961520" y="480041"/>
                  <a:pt x="958423" y="483139"/>
                  <a:pt x="956875" y="487787"/>
                </a:cubicBezTo>
                <a:cubicBezTo>
                  <a:pt x="966165" y="493984"/>
                  <a:pt x="969261" y="478491"/>
                  <a:pt x="975455" y="481590"/>
                </a:cubicBezTo>
                <a:cubicBezTo>
                  <a:pt x="972358" y="478492"/>
                  <a:pt x="968487" y="477717"/>
                  <a:pt x="965003" y="478879"/>
                </a:cubicBezTo>
                <a:close/>
                <a:moveTo>
                  <a:pt x="975455" y="456802"/>
                </a:moveTo>
                <a:cubicBezTo>
                  <a:pt x="966165" y="456802"/>
                  <a:pt x="966165" y="459900"/>
                  <a:pt x="959971" y="466097"/>
                </a:cubicBezTo>
                <a:cubicBezTo>
                  <a:pt x="969261" y="469196"/>
                  <a:pt x="966165" y="472294"/>
                  <a:pt x="966165" y="475393"/>
                </a:cubicBezTo>
                <a:cubicBezTo>
                  <a:pt x="969261" y="469196"/>
                  <a:pt x="969261" y="478491"/>
                  <a:pt x="972358" y="475393"/>
                </a:cubicBezTo>
                <a:cubicBezTo>
                  <a:pt x="972358" y="469196"/>
                  <a:pt x="975455" y="466097"/>
                  <a:pt x="975455" y="456802"/>
                </a:cubicBezTo>
                <a:close/>
                <a:moveTo>
                  <a:pt x="956875" y="450605"/>
                </a:moveTo>
                <a:lnTo>
                  <a:pt x="955017" y="453208"/>
                </a:lnTo>
                <a:lnTo>
                  <a:pt x="953778" y="453703"/>
                </a:lnTo>
                <a:lnTo>
                  <a:pt x="954322" y="454180"/>
                </a:lnTo>
                <a:lnTo>
                  <a:pt x="951068" y="458738"/>
                </a:lnTo>
                <a:cubicBezTo>
                  <a:pt x="949907" y="462224"/>
                  <a:pt x="949133" y="466097"/>
                  <a:pt x="947584" y="469196"/>
                </a:cubicBezTo>
                <a:cubicBezTo>
                  <a:pt x="956875" y="466097"/>
                  <a:pt x="959971" y="462999"/>
                  <a:pt x="959971" y="456802"/>
                </a:cubicBezTo>
                <a:cubicBezTo>
                  <a:pt x="959971" y="456802"/>
                  <a:pt x="958423" y="456802"/>
                  <a:pt x="956875" y="456415"/>
                </a:cubicBezTo>
                <a:lnTo>
                  <a:pt x="954322" y="454180"/>
                </a:lnTo>
                <a:lnTo>
                  <a:pt x="955017" y="453208"/>
                </a:lnTo>
                <a:lnTo>
                  <a:pt x="957649" y="452154"/>
                </a:lnTo>
                <a:cubicBezTo>
                  <a:pt x="958423" y="451379"/>
                  <a:pt x="958423" y="450605"/>
                  <a:pt x="956875" y="450605"/>
                </a:cubicBezTo>
                <a:close/>
                <a:moveTo>
                  <a:pt x="58837" y="444408"/>
                </a:moveTo>
                <a:cubicBezTo>
                  <a:pt x="58837" y="450605"/>
                  <a:pt x="55740" y="450605"/>
                  <a:pt x="58837" y="453703"/>
                </a:cubicBezTo>
                <a:cubicBezTo>
                  <a:pt x="55740" y="456802"/>
                  <a:pt x="49547" y="459900"/>
                  <a:pt x="46450" y="453703"/>
                </a:cubicBezTo>
                <a:cubicBezTo>
                  <a:pt x="49547" y="450605"/>
                  <a:pt x="49547" y="444408"/>
                  <a:pt x="58837" y="444408"/>
                </a:cubicBezTo>
                <a:close/>
                <a:moveTo>
                  <a:pt x="997131" y="441309"/>
                </a:moveTo>
                <a:cubicBezTo>
                  <a:pt x="997131" y="444408"/>
                  <a:pt x="994035" y="444408"/>
                  <a:pt x="990938" y="444408"/>
                </a:cubicBezTo>
                <a:cubicBezTo>
                  <a:pt x="990938" y="450605"/>
                  <a:pt x="990938" y="453703"/>
                  <a:pt x="994035" y="453703"/>
                </a:cubicBezTo>
                <a:cubicBezTo>
                  <a:pt x="994035" y="447506"/>
                  <a:pt x="1003325" y="444408"/>
                  <a:pt x="997131" y="441309"/>
                </a:cubicBezTo>
                <a:close/>
                <a:moveTo>
                  <a:pt x="1001776" y="428528"/>
                </a:moveTo>
                <a:cubicBezTo>
                  <a:pt x="999454" y="428915"/>
                  <a:pt x="997131" y="430465"/>
                  <a:pt x="997131" y="432014"/>
                </a:cubicBezTo>
                <a:cubicBezTo>
                  <a:pt x="1000228" y="435112"/>
                  <a:pt x="1000228" y="432014"/>
                  <a:pt x="1006421" y="432014"/>
                </a:cubicBezTo>
                <a:cubicBezTo>
                  <a:pt x="1006421" y="428915"/>
                  <a:pt x="1004099" y="428141"/>
                  <a:pt x="1001776" y="428528"/>
                </a:cubicBezTo>
                <a:close/>
                <a:moveTo>
                  <a:pt x="95997" y="425817"/>
                </a:moveTo>
                <a:cubicBezTo>
                  <a:pt x="86707" y="425817"/>
                  <a:pt x="86707" y="435112"/>
                  <a:pt x="83611" y="447506"/>
                </a:cubicBezTo>
                <a:cubicBezTo>
                  <a:pt x="89804" y="453703"/>
                  <a:pt x="102191" y="444408"/>
                  <a:pt x="92901" y="441309"/>
                </a:cubicBezTo>
                <a:cubicBezTo>
                  <a:pt x="89804" y="444408"/>
                  <a:pt x="92901" y="447506"/>
                  <a:pt x="86707" y="447506"/>
                </a:cubicBezTo>
                <a:cubicBezTo>
                  <a:pt x="86707" y="441309"/>
                  <a:pt x="89804" y="432014"/>
                  <a:pt x="95997" y="432014"/>
                </a:cubicBezTo>
                <a:cubicBezTo>
                  <a:pt x="89804" y="432014"/>
                  <a:pt x="102191" y="428915"/>
                  <a:pt x="95997" y="425817"/>
                </a:cubicBezTo>
                <a:close/>
                <a:moveTo>
                  <a:pt x="981648" y="419620"/>
                </a:moveTo>
                <a:cubicBezTo>
                  <a:pt x="981648" y="425817"/>
                  <a:pt x="978551" y="428915"/>
                  <a:pt x="972358" y="432014"/>
                </a:cubicBezTo>
                <a:cubicBezTo>
                  <a:pt x="972358" y="435112"/>
                  <a:pt x="972358" y="441309"/>
                  <a:pt x="975455" y="441309"/>
                </a:cubicBezTo>
                <a:cubicBezTo>
                  <a:pt x="975455" y="428915"/>
                  <a:pt x="987841" y="432014"/>
                  <a:pt x="990938" y="422718"/>
                </a:cubicBezTo>
                <a:cubicBezTo>
                  <a:pt x="987841" y="422718"/>
                  <a:pt x="987841" y="416521"/>
                  <a:pt x="981648" y="419620"/>
                </a:cubicBezTo>
                <a:close/>
                <a:moveTo>
                  <a:pt x="966165" y="413423"/>
                </a:moveTo>
                <a:cubicBezTo>
                  <a:pt x="963068" y="419620"/>
                  <a:pt x="959971" y="425817"/>
                  <a:pt x="966165" y="425817"/>
                </a:cubicBezTo>
                <a:cubicBezTo>
                  <a:pt x="959971" y="425817"/>
                  <a:pt x="956875" y="432014"/>
                  <a:pt x="963068" y="435112"/>
                </a:cubicBezTo>
                <a:cubicBezTo>
                  <a:pt x="959971" y="438211"/>
                  <a:pt x="956875" y="441309"/>
                  <a:pt x="956875" y="447506"/>
                </a:cubicBezTo>
                <a:cubicBezTo>
                  <a:pt x="956875" y="447506"/>
                  <a:pt x="959971" y="447506"/>
                  <a:pt x="959971" y="447506"/>
                </a:cubicBezTo>
                <a:cubicBezTo>
                  <a:pt x="966165" y="435112"/>
                  <a:pt x="963068" y="428915"/>
                  <a:pt x="972358" y="419620"/>
                </a:cubicBezTo>
                <a:cubicBezTo>
                  <a:pt x="966165" y="419620"/>
                  <a:pt x="972358" y="410324"/>
                  <a:pt x="966165" y="413423"/>
                </a:cubicBezTo>
                <a:close/>
                <a:moveTo>
                  <a:pt x="1003325" y="388635"/>
                </a:moveTo>
                <a:cubicBezTo>
                  <a:pt x="1000228" y="391733"/>
                  <a:pt x="994035" y="397930"/>
                  <a:pt x="997131" y="401029"/>
                </a:cubicBezTo>
                <a:cubicBezTo>
                  <a:pt x="1000228" y="397930"/>
                  <a:pt x="1012615" y="391733"/>
                  <a:pt x="1003325" y="388635"/>
                </a:cubicBezTo>
                <a:close/>
                <a:moveTo>
                  <a:pt x="1009518" y="379339"/>
                </a:moveTo>
                <a:cubicBezTo>
                  <a:pt x="1003325" y="379339"/>
                  <a:pt x="1003325" y="379339"/>
                  <a:pt x="1000228" y="382438"/>
                </a:cubicBezTo>
                <a:cubicBezTo>
                  <a:pt x="1006421" y="382438"/>
                  <a:pt x="1003325" y="391733"/>
                  <a:pt x="1009518" y="388635"/>
                </a:cubicBezTo>
                <a:cubicBezTo>
                  <a:pt x="1012615" y="385536"/>
                  <a:pt x="1003325" y="385536"/>
                  <a:pt x="1009518" y="379339"/>
                </a:cubicBezTo>
                <a:close/>
                <a:moveTo>
                  <a:pt x="978610" y="343068"/>
                </a:moveTo>
                <a:lnTo>
                  <a:pt x="979712" y="344868"/>
                </a:lnTo>
                <a:cubicBezTo>
                  <a:pt x="980874" y="349904"/>
                  <a:pt x="981648" y="354551"/>
                  <a:pt x="984745" y="354551"/>
                </a:cubicBezTo>
                <a:cubicBezTo>
                  <a:pt x="983196" y="359199"/>
                  <a:pt x="980874" y="357650"/>
                  <a:pt x="979325" y="354164"/>
                </a:cubicBezTo>
                <a:close/>
                <a:moveTo>
                  <a:pt x="978551" y="342157"/>
                </a:moveTo>
                <a:lnTo>
                  <a:pt x="978610" y="343068"/>
                </a:lnTo>
                <a:lnTo>
                  <a:pt x="978150" y="342318"/>
                </a:lnTo>
                <a:close/>
                <a:moveTo>
                  <a:pt x="127554" y="254809"/>
                </a:moveTo>
                <a:lnTo>
                  <a:pt x="127594" y="255189"/>
                </a:lnTo>
                <a:lnTo>
                  <a:pt x="126964" y="255399"/>
                </a:lnTo>
                <a:close/>
                <a:moveTo>
                  <a:pt x="151737" y="224414"/>
                </a:moveTo>
                <a:cubicBezTo>
                  <a:pt x="148641" y="224414"/>
                  <a:pt x="148641" y="230611"/>
                  <a:pt x="145544" y="233710"/>
                </a:cubicBezTo>
                <a:cubicBezTo>
                  <a:pt x="142447" y="230611"/>
                  <a:pt x="142447" y="230611"/>
                  <a:pt x="145544" y="227513"/>
                </a:cubicBezTo>
                <a:cubicBezTo>
                  <a:pt x="136254" y="227513"/>
                  <a:pt x="136254" y="233710"/>
                  <a:pt x="136254" y="239907"/>
                </a:cubicBezTo>
                <a:cubicBezTo>
                  <a:pt x="139351" y="243005"/>
                  <a:pt x="142447" y="239907"/>
                  <a:pt x="145544" y="243005"/>
                </a:cubicBezTo>
                <a:cubicBezTo>
                  <a:pt x="142447" y="243005"/>
                  <a:pt x="139351" y="243005"/>
                  <a:pt x="139351" y="246104"/>
                </a:cubicBezTo>
                <a:cubicBezTo>
                  <a:pt x="145544" y="246104"/>
                  <a:pt x="142447" y="249202"/>
                  <a:pt x="145544" y="252301"/>
                </a:cubicBezTo>
                <a:cubicBezTo>
                  <a:pt x="151737" y="252301"/>
                  <a:pt x="157931" y="252301"/>
                  <a:pt x="157931" y="246104"/>
                </a:cubicBezTo>
                <a:cubicBezTo>
                  <a:pt x="154834" y="239907"/>
                  <a:pt x="148641" y="249202"/>
                  <a:pt x="148641" y="243005"/>
                </a:cubicBezTo>
                <a:cubicBezTo>
                  <a:pt x="154834" y="239907"/>
                  <a:pt x="145544" y="236808"/>
                  <a:pt x="151737" y="233710"/>
                </a:cubicBezTo>
                <a:cubicBezTo>
                  <a:pt x="154834" y="233710"/>
                  <a:pt x="154834" y="236808"/>
                  <a:pt x="154834" y="243005"/>
                </a:cubicBezTo>
                <a:cubicBezTo>
                  <a:pt x="157931" y="243005"/>
                  <a:pt x="161028" y="239907"/>
                  <a:pt x="161028" y="239907"/>
                </a:cubicBezTo>
                <a:cubicBezTo>
                  <a:pt x="161028" y="236808"/>
                  <a:pt x="157931" y="236808"/>
                  <a:pt x="161028" y="230611"/>
                </a:cubicBezTo>
                <a:cubicBezTo>
                  <a:pt x="148641" y="233710"/>
                  <a:pt x="151737" y="230611"/>
                  <a:pt x="151737" y="224414"/>
                </a:cubicBezTo>
                <a:close/>
                <a:moveTo>
                  <a:pt x="569789" y="218217"/>
                </a:moveTo>
                <a:cubicBezTo>
                  <a:pt x="572886" y="227513"/>
                  <a:pt x="563596" y="233710"/>
                  <a:pt x="569789" y="236808"/>
                </a:cubicBezTo>
                <a:cubicBezTo>
                  <a:pt x="575983" y="233710"/>
                  <a:pt x="579079" y="230611"/>
                  <a:pt x="582176" y="230611"/>
                </a:cubicBezTo>
                <a:cubicBezTo>
                  <a:pt x="585273" y="221316"/>
                  <a:pt x="579079" y="218217"/>
                  <a:pt x="575983" y="218217"/>
                </a:cubicBezTo>
                <a:cubicBezTo>
                  <a:pt x="572886" y="218217"/>
                  <a:pt x="579079" y="224414"/>
                  <a:pt x="575983" y="224414"/>
                </a:cubicBezTo>
                <a:cubicBezTo>
                  <a:pt x="566693" y="227513"/>
                  <a:pt x="579079" y="215119"/>
                  <a:pt x="569789" y="218217"/>
                </a:cubicBezTo>
                <a:close/>
                <a:moveTo>
                  <a:pt x="545016" y="184134"/>
                </a:moveTo>
                <a:cubicBezTo>
                  <a:pt x="545016" y="187232"/>
                  <a:pt x="541919" y="187232"/>
                  <a:pt x="538823" y="187232"/>
                </a:cubicBezTo>
                <a:cubicBezTo>
                  <a:pt x="538823" y="190331"/>
                  <a:pt x="538823" y="193429"/>
                  <a:pt x="541919" y="193429"/>
                </a:cubicBezTo>
                <a:cubicBezTo>
                  <a:pt x="541919" y="190331"/>
                  <a:pt x="545016" y="193429"/>
                  <a:pt x="545016" y="193429"/>
                </a:cubicBezTo>
                <a:cubicBezTo>
                  <a:pt x="545016" y="190331"/>
                  <a:pt x="548113" y="184134"/>
                  <a:pt x="545016" y="184134"/>
                </a:cubicBezTo>
                <a:close/>
                <a:moveTo>
                  <a:pt x="185801" y="181035"/>
                </a:moveTo>
                <a:cubicBezTo>
                  <a:pt x="179608" y="181035"/>
                  <a:pt x="173414" y="181035"/>
                  <a:pt x="173414" y="184134"/>
                </a:cubicBezTo>
                <a:cubicBezTo>
                  <a:pt x="176511" y="190331"/>
                  <a:pt x="185801" y="184134"/>
                  <a:pt x="185801" y="181035"/>
                </a:cubicBezTo>
                <a:close/>
                <a:moveTo>
                  <a:pt x="198188" y="165543"/>
                </a:moveTo>
                <a:cubicBezTo>
                  <a:pt x="195091" y="168641"/>
                  <a:pt x="198188" y="168641"/>
                  <a:pt x="198188" y="174838"/>
                </a:cubicBezTo>
                <a:cubicBezTo>
                  <a:pt x="198188" y="174838"/>
                  <a:pt x="201284" y="174838"/>
                  <a:pt x="201284" y="177937"/>
                </a:cubicBezTo>
                <a:cubicBezTo>
                  <a:pt x="201284" y="171740"/>
                  <a:pt x="198188" y="168641"/>
                  <a:pt x="198188" y="165543"/>
                </a:cubicBezTo>
                <a:close/>
                <a:moveTo>
                  <a:pt x="325152" y="146951"/>
                </a:moveTo>
                <a:cubicBezTo>
                  <a:pt x="328248" y="153149"/>
                  <a:pt x="328248" y="153149"/>
                  <a:pt x="325152" y="159346"/>
                </a:cubicBezTo>
                <a:cubicBezTo>
                  <a:pt x="334442" y="159346"/>
                  <a:pt x="331345" y="146951"/>
                  <a:pt x="325152" y="146951"/>
                </a:cubicBezTo>
                <a:close/>
                <a:moveTo>
                  <a:pt x="294185" y="146951"/>
                </a:moveTo>
                <a:cubicBezTo>
                  <a:pt x="294185" y="150050"/>
                  <a:pt x="291088" y="150050"/>
                  <a:pt x="291088" y="153149"/>
                </a:cubicBezTo>
                <a:cubicBezTo>
                  <a:pt x="297282" y="150050"/>
                  <a:pt x="291088" y="159346"/>
                  <a:pt x="294185" y="156247"/>
                </a:cubicBezTo>
                <a:cubicBezTo>
                  <a:pt x="297282" y="153149"/>
                  <a:pt x="297282" y="146951"/>
                  <a:pt x="294185" y="146951"/>
                </a:cubicBezTo>
                <a:close/>
                <a:moveTo>
                  <a:pt x="284895" y="139592"/>
                </a:moveTo>
                <a:cubicBezTo>
                  <a:pt x="284121" y="139205"/>
                  <a:pt x="283346" y="139205"/>
                  <a:pt x="281798" y="140754"/>
                </a:cubicBezTo>
                <a:cubicBezTo>
                  <a:pt x="278701" y="143853"/>
                  <a:pt x="284895" y="143853"/>
                  <a:pt x="287991" y="146951"/>
                </a:cubicBezTo>
                <a:cubicBezTo>
                  <a:pt x="284895" y="143853"/>
                  <a:pt x="287991" y="143853"/>
                  <a:pt x="287991" y="140754"/>
                </a:cubicBezTo>
                <a:cubicBezTo>
                  <a:pt x="286443" y="140754"/>
                  <a:pt x="285669" y="139980"/>
                  <a:pt x="284895" y="139592"/>
                </a:cubicBezTo>
                <a:close/>
                <a:moveTo>
                  <a:pt x="272121" y="112481"/>
                </a:moveTo>
                <a:cubicBezTo>
                  <a:pt x="270186" y="111319"/>
                  <a:pt x="267863" y="111319"/>
                  <a:pt x="266315" y="112868"/>
                </a:cubicBezTo>
                <a:cubicBezTo>
                  <a:pt x="269411" y="112868"/>
                  <a:pt x="269411" y="115966"/>
                  <a:pt x="269411" y="119065"/>
                </a:cubicBezTo>
                <a:cubicBezTo>
                  <a:pt x="269411" y="119065"/>
                  <a:pt x="266315" y="119065"/>
                  <a:pt x="266315" y="119065"/>
                </a:cubicBezTo>
                <a:cubicBezTo>
                  <a:pt x="269411" y="122163"/>
                  <a:pt x="272508" y="119065"/>
                  <a:pt x="275605" y="119065"/>
                </a:cubicBezTo>
                <a:cubicBezTo>
                  <a:pt x="275605" y="115966"/>
                  <a:pt x="274056" y="113643"/>
                  <a:pt x="272121" y="112481"/>
                </a:cubicBezTo>
                <a:close/>
                <a:moveTo>
                  <a:pt x="659593" y="106671"/>
                </a:moveTo>
                <a:cubicBezTo>
                  <a:pt x="662690" y="106671"/>
                  <a:pt x="662690" y="109769"/>
                  <a:pt x="662690" y="112868"/>
                </a:cubicBezTo>
                <a:cubicBezTo>
                  <a:pt x="665787" y="112868"/>
                  <a:pt x="671980" y="112868"/>
                  <a:pt x="671980" y="109769"/>
                </a:cubicBezTo>
                <a:cubicBezTo>
                  <a:pt x="662690" y="112868"/>
                  <a:pt x="665787" y="100474"/>
                  <a:pt x="659593" y="106671"/>
                </a:cubicBezTo>
                <a:close/>
                <a:moveTo>
                  <a:pt x="483082" y="94277"/>
                </a:moveTo>
                <a:cubicBezTo>
                  <a:pt x="483082" y="100474"/>
                  <a:pt x="479986" y="103572"/>
                  <a:pt x="476889" y="103572"/>
                </a:cubicBezTo>
                <a:cubicBezTo>
                  <a:pt x="479986" y="103572"/>
                  <a:pt x="479986" y="103572"/>
                  <a:pt x="479986" y="106671"/>
                </a:cubicBezTo>
                <a:cubicBezTo>
                  <a:pt x="479986" y="106671"/>
                  <a:pt x="483082" y="106671"/>
                  <a:pt x="483082" y="106671"/>
                </a:cubicBezTo>
                <a:cubicBezTo>
                  <a:pt x="483082" y="103572"/>
                  <a:pt x="483082" y="103572"/>
                  <a:pt x="486179" y="103572"/>
                </a:cubicBezTo>
                <a:cubicBezTo>
                  <a:pt x="486179" y="100474"/>
                  <a:pt x="489276" y="97375"/>
                  <a:pt x="489276" y="94277"/>
                </a:cubicBezTo>
                <a:cubicBezTo>
                  <a:pt x="486179" y="94277"/>
                  <a:pt x="486179" y="97375"/>
                  <a:pt x="483082" y="94277"/>
                </a:cubicBezTo>
                <a:close/>
                <a:moveTo>
                  <a:pt x="461406" y="94277"/>
                </a:moveTo>
                <a:cubicBezTo>
                  <a:pt x="461406" y="106671"/>
                  <a:pt x="464502" y="109769"/>
                  <a:pt x="467599" y="112868"/>
                </a:cubicBezTo>
                <a:cubicBezTo>
                  <a:pt x="467599" y="109769"/>
                  <a:pt x="467599" y="106671"/>
                  <a:pt x="467599" y="103572"/>
                </a:cubicBezTo>
                <a:cubicBezTo>
                  <a:pt x="470696" y="106671"/>
                  <a:pt x="473792" y="106671"/>
                  <a:pt x="476889" y="100474"/>
                </a:cubicBezTo>
                <a:cubicBezTo>
                  <a:pt x="467599" y="100474"/>
                  <a:pt x="470696" y="94277"/>
                  <a:pt x="461406" y="94277"/>
                </a:cubicBezTo>
                <a:close/>
                <a:moveTo>
                  <a:pt x="436632" y="88080"/>
                </a:moveTo>
                <a:cubicBezTo>
                  <a:pt x="439729" y="91178"/>
                  <a:pt x="439729" y="94277"/>
                  <a:pt x="445922" y="100474"/>
                </a:cubicBezTo>
                <a:cubicBezTo>
                  <a:pt x="442826" y="97375"/>
                  <a:pt x="445922" y="94277"/>
                  <a:pt x="445922" y="94277"/>
                </a:cubicBezTo>
                <a:cubicBezTo>
                  <a:pt x="449019" y="97375"/>
                  <a:pt x="449019" y="103572"/>
                  <a:pt x="452116" y="103572"/>
                </a:cubicBezTo>
                <a:cubicBezTo>
                  <a:pt x="449019" y="103572"/>
                  <a:pt x="455212" y="97375"/>
                  <a:pt x="452116" y="91178"/>
                </a:cubicBezTo>
                <a:cubicBezTo>
                  <a:pt x="445922" y="94277"/>
                  <a:pt x="455212" y="88080"/>
                  <a:pt x="449019" y="88080"/>
                </a:cubicBezTo>
                <a:cubicBezTo>
                  <a:pt x="449019" y="91178"/>
                  <a:pt x="439729" y="88080"/>
                  <a:pt x="439729" y="88080"/>
                </a:cubicBezTo>
                <a:cubicBezTo>
                  <a:pt x="439729" y="88080"/>
                  <a:pt x="439729" y="88080"/>
                  <a:pt x="436632" y="88080"/>
                </a:cubicBezTo>
                <a:close/>
                <a:moveTo>
                  <a:pt x="752494" y="84207"/>
                </a:moveTo>
                <a:cubicBezTo>
                  <a:pt x="750171" y="84981"/>
                  <a:pt x="747848" y="86531"/>
                  <a:pt x="746300" y="88080"/>
                </a:cubicBezTo>
                <a:cubicBezTo>
                  <a:pt x="749397" y="91178"/>
                  <a:pt x="749397" y="94277"/>
                  <a:pt x="755590" y="91178"/>
                </a:cubicBezTo>
                <a:cubicBezTo>
                  <a:pt x="755590" y="91178"/>
                  <a:pt x="755590" y="88080"/>
                  <a:pt x="752494" y="88080"/>
                </a:cubicBezTo>
                <a:cubicBezTo>
                  <a:pt x="755590" y="88080"/>
                  <a:pt x="758687" y="88080"/>
                  <a:pt x="758687" y="84981"/>
                </a:cubicBezTo>
                <a:cubicBezTo>
                  <a:pt x="757139" y="83432"/>
                  <a:pt x="754816" y="83432"/>
                  <a:pt x="752494" y="84207"/>
                </a:cubicBezTo>
                <a:close/>
                <a:moveTo>
                  <a:pt x="501662" y="75686"/>
                </a:moveTo>
                <a:cubicBezTo>
                  <a:pt x="498566" y="81883"/>
                  <a:pt x="510952" y="75686"/>
                  <a:pt x="510952" y="81883"/>
                </a:cubicBezTo>
                <a:cubicBezTo>
                  <a:pt x="507856" y="81883"/>
                  <a:pt x="504759" y="84981"/>
                  <a:pt x="504759" y="84981"/>
                </a:cubicBezTo>
                <a:cubicBezTo>
                  <a:pt x="507856" y="84981"/>
                  <a:pt x="507856" y="84981"/>
                  <a:pt x="510952" y="88080"/>
                </a:cubicBezTo>
                <a:cubicBezTo>
                  <a:pt x="510952" y="84981"/>
                  <a:pt x="514049" y="81883"/>
                  <a:pt x="514049" y="75686"/>
                </a:cubicBezTo>
                <a:cubicBezTo>
                  <a:pt x="507856" y="75686"/>
                  <a:pt x="507856" y="78784"/>
                  <a:pt x="501662" y="75686"/>
                </a:cubicBezTo>
                <a:close/>
                <a:moveTo>
                  <a:pt x="396375" y="75686"/>
                </a:moveTo>
                <a:cubicBezTo>
                  <a:pt x="399472" y="81883"/>
                  <a:pt x="399472" y="84981"/>
                  <a:pt x="402569" y="88080"/>
                </a:cubicBezTo>
                <a:cubicBezTo>
                  <a:pt x="402569" y="84981"/>
                  <a:pt x="399472" y="78784"/>
                  <a:pt x="405665" y="78784"/>
                </a:cubicBezTo>
                <a:cubicBezTo>
                  <a:pt x="405665" y="81883"/>
                  <a:pt x="405665" y="84981"/>
                  <a:pt x="408762" y="88080"/>
                </a:cubicBezTo>
                <a:cubicBezTo>
                  <a:pt x="408762" y="81883"/>
                  <a:pt x="408762" y="78784"/>
                  <a:pt x="414955" y="78784"/>
                </a:cubicBezTo>
                <a:cubicBezTo>
                  <a:pt x="414955" y="91178"/>
                  <a:pt x="411859" y="94277"/>
                  <a:pt x="421149" y="97375"/>
                </a:cubicBezTo>
                <a:cubicBezTo>
                  <a:pt x="421149" y="94277"/>
                  <a:pt x="414955" y="88080"/>
                  <a:pt x="421149" y="88080"/>
                </a:cubicBezTo>
                <a:cubicBezTo>
                  <a:pt x="424245" y="88080"/>
                  <a:pt x="421149" y="91178"/>
                  <a:pt x="427342" y="91178"/>
                </a:cubicBezTo>
                <a:cubicBezTo>
                  <a:pt x="430439" y="78784"/>
                  <a:pt x="414955" y="84981"/>
                  <a:pt x="418052" y="75686"/>
                </a:cubicBezTo>
                <a:cubicBezTo>
                  <a:pt x="408762" y="81883"/>
                  <a:pt x="408762" y="75686"/>
                  <a:pt x="396375" y="75686"/>
                </a:cubicBezTo>
                <a:close/>
                <a:moveTo>
                  <a:pt x="675077" y="72587"/>
                </a:moveTo>
                <a:cubicBezTo>
                  <a:pt x="662690" y="72587"/>
                  <a:pt x="656496" y="88080"/>
                  <a:pt x="634820" y="88080"/>
                </a:cubicBezTo>
                <a:cubicBezTo>
                  <a:pt x="634820" y="91178"/>
                  <a:pt x="641013" y="91178"/>
                  <a:pt x="644110" y="91178"/>
                </a:cubicBezTo>
                <a:cubicBezTo>
                  <a:pt x="647206" y="84981"/>
                  <a:pt x="656496" y="94277"/>
                  <a:pt x="659593" y="84981"/>
                </a:cubicBezTo>
                <a:cubicBezTo>
                  <a:pt x="659593" y="88080"/>
                  <a:pt x="665787" y="88080"/>
                  <a:pt x="662690" y="91178"/>
                </a:cubicBezTo>
                <a:cubicBezTo>
                  <a:pt x="668883" y="88080"/>
                  <a:pt x="671980" y="78784"/>
                  <a:pt x="684367" y="84981"/>
                </a:cubicBezTo>
                <a:cubicBezTo>
                  <a:pt x="684367" y="81883"/>
                  <a:pt x="684367" y="81883"/>
                  <a:pt x="687463" y="81883"/>
                </a:cubicBezTo>
                <a:cubicBezTo>
                  <a:pt x="687463" y="81883"/>
                  <a:pt x="690560" y="84981"/>
                  <a:pt x="690560" y="81883"/>
                </a:cubicBezTo>
                <a:cubicBezTo>
                  <a:pt x="681270" y="78784"/>
                  <a:pt x="696753" y="78784"/>
                  <a:pt x="693657" y="72587"/>
                </a:cubicBezTo>
                <a:cubicBezTo>
                  <a:pt x="690560" y="72587"/>
                  <a:pt x="687463" y="75686"/>
                  <a:pt x="681270" y="75686"/>
                </a:cubicBezTo>
                <a:cubicBezTo>
                  <a:pt x="681270" y="78784"/>
                  <a:pt x="671980" y="84981"/>
                  <a:pt x="668883" y="78784"/>
                </a:cubicBezTo>
                <a:cubicBezTo>
                  <a:pt x="668883" y="75686"/>
                  <a:pt x="678173" y="78784"/>
                  <a:pt x="675077" y="72587"/>
                </a:cubicBezTo>
                <a:close/>
                <a:moveTo>
                  <a:pt x="371602" y="69489"/>
                </a:moveTo>
                <a:cubicBezTo>
                  <a:pt x="365408" y="69489"/>
                  <a:pt x="368505" y="69489"/>
                  <a:pt x="359215" y="72587"/>
                </a:cubicBezTo>
                <a:cubicBezTo>
                  <a:pt x="359215" y="75686"/>
                  <a:pt x="356118" y="81883"/>
                  <a:pt x="362312" y="81883"/>
                </a:cubicBezTo>
                <a:cubicBezTo>
                  <a:pt x="362312" y="75686"/>
                  <a:pt x="359215" y="75686"/>
                  <a:pt x="362312" y="72587"/>
                </a:cubicBezTo>
                <a:cubicBezTo>
                  <a:pt x="362312" y="78784"/>
                  <a:pt x="365408" y="88080"/>
                  <a:pt x="368505" y="81883"/>
                </a:cubicBezTo>
                <a:cubicBezTo>
                  <a:pt x="368505" y="81883"/>
                  <a:pt x="365408" y="81883"/>
                  <a:pt x="365408" y="78784"/>
                </a:cubicBezTo>
                <a:cubicBezTo>
                  <a:pt x="371602" y="78784"/>
                  <a:pt x="380892" y="84981"/>
                  <a:pt x="383989" y="78784"/>
                </a:cubicBezTo>
                <a:cubicBezTo>
                  <a:pt x="380892" y="75686"/>
                  <a:pt x="380892" y="81883"/>
                  <a:pt x="374699" y="78784"/>
                </a:cubicBezTo>
                <a:cubicBezTo>
                  <a:pt x="374699" y="78784"/>
                  <a:pt x="374699" y="72587"/>
                  <a:pt x="371602" y="69489"/>
                </a:cubicBezTo>
                <a:close/>
                <a:moveTo>
                  <a:pt x="485859" y="65749"/>
                </a:moveTo>
                <a:lnTo>
                  <a:pt x="487211" y="66003"/>
                </a:lnTo>
                <a:lnTo>
                  <a:pt x="486179" y="66390"/>
                </a:lnTo>
                <a:close/>
                <a:moveTo>
                  <a:pt x="396375" y="60193"/>
                </a:moveTo>
                <a:cubicBezTo>
                  <a:pt x="396375" y="63292"/>
                  <a:pt x="393279" y="66390"/>
                  <a:pt x="399472" y="72587"/>
                </a:cubicBezTo>
                <a:cubicBezTo>
                  <a:pt x="402569" y="69489"/>
                  <a:pt x="402569" y="60193"/>
                  <a:pt x="396375" y="60193"/>
                </a:cubicBezTo>
                <a:close/>
                <a:moveTo>
                  <a:pt x="476748" y="59752"/>
                </a:moveTo>
                <a:lnTo>
                  <a:pt x="477616" y="59870"/>
                </a:lnTo>
                <a:lnTo>
                  <a:pt x="476889" y="60193"/>
                </a:lnTo>
                <a:close/>
                <a:moveTo>
                  <a:pt x="305824" y="57988"/>
                </a:moveTo>
                <a:lnTo>
                  <a:pt x="309874" y="64738"/>
                </a:lnTo>
                <a:lnTo>
                  <a:pt x="306572" y="66390"/>
                </a:lnTo>
                <a:cubicBezTo>
                  <a:pt x="305023" y="63292"/>
                  <a:pt x="305023" y="61743"/>
                  <a:pt x="305410" y="60193"/>
                </a:cubicBezTo>
                <a:close/>
                <a:moveTo>
                  <a:pt x="634820" y="57095"/>
                </a:moveTo>
                <a:cubicBezTo>
                  <a:pt x="631723" y="66390"/>
                  <a:pt x="625530" y="72587"/>
                  <a:pt x="634820" y="75686"/>
                </a:cubicBezTo>
                <a:cubicBezTo>
                  <a:pt x="634820" y="69489"/>
                  <a:pt x="634820" y="63292"/>
                  <a:pt x="641013" y="63292"/>
                </a:cubicBezTo>
                <a:cubicBezTo>
                  <a:pt x="641013" y="66390"/>
                  <a:pt x="634820" y="69489"/>
                  <a:pt x="641013" y="69489"/>
                </a:cubicBezTo>
                <a:cubicBezTo>
                  <a:pt x="644110" y="66390"/>
                  <a:pt x="644110" y="60193"/>
                  <a:pt x="644110" y="57095"/>
                </a:cubicBezTo>
                <a:cubicBezTo>
                  <a:pt x="641013" y="57095"/>
                  <a:pt x="637916" y="57095"/>
                  <a:pt x="634820" y="57095"/>
                </a:cubicBezTo>
                <a:close/>
                <a:moveTo>
                  <a:pt x="486179" y="57095"/>
                </a:moveTo>
                <a:cubicBezTo>
                  <a:pt x="484631" y="60193"/>
                  <a:pt x="483857" y="60968"/>
                  <a:pt x="483857" y="61743"/>
                </a:cubicBezTo>
                <a:lnTo>
                  <a:pt x="485859" y="65749"/>
                </a:lnTo>
                <a:lnTo>
                  <a:pt x="483082" y="65228"/>
                </a:lnTo>
                <a:cubicBezTo>
                  <a:pt x="481534" y="64841"/>
                  <a:pt x="479986" y="64841"/>
                  <a:pt x="476889" y="66390"/>
                </a:cubicBezTo>
                <a:cubicBezTo>
                  <a:pt x="476889" y="63292"/>
                  <a:pt x="479986" y="63292"/>
                  <a:pt x="479986" y="60193"/>
                </a:cubicBezTo>
                <a:lnTo>
                  <a:pt x="477616" y="59870"/>
                </a:lnTo>
                <a:lnTo>
                  <a:pt x="480373" y="58644"/>
                </a:lnTo>
                <a:cubicBezTo>
                  <a:pt x="481534" y="57870"/>
                  <a:pt x="483082" y="57095"/>
                  <a:pt x="486179" y="57095"/>
                </a:cubicBezTo>
                <a:close/>
                <a:moveTo>
                  <a:pt x="380892" y="57095"/>
                </a:moveTo>
                <a:cubicBezTo>
                  <a:pt x="380892" y="60193"/>
                  <a:pt x="377795" y="60193"/>
                  <a:pt x="377795" y="63292"/>
                </a:cubicBezTo>
                <a:cubicBezTo>
                  <a:pt x="380892" y="63292"/>
                  <a:pt x="380892" y="63292"/>
                  <a:pt x="383989" y="66390"/>
                </a:cubicBezTo>
                <a:cubicBezTo>
                  <a:pt x="377795" y="66390"/>
                  <a:pt x="380892" y="72587"/>
                  <a:pt x="374699" y="75686"/>
                </a:cubicBezTo>
                <a:cubicBezTo>
                  <a:pt x="380892" y="75686"/>
                  <a:pt x="380892" y="72587"/>
                  <a:pt x="383989" y="75686"/>
                </a:cubicBezTo>
                <a:cubicBezTo>
                  <a:pt x="383989" y="63292"/>
                  <a:pt x="390182" y="60193"/>
                  <a:pt x="380892" y="57095"/>
                </a:cubicBezTo>
                <a:close/>
                <a:moveTo>
                  <a:pt x="427342" y="53996"/>
                </a:moveTo>
                <a:cubicBezTo>
                  <a:pt x="427342" y="60193"/>
                  <a:pt x="424245" y="60193"/>
                  <a:pt x="421149" y="63292"/>
                </a:cubicBezTo>
                <a:cubicBezTo>
                  <a:pt x="424245" y="63292"/>
                  <a:pt x="430439" y="66390"/>
                  <a:pt x="430439" y="72587"/>
                </a:cubicBezTo>
                <a:cubicBezTo>
                  <a:pt x="433535" y="69489"/>
                  <a:pt x="436632" y="72587"/>
                  <a:pt x="436632" y="69489"/>
                </a:cubicBezTo>
                <a:cubicBezTo>
                  <a:pt x="433535" y="66390"/>
                  <a:pt x="430439" y="57095"/>
                  <a:pt x="427342" y="53996"/>
                </a:cubicBezTo>
                <a:close/>
                <a:moveTo>
                  <a:pt x="463605" y="0"/>
                </a:moveTo>
                <a:lnTo>
                  <a:pt x="464502" y="1322"/>
                </a:lnTo>
                <a:cubicBezTo>
                  <a:pt x="461406" y="-1777"/>
                  <a:pt x="458309" y="10617"/>
                  <a:pt x="461406" y="13716"/>
                </a:cubicBezTo>
                <a:cubicBezTo>
                  <a:pt x="458309" y="16814"/>
                  <a:pt x="458309" y="13716"/>
                  <a:pt x="455212" y="13716"/>
                </a:cubicBezTo>
                <a:cubicBezTo>
                  <a:pt x="458309" y="23011"/>
                  <a:pt x="452116" y="26110"/>
                  <a:pt x="458309" y="32307"/>
                </a:cubicBezTo>
                <a:cubicBezTo>
                  <a:pt x="461406" y="32307"/>
                  <a:pt x="461406" y="29208"/>
                  <a:pt x="461406" y="23011"/>
                </a:cubicBezTo>
                <a:cubicBezTo>
                  <a:pt x="467599" y="23011"/>
                  <a:pt x="464502" y="29208"/>
                  <a:pt x="470696" y="26110"/>
                </a:cubicBezTo>
                <a:cubicBezTo>
                  <a:pt x="467599" y="32307"/>
                  <a:pt x="467599" y="29208"/>
                  <a:pt x="461406" y="29208"/>
                </a:cubicBezTo>
                <a:cubicBezTo>
                  <a:pt x="461406" y="29208"/>
                  <a:pt x="461406" y="32307"/>
                  <a:pt x="461406" y="35405"/>
                </a:cubicBezTo>
                <a:cubicBezTo>
                  <a:pt x="467599" y="32307"/>
                  <a:pt x="467599" y="29208"/>
                  <a:pt x="473792" y="32307"/>
                </a:cubicBezTo>
                <a:cubicBezTo>
                  <a:pt x="470696" y="35405"/>
                  <a:pt x="467599" y="35405"/>
                  <a:pt x="464502" y="41602"/>
                </a:cubicBezTo>
                <a:cubicBezTo>
                  <a:pt x="467599" y="41602"/>
                  <a:pt x="467599" y="41602"/>
                  <a:pt x="467599" y="44701"/>
                </a:cubicBezTo>
                <a:cubicBezTo>
                  <a:pt x="470696" y="38504"/>
                  <a:pt x="470696" y="41602"/>
                  <a:pt x="473792" y="47799"/>
                </a:cubicBezTo>
                <a:cubicBezTo>
                  <a:pt x="470696" y="47799"/>
                  <a:pt x="470696" y="47799"/>
                  <a:pt x="470696" y="47799"/>
                </a:cubicBezTo>
                <a:cubicBezTo>
                  <a:pt x="472244" y="47799"/>
                  <a:pt x="473018" y="48574"/>
                  <a:pt x="473792" y="50511"/>
                </a:cubicBezTo>
                <a:lnTo>
                  <a:pt x="476748" y="59752"/>
                </a:lnTo>
                <a:lnTo>
                  <a:pt x="471470" y="59031"/>
                </a:lnTo>
                <a:cubicBezTo>
                  <a:pt x="469147" y="57870"/>
                  <a:pt x="467599" y="55546"/>
                  <a:pt x="467599" y="50898"/>
                </a:cubicBezTo>
                <a:cubicBezTo>
                  <a:pt x="461406" y="50898"/>
                  <a:pt x="455212" y="63292"/>
                  <a:pt x="464502" y="63292"/>
                </a:cubicBezTo>
                <a:cubicBezTo>
                  <a:pt x="467599" y="63292"/>
                  <a:pt x="467599" y="57095"/>
                  <a:pt x="470696" y="60193"/>
                </a:cubicBezTo>
                <a:cubicBezTo>
                  <a:pt x="473792" y="63292"/>
                  <a:pt x="470696" y="66390"/>
                  <a:pt x="467599" y="66390"/>
                </a:cubicBezTo>
                <a:cubicBezTo>
                  <a:pt x="467599" y="66390"/>
                  <a:pt x="470696" y="69489"/>
                  <a:pt x="470696" y="72587"/>
                </a:cubicBezTo>
                <a:cubicBezTo>
                  <a:pt x="473792" y="72587"/>
                  <a:pt x="476889" y="69489"/>
                  <a:pt x="476889" y="75686"/>
                </a:cubicBezTo>
                <a:cubicBezTo>
                  <a:pt x="470696" y="72587"/>
                  <a:pt x="476889" y="81883"/>
                  <a:pt x="470696" y="81883"/>
                </a:cubicBezTo>
                <a:cubicBezTo>
                  <a:pt x="476889" y="84981"/>
                  <a:pt x="473792" y="75686"/>
                  <a:pt x="476889" y="75686"/>
                </a:cubicBezTo>
                <a:cubicBezTo>
                  <a:pt x="479986" y="78784"/>
                  <a:pt x="489276" y="75686"/>
                  <a:pt x="489276" y="72587"/>
                </a:cubicBezTo>
                <a:cubicBezTo>
                  <a:pt x="483082" y="72587"/>
                  <a:pt x="486179" y="69489"/>
                  <a:pt x="489276" y="66390"/>
                </a:cubicBezTo>
                <a:lnTo>
                  <a:pt x="487211" y="66003"/>
                </a:lnTo>
                <a:lnTo>
                  <a:pt x="489276" y="65228"/>
                </a:lnTo>
                <a:cubicBezTo>
                  <a:pt x="490050" y="65616"/>
                  <a:pt x="490824" y="66390"/>
                  <a:pt x="492372" y="66390"/>
                </a:cubicBezTo>
                <a:cubicBezTo>
                  <a:pt x="495469" y="66390"/>
                  <a:pt x="492372" y="63292"/>
                  <a:pt x="492372" y="63292"/>
                </a:cubicBezTo>
                <a:cubicBezTo>
                  <a:pt x="498566" y="66390"/>
                  <a:pt x="498566" y="60193"/>
                  <a:pt x="501662" y="60193"/>
                </a:cubicBezTo>
                <a:cubicBezTo>
                  <a:pt x="501662" y="63292"/>
                  <a:pt x="501662" y="66390"/>
                  <a:pt x="501662" y="66390"/>
                </a:cubicBezTo>
                <a:cubicBezTo>
                  <a:pt x="501662" y="66390"/>
                  <a:pt x="498566" y="66390"/>
                  <a:pt x="495469" y="66390"/>
                </a:cubicBezTo>
                <a:cubicBezTo>
                  <a:pt x="498566" y="69489"/>
                  <a:pt x="501662" y="69489"/>
                  <a:pt x="504759" y="72587"/>
                </a:cubicBezTo>
                <a:cubicBezTo>
                  <a:pt x="504759" y="66390"/>
                  <a:pt x="510952" y="63292"/>
                  <a:pt x="507856" y="53996"/>
                </a:cubicBezTo>
                <a:cubicBezTo>
                  <a:pt x="510952" y="57095"/>
                  <a:pt x="514049" y="60193"/>
                  <a:pt x="514049" y="63292"/>
                </a:cubicBezTo>
                <a:cubicBezTo>
                  <a:pt x="520243" y="66390"/>
                  <a:pt x="514049" y="53996"/>
                  <a:pt x="520243" y="57095"/>
                </a:cubicBezTo>
                <a:cubicBezTo>
                  <a:pt x="520243" y="53996"/>
                  <a:pt x="517146" y="57095"/>
                  <a:pt x="517146" y="53996"/>
                </a:cubicBezTo>
                <a:cubicBezTo>
                  <a:pt x="517146" y="44701"/>
                  <a:pt x="535726" y="53996"/>
                  <a:pt x="529533" y="47799"/>
                </a:cubicBezTo>
                <a:cubicBezTo>
                  <a:pt x="532629" y="41602"/>
                  <a:pt x="535726" y="50898"/>
                  <a:pt x="541919" y="50898"/>
                </a:cubicBezTo>
                <a:cubicBezTo>
                  <a:pt x="532629" y="60193"/>
                  <a:pt x="538823" y="66390"/>
                  <a:pt x="535726" y="75686"/>
                </a:cubicBezTo>
                <a:cubicBezTo>
                  <a:pt x="535726" y="78784"/>
                  <a:pt x="538823" y="78784"/>
                  <a:pt x="538823" y="81883"/>
                </a:cubicBezTo>
                <a:cubicBezTo>
                  <a:pt x="541919" y="81883"/>
                  <a:pt x="538823" y="78784"/>
                  <a:pt x="545016" y="75686"/>
                </a:cubicBezTo>
                <a:cubicBezTo>
                  <a:pt x="548113" y="78784"/>
                  <a:pt x="545016" y="78784"/>
                  <a:pt x="545016" y="81883"/>
                </a:cubicBezTo>
                <a:cubicBezTo>
                  <a:pt x="551209" y="78784"/>
                  <a:pt x="551209" y="75686"/>
                  <a:pt x="557403" y="78784"/>
                </a:cubicBezTo>
                <a:cubicBezTo>
                  <a:pt x="560499" y="78784"/>
                  <a:pt x="560499" y="66390"/>
                  <a:pt x="557403" y="66390"/>
                </a:cubicBezTo>
                <a:cubicBezTo>
                  <a:pt x="560499" y="63292"/>
                  <a:pt x="566693" y="66390"/>
                  <a:pt x="566693" y="60193"/>
                </a:cubicBezTo>
                <a:cubicBezTo>
                  <a:pt x="569789" y="63292"/>
                  <a:pt x="569789" y="69489"/>
                  <a:pt x="575983" y="72587"/>
                </a:cubicBezTo>
                <a:cubicBezTo>
                  <a:pt x="579079" y="72587"/>
                  <a:pt x="572886" y="69489"/>
                  <a:pt x="575983" y="66390"/>
                </a:cubicBezTo>
                <a:cubicBezTo>
                  <a:pt x="585273" y="69489"/>
                  <a:pt x="585273" y="60193"/>
                  <a:pt x="591466" y="60193"/>
                </a:cubicBezTo>
                <a:cubicBezTo>
                  <a:pt x="588370" y="63292"/>
                  <a:pt x="594563" y="63292"/>
                  <a:pt x="600756" y="63292"/>
                </a:cubicBezTo>
                <a:cubicBezTo>
                  <a:pt x="603853" y="60193"/>
                  <a:pt x="600756" y="50898"/>
                  <a:pt x="603853" y="47799"/>
                </a:cubicBezTo>
                <a:cubicBezTo>
                  <a:pt x="603853" y="53996"/>
                  <a:pt x="619336" y="50898"/>
                  <a:pt x="616240" y="53996"/>
                </a:cubicBezTo>
                <a:cubicBezTo>
                  <a:pt x="616240" y="57095"/>
                  <a:pt x="619336" y="57095"/>
                  <a:pt x="622433" y="57095"/>
                </a:cubicBezTo>
                <a:cubicBezTo>
                  <a:pt x="622433" y="53996"/>
                  <a:pt x="622433" y="50898"/>
                  <a:pt x="619336" y="50898"/>
                </a:cubicBezTo>
                <a:cubicBezTo>
                  <a:pt x="619336" y="44701"/>
                  <a:pt x="622433" y="44701"/>
                  <a:pt x="628626" y="47799"/>
                </a:cubicBezTo>
                <a:cubicBezTo>
                  <a:pt x="625530" y="53996"/>
                  <a:pt x="628626" y="57095"/>
                  <a:pt x="628626" y="60193"/>
                </a:cubicBezTo>
                <a:cubicBezTo>
                  <a:pt x="634820" y="60193"/>
                  <a:pt x="631723" y="57095"/>
                  <a:pt x="631723" y="53996"/>
                </a:cubicBezTo>
                <a:cubicBezTo>
                  <a:pt x="641013" y="57095"/>
                  <a:pt x="634820" y="53996"/>
                  <a:pt x="637916" y="47799"/>
                </a:cubicBezTo>
                <a:cubicBezTo>
                  <a:pt x="641013" y="53996"/>
                  <a:pt x="647206" y="60193"/>
                  <a:pt x="656496" y="57095"/>
                </a:cubicBezTo>
                <a:cubicBezTo>
                  <a:pt x="671980" y="66390"/>
                  <a:pt x="693657" y="63292"/>
                  <a:pt x="706043" y="75686"/>
                </a:cubicBezTo>
                <a:cubicBezTo>
                  <a:pt x="706043" y="72587"/>
                  <a:pt x="712237" y="72587"/>
                  <a:pt x="718430" y="72587"/>
                </a:cubicBezTo>
                <a:cubicBezTo>
                  <a:pt x="721527" y="72587"/>
                  <a:pt x="721527" y="69489"/>
                  <a:pt x="721527" y="66390"/>
                </a:cubicBezTo>
                <a:cubicBezTo>
                  <a:pt x="718430" y="66390"/>
                  <a:pt x="715333" y="63292"/>
                  <a:pt x="709140" y="63292"/>
                </a:cubicBezTo>
                <a:cubicBezTo>
                  <a:pt x="709140" y="60193"/>
                  <a:pt x="718430" y="66390"/>
                  <a:pt x="718430" y="60193"/>
                </a:cubicBezTo>
                <a:cubicBezTo>
                  <a:pt x="721527" y="63292"/>
                  <a:pt x="721527" y="66390"/>
                  <a:pt x="727720" y="63292"/>
                </a:cubicBezTo>
                <a:cubicBezTo>
                  <a:pt x="721527" y="66390"/>
                  <a:pt x="730817" y="75686"/>
                  <a:pt x="721527" y="75686"/>
                </a:cubicBezTo>
                <a:cubicBezTo>
                  <a:pt x="718430" y="78784"/>
                  <a:pt x="724623" y="78784"/>
                  <a:pt x="724623" y="81883"/>
                </a:cubicBezTo>
                <a:cubicBezTo>
                  <a:pt x="724623" y="81883"/>
                  <a:pt x="724623" y="78784"/>
                  <a:pt x="724623" y="75686"/>
                </a:cubicBezTo>
                <a:cubicBezTo>
                  <a:pt x="730817" y="78784"/>
                  <a:pt x="727720" y="81883"/>
                  <a:pt x="727720" y="84981"/>
                </a:cubicBezTo>
                <a:cubicBezTo>
                  <a:pt x="730817" y="78784"/>
                  <a:pt x="740107" y="72587"/>
                  <a:pt x="746300" y="78784"/>
                </a:cubicBezTo>
                <a:cubicBezTo>
                  <a:pt x="746300" y="78784"/>
                  <a:pt x="743204" y="78784"/>
                  <a:pt x="740107" y="78784"/>
                </a:cubicBezTo>
                <a:cubicBezTo>
                  <a:pt x="743204" y="84981"/>
                  <a:pt x="746300" y="81883"/>
                  <a:pt x="752494" y="81883"/>
                </a:cubicBezTo>
                <a:cubicBezTo>
                  <a:pt x="755590" y="81883"/>
                  <a:pt x="755590" y="75686"/>
                  <a:pt x="758687" y="75686"/>
                </a:cubicBezTo>
                <a:cubicBezTo>
                  <a:pt x="761784" y="81883"/>
                  <a:pt x="758687" y="81883"/>
                  <a:pt x="764880" y="88080"/>
                </a:cubicBezTo>
                <a:cubicBezTo>
                  <a:pt x="761784" y="88080"/>
                  <a:pt x="761784" y="88080"/>
                  <a:pt x="758687" y="88080"/>
                </a:cubicBezTo>
                <a:cubicBezTo>
                  <a:pt x="761784" y="91178"/>
                  <a:pt x="764880" y="94277"/>
                  <a:pt x="761784" y="100474"/>
                </a:cubicBezTo>
                <a:cubicBezTo>
                  <a:pt x="774170" y="103572"/>
                  <a:pt x="774170" y="94277"/>
                  <a:pt x="786557" y="97375"/>
                </a:cubicBezTo>
                <a:cubicBezTo>
                  <a:pt x="771074" y="106671"/>
                  <a:pt x="795847" y="94277"/>
                  <a:pt x="789654" y="103572"/>
                </a:cubicBezTo>
                <a:cubicBezTo>
                  <a:pt x="798944" y="106671"/>
                  <a:pt x="795847" y="97375"/>
                  <a:pt x="802040" y="94277"/>
                </a:cubicBezTo>
                <a:cubicBezTo>
                  <a:pt x="802040" y="109769"/>
                  <a:pt x="817524" y="103572"/>
                  <a:pt x="823717" y="115966"/>
                </a:cubicBezTo>
                <a:cubicBezTo>
                  <a:pt x="823717" y="112868"/>
                  <a:pt x="826814" y="112868"/>
                  <a:pt x="826814" y="112868"/>
                </a:cubicBezTo>
                <a:cubicBezTo>
                  <a:pt x="826814" y="109769"/>
                  <a:pt x="820621" y="106671"/>
                  <a:pt x="817524" y="106671"/>
                </a:cubicBezTo>
                <a:cubicBezTo>
                  <a:pt x="820621" y="103572"/>
                  <a:pt x="817524" y="100474"/>
                  <a:pt x="814427" y="100474"/>
                </a:cubicBezTo>
                <a:cubicBezTo>
                  <a:pt x="811331" y="97375"/>
                  <a:pt x="823717" y="103572"/>
                  <a:pt x="826814" y="97375"/>
                </a:cubicBezTo>
                <a:cubicBezTo>
                  <a:pt x="826814" y="103572"/>
                  <a:pt x="829911" y="100474"/>
                  <a:pt x="833007" y="103572"/>
                </a:cubicBezTo>
                <a:cubicBezTo>
                  <a:pt x="836104" y="103572"/>
                  <a:pt x="829911" y="100474"/>
                  <a:pt x="836104" y="100474"/>
                </a:cubicBezTo>
                <a:cubicBezTo>
                  <a:pt x="839201" y="100474"/>
                  <a:pt x="842297" y="106671"/>
                  <a:pt x="848491" y="106671"/>
                </a:cubicBezTo>
                <a:cubicBezTo>
                  <a:pt x="845394" y="112868"/>
                  <a:pt x="842297" y="106671"/>
                  <a:pt x="839201" y="106671"/>
                </a:cubicBezTo>
                <a:cubicBezTo>
                  <a:pt x="839201" y="112868"/>
                  <a:pt x="848491" y="112868"/>
                  <a:pt x="851587" y="115966"/>
                </a:cubicBezTo>
                <a:cubicBezTo>
                  <a:pt x="854684" y="115966"/>
                  <a:pt x="854684" y="112868"/>
                  <a:pt x="854684" y="112868"/>
                </a:cubicBezTo>
                <a:cubicBezTo>
                  <a:pt x="857781" y="109769"/>
                  <a:pt x="857781" y="112868"/>
                  <a:pt x="863974" y="112868"/>
                </a:cubicBezTo>
                <a:cubicBezTo>
                  <a:pt x="860877" y="119065"/>
                  <a:pt x="863974" y="122163"/>
                  <a:pt x="863974" y="128360"/>
                </a:cubicBezTo>
                <a:cubicBezTo>
                  <a:pt x="867071" y="128360"/>
                  <a:pt x="867071" y="128360"/>
                  <a:pt x="867071" y="128360"/>
                </a:cubicBezTo>
                <a:cubicBezTo>
                  <a:pt x="873264" y="122163"/>
                  <a:pt x="867071" y="137656"/>
                  <a:pt x="876361" y="131459"/>
                </a:cubicBezTo>
                <a:cubicBezTo>
                  <a:pt x="876361" y="137656"/>
                  <a:pt x="879458" y="140754"/>
                  <a:pt x="879458" y="143853"/>
                </a:cubicBezTo>
                <a:cubicBezTo>
                  <a:pt x="882554" y="140754"/>
                  <a:pt x="882554" y="137656"/>
                  <a:pt x="885651" y="140754"/>
                </a:cubicBezTo>
                <a:cubicBezTo>
                  <a:pt x="876361" y="146951"/>
                  <a:pt x="901134" y="156247"/>
                  <a:pt x="891844" y="159346"/>
                </a:cubicBezTo>
                <a:cubicBezTo>
                  <a:pt x="891844" y="165543"/>
                  <a:pt x="901134" y="162444"/>
                  <a:pt x="904231" y="159346"/>
                </a:cubicBezTo>
                <a:cubicBezTo>
                  <a:pt x="901134" y="168641"/>
                  <a:pt x="916618" y="168641"/>
                  <a:pt x="910424" y="171740"/>
                </a:cubicBezTo>
                <a:cubicBezTo>
                  <a:pt x="932101" y="184134"/>
                  <a:pt x="947584" y="218217"/>
                  <a:pt x="956875" y="249202"/>
                </a:cubicBezTo>
                <a:cubicBezTo>
                  <a:pt x="959971" y="252301"/>
                  <a:pt x="959971" y="246104"/>
                  <a:pt x="963068" y="249202"/>
                </a:cubicBezTo>
                <a:cubicBezTo>
                  <a:pt x="963068" y="258498"/>
                  <a:pt x="969261" y="258498"/>
                  <a:pt x="969261" y="264695"/>
                </a:cubicBezTo>
                <a:cubicBezTo>
                  <a:pt x="966165" y="264695"/>
                  <a:pt x="966165" y="261596"/>
                  <a:pt x="966165" y="261596"/>
                </a:cubicBezTo>
                <a:cubicBezTo>
                  <a:pt x="963068" y="261596"/>
                  <a:pt x="963068" y="264695"/>
                  <a:pt x="963068" y="264695"/>
                </a:cubicBezTo>
                <a:cubicBezTo>
                  <a:pt x="966165" y="267793"/>
                  <a:pt x="969261" y="267793"/>
                  <a:pt x="972358" y="270892"/>
                </a:cubicBezTo>
                <a:cubicBezTo>
                  <a:pt x="959971" y="277089"/>
                  <a:pt x="981648" y="292581"/>
                  <a:pt x="972358" y="308074"/>
                </a:cubicBezTo>
                <a:cubicBezTo>
                  <a:pt x="975455" y="311172"/>
                  <a:pt x="984745" y="311172"/>
                  <a:pt x="984745" y="317369"/>
                </a:cubicBezTo>
                <a:cubicBezTo>
                  <a:pt x="975455" y="317369"/>
                  <a:pt x="978551" y="329763"/>
                  <a:pt x="972358" y="332862"/>
                </a:cubicBezTo>
                <a:lnTo>
                  <a:pt x="978150" y="342318"/>
                </a:lnTo>
                <a:lnTo>
                  <a:pt x="972745" y="344481"/>
                </a:lnTo>
                <a:cubicBezTo>
                  <a:pt x="971584" y="344481"/>
                  <a:pt x="970810" y="343707"/>
                  <a:pt x="969261" y="342157"/>
                </a:cubicBezTo>
                <a:cubicBezTo>
                  <a:pt x="969261" y="357650"/>
                  <a:pt x="969261" y="373142"/>
                  <a:pt x="966165" y="388635"/>
                </a:cubicBezTo>
                <a:cubicBezTo>
                  <a:pt x="969261" y="397930"/>
                  <a:pt x="969261" y="388635"/>
                  <a:pt x="969261" y="401029"/>
                </a:cubicBezTo>
                <a:cubicBezTo>
                  <a:pt x="972358" y="401029"/>
                  <a:pt x="972358" y="394832"/>
                  <a:pt x="978551" y="394832"/>
                </a:cubicBezTo>
                <a:cubicBezTo>
                  <a:pt x="978551" y="388635"/>
                  <a:pt x="981648" y="388635"/>
                  <a:pt x="984745" y="385536"/>
                </a:cubicBezTo>
                <a:cubicBezTo>
                  <a:pt x="984745" y="382438"/>
                  <a:pt x="981648" y="385536"/>
                  <a:pt x="981648" y="382438"/>
                </a:cubicBezTo>
                <a:cubicBezTo>
                  <a:pt x="978551" y="382438"/>
                  <a:pt x="978551" y="385536"/>
                  <a:pt x="978551" y="388635"/>
                </a:cubicBezTo>
                <a:cubicBezTo>
                  <a:pt x="975455" y="385536"/>
                  <a:pt x="975455" y="382438"/>
                  <a:pt x="969261" y="385536"/>
                </a:cubicBezTo>
                <a:cubicBezTo>
                  <a:pt x="975455" y="382438"/>
                  <a:pt x="978551" y="379339"/>
                  <a:pt x="975455" y="373142"/>
                </a:cubicBezTo>
                <a:cubicBezTo>
                  <a:pt x="978551" y="373142"/>
                  <a:pt x="978551" y="382438"/>
                  <a:pt x="984745" y="382438"/>
                </a:cubicBezTo>
                <a:cubicBezTo>
                  <a:pt x="987841" y="379339"/>
                  <a:pt x="978551" y="379339"/>
                  <a:pt x="981648" y="373142"/>
                </a:cubicBezTo>
                <a:cubicBezTo>
                  <a:pt x="984745" y="373142"/>
                  <a:pt x="990938" y="376241"/>
                  <a:pt x="994035" y="373142"/>
                </a:cubicBezTo>
                <a:cubicBezTo>
                  <a:pt x="997131" y="373142"/>
                  <a:pt x="997131" y="376241"/>
                  <a:pt x="997131" y="379339"/>
                </a:cubicBezTo>
                <a:cubicBezTo>
                  <a:pt x="997131" y="370044"/>
                  <a:pt x="1012615" y="382438"/>
                  <a:pt x="1009518" y="366945"/>
                </a:cubicBezTo>
                <a:cubicBezTo>
                  <a:pt x="1015711" y="376241"/>
                  <a:pt x="1018808" y="413423"/>
                  <a:pt x="1000228" y="419620"/>
                </a:cubicBezTo>
                <a:cubicBezTo>
                  <a:pt x="1000228" y="416521"/>
                  <a:pt x="1000228" y="416521"/>
                  <a:pt x="1000228" y="413423"/>
                </a:cubicBezTo>
                <a:cubicBezTo>
                  <a:pt x="990938" y="413423"/>
                  <a:pt x="994035" y="425817"/>
                  <a:pt x="997131" y="428915"/>
                </a:cubicBezTo>
                <a:cubicBezTo>
                  <a:pt x="1000228" y="422718"/>
                  <a:pt x="1012615" y="416521"/>
                  <a:pt x="1015711" y="416521"/>
                </a:cubicBezTo>
                <a:cubicBezTo>
                  <a:pt x="1015711" y="419620"/>
                  <a:pt x="1006421" y="435112"/>
                  <a:pt x="1015711" y="438211"/>
                </a:cubicBezTo>
                <a:cubicBezTo>
                  <a:pt x="1006421" y="478491"/>
                  <a:pt x="990938" y="493984"/>
                  <a:pt x="978551" y="531166"/>
                </a:cubicBezTo>
                <a:cubicBezTo>
                  <a:pt x="972358" y="524969"/>
                  <a:pt x="972358" y="528068"/>
                  <a:pt x="972358" y="534265"/>
                </a:cubicBezTo>
                <a:cubicBezTo>
                  <a:pt x="963068" y="534265"/>
                  <a:pt x="969261" y="543560"/>
                  <a:pt x="959971" y="546659"/>
                </a:cubicBezTo>
                <a:cubicBezTo>
                  <a:pt x="975455" y="546659"/>
                  <a:pt x="953778" y="555954"/>
                  <a:pt x="966165" y="559053"/>
                </a:cubicBezTo>
                <a:cubicBezTo>
                  <a:pt x="950681" y="580742"/>
                  <a:pt x="938294" y="608629"/>
                  <a:pt x="969261" y="627220"/>
                </a:cubicBezTo>
                <a:cubicBezTo>
                  <a:pt x="969261" y="630318"/>
                  <a:pt x="963068" y="627220"/>
                  <a:pt x="959971" y="627220"/>
                </a:cubicBezTo>
                <a:cubicBezTo>
                  <a:pt x="963068" y="630318"/>
                  <a:pt x="959971" y="636515"/>
                  <a:pt x="959971" y="639614"/>
                </a:cubicBezTo>
                <a:cubicBezTo>
                  <a:pt x="953778" y="639614"/>
                  <a:pt x="953778" y="633417"/>
                  <a:pt x="947584" y="633417"/>
                </a:cubicBezTo>
                <a:cubicBezTo>
                  <a:pt x="944488" y="636515"/>
                  <a:pt x="956875" y="636515"/>
                  <a:pt x="953778" y="642712"/>
                </a:cubicBezTo>
                <a:cubicBezTo>
                  <a:pt x="950681" y="645811"/>
                  <a:pt x="950681" y="642712"/>
                  <a:pt x="947584" y="642712"/>
                </a:cubicBezTo>
                <a:cubicBezTo>
                  <a:pt x="947584" y="648909"/>
                  <a:pt x="956875" y="648909"/>
                  <a:pt x="956875" y="655106"/>
                </a:cubicBezTo>
                <a:cubicBezTo>
                  <a:pt x="950681" y="658205"/>
                  <a:pt x="953778" y="652008"/>
                  <a:pt x="950681" y="648909"/>
                </a:cubicBezTo>
                <a:cubicBezTo>
                  <a:pt x="947584" y="648909"/>
                  <a:pt x="947584" y="652008"/>
                  <a:pt x="947584" y="655106"/>
                </a:cubicBezTo>
                <a:cubicBezTo>
                  <a:pt x="950681" y="661303"/>
                  <a:pt x="956875" y="658205"/>
                  <a:pt x="956875" y="664402"/>
                </a:cubicBezTo>
                <a:cubicBezTo>
                  <a:pt x="947584" y="667500"/>
                  <a:pt x="947584" y="652008"/>
                  <a:pt x="935198" y="652008"/>
                </a:cubicBezTo>
                <a:cubicBezTo>
                  <a:pt x="938294" y="658205"/>
                  <a:pt x="941391" y="658205"/>
                  <a:pt x="938294" y="664402"/>
                </a:cubicBezTo>
                <a:cubicBezTo>
                  <a:pt x="932101" y="655106"/>
                  <a:pt x="925908" y="664402"/>
                  <a:pt x="916618" y="664402"/>
                </a:cubicBezTo>
                <a:cubicBezTo>
                  <a:pt x="925908" y="673697"/>
                  <a:pt x="935198" y="673697"/>
                  <a:pt x="941391" y="676796"/>
                </a:cubicBezTo>
                <a:cubicBezTo>
                  <a:pt x="941391" y="679894"/>
                  <a:pt x="941391" y="686091"/>
                  <a:pt x="947584" y="689190"/>
                </a:cubicBezTo>
                <a:cubicBezTo>
                  <a:pt x="944488" y="692288"/>
                  <a:pt x="938294" y="689190"/>
                  <a:pt x="935198" y="692288"/>
                </a:cubicBezTo>
                <a:cubicBezTo>
                  <a:pt x="938294" y="698485"/>
                  <a:pt x="950681" y="686091"/>
                  <a:pt x="947584" y="695387"/>
                </a:cubicBezTo>
                <a:cubicBezTo>
                  <a:pt x="950681" y="695387"/>
                  <a:pt x="950681" y="692288"/>
                  <a:pt x="953778" y="689190"/>
                </a:cubicBezTo>
                <a:cubicBezTo>
                  <a:pt x="959971" y="692288"/>
                  <a:pt x="950681" y="695387"/>
                  <a:pt x="953778" y="701584"/>
                </a:cubicBezTo>
                <a:cubicBezTo>
                  <a:pt x="947584" y="701584"/>
                  <a:pt x="944488" y="695387"/>
                  <a:pt x="941391" y="701584"/>
                </a:cubicBezTo>
                <a:cubicBezTo>
                  <a:pt x="938294" y="698485"/>
                  <a:pt x="941391" y="695387"/>
                  <a:pt x="935198" y="698485"/>
                </a:cubicBezTo>
                <a:cubicBezTo>
                  <a:pt x="935198" y="692288"/>
                  <a:pt x="932101" y="689190"/>
                  <a:pt x="932101" y="686091"/>
                </a:cubicBezTo>
                <a:cubicBezTo>
                  <a:pt x="925908" y="686091"/>
                  <a:pt x="913521" y="692288"/>
                  <a:pt x="913521" y="686091"/>
                </a:cubicBezTo>
                <a:cubicBezTo>
                  <a:pt x="910424" y="686091"/>
                  <a:pt x="910424" y="689190"/>
                  <a:pt x="907328" y="689190"/>
                </a:cubicBezTo>
                <a:cubicBezTo>
                  <a:pt x="904231" y="692288"/>
                  <a:pt x="910424" y="692288"/>
                  <a:pt x="910424" y="695387"/>
                </a:cubicBezTo>
                <a:cubicBezTo>
                  <a:pt x="913521" y="689190"/>
                  <a:pt x="925908" y="695387"/>
                  <a:pt x="925908" y="701584"/>
                </a:cubicBezTo>
                <a:cubicBezTo>
                  <a:pt x="919714" y="698485"/>
                  <a:pt x="919714" y="707781"/>
                  <a:pt x="925908" y="704682"/>
                </a:cubicBezTo>
                <a:cubicBezTo>
                  <a:pt x="925908" y="707781"/>
                  <a:pt x="922811" y="710879"/>
                  <a:pt x="916618" y="707781"/>
                </a:cubicBezTo>
                <a:cubicBezTo>
                  <a:pt x="916618" y="704682"/>
                  <a:pt x="913521" y="701584"/>
                  <a:pt x="910424" y="701584"/>
                </a:cubicBezTo>
                <a:cubicBezTo>
                  <a:pt x="907328" y="701584"/>
                  <a:pt x="907328" y="704682"/>
                  <a:pt x="907328" y="707781"/>
                </a:cubicBezTo>
                <a:cubicBezTo>
                  <a:pt x="891844" y="698485"/>
                  <a:pt x="891844" y="717076"/>
                  <a:pt x="879458" y="717076"/>
                </a:cubicBezTo>
                <a:cubicBezTo>
                  <a:pt x="888748" y="710879"/>
                  <a:pt x="882554" y="717076"/>
                  <a:pt x="882554" y="707781"/>
                </a:cubicBezTo>
                <a:cubicBezTo>
                  <a:pt x="873264" y="707781"/>
                  <a:pt x="873264" y="713978"/>
                  <a:pt x="867071" y="713978"/>
                </a:cubicBezTo>
                <a:cubicBezTo>
                  <a:pt x="863974" y="720175"/>
                  <a:pt x="873264" y="717076"/>
                  <a:pt x="873264" y="720175"/>
                </a:cubicBezTo>
                <a:cubicBezTo>
                  <a:pt x="873264" y="713978"/>
                  <a:pt x="876361" y="717076"/>
                  <a:pt x="882554" y="720175"/>
                </a:cubicBezTo>
                <a:cubicBezTo>
                  <a:pt x="873264" y="726372"/>
                  <a:pt x="891844" y="726372"/>
                  <a:pt x="891844" y="735667"/>
                </a:cubicBezTo>
                <a:cubicBezTo>
                  <a:pt x="882554" y="735667"/>
                  <a:pt x="882554" y="732569"/>
                  <a:pt x="873264" y="735667"/>
                </a:cubicBezTo>
                <a:cubicBezTo>
                  <a:pt x="870167" y="732569"/>
                  <a:pt x="873264" y="732569"/>
                  <a:pt x="870167" y="729470"/>
                </a:cubicBezTo>
                <a:cubicBezTo>
                  <a:pt x="870167" y="729470"/>
                  <a:pt x="867071" y="732569"/>
                  <a:pt x="867071" y="735667"/>
                </a:cubicBezTo>
                <a:cubicBezTo>
                  <a:pt x="867071" y="738766"/>
                  <a:pt x="870167" y="738766"/>
                  <a:pt x="870167" y="738766"/>
                </a:cubicBezTo>
                <a:cubicBezTo>
                  <a:pt x="870167" y="744963"/>
                  <a:pt x="867071" y="738766"/>
                  <a:pt x="863974" y="738766"/>
                </a:cubicBezTo>
                <a:cubicBezTo>
                  <a:pt x="863974" y="735667"/>
                  <a:pt x="863974" y="729470"/>
                  <a:pt x="867071" y="729470"/>
                </a:cubicBezTo>
                <a:cubicBezTo>
                  <a:pt x="867071" y="726372"/>
                  <a:pt x="863974" y="729470"/>
                  <a:pt x="860877" y="729470"/>
                </a:cubicBezTo>
                <a:cubicBezTo>
                  <a:pt x="863974" y="729470"/>
                  <a:pt x="863974" y="732569"/>
                  <a:pt x="863974" y="735667"/>
                </a:cubicBezTo>
                <a:cubicBezTo>
                  <a:pt x="842297" y="732569"/>
                  <a:pt x="851587" y="744963"/>
                  <a:pt x="842297" y="751160"/>
                </a:cubicBezTo>
                <a:cubicBezTo>
                  <a:pt x="848491" y="757357"/>
                  <a:pt x="851587" y="748061"/>
                  <a:pt x="857781" y="751160"/>
                </a:cubicBezTo>
                <a:cubicBezTo>
                  <a:pt x="854684" y="754258"/>
                  <a:pt x="854684" y="757357"/>
                  <a:pt x="863974" y="757357"/>
                </a:cubicBezTo>
                <a:cubicBezTo>
                  <a:pt x="860877" y="760455"/>
                  <a:pt x="845394" y="757357"/>
                  <a:pt x="839201" y="754258"/>
                </a:cubicBezTo>
                <a:cubicBezTo>
                  <a:pt x="839201" y="760455"/>
                  <a:pt x="845394" y="760455"/>
                  <a:pt x="842297" y="769751"/>
                </a:cubicBezTo>
                <a:cubicBezTo>
                  <a:pt x="845394" y="769751"/>
                  <a:pt x="848491" y="769751"/>
                  <a:pt x="851587" y="769751"/>
                </a:cubicBezTo>
                <a:cubicBezTo>
                  <a:pt x="845394" y="775948"/>
                  <a:pt x="836104" y="772849"/>
                  <a:pt x="829911" y="782145"/>
                </a:cubicBezTo>
                <a:cubicBezTo>
                  <a:pt x="839201" y="785243"/>
                  <a:pt x="845394" y="779046"/>
                  <a:pt x="851587" y="775948"/>
                </a:cubicBezTo>
                <a:cubicBezTo>
                  <a:pt x="854684" y="775948"/>
                  <a:pt x="854684" y="775948"/>
                  <a:pt x="854684" y="779046"/>
                </a:cubicBezTo>
                <a:cubicBezTo>
                  <a:pt x="848491" y="785243"/>
                  <a:pt x="845394" y="785243"/>
                  <a:pt x="836104" y="788342"/>
                </a:cubicBezTo>
                <a:cubicBezTo>
                  <a:pt x="845394" y="782145"/>
                  <a:pt x="829911" y="785243"/>
                  <a:pt x="826814" y="785243"/>
                </a:cubicBezTo>
                <a:cubicBezTo>
                  <a:pt x="823717" y="788342"/>
                  <a:pt x="823717" y="797637"/>
                  <a:pt x="814427" y="794539"/>
                </a:cubicBezTo>
                <a:cubicBezTo>
                  <a:pt x="817524" y="800736"/>
                  <a:pt x="814427" y="800736"/>
                  <a:pt x="814427" y="806933"/>
                </a:cubicBezTo>
                <a:cubicBezTo>
                  <a:pt x="823717" y="810031"/>
                  <a:pt x="826814" y="803834"/>
                  <a:pt x="836104" y="803834"/>
                </a:cubicBezTo>
                <a:cubicBezTo>
                  <a:pt x="829911" y="797637"/>
                  <a:pt x="839201" y="797637"/>
                  <a:pt x="829911" y="797637"/>
                </a:cubicBezTo>
                <a:cubicBezTo>
                  <a:pt x="829911" y="794539"/>
                  <a:pt x="836104" y="797637"/>
                  <a:pt x="836104" y="794539"/>
                </a:cubicBezTo>
                <a:cubicBezTo>
                  <a:pt x="836104" y="794539"/>
                  <a:pt x="836104" y="797637"/>
                  <a:pt x="836104" y="797637"/>
                </a:cubicBezTo>
                <a:cubicBezTo>
                  <a:pt x="842297" y="797637"/>
                  <a:pt x="851587" y="797637"/>
                  <a:pt x="845394" y="788342"/>
                </a:cubicBezTo>
                <a:cubicBezTo>
                  <a:pt x="848491" y="797637"/>
                  <a:pt x="863974" y="791440"/>
                  <a:pt x="863974" y="800736"/>
                </a:cubicBezTo>
                <a:cubicBezTo>
                  <a:pt x="867071" y="800736"/>
                  <a:pt x="867071" y="797637"/>
                  <a:pt x="867071" y="794539"/>
                </a:cubicBezTo>
                <a:cubicBezTo>
                  <a:pt x="873264" y="803834"/>
                  <a:pt x="857781" y="803834"/>
                  <a:pt x="854684" y="810031"/>
                </a:cubicBezTo>
                <a:cubicBezTo>
                  <a:pt x="854684" y="806933"/>
                  <a:pt x="857781" y="803834"/>
                  <a:pt x="860877" y="803834"/>
                </a:cubicBezTo>
                <a:cubicBezTo>
                  <a:pt x="848491" y="803834"/>
                  <a:pt x="829911" y="810031"/>
                  <a:pt x="817524" y="813130"/>
                </a:cubicBezTo>
                <a:cubicBezTo>
                  <a:pt x="817524" y="819327"/>
                  <a:pt x="820621" y="810031"/>
                  <a:pt x="826814" y="813130"/>
                </a:cubicBezTo>
                <a:cubicBezTo>
                  <a:pt x="826814" y="816228"/>
                  <a:pt x="820621" y="816228"/>
                  <a:pt x="817524" y="819327"/>
                </a:cubicBezTo>
                <a:cubicBezTo>
                  <a:pt x="814427" y="825524"/>
                  <a:pt x="820621" y="825524"/>
                  <a:pt x="817524" y="831721"/>
                </a:cubicBezTo>
                <a:cubicBezTo>
                  <a:pt x="826814" y="825524"/>
                  <a:pt x="836104" y="822425"/>
                  <a:pt x="836104" y="810031"/>
                </a:cubicBezTo>
                <a:cubicBezTo>
                  <a:pt x="836104" y="813130"/>
                  <a:pt x="839201" y="813130"/>
                  <a:pt x="839201" y="816228"/>
                </a:cubicBezTo>
                <a:cubicBezTo>
                  <a:pt x="839201" y="816228"/>
                  <a:pt x="842297" y="816228"/>
                  <a:pt x="842297" y="816228"/>
                </a:cubicBezTo>
                <a:cubicBezTo>
                  <a:pt x="842297" y="813130"/>
                  <a:pt x="842297" y="810031"/>
                  <a:pt x="839201" y="810031"/>
                </a:cubicBezTo>
                <a:cubicBezTo>
                  <a:pt x="842297" y="806933"/>
                  <a:pt x="845394" y="806933"/>
                  <a:pt x="851587" y="806933"/>
                </a:cubicBezTo>
                <a:cubicBezTo>
                  <a:pt x="848491" y="813130"/>
                  <a:pt x="848491" y="816228"/>
                  <a:pt x="851587" y="819327"/>
                </a:cubicBezTo>
                <a:cubicBezTo>
                  <a:pt x="829911" y="831721"/>
                  <a:pt x="811331" y="847214"/>
                  <a:pt x="783460" y="856509"/>
                </a:cubicBezTo>
                <a:cubicBezTo>
                  <a:pt x="783460" y="859608"/>
                  <a:pt x="786557" y="859608"/>
                  <a:pt x="786557" y="859608"/>
                </a:cubicBezTo>
                <a:cubicBezTo>
                  <a:pt x="786557" y="859608"/>
                  <a:pt x="783460" y="862706"/>
                  <a:pt x="780364" y="862706"/>
                </a:cubicBezTo>
                <a:cubicBezTo>
                  <a:pt x="780364" y="859608"/>
                  <a:pt x="783460" y="859608"/>
                  <a:pt x="783460" y="859608"/>
                </a:cubicBezTo>
                <a:cubicBezTo>
                  <a:pt x="767977" y="862706"/>
                  <a:pt x="752494" y="865805"/>
                  <a:pt x="737010" y="872002"/>
                </a:cubicBezTo>
                <a:cubicBezTo>
                  <a:pt x="740107" y="868903"/>
                  <a:pt x="743204" y="868903"/>
                  <a:pt x="740107" y="868903"/>
                </a:cubicBezTo>
                <a:cubicBezTo>
                  <a:pt x="749397" y="862706"/>
                  <a:pt x="758687" y="859608"/>
                  <a:pt x="771074" y="859608"/>
                </a:cubicBezTo>
                <a:cubicBezTo>
                  <a:pt x="761784" y="856509"/>
                  <a:pt x="746300" y="862706"/>
                  <a:pt x="737010" y="862706"/>
                </a:cubicBezTo>
                <a:cubicBezTo>
                  <a:pt x="730817" y="862706"/>
                  <a:pt x="740107" y="859608"/>
                  <a:pt x="743204" y="859608"/>
                </a:cubicBezTo>
                <a:cubicBezTo>
                  <a:pt x="743204" y="856509"/>
                  <a:pt x="737010" y="859608"/>
                  <a:pt x="733914" y="859608"/>
                </a:cubicBezTo>
                <a:cubicBezTo>
                  <a:pt x="730817" y="859608"/>
                  <a:pt x="733914" y="862706"/>
                  <a:pt x="733914" y="865805"/>
                </a:cubicBezTo>
                <a:cubicBezTo>
                  <a:pt x="727720" y="865805"/>
                  <a:pt x="724623" y="868903"/>
                  <a:pt x="718430" y="868903"/>
                </a:cubicBezTo>
                <a:cubicBezTo>
                  <a:pt x="724623" y="859608"/>
                  <a:pt x="702947" y="865805"/>
                  <a:pt x="696753" y="868903"/>
                </a:cubicBezTo>
                <a:cubicBezTo>
                  <a:pt x="693657" y="862706"/>
                  <a:pt x="690560" y="856509"/>
                  <a:pt x="699850" y="859608"/>
                </a:cubicBezTo>
                <a:cubicBezTo>
                  <a:pt x="699850" y="868903"/>
                  <a:pt x="718430" y="856509"/>
                  <a:pt x="724623" y="859608"/>
                </a:cubicBezTo>
                <a:cubicBezTo>
                  <a:pt x="721527" y="856509"/>
                  <a:pt x="721527" y="847214"/>
                  <a:pt x="730817" y="847214"/>
                </a:cubicBezTo>
                <a:cubicBezTo>
                  <a:pt x="727720" y="844115"/>
                  <a:pt x="721527" y="847214"/>
                  <a:pt x="718430" y="844115"/>
                </a:cubicBezTo>
                <a:cubicBezTo>
                  <a:pt x="721527" y="841017"/>
                  <a:pt x="724623" y="834820"/>
                  <a:pt x="721527" y="831721"/>
                </a:cubicBezTo>
                <a:cubicBezTo>
                  <a:pt x="721527" y="834820"/>
                  <a:pt x="715333" y="841017"/>
                  <a:pt x="712237" y="847214"/>
                </a:cubicBezTo>
                <a:cubicBezTo>
                  <a:pt x="709140" y="847214"/>
                  <a:pt x="709140" y="844115"/>
                  <a:pt x="706043" y="844115"/>
                </a:cubicBezTo>
                <a:cubicBezTo>
                  <a:pt x="706043" y="841017"/>
                  <a:pt x="712237" y="844115"/>
                  <a:pt x="712237" y="841017"/>
                </a:cubicBezTo>
                <a:cubicBezTo>
                  <a:pt x="712237" y="841017"/>
                  <a:pt x="709140" y="837918"/>
                  <a:pt x="709140" y="837918"/>
                </a:cubicBezTo>
                <a:lnTo>
                  <a:pt x="680427" y="856201"/>
                </a:lnTo>
                <a:lnTo>
                  <a:pt x="665399" y="850699"/>
                </a:lnTo>
                <a:cubicBezTo>
                  <a:pt x="661916" y="849538"/>
                  <a:pt x="662690" y="848763"/>
                  <a:pt x="675077" y="847214"/>
                </a:cubicBezTo>
                <a:cubicBezTo>
                  <a:pt x="662690" y="844115"/>
                  <a:pt x="662690" y="847214"/>
                  <a:pt x="644110" y="847214"/>
                </a:cubicBezTo>
                <a:cubicBezTo>
                  <a:pt x="641013" y="850312"/>
                  <a:pt x="641013" y="856509"/>
                  <a:pt x="634820" y="856509"/>
                </a:cubicBezTo>
                <a:cubicBezTo>
                  <a:pt x="631723" y="853411"/>
                  <a:pt x="631723" y="847214"/>
                  <a:pt x="631723" y="844115"/>
                </a:cubicBezTo>
                <a:cubicBezTo>
                  <a:pt x="625530" y="847214"/>
                  <a:pt x="619336" y="850312"/>
                  <a:pt x="616240" y="847214"/>
                </a:cubicBezTo>
                <a:cubicBezTo>
                  <a:pt x="616240" y="853411"/>
                  <a:pt x="619336" y="856509"/>
                  <a:pt x="616240" y="862706"/>
                </a:cubicBezTo>
                <a:cubicBezTo>
                  <a:pt x="613143" y="862706"/>
                  <a:pt x="610046" y="859608"/>
                  <a:pt x="610046" y="856509"/>
                </a:cubicBezTo>
                <a:cubicBezTo>
                  <a:pt x="606950" y="865805"/>
                  <a:pt x="603853" y="853411"/>
                  <a:pt x="594563" y="853411"/>
                </a:cubicBezTo>
                <a:cubicBezTo>
                  <a:pt x="591466" y="853411"/>
                  <a:pt x="603853" y="862706"/>
                  <a:pt x="591466" y="859608"/>
                </a:cubicBezTo>
                <a:cubicBezTo>
                  <a:pt x="594563" y="862706"/>
                  <a:pt x="597660" y="868903"/>
                  <a:pt x="600756" y="872002"/>
                </a:cubicBezTo>
                <a:cubicBezTo>
                  <a:pt x="613143" y="875100"/>
                  <a:pt x="619336" y="868903"/>
                  <a:pt x="631723" y="872002"/>
                </a:cubicBezTo>
                <a:cubicBezTo>
                  <a:pt x="628626" y="875100"/>
                  <a:pt x="619336" y="875100"/>
                  <a:pt x="616240" y="878199"/>
                </a:cubicBezTo>
                <a:cubicBezTo>
                  <a:pt x="606950" y="872002"/>
                  <a:pt x="588370" y="872002"/>
                  <a:pt x="579079" y="881297"/>
                </a:cubicBezTo>
                <a:cubicBezTo>
                  <a:pt x="575983" y="872002"/>
                  <a:pt x="569789" y="875100"/>
                  <a:pt x="563596" y="875100"/>
                </a:cubicBezTo>
                <a:cubicBezTo>
                  <a:pt x="569789" y="878199"/>
                  <a:pt x="560499" y="884396"/>
                  <a:pt x="560499" y="887494"/>
                </a:cubicBezTo>
                <a:cubicBezTo>
                  <a:pt x="554306" y="887494"/>
                  <a:pt x="563596" y="881297"/>
                  <a:pt x="554306" y="881297"/>
                </a:cubicBezTo>
                <a:cubicBezTo>
                  <a:pt x="548113" y="884396"/>
                  <a:pt x="554306" y="890593"/>
                  <a:pt x="551209" y="896790"/>
                </a:cubicBezTo>
                <a:cubicBezTo>
                  <a:pt x="548113" y="890593"/>
                  <a:pt x="538823" y="893691"/>
                  <a:pt x="541919" y="884396"/>
                </a:cubicBezTo>
                <a:cubicBezTo>
                  <a:pt x="538823" y="887494"/>
                  <a:pt x="538823" y="893691"/>
                  <a:pt x="532629" y="893691"/>
                </a:cubicBezTo>
                <a:cubicBezTo>
                  <a:pt x="535726" y="896790"/>
                  <a:pt x="535726" y="899888"/>
                  <a:pt x="535726" y="902987"/>
                </a:cubicBezTo>
                <a:cubicBezTo>
                  <a:pt x="529533" y="902987"/>
                  <a:pt x="532629" y="896790"/>
                  <a:pt x="526436" y="896790"/>
                </a:cubicBezTo>
                <a:cubicBezTo>
                  <a:pt x="520243" y="896790"/>
                  <a:pt x="526436" y="899888"/>
                  <a:pt x="526436" y="902987"/>
                </a:cubicBezTo>
                <a:cubicBezTo>
                  <a:pt x="514049" y="902987"/>
                  <a:pt x="504759" y="899888"/>
                  <a:pt x="498566" y="899888"/>
                </a:cubicBezTo>
                <a:cubicBezTo>
                  <a:pt x="501662" y="890593"/>
                  <a:pt x="514049" y="896790"/>
                  <a:pt x="517146" y="893691"/>
                </a:cubicBezTo>
                <a:cubicBezTo>
                  <a:pt x="523339" y="887494"/>
                  <a:pt x="514049" y="887494"/>
                  <a:pt x="517146" y="881297"/>
                </a:cubicBezTo>
                <a:cubicBezTo>
                  <a:pt x="510952" y="881297"/>
                  <a:pt x="510952" y="884396"/>
                  <a:pt x="504759" y="887494"/>
                </a:cubicBezTo>
                <a:cubicBezTo>
                  <a:pt x="501662" y="881297"/>
                  <a:pt x="507856" y="881297"/>
                  <a:pt x="507856" y="881297"/>
                </a:cubicBezTo>
                <a:cubicBezTo>
                  <a:pt x="507856" y="875100"/>
                  <a:pt x="504759" y="881297"/>
                  <a:pt x="501662" y="881297"/>
                </a:cubicBezTo>
                <a:cubicBezTo>
                  <a:pt x="501662" y="878199"/>
                  <a:pt x="501662" y="878199"/>
                  <a:pt x="504759" y="878199"/>
                </a:cubicBezTo>
                <a:cubicBezTo>
                  <a:pt x="504759" y="875100"/>
                  <a:pt x="501662" y="875100"/>
                  <a:pt x="501662" y="872002"/>
                </a:cubicBezTo>
                <a:cubicBezTo>
                  <a:pt x="495469" y="872002"/>
                  <a:pt x="492372" y="875100"/>
                  <a:pt x="489276" y="881297"/>
                </a:cubicBezTo>
                <a:cubicBezTo>
                  <a:pt x="492372" y="887494"/>
                  <a:pt x="495469" y="890593"/>
                  <a:pt x="492372" y="896790"/>
                </a:cubicBezTo>
                <a:cubicBezTo>
                  <a:pt x="486179" y="896790"/>
                  <a:pt x="489276" y="887494"/>
                  <a:pt x="483082" y="884396"/>
                </a:cubicBezTo>
                <a:cubicBezTo>
                  <a:pt x="483082" y="887494"/>
                  <a:pt x="483082" y="887494"/>
                  <a:pt x="476889" y="890593"/>
                </a:cubicBezTo>
                <a:cubicBezTo>
                  <a:pt x="476889" y="890593"/>
                  <a:pt x="476889" y="884396"/>
                  <a:pt x="473792" y="884396"/>
                </a:cubicBezTo>
                <a:cubicBezTo>
                  <a:pt x="470696" y="884396"/>
                  <a:pt x="473792" y="890593"/>
                  <a:pt x="473792" y="893691"/>
                </a:cubicBezTo>
                <a:cubicBezTo>
                  <a:pt x="467599" y="890593"/>
                  <a:pt x="470696" y="890593"/>
                  <a:pt x="470696" y="884396"/>
                </a:cubicBezTo>
                <a:cubicBezTo>
                  <a:pt x="464502" y="884396"/>
                  <a:pt x="467599" y="890593"/>
                  <a:pt x="467599" y="896790"/>
                </a:cubicBezTo>
                <a:cubicBezTo>
                  <a:pt x="470696" y="896790"/>
                  <a:pt x="470696" y="893691"/>
                  <a:pt x="473792" y="896790"/>
                </a:cubicBezTo>
                <a:cubicBezTo>
                  <a:pt x="470696" y="899888"/>
                  <a:pt x="461406" y="899888"/>
                  <a:pt x="455212" y="906085"/>
                </a:cubicBezTo>
                <a:cubicBezTo>
                  <a:pt x="455212" y="896790"/>
                  <a:pt x="442826" y="899888"/>
                  <a:pt x="439729" y="887494"/>
                </a:cubicBezTo>
                <a:cubicBezTo>
                  <a:pt x="445922" y="890593"/>
                  <a:pt x="445922" y="893691"/>
                  <a:pt x="449019" y="896790"/>
                </a:cubicBezTo>
                <a:cubicBezTo>
                  <a:pt x="455212" y="896790"/>
                  <a:pt x="455212" y="893691"/>
                  <a:pt x="461406" y="896790"/>
                </a:cubicBezTo>
                <a:cubicBezTo>
                  <a:pt x="458309" y="884396"/>
                  <a:pt x="455212" y="887494"/>
                  <a:pt x="458309" y="878199"/>
                </a:cubicBezTo>
                <a:cubicBezTo>
                  <a:pt x="452116" y="878199"/>
                  <a:pt x="452116" y="887494"/>
                  <a:pt x="449019" y="881297"/>
                </a:cubicBezTo>
                <a:cubicBezTo>
                  <a:pt x="449019" y="881297"/>
                  <a:pt x="445922" y="884396"/>
                  <a:pt x="442826" y="887494"/>
                </a:cubicBezTo>
                <a:cubicBezTo>
                  <a:pt x="436632" y="884396"/>
                  <a:pt x="445922" y="881297"/>
                  <a:pt x="445922" y="878199"/>
                </a:cubicBezTo>
                <a:cubicBezTo>
                  <a:pt x="436632" y="878199"/>
                  <a:pt x="436632" y="887494"/>
                  <a:pt x="433535" y="893691"/>
                </a:cubicBezTo>
                <a:cubicBezTo>
                  <a:pt x="430439" y="893691"/>
                  <a:pt x="430439" y="890593"/>
                  <a:pt x="427342" y="890593"/>
                </a:cubicBezTo>
                <a:cubicBezTo>
                  <a:pt x="427342" y="884396"/>
                  <a:pt x="430439" y="887494"/>
                  <a:pt x="433535" y="887494"/>
                </a:cubicBezTo>
                <a:cubicBezTo>
                  <a:pt x="427342" y="878199"/>
                  <a:pt x="421149" y="890593"/>
                  <a:pt x="411859" y="884396"/>
                </a:cubicBezTo>
                <a:cubicBezTo>
                  <a:pt x="408762" y="890593"/>
                  <a:pt x="418052" y="884396"/>
                  <a:pt x="418052" y="887494"/>
                </a:cubicBezTo>
                <a:cubicBezTo>
                  <a:pt x="418052" y="893691"/>
                  <a:pt x="411859" y="893691"/>
                  <a:pt x="408762" y="893691"/>
                </a:cubicBezTo>
                <a:cubicBezTo>
                  <a:pt x="411859" y="893691"/>
                  <a:pt x="411859" y="890593"/>
                  <a:pt x="411859" y="887494"/>
                </a:cubicBezTo>
                <a:cubicBezTo>
                  <a:pt x="408762" y="887494"/>
                  <a:pt x="408762" y="890593"/>
                  <a:pt x="405665" y="890593"/>
                </a:cubicBezTo>
                <a:cubicBezTo>
                  <a:pt x="408762" y="893691"/>
                  <a:pt x="408762" y="896790"/>
                  <a:pt x="411859" y="896790"/>
                </a:cubicBezTo>
                <a:cubicBezTo>
                  <a:pt x="408762" y="899888"/>
                  <a:pt x="405665" y="902987"/>
                  <a:pt x="408762" y="909184"/>
                </a:cubicBezTo>
                <a:cubicBezTo>
                  <a:pt x="383989" y="896790"/>
                  <a:pt x="380892" y="927775"/>
                  <a:pt x="356118" y="930873"/>
                </a:cubicBezTo>
                <a:cubicBezTo>
                  <a:pt x="359215" y="924676"/>
                  <a:pt x="356118" y="918479"/>
                  <a:pt x="353022" y="915381"/>
                </a:cubicBezTo>
                <a:cubicBezTo>
                  <a:pt x="353022" y="912282"/>
                  <a:pt x="356118" y="918479"/>
                  <a:pt x="359215" y="915381"/>
                </a:cubicBezTo>
                <a:cubicBezTo>
                  <a:pt x="359215" y="912282"/>
                  <a:pt x="356118" y="912282"/>
                  <a:pt x="353022" y="909184"/>
                </a:cubicBezTo>
                <a:cubicBezTo>
                  <a:pt x="362312" y="912282"/>
                  <a:pt x="359215" y="902987"/>
                  <a:pt x="368505" y="899888"/>
                </a:cubicBezTo>
                <a:cubicBezTo>
                  <a:pt x="368505" y="896790"/>
                  <a:pt x="367731" y="895240"/>
                  <a:pt x="366957" y="893691"/>
                </a:cubicBezTo>
                <a:lnTo>
                  <a:pt x="365474" y="887758"/>
                </a:lnTo>
                <a:lnTo>
                  <a:pt x="374699" y="893691"/>
                </a:lnTo>
                <a:cubicBezTo>
                  <a:pt x="371602" y="893691"/>
                  <a:pt x="368505" y="890593"/>
                  <a:pt x="365408" y="887494"/>
                </a:cubicBezTo>
                <a:lnTo>
                  <a:pt x="365474" y="887758"/>
                </a:lnTo>
                <a:lnTo>
                  <a:pt x="363860" y="886720"/>
                </a:lnTo>
                <a:lnTo>
                  <a:pt x="363159" y="881456"/>
                </a:lnTo>
                <a:lnTo>
                  <a:pt x="368505" y="882459"/>
                </a:lnTo>
                <a:cubicBezTo>
                  <a:pt x="370054" y="883621"/>
                  <a:pt x="371602" y="884396"/>
                  <a:pt x="374699" y="881297"/>
                </a:cubicBezTo>
                <a:cubicBezTo>
                  <a:pt x="374699" y="884396"/>
                  <a:pt x="371602" y="884396"/>
                  <a:pt x="371602" y="887494"/>
                </a:cubicBezTo>
                <a:cubicBezTo>
                  <a:pt x="371602" y="887494"/>
                  <a:pt x="374699" y="887494"/>
                  <a:pt x="374699" y="887494"/>
                </a:cubicBezTo>
                <a:cubicBezTo>
                  <a:pt x="377795" y="887494"/>
                  <a:pt x="377795" y="884396"/>
                  <a:pt x="383989" y="884396"/>
                </a:cubicBezTo>
                <a:cubicBezTo>
                  <a:pt x="377795" y="875100"/>
                  <a:pt x="390182" y="875100"/>
                  <a:pt x="383989" y="872002"/>
                </a:cubicBezTo>
                <a:cubicBezTo>
                  <a:pt x="383989" y="865805"/>
                  <a:pt x="387085" y="868903"/>
                  <a:pt x="390182" y="868903"/>
                </a:cubicBezTo>
                <a:cubicBezTo>
                  <a:pt x="390182" y="865805"/>
                  <a:pt x="387085" y="865805"/>
                  <a:pt x="387085" y="862706"/>
                </a:cubicBezTo>
                <a:cubicBezTo>
                  <a:pt x="390182" y="862706"/>
                  <a:pt x="390182" y="859608"/>
                  <a:pt x="396375" y="859608"/>
                </a:cubicBezTo>
                <a:cubicBezTo>
                  <a:pt x="396375" y="859608"/>
                  <a:pt x="396375" y="856509"/>
                  <a:pt x="396375" y="853411"/>
                </a:cubicBezTo>
                <a:cubicBezTo>
                  <a:pt x="390182" y="853411"/>
                  <a:pt x="393279" y="859608"/>
                  <a:pt x="387085" y="856509"/>
                </a:cubicBezTo>
                <a:cubicBezTo>
                  <a:pt x="387085" y="856509"/>
                  <a:pt x="387085" y="844115"/>
                  <a:pt x="380892" y="841017"/>
                </a:cubicBezTo>
                <a:cubicBezTo>
                  <a:pt x="383989" y="847214"/>
                  <a:pt x="383989" y="856509"/>
                  <a:pt x="387085" y="862706"/>
                </a:cubicBezTo>
                <a:cubicBezTo>
                  <a:pt x="383989" y="865805"/>
                  <a:pt x="383989" y="868903"/>
                  <a:pt x="380892" y="868903"/>
                </a:cubicBezTo>
                <a:cubicBezTo>
                  <a:pt x="380892" y="862706"/>
                  <a:pt x="377795" y="862706"/>
                  <a:pt x="377795" y="859608"/>
                </a:cubicBezTo>
                <a:cubicBezTo>
                  <a:pt x="371602" y="862706"/>
                  <a:pt x="374699" y="856509"/>
                  <a:pt x="365408" y="859608"/>
                </a:cubicBezTo>
                <a:cubicBezTo>
                  <a:pt x="362312" y="862706"/>
                  <a:pt x="362312" y="865805"/>
                  <a:pt x="362312" y="868903"/>
                </a:cubicBezTo>
                <a:cubicBezTo>
                  <a:pt x="356118" y="868903"/>
                  <a:pt x="353022" y="868903"/>
                  <a:pt x="353022" y="875100"/>
                </a:cubicBezTo>
                <a:cubicBezTo>
                  <a:pt x="349925" y="868903"/>
                  <a:pt x="340635" y="872002"/>
                  <a:pt x="334442" y="875100"/>
                </a:cubicBezTo>
                <a:cubicBezTo>
                  <a:pt x="337538" y="868903"/>
                  <a:pt x="331345" y="868903"/>
                  <a:pt x="328248" y="865805"/>
                </a:cubicBezTo>
                <a:cubicBezTo>
                  <a:pt x="331345" y="859608"/>
                  <a:pt x="331345" y="850312"/>
                  <a:pt x="325152" y="844115"/>
                </a:cubicBezTo>
                <a:cubicBezTo>
                  <a:pt x="322055" y="844115"/>
                  <a:pt x="325152" y="847214"/>
                  <a:pt x="325152" y="853411"/>
                </a:cubicBezTo>
                <a:cubicBezTo>
                  <a:pt x="322055" y="850312"/>
                  <a:pt x="318958" y="853411"/>
                  <a:pt x="315862" y="853411"/>
                </a:cubicBezTo>
                <a:cubicBezTo>
                  <a:pt x="315862" y="862706"/>
                  <a:pt x="315862" y="868903"/>
                  <a:pt x="312765" y="875100"/>
                </a:cubicBezTo>
                <a:cubicBezTo>
                  <a:pt x="306572" y="868903"/>
                  <a:pt x="312765" y="865805"/>
                  <a:pt x="312765" y="853411"/>
                </a:cubicBezTo>
                <a:cubicBezTo>
                  <a:pt x="306572" y="850312"/>
                  <a:pt x="309668" y="859608"/>
                  <a:pt x="303475" y="859608"/>
                </a:cubicBezTo>
                <a:cubicBezTo>
                  <a:pt x="300378" y="853411"/>
                  <a:pt x="303475" y="841017"/>
                  <a:pt x="309668" y="837918"/>
                </a:cubicBezTo>
                <a:cubicBezTo>
                  <a:pt x="309668" y="831721"/>
                  <a:pt x="306572" y="837918"/>
                  <a:pt x="303475" y="837918"/>
                </a:cubicBezTo>
                <a:cubicBezTo>
                  <a:pt x="312765" y="828623"/>
                  <a:pt x="300378" y="828623"/>
                  <a:pt x="294185" y="831721"/>
                </a:cubicBezTo>
                <a:cubicBezTo>
                  <a:pt x="291088" y="825524"/>
                  <a:pt x="300378" y="828623"/>
                  <a:pt x="303475" y="822425"/>
                </a:cubicBezTo>
                <a:cubicBezTo>
                  <a:pt x="303475" y="819327"/>
                  <a:pt x="297282" y="819327"/>
                  <a:pt x="297282" y="819327"/>
                </a:cubicBezTo>
                <a:cubicBezTo>
                  <a:pt x="297282" y="816228"/>
                  <a:pt x="300378" y="813130"/>
                  <a:pt x="297282" y="813130"/>
                </a:cubicBezTo>
                <a:cubicBezTo>
                  <a:pt x="297282" y="806933"/>
                  <a:pt x="300378" y="810031"/>
                  <a:pt x="303475" y="813130"/>
                </a:cubicBezTo>
                <a:cubicBezTo>
                  <a:pt x="309668" y="810031"/>
                  <a:pt x="300378" y="806933"/>
                  <a:pt x="309668" y="806933"/>
                </a:cubicBezTo>
                <a:cubicBezTo>
                  <a:pt x="309668" y="806933"/>
                  <a:pt x="306572" y="806933"/>
                  <a:pt x="306572" y="806933"/>
                </a:cubicBezTo>
                <a:cubicBezTo>
                  <a:pt x="303475" y="803834"/>
                  <a:pt x="315862" y="800736"/>
                  <a:pt x="312765" y="806933"/>
                </a:cubicBezTo>
                <a:cubicBezTo>
                  <a:pt x="322055" y="803834"/>
                  <a:pt x="312765" y="791440"/>
                  <a:pt x="309668" y="788342"/>
                </a:cubicBezTo>
                <a:cubicBezTo>
                  <a:pt x="312765" y="785243"/>
                  <a:pt x="318958" y="785243"/>
                  <a:pt x="318958" y="782145"/>
                </a:cubicBezTo>
                <a:cubicBezTo>
                  <a:pt x="315862" y="775948"/>
                  <a:pt x="315862" y="785243"/>
                  <a:pt x="309668" y="782145"/>
                </a:cubicBezTo>
                <a:cubicBezTo>
                  <a:pt x="315862" y="769751"/>
                  <a:pt x="318958" y="785243"/>
                  <a:pt x="328248" y="785243"/>
                </a:cubicBezTo>
                <a:cubicBezTo>
                  <a:pt x="325152" y="775948"/>
                  <a:pt x="315862" y="766652"/>
                  <a:pt x="306572" y="772849"/>
                </a:cubicBezTo>
                <a:cubicBezTo>
                  <a:pt x="306572" y="782145"/>
                  <a:pt x="309668" y="785243"/>
                  <a:pt x="306572" y="791440"/>
                </a:cubicBezTo>
                <a:cubicBezTo>
                  <a:pt x="303475" y="791440"/>
                  <a:pt x="303475" y="785243"/>
                  <a:pt x="303475" y="782145"/>
                </a:cubicBezTo>
                <a:cubicBezTo>
                  <a:pt x="300378" y="782145"/>
                  <a:pt x="300378" y="782145"/>
                  <a:pt x="300378" y="785243"/>
                </a:cubicBezTo>
                <a:cubicBezTo>
                  <a:pt x="294185" y="782145"/>
                  <a:pt x="297282" y="772849"/>
                  <a:pt x="297282" y="763554"/>
                </a:cubicBezTo>
                <a:cubicBezTo>
                  <a:pt x="287991" y="766652"/>
                  <a:pt x="291088" y="772849"/>
                  <a:pt x="287991" y="779046"/>
                </a:cubicBezTo>
                <a:cubicBezTo>
                  <a:pt x="281798" y="775948"/>
                  <a:pt x="281798" y="769751"/>
                  <a:pt x="287991" y="766652"/>
                </a:cubicBezTo>
                <a:cubicBezTo>
                  <a:pt x="284895" y="763554"/>
                  <a:pt x="284895" y="763554"/>
                  <a:pt x="284895" y="763554"/>
                </a:cubicBezTo>
                <a:cubicBezTo>
                  <a:pt x="281798" y="760455"/>
                  <a:pt x="278701" y="763554"/>
                  <a:pt x="275605" y="766652"/>
                </a:cubicBezTo>
                <a:cubicBezTo>
                  <a:pt x="278701" y="769751"/>
                  <a:pt x="278701" y="782145"/>
                  <a:pt x="272508" y="782145"/>
                </a:cubicBezTo>
                <a:cubicBezTo>
                  <a:pt x="272508" y="779046"/>
                  <a:pt x="272508" y="779046"/>
                  <a:pt x="275605" y="775948"/>
                </a:cubicBezTo>
                <a:cubicBezTo>
                  <a:pt x="272508" y="775948"/>
                  <a:pt x="266315" y="779046"/>
                  <a:pt x="269411" y="772849"/>
                </a:cubicBezTo>
                <a:cubicBezTo>
                  <a:pt x="269411" y="769751"/>
                  <a:pt x="272508" y="772849"/>
                  <a:pt x="275605" y="769751"/>
                </a:cubicBezTo>
                <a:cubicBezTo>
                  <a:pt x="269411" y="769751"/>
                  <a:pt x="278701" y="763554"/>
                  <a:pt x="272508" y="763554"/>
                </a:cubicBezTo>
                <a:cubicBezTo>
                  <a:pt x="272508" y="766652"/>
                  <a:pt x="269411" y="766652"/>
                  <a:pt x="269411" y="763554"/>
                </a:cubicBezTo>
                <a:cubicBezTo>
                  <a:pt x="269411" y="757357"/>
                  <a:pt x="269411" y="757357"/>
                  <a:pt x="272508" y="751160"/>
                </a:cubicBezTo>
                <a:cubicBezTo>
                  <a:pt x="269411" y="748061"/>
                  <a:pt x="266315" y="751160"/>
                  <a:pt x="263218" y="754258"/>
                </a:cubicBezTo>
                <a:cubicBezTo>
                  <a:pt x="263218" y="763554"/>
                  <a:pt x="266315" y="763554"/>
                  <a:pt x="269411" y="772849"/>
                </a:cubicBezTo>
                <a:cubicBezTo>
                  <a:pt x="266315" y="775948"/>
                  <a:pt x="266315" y="779046"/>
                  <a:pt x="269411" y="779046"/>
                </a:cubicBezTo>
                <a:cubicBezTo>
                  <a:pt x="263218" y="782145"/>
                  <a:pt x="260121" y="782145"/>
                  <a:pt x="253928" y="782145"/>
                </a:cubicBezTo>
                <a:cubicBezTo>
                  <a:pt x="260121" y="772849"/>
                  <a:pt x="250831" y="775948"/>
                  <a:pt x="257025" y="769751"/>
                </a:cubicBezTo>
                <a:cubicBezTo>
                  <a:pt x="250831" y="769751"/>
                  <a:pt x="238445" y="779046"/>
                  <a:pt x="241541" y="785243"/>
                </a:cubicBezTo>
                <a:cubicBezTo>
                  <a:pt x="244638" y="788342"/>
                  <a:pt x="247735" y="788342"/>
                  <a:pt x="250831" y="788342"/>
                </a:cubicBezTo>
                <a:cubicBezTo>
                  <a:pt x="250831" y="791440"/>
                  <a:pt x="244638" y="791440"/>
                  <a:pt x="244638" y="794539"/>
                </a:cubicBezTo>
                <a:cubicBezTo>
                  <a:pt x="241541" y="794539"/>
                  <a:pt x="241541" y="794539"/>
                  <a:pt x="241541" y="791440"/>
                </a:cubicBezTo>
                <a:cubicBezTo>
                  <a:pt x="241541" y="794539"/>
                  <a:pt x="238445" y="797637"/>
                  <a:pt x="235348" y="797637"/>
                </a:cubicBezTo>
                <a:cubicBezTo>
                  <a:pt x="238445" y="813130"/>
                  <a:pt x="226058" y="822425"/>
                  <a:pt x="226058" y="844115"/>
                </a:cubicBezTo>
                <a:cubicBezTo>
                  <a:pt x="219864" y="844115"/>
                  <a:pt x="219864" y="853411"/>
                  <a:pt x="213671" y="856509"/>
                </a:cubicBezTo>
                <a:cubicBezTo>
                  <a:pt x="213671" y="853411"/>
                  <a:pt x="210574" y="847214"/>
                  <a:pt x="207478" y="856509"/>
                </a:cubicBezTo>
                <a:cubicBezTo>
                  <a:pt x="201284" y="850312"/>
                  <a:pt x="213671" y="853411"/>
                  <a:pt x="213671" y="847214"/>
                </a:cubicBezTo>
                <a:cubicBezTo>
                  <a:pt x="213671" y="847214"/>
                  <a:pt x="213671" y="850312"/>
                  <a:pt x="213671" y="853411"/>
                </a:cubicBezTo>
                <a:cubicBezTo>
                  <a:pt x="222961" y="853411"/>
                  <a:pt x="210574" y="841017"/>
                  <a:pt x="216768" y="834820"/>
                </a:cubicBezTo>
                <a:cubicBezTo>
                  <a:pt x="216768" y="831721"/>
                  <a:pt x="213671" y="831721"/>
                  <a:pt x="210574" y="834820"/>
                </a:cubicBezTo>
                <a:cubicBezTo>
                  <a:pt x="204381" y="831721"/>
                  <a:pt x="210574" y="828623"/>
                  <a:pt x="207478" y="825524"/>
                </a:cubicBezTo>
                <a:cubicBezTo>
                  <a:pt x="204381" y="825524"/>
                  <a:pt x="207478" y="831721"/>
                  <a:pt x="201284" y="831721"/>
                </a:cubicBezTo>
                <a:cubicBezTo>
                  <a:pt x="201284" y="828623"/>
                  <a:pt x="204381" y="822425"/>
                  <a:pt x="201284" y="822425"/>
                </a:cubicBezTo>
                <a:cubicBezTo>
                  <a:pt x="201284" y="822425"/>
                  <a:pt x="201284" y="822425"/>
                  <a:pt x="204381" y="822425"/>
                </a:cubicBezTo>
                <a:cubicBezTo>
                  <a:pt x="207478" y="816228"/>
                  <a:pt x="198188" y="819327"/>
                  <a:pt x="201284" y="816228"/>
                </a:cubicBezTo>
                <a:cubicBezTo>
                  <a:pt x="195091" y="816228"/>
                  <a:pt x="198188" y="816228"/>
                  <a:pt x="191994" y="816228"/>
                </a:cubicBezTo>
                <a:cubicBezTo>
                  <a:pt x="195091" y="813130"/>
                  <a:pt x="204381" y="810031"/>
                  <a:pt x="207478" y="816228"/>
                </a:cubicBezTo>
                <a:cubicBezTo>
                  <a:pt x="198188" y="819327"/>
                  <a:pt x="216768" y="819327"/>
                  <a:pt x="210574" y="831721"/>
                </a:cubicBezTo>
                <a:cubicBezTo>
                  <a:pt x="216768" y="831721"/>
                  <a:pt x="213671" y="825524"/>
                  <a:pt x="222961" y="825524"/>
                </a:cubicBezTo>
                <a:cubicBezTo>
                  <a:pt x="216768" y="822425"/>
                  <a:pt x="213671" y="825524"/>
                  <a:pt x="216768" y="816228"/>
                </a:cubicBezTo>
                <a:cubicBezTo>
                  <a:pt x="213671" y="816228"/>
                  <a:pt x="213671" y="819327"/>
                  <a:pt x="213671" y="819327"/>
                </a:cubicBezTo>
                <a:cubicBezTo>
                  <a:pt x="210574" y="819327"/>
                  <a:pt x="210574" y="816228"/>
                  <a:pt x="210574" y="816228"/>
                </a:cubicBezTo>
                <a:cubicBezTo>
                  <a:pt x="213671" y="806933"/>
                  <a:pt x="222961" y="813130"/>
                  <a:pt x="229155" y="810031"/>
                </a:cubicBezTo>
                <a:cubicBezTo>
                  <a:pt x="219864" y="803834"/>
                  <a:pt x="229155" y="803834"/>
                  <a:pt x="222961" y="794539"/>
                </a:cubicBezTo>
                <a:cubicBezTo>
                  <a:pt x="219864" y="800736"/>
                  <a:pt x="213671" y="800736"/>
                  <a:pt x="207478" y="800736"/>
                </a:cubicBezTo>
                <a:cubicBezTo>
                  <a:pt x="210574" y="797637"/>
                  <a:pt x="204381" y="794539"/>
                  <a:pt x="198188" y="791440"/>
                </a:cubicBezTo>
                <a:cubicBezTo>
                  <a:pt x="198188" y="788342"/>
                  <a:pt x="204381" y="791440"/>
                  <a:pt x="204381" y="785243"/>
                </a:cubicBezTo>
                <a:cubicBezTo>
                  <a:pt x="207478" y="785243"/>
                  <a:pt x="204381" y="788342"/>
                  <a:pt x="204381" y="791440"/>
                </a:cubicBezTo>
                <a:cubicBezTo>
                  <a:pt x="210574" y="791440"/>
                  <a:pt x="207478" y="788342"/>
                  <a:pt x="210574" y="785243"/>
                </a:cubicBezTo>
                <a:cubicBezTo>
                  <a:pt x="207478" y="785243"/>
                  <a:pt x="201284" y="782145"/>
                  <a:pt x="201284" y="775948"/>
                </a:cubicBezTo>
                <a:cubicBezTo>
                  <a:pt x="210574" y="782145"/>
                  <a:pt x="204381" y="772849"/>
                  <a:pt x="216768" y="772849"/>
                </a:cubicBezTo>
                <a:cubicBezTo>
                  <a:pt x="216768" y="775948"/>
                  <a:pt x="210574" y="772849"/>
                  <a:pt x="210574" y="779046"/>
                </a:cubicBezTo>
                <a:cubicBezTo>
                  <a:pt x="210574" y="782145"/>
                  <a:pt x="216768" y="782145"/>
                  <a:pt x="216768" y="782145"/>
                </a:cubicBezTo>
                <a:cubicBezTo>
                  <a:pt x="222961" y="775948"/>
                  <a:pt x="219864" y="772849"/>
                  <a:pt x="226058" y="769751"/>
                </a:cubicBezTo>
                <a:cubicBezTo>
                  <a:pt x="229155" y="775948"/>
                  <a:pt x="232251" y="769751"/>
                  <a:pt x="238445" y="769751"/>
                </a:cubicBezTo>
                <a:cubicBezTo>
                  <a:pt x="235348" y="769751"/>
                  <a:pt x="232251" y="766652"/>
                  <a:pt x="226058" y="766652"/>
                </a:cubicBezTo>
                <a:cubicBezTo>
                  <a:pt x="229155" y="763554"/>
                  <a:pt x="229155" y="763554"/>
                  <a:pt x="226058" y="763554"/>
                </a:cubicBezTo>
                <a:cubicBezTo>
                  <a:pt x="226058" y="757357"/>
                  <a:pt x="232251" y="763554"/>
                  <a:pt x="235348" y="763554"/>
                </a:cubicBezTo>
                <a:cubicBezTo>
                  <a:pt x="238445" y="760455"/>
                  <a:pt x="235348" y="754258"/>
                  <a:pt x="241541" y="757357"/>
                </a:cubicBezTo>
                <a:cubicBezTo>
                  <a:pt x="235348" y="751160"/>
                  <a:pt x="241541" y="754258"/>
                  <a:pt x="232251" y="744963"/>
                </a:cubicBezTo>
                <a:cubicBezTo>
                  <a:pt x="235348" y="754258"/>
                  <a:pt x="222961" y="754258"/>
                  <a:pt x="222961" y="744963"/>
                </a:cubicBezTo>
                <a:cubicBezTo>
                  <a:pt x="222961" y="748061"/>
                  <a:pt x="216768" y="751160"/>
                  <a:pt x="216768" y="741864"/>
                </a:cubicBezTo>
                <a:cubicBezTo>
                  <a:pt x="213671" y="744963"/>
                  <a:pt x="213671" y="741864"/>
                  <a:pt x="204381" y="741864"/>
                </a:cubicBezTo>
                <a:cubicBezTo>
                  <a:pt x="210574" y="751160"/>
                  <a:pt x="222961" y="748061"/>
                  <a:pt x="226058" y="757357"/>
                </a:cubicBezTo>
                <a:cubicBezTo>
                  <a:pt x="216768" y="757357"/>
                  <a:pt x="204381" y="748061"/>
                  <a:pt x="198188" y="748061"/>
                </a:cubicBezTo>
                <a:cubicBezTo>
                  <a:pt x="195091" y="748061"/>
                  <a:pt x="198188" y="741864"/>
                  <a:pt x="198188" y="738766"/>
                </a:cubicBezTo>
                <a:cubicBezTo>
                  <a:pt x="195091" y="738766"/>
                  <a:pt x="188898" y="744963"/>
                  <a:pt x="188898" y="738766"/>
                </a:cubicBezTo>
                <a:cubicBezTo>
                  <a:pt x="182704" y="738766"/>
                  <a:pt x="188898" y="744963"/>
                  <a:pt x="185801" y="751160"/>
                </a:cubicBezTo>
                <a:cubicBezTo>
                  <a:pt x="182704" y="748061"/>
                  <a:pt x="182704" y="744963"/>
                  <a:pt x="185801" y="741864"/>
                </a:cubicBezTo>
                <a:cubicBezTo>
                  <a:pt x="179608" y="744963"/>
                  <a:pt x="176511" y="741864"/>
                  <a:pt x="167221" y="741864"/>
                </a:cubicBezTo>
                <a:cubicBezTo>
                  <a:pt x="167221" y="748061"/>
                  <a:pt x="173414" y="751160"/>
                  <a:pt x="176511" y="751160"/>
                </a:cubicBezTo>
                <a:cubicBezTo>
                  <a:pt x="179608" y="757357"/>
                  <a:pt x="173414" y="757357"/>
                  <a:pt x="170318" y="763554"/>
                </a:cubicBezTo>
                <a:cubicBezTo>
                  <a:pt x="167221" y="760455"/>
                  <a:pt x="170318" y="757357"/>
                  <a:pt x="167221" y="757357"/>
                </a:cubicBezTo>
                <a:cubicBezTo>
                  <a:pt x="164124" y="760455"/>
                  <a:pt x="164124" y="766652"/>
                  <a:pt x="161028" y="769751"/>
                </a:cubicBezTo>
                <a:lnTo>
                  <a:pt x="167221" y="766652"/>
                </a:lnTo>
                <a:lnTo>
                  <a:pt x="169156" y="773624"/>
                </a:lnTo>
                <a:cubicBezTo>
                  <a:pt x="169543" y="775948"/>
                  <a:pt x="170318" y="777497"/>
                  <a:pt x="173414" y="775948"/>
                </a:cubicBezTo>
                <a:cubicBezTo>
                  <a:pt x="170318" y="769751"/>
                  <a:pt x="176511" y="775948"/>
                  <a:pt x="176511" y="769751"/>
                </a:cubicBezTo>
                <a:cubicBezTo>
                  <a:pt x="174963" y="769751"/>
                  <a:pt x="174188" y="768976"/>
                  <a:pt x="173027" y="768202"/>
                </a:cubicBezTo>
                <a:lnTo>
                  <a:pt x="167221" y="766652"/>
                </a:lnTo>
                <a:lnTo>
                  <a:pt x="170318" y="765103"/>
                </a:lnTo>
                <a:cubicBezTo>
                  <a:pt x="173414" y="764328"/>
                  <a:pt x="176511" y="763554"/>
                  <a:pt x="179608" y="760455"/>
                </a:cubicBezTo>
                <a:cubicBezTo>
                  <a:pt x="182704" y="760455"/>
                  <a:pt x="182704" y="763554"/>
                  <a:pt x="179608" y="766652"/>
                </a:cubicBezTo>
                <a:cubicBezTo>
                  <a:pt x="188898" y="766652"/>
                  <a:pt x="179608" y="760455"/>
                  <a:pt x="179608" y="757357"/>
                </a:cubicBezTo>
                <a:cubicBezTo>
                  <a:pt x="185801" y="760455"/>
                  <a:pt x="188898" y="751160"/>
                  <a:pt x="191994" y="757357"/>
                </a:cubicBezTo>
                <a:cubicBezTo>
                  <a:pt x="201284" y="751160"/>
                  <a:pt x="182704" y="754258"/>
                  <a:pt x="188898" y="744963"/>
                </a:cubicBezTo>
                <a:cubicBezTo>
                  <a:pt x="191994" y="748061"/>
                  <a:pt x="198188" y="751160"/>
                  <a:pt x="198188" y="757357"/>
                </a:cubicBezTo>
                <a:cubicBezTo>
                  <a:pt x="191994" y="760455"/>
                  <a:pt x="182704" y="769751"/>
                  <a:pt x="188898" y="772849"/>
                </a:cubicBezTo>
                <a:cubicBezTo>
                  <a:pt x="188898" y="779046"/>
                  <a:pt x="182704" y="772849"/>
                  <a:pt x="185801" y="769751"/>
                </a:cubicBezTo>
                <a:cubicBezTo>
                  <a:pt x="179608" y="769751"/>
                  <a:pt x="176511" y="769751"/>
                  <a:pt x="176511" y="772849"/>
                </a:cubicBezTo>
                <a:cubicBezTo>
                  <a:pt x="179608" y="779046"/>
                  <a:pt x="179608" y="779046"/>
                  <a:pt x="179608" y="785243"/>
                </a:cubicBezTo>
                <a:cubicBezTo>
                  <a:pt x="176511" y="788342"/>
                  <a:pt x="173414" y="788342"/>
                  <a:pt x="170318" y="791440"/>
                </a:cubicBezTo>
                <a:cubicBezTo>
                  <a:pt x="173414" y="794539"/>
                  <a:pt x="179608" y="791440"/>
                  <a:pt x="179608" y="791440"/>
                </a:cubicBezTo>
                <a:cubicBezTo>
                  <a:pt x="182704" y="797637"/>
                  <a:pt x="170318" y="791440"/>
                  <a:pt x="167221" y="797637"/>
                </a:cubicBezTo>
                <a:cubicBezTo>
                  <a:pt x="164124" y="794539"/>
                  <a:pt x="157931" y="794539"/>
                  <a:pt x="157931" y="791440"/>
                </a:cubicBezTo>
                <a:cubicBezTo>
                  <a:pt x="161028" y="794539"/>
                  <a:pt x="167221" y="791440"/>
                  <a:pt x="167221" y="788342"/>
                </a:cubicBezTo>
                <a:cubicBezTo>
                  <a:pt x="161028" y="782145"/>
                  <a:pt x="148641" y="779046"/>
                  <a:pt x="139351" y="779046"/>
                </a:cubicBezTo>
                <a:cubicBezTo>
                  <a:pt x="136254" y="772849"/>
                  <a:pt x="148641" y="769751"/>
                  <a:pt x="136254" y="769751"/>
                </a:cubicBezTo>
                <a:cubicBezTo>
                  <a:pt x="139351" y="766652"/>
                  <a:pt x="136254" y="763554"/>
                  <a:pt x="142447" y="763554"/>
                </a:cubicBezTo>
                <a:cubicBezTo>
                  <a:pt x="139351" y="766652"/>
                  <a:pt x="142447" y="766652"/>
                  <a:pt x="145544" y="769751"/>
                </a:cubicBezTo>
                <a:cubicBezTo>
                  <a:pt x="148641" y="766652"/>
                  <a:pt x="148641" y="763554"/>
                  <a:pt x="148641" y="760455"/>
                </a:cubicBezTo>
                <a:cubicBezTo>
                  <a:pt x="148641" y="760455"/>
                  <a:pt x="139351" y="763554"/>
                  <a:pt x="133157" y="757357"/>
                </a:cubicBezTo>
                <a:cubicBezTo>
                  <a:pt x="126964" y="760455"/>
                  <a:pt x="136254" y="763554"/>
                  <a:pt x="133157" y="769751"/>
                </a:cubicBezTo>
                <a:cubicBezTo>
                  <a:pt x="133157" y="769751"/>
                  <a:pt x="130061" y="769751"/>
                  <a:pt x="126964" y="769751"/>
                </a:cubicBezTo>
                <a:cubicBezTo>
                  <a:pt x="126964" y="763554"/>
                  <a:pt x="130061" y="757357"/>
                  <a:pt x="126964" y="748061"/>
                </a:cubicBezTo>
                <a:cubicBezTo>
                  <a:pt x="123867" y="748061"/>
                  <a:pt x="126964" y="754258"/>
                  <a:pt x="126964" y="757357"/>
                </a:cubicBezTo>
                <a:cubicBezTo>
                  <a:pt x="120771" y="754258"/>
                  <a:pt x="120771" y="741864"/>
                  <a:pt x="123867" y="735667"/>
                </a:cubicBezTo>
                <a:cubicBezTo>
                  <a:pt x="123867" y="735667"/>
                  <a:pt x="126964" y="738766"/>
                  <a:pt x="130061" y="738766"/>
                </a:cubicBezTo>
                <a:cubicBezTo>
                  <a:pt x="130061" y="732569"/>
                  <a:pt x="123867" y="726372"/>
                  <a:pt x="126964" y="723273"/>
                </a:cubicBezTo>
                <a:cubicBezTo>
                  <a:pt x="123867" y="720175"/>
                  <a:pt x="123867" y="726372"/>
                  <a:pt x="123867" y="729470"/>
                </a:cubicBezTo>
                <a:cubicBezTo>
                  <a:pt x="117674" y="732569"/>
                  <a:pt x="120771" y="723273"/>
                  <a:pt x="117674" y="723273"/>
                </a:cubicBezTo>
                <a:cubicBezTo>
                  <a:pt x="111481" y="726372"/>
                  <a:pt x="120771" y="729470"/>
                  <a:pt x="120771" y="732569"/>
                </a:cubicBezTo>
                <a:cubicBezTo>
                  <a:pt x="117674" y="732569"/>
                  <a:pt x="117674" y="735667"/>
                  <a:pt x="117674" y="738766"/>
                </a:cubicBezTo>
                <a:cubicBezTo>
                  <a:pt x="114577" y="738766"/>
                  <a:pt x="111481" y="732569"/>
                  <a:pt x="117674" y="732569"/>
                </a:cubicBezTo>
                <a:cubicBezTo>
                  <a:pt x="117674" y="729470"/>
                  <a:pt x="114577" y="726372"/>
                  <a:pt x="108384" y="726372"/>
                </a:cubicBezTo>
                <a:cubicBezTo>
                  <a:pt x="108384" y="720175"/>
                  <a:pt x="114577" y="723273"/>
                  <a:pt x="114577" y="720175"/>
                </a:cubicBezTo>
                <a:cubicBezTo>
                  <a:pt x="114577" y="713978"/>
                  <a:pt x="108384" y="717076"/>
                  <a:pt x="108384" y="707781"/>
                </a:cubicBezTo>
                <a:cubicBezTo>
                  <a:pt x="108384" y="723273"/>
                  <a:pt x="102191" y="713978"/>
                  <a:pt x="95997" y="710879"/>
                </a:cubicBezTo>
                <a:cubicBezTo>
                  <a:pt x="95997" y="704682"/>
                  <a:pt x="99094" y="710879"/>
                  <a:pt x="102191" y="710879"/>
                </a:cubicBezTo>
                <a:cubicBezTo>
                  <a:pt x="105287" y="710879"/>
                  <a:pt x="99094" y="707781"/>
                  <a:pt x="102191" y="704682"/>
                </a:cubicBezTo>
                <a:cubicBezTo>
                  <a:pt x="99094" y="704682"/>
                  <a:pt x="92901" y="704682"/>
                  <a:pt x="89804" y="701584"/>
                </a:cubicBezTo>
                <a:cubicBezTo>
                  <a:pt x="92901" y="698485"/>
                  <a:pt x="99094" y="704682"/>
                  <a:pt x="102191" y="701584"/>
                </a:cubicBezTo>
                <a:cubicBezTo>
                  <a:pt x="105287" y="695387"/>
                  <a:pt x="95997" y="698485"/>
                  <a:pt x="99094" y="692288"/>
                </a:cubicBezTo>
                <a:cubicBezTo>
                  <a:pt x="105287" y="692288"/>
                  <a:pt x="102191" y="686091"/>
                  <a:pt x="102191" y="686091"/>
                </a:cubicBezTo>
                <a:cubicBezTo>
                  <a:pt x="105287" y="686091"/>
                  <a:pt x="105287" y="689190"/>
                  <a:pt x="105287" y="689190"/>
                </a:cubicBezTo>
                <a:cubicBezTo>
                  <a:pt x="108384" y="689190"/>
                  <a:pt x="108384" y="689190"/>
                  <a:pt x="108384" y="689190"/>
                </a:cubicBezTo>
                <a:cubicBezTo>
                  <a:pt x="111481" y="682993"/>
                  <a:pt x="102191" y="686091"/>
                  <a:pt x="102191" y="679894"/>
                </a:cubicBezTo>
                <a:cubicBezTo>
                  <a:pt x="108384" y="679894"/>
                  <a:pt x="108384" y="679894"/>
                  <a:pt x="111481" y="679894"/>
                </a:cubicBezTo>
                <a:cubicBezTo>
                  <a:pt x="114577" y="673697"/>
                  <a:pt x="111481" y="673697"/>
                  <a:pt x="108384" y="670599"/>
                </a:cubicBezTo>
                <a:cubicBezTo>
                  <a:pt x="105287" y="676796"/>
                  <a:pt x="99094" y="676796"/>
                  <a:pt x="92901" y="679894"/>
                </a:cubicBezTo>
                <a:cubicBezTo>
                  <a:pt x="92901" y="676796"/>
                  <a:pt x="89804" y="676796"/>
                  <a:pt x="89804" y="676796"/>
                </a:cubicBezTo>
                <a:cubicBezTo>
                  <a:pt x="95997" y="673697"/>
                  <a:pt x="92901" y="664402"/>
                  <a:pt x="92901" y="661303"/>
                </a:cubicBezTo>
                <a:cubicBezTo>
                  <a:pt x="92901" y="658205"/>
                  <a:pt x="95997" y="658205"/>
                  <a:pt x="99094" y="658205"/>
                </a:cubicBezTo>
                <a:cubicBezTo>
                  <a:pt x="99094" y="655106"/>
                  <a:pt x="99094" y="648909"/>
                  <a:pt x="99094" y="645811"/>
                </a:cubicBezTo>
                <a:cubicBezTo>
                  <a:pt x="95997" y="645811"/>
                  <a:pt x="95997" y="645811"/>
                  <a:pt x="95997" y="645811"/>
                </a:cubicBezTo>
                <a:cubicBezTo>
                  <a:pt x="89804" y="652008"/>
                  <a:pt x="95997" y="661303"/>
                  <a:pt x="83611" y="661303"/>
                </a:cubicBezTo>
                <a:cubicBezTo>
                  <a:pt x="86707" y="658205"/>
                  <a:pt x="86707" y="655106"/>
                  <a:pt x="80514" y="655106"/>
                </a:cubicBezTo>
                <a:cubicBezTo>
                  <a:pt x="77417" y="655106"/>
                  <a:pt x="80514" y="661303"/>
                  <a:pt x="77417" y="664402"/>
                </a:cubicBezTo>
                <a:cubicBezTo>
                  <a:pt x="74320" y="661303"/>
                  <a:pt x="74320" y="661303"/>
                  <a:pt x="68127" y="661303"/>
                </a:cubicBezTo>
                <a:cubicBezTo>
                  <a:pt x="74320" y="658205"/>
                  <a:pt x="68127" y="648909"/>
                  <a:pt x="77417" y="648909"/>
                </a:cubicBezTo>
                <a:cubicBezTo>
                  <a:pt x="77417" y="655106"/>
                  <a:pt x="80514" y="645811"/>
                  <a:pt x="83611" y="652008"/>
                </a:cubicBezTo>
                <a:cubicBezTo>
                  <a:pt x="83611" y="648909"/>
                  <a:pt x="86707" y="642712"/>
                  <a:pt x="86707" y="652008"/>
                </a:cubicBezTo>
                <a:cubicBezTo>
                  <a:pt x="92901" y="652008"/>
                  <a:pt x="89804" y="645811"/>
                  <a:pt x="89804" y="642712"/>
                </a:cubicBezTo>
                <a:cubicBezTo>
                  <a:pt x="77417" y="645811"/>
                  <a:pt x="74320" y="627220"/>
                  <a:pt x="74320" y="614826"/>
                </a:cubicBezTo>
                <a:cubicBezTo>
                  <a:pt x="68127" y="621023"/>
                  <a:pt x="74320" y="627220"/>
                  <a:pt x="71224" y="636515"/>
                </a:cubicBezTo>
                <a:cubicBezTo>
                  <a:pt x="65030" y="639614"/>
                  <a:pt x="68127" y="617924"/>
                  <a:pt x="65030" y="630318"/>
                </a:cubicBezTo>
                <a:cubicBezTo>
                  <a:pt x="58837" y="624121"/>
                  <a:pt x="74320" y="614826"/>
                  <a:pt x="71224" y="608629"/>
                </a:cubicBezTo>
                <a:cubicBezTo>
                  <a:pt x="80514" y="599333"/>
                  <a:pt x="77417" y="621023"/>
                  <a:pt x="83611" y="621023"/>
                </a:cubicBezTo>
                <a:cubicBezTo>
                  <a:pt x="80514" y="624121"/>
                  <a:pt x="80514" y="633417"/>
                  <a:pt x="86707" y="639614"/>
                </a:cubicBezTo>
                <a:cubicBezTo>
                  <a:pt x="92901" y="639614"/>
                  <a:pt x="89804" y="627220"/>
                  <a:pt x="83611" y="627220"/>
                </a:cubicBezTo>
                <a:cubicBezTo>
                  <a:pt x="80514" y="627220"/>
                  <a:pt x="89804" y="627220"/>
                  <a:pt x="92901" y="624121"/>
                </a:cubicBezTo>
                <a:cubicBezTo>
                  <a:pt x="92901" y="617924"/>
                  <a:pt x="95997" y="617924"/>
                  <a:pt x="95997" y="611727"/>
                </a:cubicBezTo>
                <a:cubicBezTo>
                  <a:pt x="92901" y="608629"/>
                  <a:pt x="89804" y="608629"/>
                  <a:pt x="83611" y="608629"/>
                </a:cubicBezTo>
                <a:cubicBezTo>
                  <a:pt x="83611" y="602432"/>
                  <a:pt x="89804" y="602432"/>
                  <a:pt x="92901" y="599333"/>
                </a:cubicBezTo>
                <a:cubicBezTo>
                  <a:pt x="86707" y="593136"/>
                  <a:pt x="80514" y="605530"/>
                  <a:pt x="74320" y="599333"/>
                </a:cubicBezTo>
                <a:cubicBezTo>
                  <a:pt x="71224" y="602432"/>
                  <a:pt x="71224" y="605530"/>
                  <a:pt x="68127" y="602432"/>
                </a:cubicBezTo>
                <a:cubicBezTo>
                  <a:pt x="68127" y="605530"/>
                  <a:pt x="65030" y="611727"/>
                  <a:pt x="68127" y="611727"/>
                </a:cubicBezTo>
                <a:cubicBezTo>
                  <a:pt x="68127" y="614826"/>
                  <a:pt x="61934" y="611727"/>
                  <a:pt x="61934" y="611727"/>
                </a:cubicBezTo>
                <a:cubicBezTo>
                  <a:pt x="61934" y="614826"/>
                  <a:pt x="61934" y="614826"/>
                  <a:pt x="65030" y="614826"/>
                </a:cubicBezTo>
                <a:cubicBezTo>
                  <a:pt x="65030" y="621023"/>
                  <a:pt x="58837" y="614826"/>
                  <a:pt x="58837" y="614826"/>
                </a:cubicBezTo>
                <a:cubicBezTo>
                  <a:pt x="52644" y="614826"/>
                  <a:pt x="58837" y="621023"/>
                  <a:pt x="55740" y="624121"/>
                </a:cubicBezTo>
                <a:cubicBezTo>
                  <a:pt x="43354" y="624121"/>
                  <a:pt x="43354" y="614826"/>
                  <a:pt x="40257" y="611727"/>
                </a:cubicBezTo>
                <a:cubicBezTo>
                  <a:pt x="43354" y="605530"/>
                  <a:pt x="43354" y="608629"/>
                  <a:pt x="46450" y="608629"/>
                </a:cubicBezTo>
                <a:cubicBezTo>
                  <a:pt x="43354" y="602432"/>
                  <a:pt x="46450" y="596235"/>
                  <a:pt x="46450" y="583841"/>
                </a:cubicBezTo>
                <a:cubicBezTo>
                  <a:pt x="49547" y="583841"/>
                  <a:pt x="49547" y="583841"/>
                  <a:pt x="52644" y="583841"/>
                </a:cubicBezTo>
                <a:cubicBezTo>
                  <a:pt x="52644" y="586939"/>
                  <a:pt x="55740" y="586939"/>
                  <a:pt x="55740" y="590038"/>
                </a:cubicBezTo>
                <a:cubicBezTo>
                  <a:pt x="58837" y="586939"/>
                  <a:pt x="65030" y="577644"/>
                  <a:pt x="61934" y="571447"/>
                </a:cubicBezTo>
                <a:cubicBezTo>
                  <a:pt x="61934" y="574545"/>
                  <a:pt x="55740" y="574545"/>
                  <a:pt x="58837" y="580742"/>
                </a:cubicBezTo>
                <a:cubicBezTo>
                  <a:pt x="49547" y="583841"/>
                  <a:pt x="49547" y="577644"/>
                  <a:pt x="43354" y="577644"/>
                </a:cubicBezTo>
                <a:cubicBezTo>
                  <a:pt x="40257" y="568348"/>
                  <a:pt x="46450" y="571447"/>
                  <a:pt x="49547" y="571447"/>
                </a:cubicBezTo>
                <a:cubicBezTo>
                  <a:pt x="49547" y="565250"/>
                  <a:pt x="46450" y="555954"/>
                  <a:pt x="37160" y="549757"/>
                </a:cubicBezTo>
                <a:cubicBezTo>
                  <a:pt x="34064" y="559053"/>
                  <a:pt x="30967" y="565250"/>
                  <a:pt x="18580" y="562151"/>
                </a:cubicBezTo>
                <a:cubicBezTo>
                  <a:pt x="15484" y="555954"/>
                  <a:pt x="21677" y="559053"/>
                  <a:pt x="21677" y="559053"/>
                </a:cubicBezTo>
                <a:cubicBezTo>
                  <a:pt x="24774" y="552856"/>
                  <a:pt x="15484" y="559053"/>
                  <a:pt x="18580" y="552856"/>
                </a:cubicBezTo>
                <a:cubicBezTo>
                  <a:pt x="15484" y="552856"/>
                  <a:pt x="9290" y="552856"/>
                  <a:pt x="9290" y="559053"/>
                </a:cubicBezTo>
                <a:cubicBezTo>
                  <a:pt x="9290" y="562151"/>
                  <a:pt x="9290" y="552856"/>
                  <a:pt x="6193" y="549757"/>
                </a:cubicBezTo>
                <a:cubicBezTo>
                  <a:pt x="3097" y="549757"/>
                  <a:pt x="3097" y="555954"/>
                  <a:pt x="0" y="555954"/>
                </a:cubicBezTo>
                <a:cubicBezTo>
                  <a:pt x="0" y="552856"/>
                  <a:pt x="3097" y="549757"/>
                  <a:pt x="3097" y="540462"/>
                </a:cubicBezTo>
                <a:cubicBezTo>
                  <a:pt x="9290" y="537363"/>
                  <a:pt x="18580" y="534265"/>
                  <a:pt x="18580" y="524969"/>
                </a:cubicBezTo>
                <a:cubicBezTo>
                  <a:pt x="21677" y="524969"/>
                  <a:pt x="24774" y="524969"/>
                  <a:pt x="24774" y="528068"/>
                </a:cubicBezTo>
                <a:cubicBezTo>
                  <a:pt x="30967" y="518772"/>
                  <a:pt x="18580" y="512575"/>
                  <a:pt x="27870" y="506378"/>
                </a:cubicBezTo>
                <a:cubicBezTo>
                  <a:pt x="24774" y="503280"/>
                  <a:pt x="21677" y="503280"/>
                  <a:pt x="21677" y="506378"/>
                </a:cubicBezTo>
                <a:cubicBezTo>
                  <a:pt x="18580" y="506378"/>
                  <a:pt x="27870" y="500181"/>
                  <a:pt x="21677" y="497083"/>
                </a:cubicBezTo>
                <a:cubicBezTo>
                  <a:pt x="27870" y="493984"/>
                  <a:pt x="27870" y="506378"/>
                  <a:pt x="34064" y="509477"/>
                </a:cubicBezTo>
                <a:cubicBezTo>
                  <a:pt x="40257" y="500181"/>
                  <a:pt x="30967" y="500181"/>
                  <a:pt x="37160" y="490886"/>
                </a:cubicBezTo>
                <a:cubicBezTo>
                  <a:pt x="40257" y="490886"/>
                  <a:pt x="40257" y="493984"/>
                  <a:pt x="43354" y="497083"/>
                </a:cubicBezTo>
                <a:cubicBezTo>
                  <a:pt x="43354" y="497083"/>
                  <a:pt x="46450" y="487787"/>
                  <a:pt x="46450" y="497083"/>
                </a:cubicBezTo>
                <a:cubicBezTo>
                  <a:pt x="43354" y="500181"/>
                  <a:pt x="40257" y="497083"/>
                  <a:pt x="40257" y="497083"/>
                </a:cubicBezTo>
                <a:cubicBezTo>
                  <a:pt x="40257" y="500181"/>
                  <a:pt x="43354" y="503280"/>
                  <a:pt x="46450" y="506378"/>
                </a:cubicBezTo>
                <a:cubicBezTo>
                  <a:pt x="46450" y="506378"/>
                  <a:pt x="49547" y="503280"/>
                  <a:pt x="46450" y="497083"/>
                </a:cubicBezTo>
                <a:cubicBezTo>
                  <a:pt x="46450" y="497083"/>
                  <a:pt x="46450" y="493984"/>
                  <a:pt x="49547" y="493984"/>
                </a:cubicBezTo>
                <a:cubicBezTo>
                  <a:pt x="49547" y="487787"/>
                  <a:pt x="43354" y="490886"/>
                  <a:pt x="43354" y="487787"/>
                </a:cubicBezTo>
                <a:cubicBezTo>
                  <a:pt x="40257" y="484689"/>
                  <a:pt x="43354" y="481590"/>
                  <a:pt x="43354" y="478491"/>
                </a:cubicBezTo>
                <a:cubicBezTo>
                  <a:pt x="49547" y="481590"/>
                  <a:pt x="46450" y="484689"/>
                  <a:pt x="46450" y="487787"/>
                </a:cubicBezTo>
                <a:cubicBezTo>
                  <a:pt x="46450" y="487787"/>
                  <a:pt x="49547" y="484689"/>
                  <a:pt x="49547" y="484689"/>
                </a:cubicBezTo>
                <a:cubicBezTo>
                  <a:pt x="52644" y="481590"/>
                  <a:pt x="49547" y="478491"/>
                  <a:pt x="46450" y="478491"/>
                </a:cubicBezTo>
                <a:cubicBezTo>
                  <a:pt x="49547" y="472294"/>
                  <a:pt x="52644" y="481590"/>
                  <a:pt x="55740" y="481590"/>
                </a:cubicBezTo>
                <a:cubicBezTo>
                  <a:pt x="61934" y="472294"/>
                  <a:pt x="68127" y="478491"/>
                  <a:pt x="74320" y="469196"/>
                </a:cubicBezTo>
                <a:cubicBezTo>
                  <a:pt x="71224" y="466097"/>
                  <a:pt x="77417" y="459900"/>
                  <a:pt x="74320" y="456802"/>
                </a:cubicBezTo>
                <a:cubicBezTo>
                  <a:pt x="65030" y="462999"/>
                  <a:pt x="68127" y="459900"/>
                  <a:pt x="58837" y="459900"/>
                </a:cubicBezTo>
                <a:cubicBezTo>
                  <a:pt x="58837" y="456802"/>
                  <a:pt x="58837" y="456802"/>
                  <a:pt x="58837" y="453703"/>
                </a:cubicBezTo>
                <a:cubicBezTo>
                  <a:pt x="58837" y="450605"/>
                  <a:pt x="61934" y="450605"/>
                  <a:pt x="61934" y="450605"/>
                </a:cubicBezTo>
                <a:cubicBezTo>
                  <a:pt x="58837" y="444408"/>
                  <a:pt x="58837" y="444408"/>
                  <a:pt x="58837" y="438211"/>
                </a:cubicBezTo>
                <a:cubicBezTo>
                  <a:pt x="58837" y="435112"/>
                  <a:pt x="61934" y="441309"/>
                  <a:pt x="61934" y="435112"/>
                </a:cubicBezTo>
                <a:cubicBezTo>
                  <a:pt x="65030" y="438211"/>
                  <a:pt x="68127" y="441309"/>
                  <a:pt x="65030" y="444408"/>
                </a:cubicBezTo>
                <a:cubicBezTo>
                  <a:pt x="68127" y="444408"/>
                  <a:pt x="68127" y="441309"/>
                  <a:pt x="71224" y="441309"/>
                </a:cubicBezTo>
                <a:cubicBezTo>
                  <a:pt x="68127" y="438211"/>
                  <a:pt x="65030" y="438211"/>
                  <a:pt x="68127" y="435112"/>
                </a:cubicBezTo>
                <a:cubicBezTo>
                  <a:pt x="74320" y="435112"/>
                  <a:pt x="74320" y="441309"/>
                  <a:pt x="71224" y="447506"/>
                </a:cubicBezTo>
                <a:cubicBezTo>
                  <a:pt x="77417" y="447506"/>
                  <a:pt x="77417" y="444408"/>
                  <a:pt x="80514" y="444408"/>
                </a:cubicBezTo>
                <a:cubicBezTo>
                  <a:pt x="80514" y="441309"/>
                  <a:pt x="77417" y="441309"/>
                  <a:pt x="80514" y="441309"/>
                </a:cubicBezTo>
                <a:cubicBezTo>
                  <a:pt x="71224" y="438211"/>
                  <a:pt x="71224" y="425817"/>
                  <a:pt x="65030" y="419620"/>
                </a:cubicBezTo>
                <a:cubicBezTo>
                  <a:pt x="74320" y="419620"/>
                  <a:pt x="77417" y="413423"/>
                  <a:pt x="89804" y="413423"/>
                </a:cubicBezTo>
                <a:cubicBezTo>
                  <a:pt x="86707" y="410324"/>
                  <a:pt x="86707" y="401029"/>
                  <a:pt x="80514" y="401029"/>
                </a:cubicBezTo>
                <a:cubicBezTo>
                  <a:pt x="80514" y="397930"/>
                  <a:pt x="89804" y="394832"/>
                  <a:pt x="86707" y="394832"/>
                </a:cubicBezTo>
                <a:cubicBezTo>
                  <a:pt x="86707" y="391733"/>
                  <a:pt x="89804" y="394832"/>
                  <a:pt x="89804" y="391733"/>
                </a:cubicBezTo>
                <a:cubicBezTo>
                  <a:pt x="92901" y="394832"/>
                  <a:pt x="89804" y="394832"/>
                  <a:pt x="89804" y="397930"/>
                </a:cubicBezTo>
                <a:cubicBezTo>
                  <a:pt x="95997" y="394832"/>
                  <a:pt x="99094" y="401029"/>
                  <a:pt x="95997" y="404127"/>
                </a:cubicBezTo>
                <a:cubicBezTo>
                  <a:pt x="99094" y="401029"/>
                  <a:pt x="102191" y="397930"/>
                  <a:pt x="108384" y="401029"/>
                </a:cubicBezTo>
                <a:cubicBezTo>
                  <a:pt x="111481" y="401029"/>
                  <a:pt x="108384" y="394832"/>
                  <a:pt x="111481" y="391733"/>
                </a:cubicBezTo>
                <a:cubicBezTo>
                  <a:pt x="111481" y="388635"/>
                  <a:pt x="111481" y="388635"/>
                  <a:pt x="111481" y="388635"/>
                </a:cubicBezTo>
                <a:cubicBezTo>
                  <a:pt x="102191" y="391733"/>
                  <a:pt x="99094" y="385536"/>
                  <a:pt x="92901" y="385536"/>
                </a:cubicBezTo>
                <a:cubicBezTo>
                  <a:pt x="92901" y="385536"/>
                  <a:pt x="92901" y="385536"/>
                  <a:pt x="95997" y="385536"/>
                </a:cubicBezTo>
                <a:cubicBezTo>
                  <a:pt x="105287" y="388635"/>
                  <a:pt x="102191" y="382438"/>
                  <a:pt x="108384" y="382438"/>
                </a:cubicBezTo>
                <a:cubicBezTo>
                  <a:pt x="102191" y="379339"/>
                  <a:pt x="111481" y="379339"/>
                  <a:pt x="111481" y="373142"/>
                </a:cubicBezTo>
                <a:cubicBezTo>
                  <a:pt x="114577" y="370044"/>
                  <a:pt x="114577" y="373142"/>
                  <a:pt x="114577" y="376241"/>
                </a:cubicBezTo>
                <a:cubicBezTo>
                  <a:pt x="117674" y="373142"/>
                  <a:pt x="117674" y="366945"/>
                  <a:pt x="123867" y="370044"/>
                </a:cubicBezTo>
                <a:cubicBezTo>
                  <a:pt x="123867" y="366945"/>
                  <a:pt x="123867" y="366945"/>
                  <a:pt x="123867" y="363847"/>
                </a:cubicBezTo>
                <a:cubicBezTo>
                  <a:pt x="120771" y="363847"/>
                  <a:pt x="117674" y="363847"/>
                  <a:pt x="117674" y="354551"/>
                </a:cubicBezTo>
                <a:cubicBezTo>
                  <a:pt x="130061" y="363847"/>
                  <a:pt x="120771" y="329763"/>
                  <a:pt x="130061" y="339059"/>
                </a:cubicBezTo>
                <a:cubicBezTo>
                  <a:pt x="136254" y="342157"/>
                  <a:pt x="130061" y="332862"/>
                  <a:pt x="133157" y="332862"/>
                </a:cubicBezTo>
                <a:cubicBezTo>
                  <a:pt x="130061" y="329763"/>
                  <a:pt x="126964" y="329763"/>
                  <a:pt x="114577" y="326665"/>
                </a:cubicBezTo>
                <a:cubicBezTo>
                  <a:pt x="114577" y="329763"/>
                  <a:pt x="117674" y="329763"/>
                  <a:pt x="120771" y="329763"/>
                </a:cubicBezTo>
                <a:cubicBezTo>
                  <a:pt x="117674" y="335960"/>
                  <a:pt x="114577" y="326665"/>
                  <a:pt x="111481" y="329763"/>
                </a:cubicBezTo>
                <a:cubicBezTo>
                  <a:pt x="120771" y="314271"/>
                  <a:pt x="108384" y="295680"/>
                  <a:pt x="126964" y="298778"/>
                </a:cubicBezTo>
                <a:cubicBezTo>
                  <a:pt x="126964" y="295680"/>
                  <a:pt x="126964" y="292581"/>
                  <a:pt x="126964" y="289483"/>
                </a:cubicBezTo>
                <a:cubicBezTo>
                  <a:pt x="126964" y="289483"/>
                  <a:pt x="123867" y="286384"/>
                  <a:pt x="120771" y="286384"/>
                </a:cubicBezTo>
                <a:cubicBezTo>
                  <a:pt x="123867" y="283286"/>
                  <a:pt x="123867" y="277089"/>
                  <a:pt x="126964" y="273990"/>
                </a:cubicBezTo>
                <a:cubicBezTo>
                  <a:pt x="126964" y="273990"/>
                  <a:pt x="120771" y="280187"/>
                  <a:pt x="114577" y="273990"/>
                </a:cubicBezTo>
                <a:cubicBezTo>
                  <a:pt x="123867" y="270892"/>
                  <a:pt x="126964" y="264695"/>
                  <a:pt x="133157" y="261596"/>
                </a:cubicBezTo>
                <a:cubicBezTo>
                  <a:pt x="133157" y="258498"/>
                  <a:pt x="130061" y="257723"/>
                  <a:pt x="127738" y="256561"/>
                </a:cubicBezTo>
                <a:lnTo>
                  <a:pt x="127594" y="255189"/>
                </a:lnTo>
                <a:lnTo>
                  <a:pt x="131609" y="253850"/>
                </a:lnTo>
                <a:cubicBezTo>
                  <a:pt x="132383" y="252301"/>
                  <a:pt x="133157" y="250751"/>
                  <a:pt x="136254" y="252301"/>
                </a:cubicBezTo>
                <a:cubicBezTo>
                  <a:pt x="133157" y="255399"/>
                  <a:pt x="133157" y="264695"/>
                  <a:pt x="139351" y="261596"/>
                </a:cubicBezTo>
                <a:cubicBezTo>
                  <a:pt x="142447" y="258498"/>
                  <a:pt x="136254" y="252301"/>
                  <a:pt x="139351" y="252301"/>
                </a:cubicBezTo>
                <a:cubicBezTo>
                  <a:pt x="139351" y="252301"/>
                  <a:pt x="142447" y="255399"/>
                  <a:pt x="142447" y="252301"/>
                </a:cubicBezTo>
                <a:cubicBezTo>
                  <a:pt x="139351" y="249202"/>
                  <a:pt x="133157" y="252301"/>
                  <a:pt x="133157" y="249202"/>
                </a:cubicBezTo>
                <a:cubicBezTo>
                  <a:pt x="133157" y="250751"/>
                  <a:pt x="131609" y="251526"/>
                  <a:pt x="130061" y="252301"/>
                </a:cubicBezTo>
                <a:lnTo>
                  <a:pt x="127554" y="254809"/>
                </a:lnTo>
                <a:lnTo>
                  <a:pt x="126964" y="249202"/>
                </a:lnTo>
                <a:cubicBezTo>
                  <a:pt x="123867" y="249202"/>
                  <a:pt x="123867" y="252301"/>
                  <a:pt x="120771" y="252301"/>
                </a:cubicBezTo>
                <a:cubicBezTo>
                  <a:pt x="120771" y="246104"/>
                  <a:pt x="130061" y="249202"/>
                  <a:pt x="126964" y="243005"/>
                </a:cubicBezTo>
                <a:cubicBezTo>
                  <a:pt x="139351" y="243005"/>
                  <a:pt x="130061" y="227513"/>
                  <a:pt x="139351" y="218217"/>
                </a:cubicBezTo>
                <a:cubicBezTo>
                  <a:pt x="139351" y="212020"/>
                  <a:pt x="133157" y="221316"/>
                  <a:pt x="133157" y="218217"/>
                </a:cubicBezTo>
                <a:cubicBezTo>
                  <a:pt x="133157" y="212020"/>
                  <a:pt x="139351" y="212020"/>
                  <a:pt x="142447" y="208922"/>
                </a:cubicBezTo>
                <a:cubicBezTo>
                  <a:pt x="142447" y="202725"/>
                  <a:pt x="133157" y="199626"/>
                  <a:pt x="133157" y="190331"/>
                </a:cubicBezTo>
                <a:cubicBezTo>
                  <a:pt x="139351" y="196528"/>
                  <a:pt x="148641" y="208922"/>
                  <a:pt x="148641" y="215119"/>
                </a:cubicBezTo>
                <a:cubicBezTo>
                  <a:pt x="151737" y="218217"/>
                  <a:pt x="154834" y="215119"/>
                  <a:pt x="157931" y="221316"/>
                </a:cubicBezTo>
                <a:cubicBezTo>
                  <a:pt x="164124" y="218217"/>
                  <a:pt x="157931" y="212020"/>
                  <a:pt x="151737" y="212020"/>
                </a:cubicBezTo>
                <a:cubicBezTo>
                  <a:pt x="151737" y="208922"/>
                  <a:pt x="151737" y="205823"/>
                  <a:pt x="151737" y="205823"/>
                </a:cubicBezTo>
                <a:cubicBezTo>
                  <a:pt x="157931" y="202725"/>
                  <a:pt x="154834" y="205823"/>
                  <a:pt x="161028" y="205823"/>
                </a:cubicBezTo>
                <a:cubicBezTo>
                  <a:pt x="151737" y="193429"/>
                  <a:pt x="167221" y="205823"/>
                  <a:pt x="164124" y="193429"/>
                </a:cubicBezTo>
                <a:cubicBezTo>
                  <a:pt x="167221" y="193429"/>
                  <a:pt x="167221" y="196528"/>
                  <a:pt x="167221" y="199626"/>
                </a:cubicBezTo>
                <a:cubicBezTo>
                  <a:pt x="173414" y="199626"/>
                  <a:pt x="173414" y="202725"/>
                  <a:pt x="176511" y="199626"/>
                </a:cubicBezTo>
                <a:cubicBezTo>
                  <a:pt x="176511" y="196528"/>
                  <a:pt x="170318" y="196528"/>
                  <a:pt x="167221" y="193429"/>
                </a:cubicBezTo>
                <a:cubicBezTo>
                  <a:pt x="170318" y="181035"/>
                  <a:pt x="173414" y="174838"/>
                  <a:pt x="164124" y="168641"/>
                </a:cubicBezTo>
                <a:cubicBezTo>
                  <a:pt x="167221" y="162444"/>
                  <a:pt x="176511" y="159346"/>
                  <a:pt x="179608" y="165543"/>
                </a:cubicBezTo>
                <a:cubicBezTo>
                  <a:pt x="182704" y="165543"/>
                  <a:pt x="182704" y="162444"/>
                  <a:pt x="185801" y="162444"/>
                </a:cubicBezTo>
                <a:cubicBezTo>
                  <a:pt x="185801" y="156247"/>
                  <a:pt x="179608" y="156247"/>
                  <a:pt x="176511" y="153149"/>
                </a:cubicBezTo>
                <a:cubicBezTo>
                  <a:pt x="176511" y="150050"/>
                  <a:pt x="179608" y="153149"/>
                  <a:pt x="179608" y="150050"/>
                </a:cubicBezTo>
                <a:cubicBezTo>
                  <a:pt x="185801" y="153149"/>
                  <a:pt x="182704" y="159346"/>
                  <a:pt x="191994" y="156247"/>
                </a:cubicBezTo>
                <a:cubicBezTo>
                  <a:pt x="195091" y="156247"/>
                  <a:pt x="191994" y="153149"/>
                  <a:pt x="198188" y="153149"/>
                </a:cubicBezTo>
                <a:cubicBezTo>
                  <a:pt x="201284" y="146951"/>
                  <a:pt x="195091" y="146951"/>
                  <a:pt x="195091" y="143853"/>
                </a:cubicBezTo>
                <a:cubicBezTo>
                  <a:pt x="198188" y="143853"/>
                  <a:pt x="201284" y="140754"/>
                  <a:pt x="204381" y="140754"/>
                </a:cubicBezTo>
                <a:cubicBezTo>
                  <a:pt x="207478" y="140754"/>
                  <a:pt x="204381" y="143853"/>
                  <a:pt x="204381" y="146951"/>
                </a:cubicBezTo>
                <a:cubicBezTo>
                  <a:pt x="207478" y="140754"/>
                  <a:pt x="213671" y="140754"/>
                  <a:pt x="216768" y="134557"/>
                </a:cubicBezTo>
                <a:cubicBezTo>
                  <a:pt x="216768" y="140754"/>
                  <a:pt x="222961" y="140754"/>
                  <a:pt x="226058" y="143853"/>
                </a:cubicBezTo>
                <a:cubicBezTo>
                  <a:pt x="229155" y="137656"/>
                  <a:pt x="232251" y="140754"/>
                  <a:pt x="232251" y="143853"/>
                </a:cubicBezTo>
                <a:cubicBezTo>
                  <a:pt x="238445" y="143853"/>
                  <a:pt x="232251" y="131459"/>
                  <a:pt x="238445" y="128360"/>
                </a:cubicBezTo>
                <a:cubicBezTo>
                  <a:pt x="238445" y="128360"/>
                  <a:pt x="241541" y="131459"/>
                  <a:pt x="241541" y="134557"/>
                </a:cubicBezTo>
                <a:cubicBezTo>
                  <a:pt x="241541" y="134557"/>
                  <a:pt x="244638" y="131459"/>
                  <a:pt x="244638" y="131459"/>
                </a:cubicBezTo>
                <a:cubicBezTo>
                  <a:pt x="238445" y="119065"/>
                  <a:pt x="250831" y="112868"/>
                  <a:pt x="241541" y="109769"/>
                </a:cubicBezTo>
                <a:cubicBezTo>
                  <a:pt x="241541" y="100474"/>
                  <a:pt x="247735" y="97375"/>
                  <a:pt x="253928" y="94277"/>
                </a:cubicBezTo>
                <a:cubicBezTo>
                  <a:pt x="257025" y="94277"/>
                  <a:pt x="257025" y="97375"/>
                  <a:pt x="253928" y="97375"/>
                </a:cubicBezTo>
                <a:cubicBezTo>
                  <a:pt x="253928" y="100474"/>
                  <a:pt x="257025" y="97375"/>
                  <a:pt x="260121" y="100474"/>
                </a:cubicBezTo>
                <a:cubicBezTo>
                  <a:pt x="257025" y="103572"/>
                  <a:pt x="257025" y="106671"/>
                  <a:pt x="257025" y="109769"/>
                </a:cubicBezTo>
                <a:cubicBezTo>
                  <a:pt x="263218" y="112868"/>
                  <a:pt x="266315" y="100474"/>
                  <a:pt x="266315" y="94277"/>
                </a:cubicBezTo>
                <a:cubicBezTo>
                  <a:pt x="269411" y="97375"/>
                  <a:pt x="269411" y="97375"/>
                  <a:pt x="272508" y="97375"/>
                </a:cubicBezTo>
                <a:cubicBezTo>
                  <a:pt x="272508" y="103572"/>
                  <a:pt x="266315" y="100474"/>
                  <a:pt x="266315" y="106671"/>
                </a:cubicBezTo>
                <a:cubicBezTo>
                  <a:pt x="266315" y="106671"/>
                  <a:pt x="269411" y="106671"/>
                  <a:pt x="269411" y="109769"/>
                </a:cubicBezTo>
                <a:cubicBezTo>
                  <a:pt x="269411" y="109769"/>
                  <a:pt x="269411" y="106671"/>
                  <a:pt x="275605" y="106671"/>
                </a:cubicBezTo>
                <a:cubicBezTo>
                  <a:pt x="272508" y="103572"/>
                  <a:pt x="272508" y="103572"/>
                  <a:pt x="272508" y="100474"/>
                </a:cubicBezTo>
                <a:cubicBezTo>
                  <a:pt x="275605" y="100474"/>
                  <a:pt x="278701" y="106671"/>
                  <a:pt x="281798" y="100474"/>
                </a:cubicBezTo>
                <a:cubicBezTo>
                  <a:pt x="278701" y="109769"/>
                  <a:pt x="275605" y="119065"/>
                  <a:pt x="281798" y="128360"/>
                </a:cubicBezTo>
                <a:cubicBezTo>
                  <a:pt x="284895" y="115966"/>
                  <a:pt x="281798" y="112868"/>
                  <a:pt x="287991" y="97375"/>
                </a:cubicBezTo>
                <a:cubicBezTo>
                  <a:pt x="287991" y="103572"/>
                  <a:pt x="294185" y="122163"/>
                  <a:pt x="306572" y="125262"/>
                </a:cubicBezTo>
                <a:cubicBezTo>
                  <a:pt x="303475" y="125262"/>
                  <a:pt x="300378" y="131459"/>
                  <a:pt x="297282" y="128360"/>
                </a:cubicBezTo>
                <a:cubicBezTo>
                  <a:pt x="294185" y="134557"/>
                  <a:pt x="303475" y="128360"/>
                  <a:pt x="303475" y="134557"/>
                </a:cubicBezTo>
                <a:cubicBezTo>
                  <a:pt x="300378" y="134557"/>
                  <a:pt x="297282" y="134557"/>
                  <a:pt x="294185" y="134557"/>
                </a:cubicBezTo>
                <a:cubicBezTo>
                  <a:pt x="300378" y="137656"/>
                  <a:pt x="297282" y="140754"/>
                  <a:pt x="297282" y="143853"/>
                </a:cubicBezTo>
                <a:cubicBezTo>
                  <a:pt x="303475" y="146951"/>
                  <a:pt x="294185" y="153149"/>
                  <a:pt x="303475" y="153149"/>
                </a:cubicBezTo>
                <a:cubicBezTo>
                  <a:pt x="297282" y="156247"/>
                  <a:pt x="303475" y="159346"/>
                  <a:pt x="300378" y="162444"/>
                </a:cubicBezTo>
                <a:cubicBezTo>
                  <a:pt x="300378" y="165543"/>
                  <a:pt x="309668" y="159346"/>
                  <a:pt x="306572" y="168641"/>
                </a:cubicBezTo>
                <a:cubicBezTo>
                  <a:pt x="306572" y="165543"/>
                  <a:pt x="312765" y="165543"/>
                  <a:pt x="315862" y="165543"/>
                </a:cubicBezTo>
                <a:cubicBezTo>
                  <a:pt x="315862" y="159346"/>
                  <a:pt x="312765" y="165543"/>
                  <a:pt x="306572" y="165543"/>
                </a:cubicBezTo>
                <a:cubicBezTo>
                  <a:pt x="306572" y="153149"/>
                  <a:pt x="306572" y="153149"/>
                  <a:pt x="303475" y="143853"/>
                </a:cubicBezTo>
                <a:cubicBezTo>
                  <a:pt x="306572" y="146951"/>
                  <a:pt x="309668" y="143853"/>
                  <a:pt x="312765" y="143853"/>
                </a:cubicBezTo>
                <a:cubicBezTo>
                  <a:pt x="315862" y="150050"/>
                  <a:pt x="309668" y="146951"/>
                  <a:pt x="309668" y="153149"/>
                </a:cubicBezTo>
                <a:cubicBezTo>
                  <a:pt x="312765" y="156247"/>
                  <a:pt x="315862" y="153149"/>
                  <a:pt x="315862" y="156247"/>
                </a:cubicBezTo>
                <a:cubicBezTo>
                  <a:pt x="315862" y="143853"/>
                  <a:pt x="325152" y="137656"/>
                  <a:pt x="318958" y="125262"/>
                </a:cubicBezTo>
                <a:cubicBezTo>
                  <a:pt x="318958" y="122163"/>
                  <a:pt x="322055" y="125262"/>
                  <a:pt x="325152" y="125262"/>
                </a:cubicBezTo>
                <a:cubicBezTo>
                  <a:pt x="328248" y="115966"/>
                  <a:pt x="315862" y="115966"/>
                  <a:pt x="312765" y="125262"/>
                </a:cubicBezTo>
                <a:cubicBezTo>
                  <a:pt x="306572" y="122163"/>
                  <a:pt x="312765" y="119065"/>
                  <a:pt x="309668" y="115966"/>
                </a:cubicBezTo>
                <a:cubicBezTo>
                  <a:pt x="312765" y="112868"/>
                  <a:pt x="312765" y="106671"/>
                  <a:pt x="318958" y="109769"/>
                </a:cubicBezTo>
                <a:cubicBezTo>
                  <a:pt x="315862" y="97375"/>
                  <a:pt x="331345" y="100474"/>
                  <a:pt x="325152" y="88080"/>
                </a:cubicBezTo>
                <a:cubicBezTo>
                  <a:pt x="322055" y="88080"/>
                  <a:pt x="322055" y="88080"/>
                  <a:pt x="318958" y="84981"/>
                </a:cubicBezTo>
                <a:cubicBezTo>
                  <a:pt x="322055" y="81883"/>
                  <a:pt x="318958" y="78784"/>
                  <a:pt x="315862" y="75686"/>
                </a:cubicBezTo>
                <a:cubicBezTo>
                  <a:pt x="309668" y="75686"/>
                  <a:pt x="318958" y="78784"/>
                  <a:pt x="315862" y="81883"/>
                </a:cubicBezTo>
                <a:cubicBezTo>
                  <a:pt x="312765" y="84981"/>
                  <a:pt x="312765" y="75686"/>
                  <a:pt x="309668" y="81883"/>
                </a:cubicBezTo>
                <a:cubicBezTo>
                  <a:pt x="306572" y="78784"/>
                  <a:pt x="303475" y="78784"/>
                  <a:pt x="303475" y="72587"/>
                </a:cubicBezTo>
                <a:cubicBezTo>
                  <a:pt x="306572" y="72587"/>
                  <a:pt x="306572" y="75686"/>
                  <a:pt x="306572" y="78784"/>
                </a:cubicBezTo>
                <a:lnTo>
                  <a:pt x="313623" y="70986"/>
                </a:lnTo>
                <a:lnTo>
                  <a:pt x="314715" y="72807"/>
                </a:lnTo>
                <a:cubicBezTo>
                  <a:pt x="333337" y="69704"/>
                  <a:pt x="342472" y="69329"/>
                  <a:pt x="350766" y="66870"/>
                </a:cubicBezTo>
                <a:lnTo>
                  <a:pt x="358106" y="63537"/>
                </a:lnTo>
                <a:lnTo>
                  <a:pt x="359215" y="66390"/>
                </a:lnTo>
                <a:lnTo>
                  <a:pt x="361385" y="62047"/>
                </a:lnTo>
                <a:lnTo>
                  <a:pt x="363657" y="61016"/>
                </a:lnTo>
                <a:lnTo>
                  <a:pt x="380892" y="49034"/>
                </a:lnTo>
                <a:lnTo>
                  <a:pt x="380892" y="53996"/>
                </a:lnTo>
                <a:cubicBezTo>
                  <a:pt x="387085" y="50898"/>
                  <a:pt x="390182" y="53996"/>
                  <a:pt x="396375" y="53996"/>
                </a:cubicBezTo>
                <a:cubicBezTo>
                  <a:pt x="393279" y="50898"/>
                  <a:pt x="390956" y="48574"/>
                  <a:pt x="388634" y="45863"/>
                </a:cubicBezTo>
                <a:lnTo>
                  <a:pt x="386760" y="43332"/>
                </a:lnTo>
                <a:lnTo>
                  <a:pt x="404824" y="24894"/>
                </a:lnTo>
                <a:cubicBezTo>
                  <a:pt x="412732" y="16375"/>
                  <a:pt x="421083" y="8588"/>
                  <a:pt x="430539" y="5751"/>
                </a:cubicBezTo>
                <a:lnTo>
                  <a:pt x="446728" y="2935"/>
                </a:lnTo>
                <a:lnTo>
                  <a:pt x="449019" y="7519"/>
                </a:lnTo>
                <a:cubicBezTo>
                  <a:pt x="449019" y="10617"/>
                  <a:pt x="449019" y="13716"/>
                  <a:pt x="452116" y="13716"/>
                </a:cubicBezTo>
                <a:cubicBezTo>
                  <a:pt x="452116" y="9068"/>
                  <a:pt x="452890" y="5970"/>
                  <a:pt x="452890" y="3258"/>
                </a:cubicBezTo>
                <a:lnTo>
                  <a:pt x="452277" y="1970"/>
                </a:lnTo>
                <a:lnTo>
                  <a:pt x="455891" y="1341"/>
                </a:lnTo>
                <a:lnTo>
                  <a:pt x="458309" y="4420"/>
                </a:lnTo>
                <a:lnTo>
                  <a:pt x="457576" y="1048"/>
                </a:lnTo>
                <a:close/>
              </a:path>
            </a:pathLst>
          </a:custGeom>
          <a:solidFill>
            <a:schemeClr val="tx1">
              <a:lumMod val="85000"/>
              <a:lumOff val="15000"/>
            </a:schemeClr>
          </a:solidFill>
          <a:ln>
            <a:noFill/>
          </a:ln>
        </p:spPr>
        <p:txBody>
          <a:bodyPr vert="horz" wrap="square" lIns="51435" tIns="25718" rIns="51435" bIns="25718"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
        <p:nvSpPr>
          <p:cNvPr id="32" name="文本框 31">
            <a:extLst>
              <a:ext uri="{FF2B5EF4-FFF2-40B4-BE49-F238E27FC236}">
                <a16:creationId xmlns:a16="http://schemas.microsoft.com/office/drawing/2014/main" id="{93DAE622-B911-0305-0EB6-08D6C721E74D}"/>
              </a:ext>
            </a:extLst>
          </p:cNvPr>
          <p:cNvSpPr txBox="1"/>
          <p:nvPr/>
        </p:nvSpPr>
        <p:spPr>
          <a:xfrm>
            <a:off x="3647241" y="5873762"/>
            <a:ext cx="651808" cy="307777"/>
          </a:xfrm>
          <a:prstGeom prst="rect">
            <a:avLst/>
          </a:prstGeom>
          <a:noFill/>
        </p:spPr>
        <p:txBody>
          <a:bodyPr wrap="square" lIns="0" tIns="0" rIns="0" bIns="0" rtlCol="0">
            <a:noAutofit/>
          </a:bodyPr>
          <a:lstStyle/>
          <a:p>
            <a:pPr algn="l"/>
            <a:r>
              <a:rPr lang="en-US" altLang="zh-CN" sz="2000" dirty="0">
                <a:solidFill>
                  <a:schemeClr val="bg1"/>
                </a:solidFill>
                <a:latin typeface="+mn-ea"/>
              </a:rPr>
              <a:t>20XX</a:t>
            </a:r>
            <a:endParaRPr lang="zh-CN" altLang="en-US" sz="2000" b="1" dirty="0">
              <a:solidFill>
                <a:schemeClr val="bg1"/>
              </a:solidFill>
              <a:latin typeface="+mj-lt"/>
              <a:ea typeface="+mj-ea"/>
            </a:endParaRPr>
          </a:p>
        </p:txBody>
      </p:sp>
      <p:sp>
        <p:nvSpPr>
          <p:cNvPr id="37" name="文本框 36">
            <a:extLst>
              <a:ext uri="{FF2B5EF4-FFF2-40B4-BE49-F238E27FC236}">
                <a16:creationId xmlns:a16="http://schemas.microsoft.com/office/drawing/2014/main" id="{9B2D1869-3DBC-8D3B-3642-D5BA6DEF6903}"/>
              </a:ext>
            </a:extLst>
          </p:cNvPr>
          <p:cNvSpPr txBox="1"/>
          <p:nvPr/>
        </p:nvSpPr>
        <p:spPr>
          <a:xfrm>
            <a:off x="4116898" y="4284038"/>
            <a:ext cx="2419969" cy="1341649"/>
          </a:xfrm>
          <a:prstGeom prst="rect">
            <a:avLst/>
          </a:prstGeom>
          <a:noFill/>
        </p:spPr>
        <p:txBody>
          <a:bodyPr wrap="square" lIns="0" tIns="0" rIns="0" bIns="0" rtlCol="0">
            <a:noAutofit/>
          </a:bodyPr>
          <a:lstStyle/>
          <a:p>
            <a:pPr>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a:t>
            </a:r>
            <a:endParaRPr lang="zh-CN" altLang="en-US" sz="1600" dirty="0">
              <a:solidFill>
                <a:schemeClr val="tx1">
                  <a:lumMod val="75000"/>
                  <a:lumOff val="25000"/>
                </a:schemeClr>
              </a:solidFill>
              <a:latin typeface="+mn-ea"/>
            </a:endParaRPr>
          </a:p>
        </p:txBody>
      </p:sp>
      <p:pic>
        <p:nvPicPr>
          <p:cNvPr id="27" name="图片 26" descr="C:\Users\Thinkpad\Desktop\s.png">
            <a:extLst>
              <a:ext uri="{FF2B5EF4-FFF2-40B4-BE49-F238E27FC236}">
                <a16:creationId xmlns:a16="http://schemas.microsoft.com/office/drawing/2014/main" id="{70B5E8F1-4C23-FCF6-54F9-C62C0EDDDADF}"/>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r="11057"/>
          <a:stretch/>
        </p:blipFill>
        <p:spPr bwMode="auto">
          <a:xfrm rot="5400000" flipH="1">
            <a:off x="5074897" y="2734655"/>
            <a:ext cx="1854805" cy="287505"/>
          </a:xfrm>
          <a:custGeom>
            <a:avLst/>
            <a:gdLst>
              <a:gd name="connsiteX0" fmla="*/ 0 w 10372492"/>
              <a:gd name="connsiteY0" fmla="*/ 0 h 1114373"/>
              <a:gd name="connsiteX1" fmla="*/ 10372492 w 10372492"/>
              <a:gd name="connsiteY1" fmla="*/ 0 h 1114373"/>
              <a:gd name="connsiteX2" fmla="*/ 10372492 w 10372492"/>
              <a:gd name="connsiteY2" fmla="*/ 1114373 h 1114373"/>
              <a:gd name="connsiteX3" fmla="*/ 0 w 10372492"/>
              <a:gd name="connsiteY3" fmla="*/ 1114373 h 1114373"/>
            </a:gdLst>
            <a:ahLst/>
            <a:cxnLst>
              <a:cxn ang="0">
                <a:pos x="connsiteX0" y="connsiteY0"/>
              </a:cxn>
              <a:cxn ang="0">
                <a:pos x="connsiteX1" y="connsiteY1"/>
              </a:cxn>
              <a:cxn ang="0">
                <a:pos x="connsiteX2" y="connsiteY2"/>
              </a:cxn>
              <a:cxn ang="0">
                <a:pos x="connsiteX3" y="connsiteY3"/>
              </a:cxn>
            </a:cxnLst>
            <a:rect l="l" t="t" r="r" b="b"/>
            <a:pathLst>
              <a:path w="10372492" h="1114373">
                <a:moveTo>
                  <a:pt x="0" y="0"/>
                </a:moveTo>
                <a:lnTo>
                  <a:pt x="10372492" y="0"/>
                </a:lnTo>
                <a:lnTo>
                  <a:pt x="10372492" y="1114373"/>
                </a:lnTo>
                <a:lnTo>
                  <a:pt x="0" y="1114373"/>
                </a:lnTo>
                <a:close/>
              </a:path>
            </a:pathLst>
          </a:custGeom>
          <a:noFill/>
          <a:extLst>
            <a:ext uri="{909E8E84-426E-40DD-AFC4-6F175D3DCCD1}">
              <a14:hiddenFill xmlns:a14="http://schemas.microsoft.com/office/drawing/2010/main">
                <a:solidFill>
                  <a:srgbClr val="FFFFFF"/>
                </a:solidFill>
              </a14:hiddenFill>
            </a:ext>
          </a:extLst>
        </p:spPr>
      </p:pic>
      <p:sp>
        <p:nvSpPr>
          <p:cNvPr id="28" name="任意多边形: 形状 27">
            <a:extLst>
              <a:ext uri="{FF2B5EF4-FFF2-40B4-BE49-F238E27FC236}">
                <a16:creationId xmlns:a16="http://schemas.microsoft.com/office/drawing/2014/main" id="{6B178A58-1A94-7FED-4894-9754490510BA}"/>
              </a:ext>
            </a:extLst>
          </p:cNvPr>
          <p:cNvSpPr/>
          <p:nvPr/>
        </p:nvSpPr>
        <p:spPr bwMode="auto">
          <a:xfrm>
            <a:off x="5557053" y="1226752"/>
            <a:ext cx="890492" cy="816112"/>
          </a:xfrm>
          <a:custGeom>
            <a:avLst/>
            <a:gdLst>
              <a:gd name="connsiteX0" fmla="*/ 362312 w 1015711"/>
              <a:gd name="connsiteY0" fmla="*/ 875100 h 930873"/>
              <a:gd name="connsiteX1" fmla="*/ 363159 w 1015711"/>
              <a:gd name="connsiteY1" fmla="*/ 881456 h 930873"/>
              <a:gd name="connsiteX2" fmla="*/ 362312 w 1015711"/>
              <a:gd name="connsiteY2" fmla="*/ 881297 h 930873"/>
              <a:gd name="connsiteX3" fmla="*/ 362312 w 1015711"/>
              <a:gd name="connsiteY3" fmla="*/ 875100 h 930873"/>
              <a:gd name="connsiteX4" fmla="*/ 387085 w 1015711"/>
              <a:gd name="connsiteY4" fmla="*/ 872002 h 930873"/>
              <a:gd name="connsiteX5" fmla="*/ 393279 w 1015711"/>
              <a:gd name="connsiteY5" fmla="*/ 893691 h 930873"/>
              <a:gd name="connsiteX6" fmla="*/ 399472 w 1015711"/>
              <a:gd name="connsiteY6" fmla="*/ 893691 h 930873"/>
              <a:gd name="connsiteX7" fmla="*/ 387085 w 1015711"/>
              <a:gd name="connsiteY7" fmla="*/ 872002 h 930873"/>
              <a:gd name="connsiteX8" fmla="*/ 527597 w 1015711"/>
              <a:gd name="connsiteY8" fmla="*/ 870840 h 930873"/>
              <a:gd name="connsiteX9" fmla="*/ 523339 w 1015711"/>
              <a:gd name="connsiteY9" fmla="*/ 872002 h 930873"/>
              <a:gd name="connsiteX10" fmla="*/ 523339 w 1015711"/>
              <a:gd name="connsiteY10" fmla="*/ 881297 h 930873"/>
              <a:gd name="connsiteX11" fmla="*/ 529533 w 1015711"/>
              <a:gd name="connsiteY11" fmla="*/ 878199 h 930873"/>
              <a:gd name="connsiteX12" fmla="*/ 526436 w 1015711"/>
              <a:gd name="connsiteY12" fmla="*/ 872002 h 930873"/>
              <a:gd name="connsiteX13" fmla="*/ 529533 w 1015711"/>
              <a:gd name="connsiteY13" fmla="*/ 872002 h 930873"/>
              <a:gd name="connsiteX14" fmla="*/ 527597 w 1015711"/>
              <a:gd name="connsiteY14" fmla="*/ 870840 h 930873"/>
              <a:gd name="connsiteX15" fmla="*/ 452116 w 1015711"/>
              <a:gd name="connsiteY15" fmla="*/ 868903 h 930873"/>
              <a:gd name="connsiteX16" fmla="*/ 439729 w 1015711"/>
              <a:gd name="connsiteY16" fmla="*/ 872002 h 930873"/>
              <a:gd name="connsiteX17" fmla="*/ 449019 w 1015711"/>
              <a:gd name="connsiteY17" fmla="*/ 875100 h 930873"/>
              <a:gd name="connsiteX18" fmla="*/ 452116 w 1015711"/>
              <a:gd name="connsiteY18" fmla="*/ 868903 h 930873"/>
              <a:gd name="connsiteX19" fmla="*/ 418052 w 1015711"/>
              <a:gd name="connsiteY19" fmla="*/ 862706 h 930873"/>
              <a:gd name="connsiteX20" fmla="*/ 405665 w 1015711"/>
              <a:gd name="connsiteY20" fmla="*/ 865805 h 930873"/>
              <a:gd name="connsiteX21" fmla="*/ 414955 w 1015711"/>
              <a:gd name="connsiteY21" fmla="*/ 878199 h 930873"/>
              <a:gd name="connsiteX22" fmla="*/ 424245 w 1015711"/>
              <a:gd name="connsiteY22" fmla="*/ 875100 h 930873"/>
              <a:gd name="connsiteX23" fmla="*/ 418052 w 1015711"/>
              <a:gd name="connsiteY23" fmla="*/ 862706 h 930873"/>
              <a:gd name="connsiteX24" fmla="*/ 680427 w 1015711"/>
              <a:gd name="connsiteY24" fmla="*/ 856201 h 930873"/>
              <a:gd name="connsiteX25" fmla="*/ 681270 w 1015711"/>
              <a:gd name="connsiteY25" fmla="*/ 856509 h 930873"/>
              <a:gd name="connsiteX26" fmla="*/ 675077 w 1015711"/>
              <a:gd name="connsiteY26" fmla="*/ 859608 h 930873"/>
              <a:gd name="connsiteX27" fmla="*/ 789654 w 1015711"/>
              <a:gd name="connsiteY27" fmla="*/ 850312 h 930873"/>
              <a:gd name="connsiteX28" fmla="*/ 777267 w 1015711"/>
              <a:gd name="connsiteY28" fmla="*/ 856509 h 930873"/>
              <a:gd name="connsiteX29" fmla="*/ 789654 w 1015711"/>
              <a:gd name="connsiteY29" fmla="*/ 850312 h 930873"/>
              <a:gd name="connsiteX30" fmla="*/ 746300 w 1015711"/>
              <a:gd name="connsiteY30" fmla="*/ 850312 h 930873"/>
              <a:gd name="connsiteX31" fmla="*/ 730817 w 1015711"/>
              <a:gd name="connsiteY31" fmla="*/ 856509 h 930873"/>
              <a:gd name="connsiteX32" fmla="*/ 746300 w 1015711"/>
              <a:gd name="connsiteY32" fmla="*/ 850312 h 930873"/>
              <a:gd name="connsiteX33" fmla="*/ 396375 w 1015711"/>
              <a:gd name="connsiteY33" fmla="*/ 850312 h 930873"/>
              <a:gd name="connsiteX34" fmla="*/ 399472 w 1015711"/>
              <a:gd name="connsiteY34" fmla="*/ 862706 h 930873"/>
              <a:gd name="connsiteX35" fmla="*/ 405665 w 1015711"/>
              <a:gd name="connsiteY35" fmla="*/ 859608 h 930873"/>
              <a:gd name="connsiteX36" fmla="*/ 418052 w 1015711"/>
              <a:gd name="connsiteY36" fmla="*/ 856509 h 930873"/>
              <a:gd name="connsiteX37" fmla="*/ 405665 w 1015711"/>
              <a:gd name="connsiteY37" fmla="*/ 850312 h 930873"/>
              <a:gd name="connsiteX38" fmla="*/ 396375 w 1015711"/>
              <a:gd name="connsiteY38" fmla="*/ 850312 h 930873"/>
              <a:gd name="connsiteX39" fmla="*/ 343732 w 1015711"/>
              <a:gd name="connsiteY39" fmla="*/ 850312 h 930873"/>
              <a:gd name="connsiteX40" fmla="*/ 343732 w 1015711"/>
              <a:gd name="connsiteY40" fmla="*/ 862706 h 930873"/>
              <a:gd name="connsiteX41" fmla="*/ 346828 w 1015711"/>
              <a:gd name="connsiteY41" fmla="*/ 862706 h 930873"/>
              <a:gd name="connsiteX42" fmla="*/ 346828 w 1015711"/>
              <a:gd name="connsiteY42" fmla="*/ 856509 h 930873"/>
              <a:gd name="connsiteX43" fmla="*/ 356118 w 1015711"/>
              <a:gd name="connsiteY43" fmla="*/ 859608 h 930873"/>
              <a:gd name="connsiteX44" fmla="*/ 362312 w 1015711"/>
              <a:gd name="connsiteY44" fmla="*/ 850312 h 930873"/>
              <a:gd name="connsiteX45" fmla="*/ 353022 w 1015711"/>
              <a:gd name="connsiteY45" fmla="*/ 856509 h 930873"/>
              <a:gd name="connsiteX46" fmla="*/ 343732 w 1015711"/>
              <a:gd name="connsiteY46" fmla="*/ 850312 h 930873"/>
              <a:gd name="connsiteX47" fmla="*/ 334442 w 1015711"/>
              <a:gd name="connsiteY47" fmla="*/ 850312 h 930873"/>
              <a:gd name="connsiteX48" fmla="*/ 337538 w 1015711"/>
              <a:gd name="connsiteY48" fmla="*/ 862706 h 930873"/>
              <a:gd name="connsiteX49" fmla="*/ 340635 w 1015711"/>
              <a:gd name="connsiteY49" fmla="*/ 859608 h 930873"/>
              <a:gd name="connsiteX50" fmla="*/ 334442 w 1015711"/>
              <a:gd name="connsiteY50" fmla="*/ 850312 h 930873"/>
              <a:gd name="connsiteX51" fmla="*/ 678173 w 1015711"/>
              <a:gd name="connsiteY51" fmla="*/ 831721 h 930873"/>
              <a:gd name="connsiteX52" fmla="*/ 672754 w 1015711"/>
              <a:gd name="connsiteY52" fmla="*/ 833658 h 930873"/>
              <a:gd name="connsiteX53" fmla="*/ 672599 w 1015711"/>
              <a:gd name="connsiteY53" fmla="*/ 834510 h 930873"/>
              <a:gd name="connsiteX54" fmla="*/ 671980 w 1015711"/>
              <a:gd name="connsiteY54" fmla="*/ 834820 h 930873"/>
              <a:gd name="connsiteX55" fmla="*/ 672496 w 1015711"/>
              <a:gd name="connsiteY55" fmla="*/ 835078 h 930873"/>
              <a:gd name="connsiteX56" fmla="*/ 671980 w 1015711"/>
              <a:gd name="connsiteY56" fmla="*/ 837918 h 930873"/>
              <a:gd name="connsiteX57" fmla="*/ 678173 w 1015711"/>
              <a:gd name="connsiteY57" fmla="*/ 837918 h 930873"/>
              <a:gd name="connsiteX58" fmla="*/ 672496 w 1015711"/>
              <a:gd name="connsiteY58" fmla="*/ 835078 h 930873"/>
              <a:gd name="connsiteX59" fmla="*/ 672599 w 1015711"/>
              <a:gd name="connsiteY59" fmla="*/ 834510 h 930873"/>
              <a:gd name="connsiteX60" fmla="*/ 668883 w 1015711"/>
              <a:gd name="connsiteY60" fmla="*/ 831721 h 930873"/>
              <a:gd name="connsiteX61" fmla="*/ 659593 w 1015711"/>
              <a:gd name="connsiteY61" fmla="*/ 841017 h 930873"/>
              <a:gd name="connsiteX62" fmla="*/ 668883 w 1015711"/>
              <a:gd name="connsiteY62" fmla="*/ 841017 h 930873"/>
              <a:gd name="connsiteX63" fmla="*/ 668883 w 1015711"/>
              <a:gd name="connsiteY63" fmla="*/ 831721 h 930873"/>
              <a:gd name="connsiteX64" fmla="*/ 696753 w 1015711"/>
              <a:gd name="connsiteY64" fmla="*/ 822425 h 930873"/>
              <a:gd name="connsiteX65" fmla="*/ 690560 w 1015711"/>
              <a:gd name="connsiteY65" fmla="*/ 834820 h 930873"/>
              <a:gd name="connsiteX66" fmla="*/ 699850 w 1015711"/>
              <a:gd name="connsiteY66" fmla="*/ 828623 h 930873"/>
              <a:gd name="connsiteX67" fmla="*/ 696753 w 1015711"/>
              <a:gd name="connsiteY67" fmla="*/ 822425 h 930873"/>
              <a:gd name="connsiteX68" fmla="*/ 346828 w 1015711"/>
              <a:gd name="connsiteY68" fmla="*/ 822425 h 930873"/>
              <a:gd name="connsiteX69" fmla="*/ 325152 w 1015711"/>
              <a:gd name="connsiteY69" fmla="*/ 831721 h 930873"/>
              <a:gd name="connsiteX70" fmla="*/ 328248 w 1015711"/>
              <a:gd name="connsiteY70" fmla="*/ 841017 h 930873"/>
              <a:gd name="connsiteX71" fmla="*/ 353022 w 1015711"/>
              <a:gd name="connsiteY71" fmla="*/ 831721 h 930873"/>
              <a:gd name="connsiteX72" fmla="*/ 346828 w 1015711"/>
              <a:gd name="connsiteY72" fmla="*/ 822425 h 930873"/>
              <a:gd name="connsiteX73" fmla="*/ 675077 w 1015711"/>
              <a:gd name="connsiteY73" fmla="*/ 819327 h 930873"/>
              <a:gd name="connsiteX74" fmla="*/ 681270 w 1015711"/>
              <a:gd name="connsiteY74" fmla="*/ 825524 h 930873"/>
              <a:gd name="connsiteX75" fmla="*/ 684367 w 1015711"/>
              <a:gd name="connsiteY75" fmla="*/ 819327 h 930873"/>
              <a:gd name="connsiteX76" fmla="*/ 675077 w 1015711"/>
              <a:gd name="connsiteY76" fmla="*/ 819327 h 930873"/>
              <a:gd name="connsiteX77" fmla="*/ 789654 w 1015711"/>
              <a:gd name="connsiteY77" fmla="*/ 816228 h 930873"/>
              <a:gd name="connsiteX78" fmla="*/ 783460 w 1015711"/>
              <a:gd name="connsiteY78" fmla="*/ 841017 h 930873"/>
              <a:gd name="connsiteX79" fmla="*/ 783460 w 1015711"/>
              <a:gd name="connsiteY79" fmla="*/ 834820 h 930873"/>
              <a:gd name="connsiteX80" fmla="*/ 777267 w 1015711"/>
              <a:gd name="connsiteY80" fmla="*/ 834820 h 930873"/>
              <a:gd name="connsiteX81" fmla="*/ 774170 w 1015711"/>
              <a:gd name="connsiteY81" fmla="*/ 850312 h 930873"/>
              <a:gd name="connsiteX82" fmla="*/ 764880 w 1015711"/>
              <a:gd name="connsiteY82" fmla="*/ 856509 h 930873"/>
              <a:gd name="connsiteX83" fmla="*/ 774170 w 1015711"/>
              <a:gd name="connsiteY83" fmla="*/ 850312 h 930873"/>
              <a:gd name="connsiteX84" fmla="*/ 783460 w 1015711"/>
              <a:gd name="connsiteY84" fmla="*/ 847214 h 930873"/>
              <a:gd name="connsiteX85" fmla="*/ 789654 w 1015711"/>
              <a:gd name="connsiteY85" fmla="*/ 822425 h 930873"/>
              <a:gd name="connsiteX86" fmla="*/ 795847 w 1015711"/>
              <a:gd name="connsiteY86" fmla="*/ 825524 h 930873"/>
              <a:gd name="connsiteX87" fmla="*/ 789654 w 1015711"/>
              <a:gd name="connsiteY87" fmla="*/ 816228 h 930873"/>
              <a:gd name="connsiteX88" fmla="*/ 418052 w 1015711"/>
              <a:gd name="connsiteY88" fmla="*/ 816228 h 930873"/>
              <a:gd name="connsiteX89" fmla="*/ 411859 w 1015711"/>
              <a:gd name="connsiteY89" fmla="*/ 822425 h 930873"/>
              <a:gd name="connsiteX90" fmla="*/ 408762 w 1015711"/>
              <a:gd name="connsiteY90" fmla="*/ 822425 h 930873"/>
              <a:gd name="connsiteX91" fmla="*/ 421149 w 1015711"/>
              <a:gd name="connsiteY91" fmla="*/ 822425 h 930873"/>
              <a:gd name="connsiteX92" fmla="*/ 418052 w 1015711"/>
              <a:gd name="connsiteY92" fmla="*/ 816228 h 930873"/>
              <a:gd name="connsiteX93" fmla="*/ 802428 w 1015711"/>
              <a:gd name="connsiteY93" fmla="*/ 814292 h 930873"/>
              <a:gd name="connsiteX94" fmla="*/ 798944 w 1015711"/>
              <a:gd name="connsiteY94" fmla="*/ 819327 h 930873"/>
              <a:gd name="connsiteX95" fmla="*/ 802040 w 1015711"/>
              <a:gd name="connsiteY95" fmla="*/ 831721 h 930873"/>
              <a:gd name="connsiteX96" fmla="*/ 792750 w 1015711"/>
              <a:gd name="connsiteY96" fmla="*/ 834820 h 930873"/>
              <a:gd name="connsiteX97" fmla="*/ 795847 w 1015711"/>
              <a:gd name="connsiteY97" fmla="*/ 841017 h 930873"/>
              <a:gd name="connsiteX98" fmla="*/ 814427 w 1015711"/>
              <a:gd name="connsiteY98" fmla="*/ 828623 h 930873"/>
              <a:gd name="connsiteX99" fmla="*/ 811331 w 1015711"/>
              <a:gd name="connsiteY99" fmla="*/ 831721 h 930873"/>
              <a:gd name="connsiteX100" fmla="*/ 808234 w 1015711"/>
              <a:gd name="connsiteY100" fmla="*/ 816228 h 930873"/>
              <a:gd name="connsiteX101" fmla="*/ 802428 w 1015711"/>
              <a:gd name="connsiteY101" fmla="*/ 814292 h 930873"/>
              <a:gd name="connsiteX102" fmla="*/ 696753 w 1015711"/>
              <a:gd name="connsiteY102" fmla="*/ 813130 h 930873"/>
              <a:gd name="connsiteX103" fmla="*/ 702947 w 1015711"/>
              <a:gd name="connsiteY103" fmla="*/ 825524 h 930873"/>
              <a:gd name="connsiteX104" fmla="*/ 702947 w 1015711"/>
              <a:gd name="connsiteY104" fmla="*/ 816228 h 930873"/>
              <a:gd name="connsiteX105" fmla="*/ 696753 w 1015711"/>
              <a:gd name="connsiteY105" fmla="*/ 813130 h 930873"/>
              <a:gd name="connsiteX106" fmla="*/ 368505 w 1015711"/>
              <a:gd name="connsiteY106" fmla="*/ 810031 h 930873"/>
              <a:gd name="connsiteX107" fmla="*/ 359215 w 1015711"/>
              <a:gd name="connsiteY107" fmla="*/ 819327 h 930873"/>
              <a:gd name="connsiteX108" fmla="*/ 368505 w 1015711"/>
              <a:gd name="connsiteY108" fmla="*/ 810031 h 930873"/>
              <a:gd name="connsiteX109" fmla="*/ 808234 w 1015711"/>
              <a:gd name="connsiteY109" fmla="*/ 806933 h 930873"/>
              <a:gd name="connsiteX110" fmla="*/ 798944 w 1015711"/>
              <a:gd name="connsiteY110" fmla="*/ 810031 h 930873"/>
              <a:gd name="connsiteX111" fmla="*/ 808234 w 1015711"/>
              <a:gd name="connsiteY111" fmla="*/ 806933 h 930873"/>
              <a:gd name="connsiteX112" fmla="*/ 467599 w 1015711"/>
              <a:gd name="connsiteY112" fmla="*/ 800736 h 930873"/>
              <a:gd name="connsiteX113" fmla="*/ 455212 w 1015711"/>
              <a:gd name="connsiteY113" fmla="*/ 803834 h 930873"/>
              <a:gd name="connsiteX114" fmla="*/ 449019 w 1015711"/>
              <a:gd name="connsiteY114" fmla="*/ 816228 h 930873"/>
              <a:gd name="connsiteX115" fmla="*/ 445922 w 1015711"/>
              <a:gd name="connsiteY115" fmla="*/ 810031 h 930873"/>
              <a:gd name="connsiteX116" fmla="*/ 436632 w 1015711"/>
              <a:gd name="connsiteY116" fmla="*/ 806933 h 930873"/>
              <a:gd name="connsiteX117" fmla="*/ 433535 w 1015711"/>
              <a:gd name="connsiteY117" fmla="*/ 810031 h 930873"/>
              <a:gd name="connsiteX118" fmla="*/ 436632 w 1015711"/>
              <a:gd name="connsiteY118" fmla="*/ 816228 h 930873"/>
              <a:gd name="connsiteX119" fmla="*/ 439729 w 1015711"/>
              <a:gd name="connsiteY119" fmla="*/ 819327 h 930873"/>
              <a:gd name="connsiteX120" fmla="*/ 439729 w 1015711"/>
              <a:gd name="connsiteY120" fmla="*/ 844115 h 930873"/>
              <a:gd name="connsiteX121" fmla="*/ 433535 w 1015711"/>
              <a:gd name="connsiteY121" fmla="*/ 813130 h 930873"/>
              <a:gd name="connsiteX122" fmla="*/ 424245 w 1015711"/>
              <a:gd name="connsiteY122" fmla="*/ 825524 h 930873"/>
              <a:gd name="connsiteX123" fmla="*/ 396375 w 1015711"/>
              <a:gd name="connsiteY123" fmla="*/ 831721 h 930873"/>
              <a:gd name="connsiteX124" fmla="*/ 396375 w 1015711"/>
              <a:gd name="connsiteY124" fmla="*/ 825524 h 930873"/>
              <a:gd name="connsiteX125" fmla="*/ 396375 w 1015711"/>
              <a:gd name="connsiteY125" fmla="*/ 837918 h 930873"/>
              <a:gd name="connsiteX126" fmla="*/ 399472 w 1015711"/>
              <a:gd name="connsiteY126" fmla="*/ 834820 h 930873"/>
              <a:gd name="connsiteX127" fmla="*/ 408762 w 1015711"/>
              <a:gd name="connsiteY127" fmla="*/ 837918 h 930873"/>
              <a:gd name="connsiteX128" fmla="*/ 405665 w 1015711"/>
              <a:gd name="connsiteY128" fmla="*/ 847214 h 930873"/>
              <a:gd name="connsiteX129" fmla="*/ 418052 w 1015711"/>
              <a:gd name="connsiteY129" fmla="*/ 853411 h 930873"/>
              <a:gd name="connsiteX130" fmla="*/ 418052 w 1015711"/>
              <a:gd name="connsiteY130" fmla="*/ 847214 h 930873"/>
              <a:gd name="connsiteX131" fmla="*/ 424245 w 1015711"/>
              <a:gd name="connsiteY131" fmla="*/ 868903 h 930873"/>
              <a:gd name="connsiteX132" fmla="*/ 424245 w 1015711"/>
              <a:gd name="connsiteY132" fmla="*/ 872002 h 930873"/>
              <a:gd name="connsiteX133" fmla="*/ 439729 w 1015711"/>
              <a:gd name="connsiteY133" fmla="*/ 865805 h 930873"/>
              <a:gd name="connsiteX134" fmla="*/ 433535 w 1015711"/>
              <a:gd name="connsiteY134" fmla="*/ 859608 h 930873"/>
              <a:gd name="connsiteX135" fmla="*/ 427342 w 1015711"/>
              <a:gd name="connsiteY135" fmla="*/ 862706 h 930873"/>
              <a:gd name="connsiteX136" fmla="*/ 427342 w 1015711"/>
              <a:gd name="connsiteY136" fmla="*/ 856509 h 930873"/>
              <a:gd name="connsiteX137" fmla="*/ 439729 w 1015711"/>
              <a:gd name="connsiteY137" fmla="*/ 856509 h 930873"/>
              <a:gd name="connsiteX138" fmla="*/ 439729 w 1015711"/>
              <a:gd name="connsiteY138" fmla="*/ 859608 h 930873"/>
              <a:gd name="connsiteX139" fmla="*/ 452116 w 1015711"/>
              <a:gd name="connsiteY139" fmla="*/ 856509 h 930873"/>
              <a:gd name="connsiteX140" fmla="*/ 442826 w 1015711"/>
              <a:gd name="connsiteY140" fmla="*/ 856509 h 930873"/>
              <a:gd name="connsiteX141" fmla="*/ 449019 w 1015711"/>
              <a:gd name="connsiteY141" fmla="*/ 831721 h 930873"/>
              <a:gd name="connsiteX142" fmla="*/ 452116 w 1015711"/>
              <a:gd name="connsiteY142" fmla="*/ 837918 h 930873"/>
              <a:gd name="connsiteX143" fmla="*/ 458309 w 1015711"/>
              <a:gd name="connsiteY143" fmla="*/ 847214 h 930873"/>
              <a:gd name="connsiteX144" fmla="*/ 461406 w 1015711"/>
              <a:gd name="connsiteY144" fmla="*/ 831721 h 930873"/>
              <a:gd name="connsiteX145" fmla="*/ 464502 w 1015711"/>
              <a:gd name="connsiteY145" fmla="*/ 837918 h 930873"/>
              <a:gd name="connsiteX146" fmla="*/ 467599 w 1015711"/>
              <a:gd name="connsiteY146" fmla="*/ 834820 h 930873"/>
              <a:gd name="connsiteX147" fmla="*/ 473792 w 1015711"/>
              <a:gd name="connsiteY147" fmla="*/ 837918 h 930873"/>
              <a:gd name="connsiteX148" fmla="*/ 470696 w 1015711"/>
              <a:gd name="connsiteY148" fmla="*/ 819327 h 930873"/>
              <a:gd name="connsiteX149" fmla="*/ 464502 w 1015711"/>
              <a:gd name="connsiteY149" fmla="*/ 831721 h 930873"/>
              <a:gd name="connsiteX150" fmla="*/ 461406 w 1015711"/>
              <a:gd name="connsiteY150" fmla="*/ 822425 h 930873"/>
              <a:gd name="connsiteX151" fmla="*/ 445922 w 1015711"/>
              <a:gd name="connsiteY151" fmla="*/ 828623 h 930873"/>
              <a:gd name="connsiteX152" fmla="*/ 439729 w 1015711"/>
              <a:gd name="connsiteY152" fmla="*/ 819327 h 930873"/>
              <a:gd name="connsiteX153" fmla="*/ 449019 w 1015711"/>
              <a:gd name="connsiteY153" fmla="*/ 816228 h 930873"/>
              <a:gd name="connsiteX154" fmla="*/ 464502 w 1015711"/>
              <a:gd name="connsiteY154" fmla="*/ 819327 h 930873"/>
              <a:gd name="connsiteX155" fmla="*/ 467599 w 1015711"/>
              <a:gd name="connsiteY155" fmla="*/ 810031 h 930873"/>
              <a:gd name="connsiteX156" fmla="*/ 470696 w 1015711"/>
              <a:gd name="connsiteY156" fmla="*/ 816228 h 930873"/>
              <a:gd name="connsiteX157" fmla="*/ 470696 w 1015711"/>
              <a:gd name="connsiteY157" fmla="*/ 803834 h 930873"/>
              <a:gd name="connsiteX158" fmla="*/ 467599 w 1015711"/>
              <a:gd name="connsiteY158" fmla="*/ 800736 h 930873"/>
              <a:gd name="connsiteX159" fmla="*/ 226058 w 1015711"/>
              <a:gd name="connsiteY159" fmla="*/ 772849 h 930873"/>
              <a:gd name="connsiteX160" fmla="*/ 219864 w 1015711"/>
              <a:gd name="connsiteY160" fmla="*/ 782145 h 930873"/>
              <a:gd name="connsiteX161" fmla="*/ 229155 w 1015711"/>
              <a:gd name="connsiteY161" fmla="*/ 785243 h 930873"/>
              <a:gd name="connsiteX162" fmla="*/ 232251 w 1015711"/>
              <a:gd name="connsiteY162" fmla="*/ 775948 h 930873"/>
              <a:gd name="connsiteX163" fmla="*/ 226058 w 1015711"/>
              <a:gd name="connsiteY163" fmla="*/ 772849 h 930873"/>
              <a:gd name="connsiteX164" fmla="*/ 167221 w 1015711"/>
              <a:gd name="connsiteY164" fmla="*/ 766652 h 930873"/>
              <a:gd name="connsiteX165" fmla="*/ 167221 w 1015711"/>
              <a:gd name="connsiteY165" fmla="*/ 766652 h 930873"/>
              <a:gd name="connsiteX166" fmla="*/ 167221 w 1015711"/>
              <a:gd name="connsiteY166" fmla="*/ 766652 h 930873"/>
              <a:gd name="connsiteX167" fmla="*/ 250831 w 1015711"/>
              <a:gd name="connsiteY167" fmla="*/ 748061 h 930873"/>
              <a:gd name="connsiteX168" fmla="*/ 247735 w 1015711"/>
              <a:gd name="connsiteY168" fmla="*/ 763554 h 930873"/>
              <a:gd name="connsiteX169" fmla="*/ 250831 w 1015711"/>
              <a:gd name="connsiteY169" fmla="*/ 748061 h 930873"/>
              <a:gd name="connsiteX170" fmla="*/ 130061 w 1015711"/>
              <a:gd name="connsiteY170" fmla="*/ 744963 h 930873"/>
              <a:gd name="connsiteX171" fmla="*/ 133157 w 1015711"/>
              <a:gd name="connsiteY171" fmla="*/ 754258 h 930873"/>
              <a:gd name="connsiteX172" fmla="*/ 139351 w 1015711"/>
              <a:gd name="connsiteY172" fmla="*/ 754258 h 930873"/>
              <a:gd name="connsiteX173" fmla="*/ 130061 w 1015711"/>
              <a:gd name="connsiteY173" fmla="*/ 744963 h 930873"/>
              <a:gd name="connsiteX174" fmla="*/ 259347 w 1015711"/>
              <a:gd name="connsiteY174" fmla="*/ 738379 h 930873"/>
              <a:gd name="connsiteX175" fmla="*/ 257025 w 1015711"/>
              <a:gd name="connsiteY175" fmla="*/ 741864 h 930873"/>
              <a:gd name="connsiteX176" fmla="*/ 266315 w 1015711"/>
              <a:gd name="connsiteY176" fmla="*/ 741864 h 930873"/>
              <a:gd name="connsiteX177" fmla="*/ 259347 w 1015711"/>
              <a:gd name="connsiteY177" fmla="*/ 738379 h 930873"/>
              <a:gd name="connsiteX178" fmla="*/ 167608 w 1015711"/>
              <a:gd name="connsiteY178" fmla="*/ 725210 h 930873"/>
              <a:gd name="connsiteX179" fmla="*/ 167221 w 1015711"/>
              <a:gd name="connsiteY179" fmla="*/ 726372 h 930873"/>
              <a:gd name="connsiteX180" fmla="*/ 157931 w 1015711"/>
              <a:gd name="connsiteY180" fmla="*/ 732569 h 930873"/>
              <a:gd name="connsiteX181" fmla="*/ 161028 w 1015711"/>
              <a:gd name="connsiteY181" fmla="*/ 738766 h 930873"/>
              <a:gd name="connsiteX182" fmla="*/ 164124 w 1015711"/>
              <a:gd name="connsiteY182" fmla="*/ 732569 h 930873"/>
              <a:gd name="connsiteX183" fmla="*/ 173414 w 1015711"/>
              <a:gd name="connsiteY183" fmla="*/ 741864 h 930873"/>
              <a:gd name="connsiteX184" fmla="*/ 173414 w 1015711"/>
              <a:gd name="connsiteY184" fmla="*/ 729470 h 930873"/>
              <a:gd name="connsiteX185" fmla="*/ 170318 w 1015711"/>
              <a:gd name="connsiteY185" fmla="*/ 726372 h 930873"/>
              <a:gd name="connsiteX186" fmla="*/ 167608 w 1015711"/>
              <a:gd name="connsiteY186" fmla="*/ 725210 h 930873"/>
              <a:gd name="connsiteX187" fmla="*/ 226058 w 1015711"/>
              <a:gd name="connsiteY187" fmla="*/ 717076 h 930873"/>
              <a:gd name="connsiteX188" fmla="*/ 229155 w 1015711"/>
              <a:gd name="connsiteY188" fmla="*/ 726372 h 930873"/>
              <a:gd name="connsiteX189" fmla="*/ 226058 w 1015711"/>
              <a:gd name="connsiteY189" fmla="*/ 717076 h 930873"/>
              <a:gd name="connsiteX190" fmla="*/ 123093 w 1015711"/>
              <a:gd name="connsiteY190" fmla="*/ 716689 h 930873"/>
              <a:gd name="connsiteX191" fmla="*/ 117674 w 1015711"/>
              <a:gd name="connsiteY191" fmla="*/ 717076 h 930873"/>
              <a:gd name="connsiteX192" fmla="*/ 123867 w 1015711"/>
              <a:gd name="connsiteY192" fmla="*/ 723273 h 930873"/>
              <a:gd name="connsiteX193" fmla="*/ 123093 w 1015711"/>
              <a:gd name="connsiteY193" fmla="*/ 716689 h 930873"/>
              <a:gd name="connsiteX194" fmla="*/ 142447 w 1015711"/>
              <a:gd name="connsiteY194" fmla="*/ 707781 h 930873"/>
              <a:gd name="connsiteX195" fmla="*/ 120771 w 1015711"/>
              <a:gd name="connsiteY195" fmla="*/ 710879 h 930873"/>
              <a:gd name="connsiteX196" fmla="*/ 136254 w 1015711"/>
              <a:gd name="connsiteY196" fmla="*/ 729470 h 930873"/>
              <a:gd name="connsiteX197" fmla="*/ 136254 w 1015711"/>
              <a:gd name="connsiteY197" fmla="*/ 726372 h 930873"/>
              <a:gd name="connsiteX198" fmla="*/ 139351 w 1015711"/>
              <a:gd name="connsiteY198" fmla="*/ 729470 h 930873"/>
              <a:gd name="connsiteX199" fmla="*/ 145544 w 1015711"/>
              <a:gd name="connsiteY199" fmla="*/ 726372 h 930873"/>
              <a:gd name="connsiteX200" fmla="*/ 148641 w 1015711"/>
              <a:gd name="connsiteY200" fmla="*/ 735667 h 930873"/>
              <a:gd name="connsiteX201" fmla="*/ 151737 w 1015711"/>
              <a:gd name="connsiteY201" fmla="*/ 717076 h 930873"/>
              <a:gd name="connsiteX202" fmla="*/ 142447 w 1015711"/>
              <a:gd name="connsiteY202" fmla="*/ 707781 h 930873"/>
              <a:gd name="connsiteX203" fmla="*/ 144383 w 1015711"/>
              <a:gd name="connsiteY203" fmla="*/ 697711 h 930873"/>
              <a:gd name="connsiteX204" fmla="*/ 142447 w 1015711"/>
              <a:gd name="connsiteY204" fmla="*/ 701584 h 930873"/>
              <a:gd name="connsiteX205" fmla="*/ 148641 w 1015711"/>
              <a:gd name="connsiteY205" fmla="*/ 698485 h 930873"/>
              <a:gd name="connsiteX206" fmla="*/ 144383 w 1015711"/>
              <a:gd name="connsiteY206" fmla="*/ 697711 h 930873"/>
              <a:gd name="connsiteX207" fmla="*/ 894941 w 1015711"/>
              <a:gd name="connsiteY207" fmla="*/ 695387 h 930873"/>
              <a:gd name="connsiteX208" fmla="*/ 901134 w 1015711"/>
              <a:gd name="connsiteY208" fmla="*/ 701584 h 930873"/>
              <a:gd name="connsiteX209" fmla="*/ 898038 w 1015711"/>
              <a:gd name="connsiteY209" fmla="*/ 704682 h 930873"/>
              <a:gd name="connsiteX210" fmla="*/ 904231 w 1015711"/>
              <a:gd name="connsiteY210" fmla="*/ 701584 h 930873"/>
              <a:gd name="connsiteX211" fmla="*/ 894941 w 1015711"/>
              <a:gd name="connsiteY211" fmla="*/ 695387 h 930873"/>
              <a:gd name="connsiteX212" fmla="*/ 126964 w 1015711"/>
              <a:gd name="connsiteY212" fmla="*/ 692288 h 930873"/>
              <a:gd name="connsiteX213" fmla="*/ 123867 w 1015711"/>
              <a:gd name="connsiteY213" fmla="*/ 704682 h 930873"/>
              <a:gd name="connsiteX214" fmla="*/ 133157 w 1015711"/>
              <a:gd name="connsiteY214" fmla="*/ 707781 h 930873"/>
              <a:gd name="connsiteX215" fmla="*/ 126964 w 1015711"/>
              <a:gd name="connsiteY215" fmla="*/ 692288 h 930873"/>
              <a:gd name="connsiteX216" fmla="*/ 105287 w 1015711"/>
              <a:gd name="connsiteY216" fmla="*/ 692288 h 930873"/>
              <a:gd name="connsiteX217" fmla="*/ 114577 w 1015711"/>
              <a:gd name="connsiteY217" fmla="*/ 704682 h 930873"/>
              <a:gd name="connsiteX218" fmla="*/ 105287 w 1015711"/>
              <a:gd name="connsiteY218" fmla="*/ 692288 h 930873"/>
              <a:gd name="connsiteX219" fmla="*/ 198188 w 1015711"/>
              <a:gd name="connsiteY219" fmla="*/ 679894 h 930873"/>
              <a:gd name="connsiteX220" fmla="*/ 198188 w 1015711"/>
              <a:gd name="connsiteY220" fmla="*/ 692288 h 930873"/>
              <a:gd name="connsiteX221" fmla="*/ 207478 w 1015711"/>
              <a:gd name="connsiteY221" fmla="*/ 698485 h 930873"/>
              <a:gd name="connsiteX222" fmla="*/ 201284 w 1015711"/>
              <a:gd name="connsiteY222" fmla="*/ 682993 h 930873"/>
              <a:gd name="connsiteX223" fmla="*/ 210574 w 1015711"/>
              <a:gd name="connsiteY223" fmla="*/ 698485 h 930873"/>
              <a:gd name="connsiteX224" fmla="*/ 204381 w 1015711"/>
              <a:gd name="connsiteY224" fmla="*/ 679894 h 930873"/>
              <a:gd name="connsiteX225" fmla="*/ 198188 w 1015711"/>
              <a:gd name="connsiteY225" fmla="*/ 679894 h 930873"/>
              <a:gd name="connsiteX226" fmla="*/ 179608 w 1015711"/>
              <a:gd name="connsiteY226" fmla="*/ 679894 h 930873"/>
              <a:gd name="connsiteX227" fmla="*/ 179608 w 1015711"/>
              <a:gd name="connsiteY227" fmla="*/ 689190 h 930873"/>
              <a:gd name="connsiteX228" fmla="*/ 191994 w 1015711"/>
              <a:gd name="connsiteY228" fmla="*/ 698485 h 930873"/>
              <a:gd name="connsiteX229" fmla="*/ 198188 w 1015711"/>
              <a:gd name="connsiteY229" fmla="*/ 698485 h 930873"/>
              <a:gd name="connsiteX230" fmla="*/ 179608 w 1015711"/>
              <a:gd name="connsiteY230" fmla="*/ 679894 h 930873"/>
              <a:gd name="connsiteX231" fmla="*/ 219864 w 1015711"/>
              <a:gd name="connsiteY231" fmla="*/ 661303 h 930873"/>
              <a:gd name="connsiteX232" fmla="*/ 226058 w 1015711"/>
              <a:gd name="connsiteY232" fmla="*/ 673697 h 930873"/>
              <a:gd name="connsiteX233" fmla="*/ 226058 w 1015711"/>
              <a:gd name="connsiteY233" fmla="*/ 670599 h 930873"/>
              <a:gd name="connsiteX234" fmla="*/ 229155 w 1015711"/>
              <a:gd name="connsiteY234" fmla="*/ 673697 h 930873"/>
              <a:gd name="connsiteX235" fmla="*/ 226058 w 1015711"/>
              <a:gd name="connsiteY235" fmla="*/ 661303 h 930873"/>
              <a:gd name="connsiteX236" fmla="*/ 219864 w 1015711"/>
              <a:gd name="connsiteY236" fmla="*/ 661303 h 930873"/>
              <a:gd name="connsiteX237" fmla="*/ 95997 w 1015711"/>
              <a:gd name="connsiteY237" fmla="*/ 661303 h 930873"/>
              <a:gd name="connsiteX238" fmla="*/ 99094 w 1015711"/>
              <a:gd name="connsiteY238" fmla="*/ 673697 h 930873"/>
              <a:gd name="connsiteX239" fmla="*/ 95997 w 1015711"/>
              <a:gd name="connsiteY239" fmla="*/ 661303 h 930873"/>
              <a:gd name="connsiteX240" fmla="*/ 104513 w 1015711"/>
              <a:gd name="connsiteY240" fmla="*/ 620248 h 930873"/>
              <a:gd name="connsiteX241" fmla="*/ 95997 w 1015711"/>
              <a:gd name="connsiteY241" fmla="*/ 621023 h 930873"/>
              <a:gd name="connsiteX242" fmla="*/ 95997 w 1015711"/>
              <a:gd name="connsiteY242" fmla="*/ 627220 h 930873"/>
              <a:gd name="connsiteX243" fmla="*/ 102191 w 1015711"/>
              <a:gd name="connsiteY243" fmla="*/ 627220 h 930873"/>
              <a:gd name="connsiteX244" fmla="*/ 108384 w 1015711"/>
              <a:gd name="connsiteY244" fmla="*/ 624121 h 930873"/>
              <a:gd name="connsiteX245" fmla="*/ 104513 w 1015711"/>
              <a:gd name="connsiteY245" fmla="*/ 620248 h 930873"/>
              <a:gd name="connsiteX246" fmla="*/ 68127 w 1015711"/>
              <a:gd name="connsiteY246" fmla="*/ 565250 h 930873"/>
              <a:gd name="connsiteX247" fmla="*/ 68127 w 1015711"/>
              <a:gd name="connsiteY247" fmla="*/ 577644 h 930873"/>
              <a:gd name="connsiteX248" fmla="*/ 74320 w 1015711"/>
              <a:gd name="connsiteY248" fmla="*/ 574545 h 930873"/>
              <a:gd name="connsiteX249" fmla="*/ 68127 w 1015711"/>
              <a:gd name="connsiteY249" fmla="*/ 565250 h 930873"/>
              <a:gd name="connsiteX250" fmla="*/ 953778 w 1015711"/>
              <a:gd name="connsiteY250" fmla="*/ 562151 h 930873"/>
              <a:gd name="connsiteX251" fmla="*/ 919714 w 1015711"/>
              <a:gd name="connsiteY251" fmla="*/ 574545 h 930873"/>
              <a:gd name="connsiteX252" fmla="*/ 913521 w 1015711"/>
              <a:gd name="connsiteY252" fmla="*/ 586939 h 930873"/>
              <a:gd name="connsiteX253" fmla="*/ 916618 w 1015711"/>
              <a:gd name="connsiteY253" fmla="*/ 590038 h 930873"/>
              <a:gd name="connsiteX254" fmla="*/ 922811 w 1015711"/>
              <a:gd name="connsiteY254" fmla="*/ 593136 h 930873"/>
              <a:gd name="connsiteX255" fmla="*/ 941391 w 1015711"/>
              <a:gd name="connsiteY255" fmla="*/ 586939 h 930873"/>
              <a:gd name="connsiteX256" fmla="*/ 932101 w 1015711"/>
              <a:gd name="connsiteY256" fmla="*/ 583841 h 930873"/>
              <a:gd name="connsiteX257" fmla="*/ 941391 w 1015711"/>
              <a:gd name="connsiteY257" fmla="*/ 583841 h 930873"/>
              <a:gd name="connsiteX258" fmla="*/ 944488 w 1015711"/>
              <a:gd name="connsiteY258" fmla="*/ 577644 h 930873"/>
              <a:gd name="connsiteX259" fmla="*/ 935198 w 1015711"/>
              <a:gd name="connsiteY259" fmla="*/ 571447 h 930873"/>
              <a:gd name="connsiteX260" fmla="*/ 941391 w 1015711"/>
              <a:gd name="connsiteY260" fmla="*/ 568348 h 930873"/>
              <a:gd name="connsiteX261" fmla="*/ 953778 w 1015711"/>
              <a:gd name="connsiteY261" fmla="*/ 562151 h 930873"/>
              <a:gd name="connsiteX262" fmla="*/ 77417 w 1015711"/>
              <a:gd name="connsiteY262" fmla="*/ 546659 h 930873"/>
              <a:gd name="connsiteX263" fmla="*/ 65030 w 1015711"/>
              <a:gd name="connsiteY263" fmla="*/ 555954 h 930873"/>
              <a:gd name="connsiteX264" fmla="*/ 71224 w 1015711"/>
              <a:gd name="connsiteY264" fmla="*/ 559053 h 930873"/>
              <a:gd name="connsiteX265" fmla="*/ 77417 w 1015711"/>
              <a:gd name="connsiteY265" fmla="*/ 546659 h 930873"/>
              <a:gd name="connsiteX266" fmla="*/ 61934 w 1015711"/>
              <a:gd name="connsiteY266" fmla="*/ 546659 h 930873"/>
              <a:gd name="connsiteX267" fmla="*/ 58837 w 1015711"/>
              <a:gd name="connsiteY267" fmla="*/ 559053 h 930873"/>
              <a:gd name="connsiteX268" fmla="*/ 55740 w 1015711"/>
              <a:gd name="connsiteY268" fmla="*/ 555954 h 930873"/>
              <a:gd name="connsiteX269" fmla="*/ 52644 w 1015711"/>
              <a:gd name="connsiteY269" fmla="*/ 568348 h 930873"/>
              <a:gd name="connsiteX270" fmla="*/ 61934 w 1015711"/>
              <a:gd name="connsiteY270" fmla="*/ 568348 h 930873"/>
              <a:gd name="connsiteX271" fmla="*/ 61934 w 1015711"/>
              <a:gd name="connsiteY271" fmla="*/ 546659 h 930873"/>
              <a:gd name="connsiteX272" fmla="*/ 27870 w 1015711"/>
              <a:gd name="connsiteY272" fmla="*/ 546659 h 930873"/>
              <a:gd name="connsiteX273" fmla="*/ 30967 w 1015711"/>
              <a:gd name="connsiteY273" fmla="*/ 555954 h 930873"/>
              <a:gd name="connsiteX274" fmla="*/ 27870 w 1015711"/>
              <a:gd name="connsiteY274" fmla="*/ 546659 h 930873"/>
              <a:gd name="connsiteX275" fmla="*/ 58837 w 1015711"/>
              <a:gd name="connsiteY275" fmla="*/ 543560 h 930873"/>
              <a:gd name="connsiteX276" fmla="*/ 43354 w 1015711"/>
              <a:gd name="connsiteY276" fmla="*/ 549757 h 930873"/>
              <a:gd name="connsiteX277" fmla="*/ 58837 w 1015711"/>
              <a:gd name="connsiteY277" fmla="*/ 543560 h 930873"/>
              <a:gd name="connsiteX278" fmla="*/ 916618 w 1015711"/>
              <a:gd name="connsiteY278" fmla="*/ 542398 h 930873"/>
              <a:gd name="connsiteX279" fmla="*/ 913521 w 1015711"/>
              <a:gd name="connsiteY279" fmla="*/ 543560 h 930873"/>
              <a:gd name="connsiteX280" fmla="*/ 910424 w 1015711"/>
              <a:gd name="connsiteY280" fmla="*/ 552856 h 930873"/>
              <a:gd name="connsiteX281" fmla="*/ 919714 w 1015711"/>
              <a:gd name="connsiteY281" fmla="*/ 543560 h 930873"/>
              <a:gd name="connsiteX282" fmla="*/ 916618 w 1015711"/>
              <a:gd name="connsiteY282" fmla="*/ 542398 h 930873"/>
              <a:gd name="connsiteX283" fmla="*/ 935198 w 1015711"/>
              <a:gd name="connsiteY283" fmla="*/ 518772 h 930873"/>
              <a:gd name="connsiteX284" fmla="*/ 919714 w 1015711"/>
              <a:gd name="connsiteY284" fmla="*/ 531166 h 930873"/>
              <a:gd name="connsiteX285" fmla="*/ 925908 w 1015711"/>
              <a:gd name="connsiteY285" fmla="*/ 534265 h 930873"/>
              <a:gd name="connsiteX286" fmla="*/ 925908 w 1015711"/>
              <a:gd name="connsiteY286" fmla="*/ 537363 h 930873"/>
              <a:gd name="connsiteX287" fmla="*/ 935198 w 1015711"/>
              <a:gd name="connsiteY287" fmla="*/ 518772 h 930873"/>
              <a:gd name="connsiteX288" fmla="*/ 947584 w 1015711"/>
              <a:gd name="connsiteY288" fmla="*/ 493984 h 930873"/>
              <a:gd name="connsiteX289" fmla="*/ 941391 w 1015711"/>
              <a:gd name="connsiteY289" fmla="*/ 503280 h 930873"/>
              <a:gd name="connsiteX290" fmla="*/ 947584 w 1015711"/>
              <a:gd name="connsiteY290" fmla="*/ 506378 h 930873"/>
              <a:gd name="connsiteX291" fmla="*/ 956875 w 1015711"/>
              <a:gd name="connsiteY291" fmla="*/ 497083 h 930873"/>
              <a:gd name="connsiteX292" fmla="*/ 947584 w 1015711"/>
              <a:gd name="connsiteY292" fmla="*/ 503280 h 930873"/>
              <a:gd name="connsiteX293" fmla="*/ 947584 w 1015711"/>
              <a:gd name="connsiteY293" fmla="*/ 493984 h 930873"/>
              <a:gd name="connsiteX294" fmla="*/ 959971 w 1015711"/>
              <a:gd name="connsiteY294" fmla="*/ 490886 h 930873"/>
              <a:gd name="connsiteX295" fmla="*/ 963068 w 1015711"/>
              <a:gd name="connsiteY295" fmla="*/ 500181 h 930873"/>
              <a:gd name="connsiteX296" fmla="*/ 966165 w 1015711"/>
              <a:gd name="connsiteY296" fmla="*/ 493984 h 930873"/>
              <a:gd name="connsiteX297" fmla="*/ 959971 w 1015711"/>
              <a:gd name="connsiteY297" fmla="*/ 490886 h 930873"/>
              <a:gd name="connsiteX298" fmla="*/ 965003 w 1015711"/>
              <a:gd name="connsiteY298" fmla="*/ 478879 h 930873"/>
              <a:gd name="connsiteX299" fmla="*/ 956875 w 1015711"/>
              <a:gd name="connsiteY299" fmla="*/ 487787 h 930873"/>
              <a:gd name="connsiteX300" fmla="*/ 975455 w 1015711"/>
              <a:gd name="connsiteY300" fmla="*/ 481590 h 930873"/>
              <a:gd name="connsiteX301" fmla="*/ 965003 w 1015711"/>
              <a:gd name="connsiteY301" fmla="*/ 478879 h 930873"/>
              <a:gd name="connsiteX302" fmla="*/ 975455 w 1015711"/>
              <a:gd name="connsiteY302" fmla="*/ 456802 h 930873"/>
              <a:gd name="connsiteX303" fmla="*/ 959971 w 1015711"/>
              <a:gd name="connsiteY303" fmla="*/ 466097 h 930873"/>
              <a:gd name="connsiteX304" fmla="*/ 966165 w 1015711"/>
              <a:gd name="connsiteY304" fmla="*/ 475393 h 930873"/>
              <a:gd name="connsiteX305" fmla="*/ 972358 w 1015711"/>
              <a:gd name="connsiteY305" fmla="*/ 475393 h 930873"/>
              <a:gd name="connsiteX306" fmla="*/ 975455 w 1015711"/>
              <a:gd name="connsiteY306" fmla="*/ 456802 h 930873"/>
              <a:gd name="connsiteX307" fmla="*/ 956875 w 1015711"/>
              <a:gd name="connsiteY307" fmla="*/ 450605 h 930873"/>
              <a:gd name="connsiteX308" fmla="*/ 955017 w 1015711"/>
              <a:gd name="connsiteY308" fmla="*/ 453208 h 930873"/>
              <a:gd name="connsiteX309" fmla="*/ 953778 w 1015711"/>
              <a:gd name="connsiteY309" fmla="*/ 453703 h 930873"/>
              <a:gd name="connsiteX310" fmla="*/ 954322 w 1015711"/>
              <a:gd name="connsiteY310" fmla="*/ 454180 h 930873"/>
              <a:gd name="connsiteX311" fmla="*/ 951068 w 1015711"/>
              <a:gd name="connsiteY311" fmla="*/ 458738 h 930873"/>
              <a:gd name="connsiteX312" fmla="*/ 947584 w 1015711"/>
              <a:gd name="connsiteY312" fmla="*/ 469196 h 930873"/>
              <a:gd name="connsiteX313" fmla="*/ 959971 w 1015711"/>
              <a:gd name="connsiteY313" fmla="*/ 456802 h 930873"/>
              <a:gd name="connsiteX314" fmla="*/ 956875 w 1015711"/>
              <a:gd name="connsiteY314" fmla="*/ 456415 h 930873"/>
              <a:gd name="connsiteX315" fmla="*/ 954322 w 1015711"/>
              <a:gd name="connsiteY315" fmla="*/ 454180 h 930873"/>
              <a:gd name="connsiteX316" fmla="*/ 955017 w 1015711"/>
              <a:gd name="connsiteY316" fmla="*/ 453208 h 930873"/>
              <a:gd name="connsiteX317" fmla="*/ 957649 w 1015711"/>
              <a:gd name="connsiteY317" fmla="*/ 452154 h 930873"/>
              <a:gd name="connsiteX318" fmla="*/ 956875 w 1015711"/>
              <a:gd name="connsiteY318" fmla="*/ 450605 h 930873"/>
              <a:gd name="connsiteX319" fmla="*/ 58837 w 1015711"/>
              <a:gd name="connsiteY319" fmla="*/ 444408 h 930873"/>
              <a:gd name="connsiteX320" fmla="*/ 58837 w 1015711"/>
              <a:gd name="connsiteY320" fmla="*/ 453703 h 930873"/>
              <a:gd name="connsiteX321" fmla="*/ 46450 w 1015711"/>
              <a:gd name="connsiteY321" fmla="*/ 453703 h 930873"/>
              <a:gd name="connsiteX322" fmla="*/ 58837 w 1015711"/>
              <a:gd name="connsiteY322" fmla="*/ 444408 h 930873"/>
              <a:gd name="connsiteX323" fmla="*/ 997131 w 1015711"/>
              <a:gd name="connsiteY323" fmla="*/ 441309 h 930873"/>
              <a:gd name="connsiteX324" fmla="*/ 990938 w 1015711"/>
              <a:gd name="connsiteY324" fmla="*/ 444408 h 930873"/>
              <a:gd name="connsiteX325" fmla="*/ 994035 w 1015711"/>
              <a:gd name="connsiteY325" fmla="*/ 453703 h 930873"/>
              <a:gd name="connsiteX326" fmla="*/ 997131 w 1015711"/>
              <a:gd name="connsiteY326" fmla="*/ 441309 h 930873"/>
              <a:gd name="connsiteX327" fmla="*/ 1001776 w 1015711"/>
              <a:gd name="connsiteY327" fmla="*/ 428528 h 930873"/>
              <a:gd name="connsiteX328" fmla="*/ 997131 w 1015711"/>
              <a:gd name="connsiteY328" fmla="*/ 432014 h 930873"/>
              <a:gd name="connsiteX329" fmla="*/ 1006421 w 1015711"/>
              <a:gd name="connsiteY329" fmla="*/ 432014 h 930873"/>
              <a:gd name="connsiteX330" fmla="*/ 1001776 w 1015711"/>
              <a:gd name="connsiteY330" fmla="*/ 428528 h 930873"/>
              <a:gd name="connsiteX331" fmla="*/ 95997 w 1015711"/>
              <a:gd name="connsiteY331" fmla="*/ 425817 h 930873"/>
              <a:gd name="connsiteX332" fmla="*/ 83611 w 1015711"/>
              <a:gd name="connsiteY332" fmla="*/ 447506 h 930873"/>
              <a:gd name="connsiteX333" fmla="*/ 92901 w 1015711"/>
              <a:gd name="connsiteY333" fmla="*/ 441309 h 930873"/>
              <a:gd name="connsiteX334" fmla="*/ 86707 w 1015711"/>
              <a:gd name="connsiteY334" fmla="*/ 447506 h 930873"/>
              <a:gd name="connsiteX335" fmla="*/ 95997 w 1015711"/>
              <a:gd name="connsiteY335" fmla="*/ 432014 h 930873"/>
              <a:gd name="connsiteX336" fmla="*/ 95997 w 1015711"/>
              <a:gd name="connsiteY336" fmla="*/ 425817 h 930873"/>
              <a:gd name="connsiteX337" fmla="*/ 981648 w 1015711"/>
              <a:gd name="connsiteY337" fmla="*/ 419620 h 930873"/>
              <a:gd name="connsiteX338" fmla="*/ 972358 w 1015711"/>
              <a:gd name="connsiteY338" fmla="*/ 432014 h 930873"/>
              <a:gd name="connsiteX339" fmla="*/ 975455 w 1015711"/>
              <a:gd name="connsiteY339" fmla="*/ 441309 h 930873"/>
              <a:gd name="connsiteX340" fmla="*/ 990938 w 1015711"/>
              <a:gd name="connsiteY340" fmla="*/ 422718 h 930873"/>
              <a:gd name="connsiteX341" fmla="*/ 981648 w 1015711"/>
              <a:gd name="connsiteY341" fmla="*/ 419620 h 930873"/>
              <a:gd name="connsiteX342" fmla="*/ 966165 w 1015711"/>
              <a:gd name="connsiteY342" fmla="*/ 413423 h 930873"/>
              <a:gd name="connsiteX343" fmla="*/ 966165 w 1015711"/>
              <a:gd name="connsiteY343" fmla="*/ 425817 h 930873"/>
              <a:gd name="connsiteX344" fmla="*/ 963068 w 1015711"/>
              <a:gd name="connsiteY344" fmla="*/ 435112 h 930873"/>
              <a:gd name="connsiteX345" fmla="*/ 956875 w 1015711"/>
              <a:gd name="connsiteY345" fmla="*/ 447506 h 930873"/>
              <a:gd name="connsiteX346" fmla="*/ 959971 w 1015711"/>
              <a:gd name="connsiteY346" fmla="*/ 447506 h 930873"/>
              <a:gd name="connsiteX347" fmla="*/ 972358 w 1015711"/>
              <a:gd name="connsiteY347" fmla="*/ 419620 h 930873"/>
              <a:gd name="connsiteX348" fmla="*/ 966165 w 1015711"/>
              <a:gd name="connsiteY348" fmla="*/ 413423 h 930873"/>
              <a:gd name="connsiteX349" fmla="*/ 1003325 w 1015711"/>
              <a:gd name="connsiteY349" fmla="*/ 388635 h 930873"/>
              <a:gd name="connsiteX350" fmla="*/ 997131 w 1015711"/>
              <a:gd name="connsiteY350" fmla="*/ 401029 h 930873"/>
              <a:gd name="connsiteX351" fmla="*/ 1003325 w 1015711"/>
              <a:gd name="connsiteY351" fmla="*/ 388635 h 930873"/>
              <a:gd name="connsiteX352" fmla="*/ 1009518 w 1015711"/>
              <a:gd name="connsiteY352" fmla="*/ 379339 h 930873"/>
              <a:gd name="connsiteX353" fmla="*/ 1000228 w 1015711"/>
              <a:gd name="connsiteY353" fmla="*/ 382438 h 930873"/>
              <a:gd name="connsiteX354" fmla="*/ 1009518 w 1015711"/>
              <a:gd name="connsiteY354" fmla="*/ 388635 h 930873"/>
              <a:gd name="connsiteX355" fmla="*/ 1009518 w 1015711"/>
              <a:gd name="connsiteY355" fmla="*/ 379339 h 930873"/>
              <a:gd name="connsiteX356" fmla="*/ 978610 w 1015711"/>
              <a:gd name="connsiteY356" fmla="*/ 343068 h 930873"/>
              <a:gd name="connsiteX357" fmla="*/ 979712 w 1015711"/>
              <a:gd name="connsiteY357" fmla="*/ 344868 h 930873"/>
              <a:gd name="connsiteX358" fmla="*/ 984745 w 1015711"/>
              <a:gd name="connsiteY358" fmla="*/ 354551 h 930873"/>
              <a:gd name="connsiteX359" fmla="*/ 979325 w 1015711"/>
              <a:gd name="connsiteY359" fmla="*/ 354164 h 930873"/>
              <a:gd name="connsiteX360" fmla="*/ 978551 w 1015711"/>
              <a:gd name="connsiteY360" fmla="*/ 342157 h 930873"/>
              <a:gd name="connsiteX361" fmla="*/ 978610 w 1015711"/>
              <a:gd name="connsiteY361" fmla="*/ 343068 h 930873"/>
              <a:gd name="connsiteX362" fmla="*/ 978150 w 1015711"/>
              <a:gd name="connsiteY362" fmla="*/ 342318 h 930873"/>
              <a:gd name="connsiteX363" fmla="*/ 127554 w 1015711"/>
              <a:gd name="connsiteY363" fmla="*/ 254809 h 930873"/>
              <a:gd name="connsiteX364" fmla="*/ 127594 w 1015711"/>
              <a:gd name="connsiteY364" fmla="*/ 255189 h 930873"/>
              <a:gd name="connsiteX365" fmla="*/ 126964 w 1015711"/>
              <a:gd name="connsiteY365" fmla="*/ 255399 h 930873"/>
              <a:gd name="connsiteX366" fmla="*/ 151737 w 1015711"/>
              <a:gd name="connsiteY366" fmla="*/ 224414 h 930873"/>
              <a:gd name="connsiteX367" fmla="*/ 145544 w 1015711"/>
              <a:gd name="connsiteY367" fmla="*/ 233710 h 930873"/>
              <a:gd name="connsiteX368" fmla="*/ 145544 w 1015711"/>
              <a:gd name="connsiteY368" fmla="*/ 227513 h 930873"/>
              <a:gd name="connsiteX369" fmla="*/ 136254 w 1015711"/>
              <a:gd name="connsiteY369" fmla="*/ 239907 h 930873"/>
              <a:gd name="connsiteX370" fmla="*/ 145544 w 1015711"/>
              <a:gd name="connsiteY370" fmla="*/ 243005 h 930873"/>
              <a:gd name="connsiteX371" fmla="*/ 139351 w 1015711"/>
              <a:gd name="connsiteY371" fmla="*/ 246104 h 930873"/>
              <a:gd name="connsiteX372" fmla="*/ 145544 w 1015711"/>
              <a:gd name="connsiteY372" fmla="*/ 252301 h 930873"/>
              <a:gd name="connsiteX373" fmla="*/ 157931 w 1015711"/>
              <a:gd name="connsiteY373" fmla="*/ 246104 h 930873"/>
              <a:gd name="connsiteX374" fmla="*/ 148641 w 1015711"/>
              <a:gd name="connsiteY374" fmla="*/ 243005 h 930873"/>
              <a:gd name="connsiteX375" fmla="*/ 151737 w 1015711"/>
              <a:gd name="connsiteY375" fmla="*/ 233710 h 930873"/>
              <a:gd name="connsiteX376" fmla="*/ 154834 w 1015711"/>
              <a:gd name="connsiteY376" fmla="*/ 243005 h 930873"/>
              <a:gd name="connsiteX377" fmla="*/ 161028 w 1015711"/>
              <a:gd name="connsiteY377" fmla="*/ 239907 h 930873"/>
              <a:gd name="connsiteX378" fmla="*/ 161028 w 1015711"/>
              <a:gd name="connsiteY378" fmla="*/ 230611 h 930873"/>
              <a:gd name="connsiteX379" fmla="*/ 151737 w 1015711"/>
              <a:gd name="connsiteY379" fmla="*/ 224414 h 930873"/>
              <a:gd name="connsiteX380" fmla="*/ 569789 w 1015711"/>
              <a:gd name="connsiteY380" fmla="*/ 218217 h 930873"/>
              <a:gd name="connsiteX381" fmla="*/ 569789 w 1015711"/>
              <a:gd name="connsiteY381" fmla="*/ 236808 h 930873"/>
              <a:gd name="connsiteX382" fmla="*/ 582176 w 1015711"/>
              <a:gd name="connsiteY382" fmla="*/ 230611 h 930873"/>
              <a:gd name="connsiteX383" fmla="*/ 575983 w 1015711"/>
              <a:gd name="connsiteY383" fmla="*/ 218217 h 930873"/>
              <a:gd name="connsiteX384" fmla="*/ 575983 w 1015711"/>
              <a:gd name="connsiteY384" fmla="*/ 224414 h 930873"/>
              <a:gd name="connsiteX385" fmla="*/ 569789 w 1015711"/>
              <a:gd name="connsiteY385" fmla="*/ 218217 h 930873"/>
              <a:gd name="connsiteX386" fmla="*/ 545016 w 1015711"/>
              <a:gd name="connsiteY386" fmla="*/ 184134 h 930873"/>
              <a:gd name="connsiteX387" fmla="*/ 538823 w 1015711"/>
              <a:gd name="connsiteY387" fmla="*/ 187232 h 930873"/>
              <a:gd name="connsiteX388" fmla="*/ 541919 w 1015711"/>
              <a:gd name="connsiteY388" fmla="*/ 193429 h 930873"/>
              <a:gd name="connsiteX389" fmla="*/ 545016 w 1015711"/>
              <a:gd name="connsiteY389" fmla="*/ 193429 h 930873"/>
              <a:gd name="connsiteX390" fmla="*/ 545016 w 1015711"/>
              <a:gd name="connsiteY390" fmla="*/ 184134 h 930873"/>
              <a:gd name="connsiteX391" fmla="*/ 185801 w 1015711"/>
              <a:gd name="connsiteY391" fmla="*/ 181035 h 930873"/>
              <a:gd name="connsiteX392" fmla="*/ 173414 w 1015711"/>
              <a:gd name="connsiteY392" fmla="*/ 184134 h 930873"/>
              <a:gd name="connsiteX393" fmla="*/ 185801 w 1015711"/>
              <a:gd name="connsiteY393" fmla="*/ 181035 h 930873"/>
              <a:gd name="connsiteX394" fmla="*/ 198188 w 1015711"/>
              <a:gd name="connsiteY394" fmla="*/ 165543 h 930873"/>
              <a:gd name="connsiteX395" fmla="*/ 198188 w 1015711"/>
              <a:gd name="connsiteY395" fmla="*/ 174838 h 930873"/>
              <a:gd name="connsiteX396" fmla="*/ 201284 w 1015711"/>
              <a:gd name="connsiteY396" fmla="*/ 177937 h 930873"/>
              <a:gd name="connsiteX397" fmla="*/ 198188 w 1015711"/>
              <a:gd name="connsiteY397" fmla="*/ 165543 h 930873"/>
              <a:gd name="connsiteX398" fmla="*/ 325152 w 1015711"/>
              <a:gd name="connsiteY398" fmla="*/ 146951 h 930873"/>
              <a:gd name="connsiteX399" fmla="*/ 325152 w 1015711"/>
              <a:gd name="connsiteY399" fmla="*/ 159346 h 930873"/>
              <a:gd name="connsiteX400" fmla="*/ 325152 w 1015711"/>
              <a:gd name="connsiteY400" fmla="*/ 146951 h 930873"/>
              <a:gd name="connsiteX401" fmla="*/ 294185 w 1015711"/>
              <a:gd name="connsiteY401" fmla="*/ 146951 h 930873"/>
              <a:gd name="connsiteX402" fmla="*/ 291088 w 1015711"/>
              <a:gd name="connsiteY402" fmla="*/ 153149 h 930873"/>
              <a:gd name="connsiteX403" fmla="*/ 294185 w 1015711"/>
              <a:gd name="connsiteY403" fmla="*/ 156247 h 930873"/>
              <a:gd name="connsiteX404" fmla="*/ 294185 w 1015711"/>
              <a:gd name="connsiteY404" fmla="*/ 146951 h 930873"/>
              <a:gd name="connsiteX405" fmla="*/ 284895 w 1015711"/>
              <a:gd name="connsiteY405" fmla="*/ 139592 h 930873"/>
              <a:gd name="connsiteX406" fmla="*/ 281798 w 1015711"/>
              <a:gd name="connsiteY406" fmla="*/ 140754 h 930873"/>
              <a:gd name="connsiteX407" fmla="*/ 287991 w 1015711"/>
              <a:gd name="connsiteY407" fmla="*/ 146951 h 930873"/>
              <a:gd name="connsiteX408" fmla="*/ 287991 w 1015711"/>
              <a:gd name="connsiteY408" fmla="*/ 140754 h 930873"/>
              <a:gd name="connsiteX409" fmla="*/ 284895 w 1015711"/>
              <a:gd name="connsiteY409" fmla="*/ 139592 h 930873"/>
              <a:gd name="connsiteX410" fmla="*/ 272121 w 1015711"/>
              <a:gd name="connsiteY410" fmla="*/ 112481 h 930873"/>
              <a:gd name="connsiteX411" fmla="*/ 266315 w 1015711"/>
              <a:gd name="connsiteY411" fmla="*/ 112868 h 930873"/>
              <a:gd name="connsiteX412" fmla="*/ 269411 w 1015711"/>
              <a:gd name="connsiteY412" fmla="*/ 119065 h 930873"/>
              <a:gd name="connsiteX413" fmla="*/ 266315 w 1015711"/>
              <a:gd name="connsiteY413" fmla="*/ 119065 h 930873"/>
              <a:gd name="connsiteX414" fmla="*/ 275605 w 1015711"/>
              <a:gd name="connsiteY414" fmla="*/ 119065 h 930873"/>
              <a:gd name="connsiteX415" fmla="*/ 272121 w 1015711"/>
              <a:gd name="connsiteY415" fmla="*/ 112481 h 930873"/>
              <a:gd name="connsiteX416" fmla="*/ 659593 w 1015711"/>
              <a:gd name="connsiteY416" fmla="*/ 106671 h 930873"/>
              <a:gd name="connsiteX417" fmla="*/ 662690 w 1015711"/>
              <a:gd name="connsiteY417" fmla="*/ 112868 h 930873"/>
              <a:gd name="connsiteX418" fmla="*/ 671980 w 1015711"/>
              <a:gd name="connsiteY418" fmla="*/ 109769 h 930873"/>
              <a:gd name="connsiteX419" fmla="*/ 659593 w 1015711"/>
              <a:gd name="connsiteY419" fmla="*/ 106671 h 930873"/>
              <a:gd name="connsiteX420" fmla="*/ 483082 w 1015711"/>
              <a:gd name="connsiteY420" fmla="*/ 94277 h 930873"/>
              <a:gd name="connsiteX421" fmla="*/ 476889 w 1015711"/>
              <a:gd name="connsiteY421" fmla="*/ 103572 h 930873"/>
              <a:gd name="connsiteX422" fmla="*/ 479986 w 1015711"/>
              <a:gd name="connsiteY422" fmla="*/ 106671 h 930873"/>
              <a:gd name="connsiteX423" fmla="*/ 483082 w 1015711"/>
              <a:gd name="connsiteY423" fmla="*/ 106671 h 930873"/>
              <a:gd name="connsiteX424" fmla="*/ 486179 w 1015711"/>
              <a:gd name="connsiteY424" fmla="*/ 103572 h 930873"/>
              <a:gd name="connsiteX425" fmla="*/ 489276 w 1015711"/>
              <a:gd name="connsiteY425" fmla="*/ 94277 h 930873"/>
              <a:gd name="connsiteX426" fmla="*/ 483082 w 1015711"/>
              <a:gd name="connsiteY426" fmla="*/ 94277 h 930873"/>
              <a:gd name="connsiteX427" fmla="*/ 461406 w 1015711"/>
              <a:gd name="connsiteY427" fmla="*/ 94277 h 930873"/>
              <a:gd name="connsiteX428" fmla="*/ 467599 w 1015711"/>
              <a:gd name="connsiteY428" fmla="*/ 112868 h 930873"/>
              <a:gd name="connsiteX429" fmla="*/ 467599 w 1015711"/>
              <a:gd name="connsiteY429" fmla="*/ 103572 h 930873"/>
              <a:gd name="connsiteX430" fmla="*/ 476889 w 1015711"/>
              <a:gd name="connsiteY430" fmla="*/ 100474 h 930873"/>
              <a:gd name="connsiteX431" fmla="*/ 461406 w 1015711"/>
              <a:gd name="connsiteY431" fmla="*/ 94277 h 930873"/>
              <a:gd name="connsiteX432" fmla="*/ 436632 w 1015711"/>
              <a:gd name="connsiteY432" fmla="*/ 88080 h 930873"/>
              <a:gd name="connsiteX433" fmla="*/ 445922 w 1015711"/>
              <a:gd name="connsiteY433" fmla="*/ 100474 h 930873"/>
              <a:gd name="connsiteX434" fmla="*/ 445922 w 1015711"/>
              <a:gd name="connsiteY434" fmla="*/ 94277 h 930873"/>
              <a:gd name="connsiteX435" fmla="*/ 452116 w 1015711"/>
              <a:gd name="connsiteY435" fmla="*/ 103572 h 930873"/>
              <a:gd name="connsiteX436" fmla="*/ 452116 w 1015711"/>
              <a:gd name="connsiteY436" fmla="*/ 91178 h 930873"/>
              <a:gd name="connsiteX437" fmla="*/ 449019 w 1015711"/>
              <a:gd name="connsiteY437" fmla="*/ 88080 h 930873"/>
              <a:gd name="connsiteX438" fmla="*/ 439729 w 1015711"/>
              <a:gd name="connsiteY438" fmla="*/ 88080 h 930873"/>
              <a:gd name="connsiteX439" fmla="*/ 436632 w 1015711"/>
              <a:gd name="connsiteY439" fmla="*/ 88080 h 930873"/>
              <a:gd name="connsiteX440" fmla="*/ 752494 w 1015711"/>
              <a:gd name="connsiteY440" fmla="*/ 84207 h 930873"/>
              <a:gd name="connsiteX441" fmla="*/ 746300 w 1015711"/>
              <a:gd name="connsiteY441" fmla="*/ 88080 h 930873"/>
              <a:gd name="connsiteX442" fmla="*/ 755590 w 1015711"/>
              <a:gd name="connsiteY442" fmla="*/ 91178 h 930873"/>
              <a:gd name="connsiteX443" fmla="*/ 752494 w 1015711"/>
              <a:gd name="connsiteY443" fmla="*/ 88080 h 930873"/>
              <a:gd name="connsiteX444" fmla="*/ 758687 w 1015711"/>
              <a:gd name="connsiteY444" fmla="*/ 84981 h 930873"/>
              <a:gd name="connsiteX445" fmla="*/ 752494 w 1015711"/>
              <a:gd name="connsiteY445" fmla="*/ 84207 h 930873"/>
              <a:gd name="connsiteX446" fmla="*/ 501662 w 1015711"/>
              <a:gd name="connsiteY446" fmla="*/ 75686 h 930873"/>
              <a:gd name="connsiteX447" fmla="*/ 510952 w 1015711"/>
              <a:gd name="connsiteY447" fmla="*/ 81883 h 930873"/>
              <a:gd name="connsiteX448" fmla="*/ 504759 w 1015711"/>
              <a:gd name="connsiteY448" fmla="*/ 84981 h 930873"/>
              <a:gd name="connsiteX449" fmla="*/ 510952 w 1015711"/>
              <a:gd name="connsiteY449" fmla="*/ 88080 h 930873"/>
              <a:gd name="connsiteX450" fmla="*/ 514049 w 1015711"/>
              <a:gd name="connsiteY450" fmla="*/ 75686 h 930873"/>
              <a:gd name="connsiteX451" fmla="*/ 501662 w 1015711"/>
              <a:gd name="connsiteY451" fmla="*/ 75686 h 930873"/>
              <a:gd name="connsiteX452" fmla="*/ 396375 w 1015711"/>
              <a:gd name="connsiteY452" fmla="*/ 75686 h 930873"/>
              <a:gd name="connsiteX453" fmla="*/ 402569 w 1015711"/>
              <a:gd name="connsiteY453" fmla="*/ 88080 h 930873"/>
              <a:gd name="connsiteX454" fmla="*/ 405665 w 1015711"/>
              <a:gd name="connsiteY454" fmla="*/ 78784 h 930873"/>
              <a:gd name="connsiteX455" fmla="*/ 408762 w 1015711"/>
              <a:gd name="connsiteY455" fmla="*/ 88080 h 930873"/>
              <a:gd name="connsiteX456" fmla="*/ 414955 w 1015711"/>
              <a:gd name="connsiteY456" fmla="*/ 78784 h 930873"/>
              <a:gd name="connsiteX457" fmla="*/ 421149 w 1015711"/>
              <a:gd name="connsiteY457" fmla="*/ 97375 h 930873"/>
              <a:gd name="connsiteX458" fmla="*/ 421149 w 1015711"/>
              <a:gd name="connsiteY458" fmla="*/ 88080 h 930873"/>
              <a:gd name="connsiteX459" fmla="*/ 427342 w 1015711"/>
              <a:gd name="connsiteY459" fmla="*/ 91178 h 930873"/>
              <a:gd name="connsiteX460" fmla="*/ 418052 w 1015711"/>
              <a:gd name="connsiteY460" fmla="*/ 75686 h 930873"/>
              <a:gd name="connsiteX461" fmla="*/ 396375 w 1015711"/>
              <a:gd name="connsiteY461" fmla="*/ 75686 h 930873"/>
              <a:gd name="connsiteX462" fmla="*/ 675077 w 1015711"/>
              <a:gd name="connsiteY462" fmla="*/ 72587 h 930873"/>
              <a:gd name="connsiteX463" fmla="*/ 634820 w 1015711"/>
              <a:gd name="connsiteY463" fmla="*/ 88080 h 930873"/>
              <a:gd name="connsiteX464" fmla="*/ 644110 w 1015711"/>
              <a:gd name="connsiteY464" fmla="*/ 91178 h 930873"/>
              <a:gd name="connsiteX465" fmla="*/ 659593 w 1015711"/>
              <a:gd name="connsiteY465" fmla="*/ 84981 h 930873"/>
              <a:gd name="connsiteX466" fmla="*/ 662690 w 1015711"/>
              <a:gd name="connsiteY466" fmla="*/ 91178 h 930873"/>
              <a:gd name="connsiteX467" fmla="*/ 684367 w 1015711"/>
              <a:gd name="connsiteY467" fmla="*/ 84981 h 930873"/>
              <a:gd name="connsiteX468" fmla="*/ 687463 w 1015711"/>
              <a:gd name="connsiteY468" fmla="*/ 81883 h 930873"/>
              <a:gd name="connsiteX469" fmla="*/ 690560 w 1015711"/>
              <a:gd name="connsiteY469" fmla="*/ 81883 h 930873"/>
              <a:gd name="connsiteX470" fmla="*/ 693657 w 1015711"/>
              <a:gd name="connsiteY470" fmla="*/ 72587 h 930873"/>
              <a:gd name="connsiteX471" fmla="*/ 681270 w 1015711"/>
              <a:gd name="connsiteY471" fmla="*/ 75686 h 930873"/>
              <a:gd name="connsiteX472" fmla="*/ 668883 w 1015711"/>
              <a:gd name="connsiteY472" fmla="*/ 78784 h 930873"/>
              <a:gd name="connsiteX473" fmla="*/ 675077 w 1015711"/>
              <a:gd name="connsiteY473" fmla="*/ 72587 h 930873"/>
              <a:gd name="connsiteX474" fmla="*/ 371602 w 1015711"/>
              <a:gd name="connsiteY474" fmla="*/ 69489 h 930873"/>
              <a:gd name="connsiteX475" fmla="*/ 359215 w 1015711"/>
              <a:gd name="connsiteY475" fmla="*/ 72587 h 930873"/>
              <a:gd name="connsiteX476" fmla="*/ 362312 w 1015711"/>
              <a:gd name="connsiteY476" fmla="*/ 81883 h 930873"/>
              <a:gd name="connsiteX477" fmla="*/ 362312 w 1015711"/>
              <a:gd name="connsiteY477" fmla="*/ 72587 h 930873"/>
              <a:gd name="connsiteX478" fmla="*/ 368505 w 1015711"/>
              <a:gd name="connsiteY478" fmla="*/ 81883 h 930873"/>
              <a:gd name="connsiteX479" fmla="*/ 365408 w 1015711"/>
              <a:gd name="connsiteY479" fmla="*/ 78784 h 930873"/>
              <a:gd name="connsiteX480" fmla="*/ 383989 w 1015711"/>
              <a:gd name="connsiteY480" fmla="*/ 78784 h 930873"/>
              <a:gd name="connsiteX481" fmla="*/ 374699 w 1015711"/>
              <a:gd name="connsiteY481" fmla="*/ 78784 h 930873"/>
              <a:gd name="connsiteX482" fmla="*/ 371602 w 1015711"/>
              <a:gd name="connsiteY482" fmla="*/ 69489 h 930873"/>
              <a:gd name="connsiteX483" fmla="*/ 485859 w 1015711"/>
              <a:gd name="connsiteY483" fmla="*/ 65749 h 930873"/>
              <a:gd name="connsiteX484" fmla="*/ 487211 w 1015711"/>
              <a:gd name="connsiteY484" fmla="*/ 66003 h 930873"/>
              <a:gd name="connsiteX485" fmla="*/ 486179 w 1015711"/>
              <a:gd name="connsiteY485" fmla="*/ 66390 h 930873"/>
              <a:gd name="connsiteX486" fmla="*/ 396375 w 1015711"/>
              <a:gd name="connsiteY486" fmla="*/ 60193 h 930873"/>
              <a:gd name="connsiteX487" fmla="*/ 399472 w 1015711"/>
              <a:gd name="connsiteY487" fmla="*/ 72587 h 930873"/>
              <a:gd name="connsiteX488" fmla="*/ 396375 w 1015711"/>
              <a:gd name="connsiteY488" fmla="*/ 60193 h 930873"/>
              <a:gd name="connsiteX489" fmla="*/ 476748 w 1015711"/>
              <a:gd name="connsiteY489" fmla="*/ 59752 h 930873"/>
              <a:gd name="connsiteX490" fmla="*/ 477616 w 1015711"/>
              <a:gd name="connsiteY490" fmla="*/ 59870 h 930873"/>
              <a:gd name="connsiteX491" fmla="*/ 476889 w 1015711"/>
              <a:gd name="connsiteY491" fmla="*/ 60193 h 930873"/>
              <a:gd name="connsiteX492" fmla="*/ 305824 w 1015711"/>
              <a:gd name="connsiteY492" fmla="*/ 57988 h 930873"/>
              <a:gd name="connsiteX493" fmla="*/ 309874 w 1015711"/>
              <a:gd name="connsiteY493" fmla="*/ 64738 h 930873"/>
              <a:gd name="connsiteX494" fmla="*/ 306572 w 1015711"/>
              <a:gd name="connsiteY494" fmla="*/ 66390 h 930873"/>
              <a:gd name="connsiteX495" fmla="*/ 305410 w 1015711"/>
              <a:gd name="connsiteY495" fmla="*/ 60193 h 930873"/>
              <a:gd name="connsiteX496" fmla="*/ 634820 w 1015711"/>
              <a:gd name="connsiteY496" fmla="*/ 57095 h 930873"/>
              <a:gd name="connsiteX497" fmla="*/ 634820 w 1015711"/>
              <a:gd name="connsiteY497" fmla="*/ 75686 h 930873"/>
              <a:gd name="connsiteX498" fmla="*/ 641013 w 1015711"/>
              <a:gd name="connsiteY498" fmla="*/ 63292 h 930873"/>
              <a:gd name="connsiteX499" fmla="*/ 641013 w 1015711"/>
              <a:gd name="connsiteY499" fmla="*/ 69489 h 930873"/>
              <a:gd name="connsiteX500" fmla="*/ 644110 w 1015711"/>
              <a:gd name="connsiteY500" fmla="*/ 57095 h 930873"/>
              <a:gd name="connsiteX501" fmla="*/ 634820 w 1015711"/>
              <a:gd name="connsiteY501" fmla="*/ 57095 h 930873"/>
              <a:gd name="connsiteX502" fmla="*/ 486179 w 1015711"/>
              <a:gd name="connsiteY502" fmla="*/ 57095 h 930873"/>
              <a:gd name="connsiteX503" fmla="*/ 483857 w 1015711"/>
              <a:gd name="connsiteY503" fmla="*/ 61743 h 930873"/>
              <a:gd name="connsiteX504" fmla="*/ 485859 w 1015711"/>
              <a:gd name="connsiteY504" fmla="*/ 65749 h 930873"/>
              <a:gd name="connsiteX505" fmla="*/ 483082 w 1015711"/>
              <a:gd name="connsiteY505" fmla="*/ 65228 h 930873"/>
              <a:gd name="connsiteX506" fmla="*/ 476889 w 1015711"/>
              <a:gd name="connsiteY506" fmla="*/ 66390 h 930873"/>
              <a:gd name="connsiteX507" fmla="*/ 479986 w 1015711"/>
              <a:gd name="connsiteY507" fmla="*/ 60193 h 930873"/>
              <a:gd name="connsiteX508" fmla="*/ 477616 w 1015711"/>
              <a:gd name="connsiteY508" fmla="*/ 59870 h 930873"/>
              <a:gd name="connsiteX509" fmla="*/ 480373 w 1015711"/>
              <a:gd name="connsiteY509" fmla="*/ 58644 h 930873"/>
              <a:gd name="connsiteX510" fmla="*/ 486179 w 1015711"/>
              <a:gd name="connsiteY510" fmla="*/ 57095 h 930873"/>
              <a:gd name="connsiteX511" fmla="*/ 380892 w 1015711"/>
              <a:gd name="connsiteY511" fmla="*/ 57095 h 930873"/>
              <a:gd name="connsiteX512" fmla="*/ 377795 w 1015711"/>
              <a:gd name="connsiteY512" fmla="*/ 63292 h 930873"/>
              <a:gd name="connsiteX513" fmla="*/ 383989 w 1015711"/>
              <a:gd name="connsiteY513" fmla="*/ 66390 h 930873"/>
              <a:gd name="connsiteX514" fmla="*/ 374699 w 1015711"/>
              <a:gd name="connsiteY514" fmla="*/ 75686 h 930873"/>
              <a:gd name="connsiteX515" fmla="*/ 383989 w 1015711"/>
              <a:gd name="connsiteY515" fmla="*/ 75686 h 930873"/>
              <a:gd name="connsiteX516" fmla="*/ 380892 w 1015711"/>
              <a:gd name="connsiteY516" fmla="*/ 57095 h 930873"/>
              <a:gd name="connsiteX517" fmla="*/ 427342 w 1015711"/>
              <a:gd name="connsiteY517" fmla="*/ 53996 h 930873"/>
              <a:gd name="connsiteX518" fmla="*/ 421149 w 1015711"/>
              <a:gd name="connsiteY518" fmla="*/ 63292 h 930873"/>
              <a:gd name="connsiteX519" fmla="*/ 430439 w 1015711"/>
              <a:gd name="connsiteY519" fmla="*/ 72587 h 930873"/>
              <a:gd name="connsiteX520" fmla="*/ 436632 w 1015711"/>
              <a:gd name="connsiteY520" fmla="*/ 69489 h 930873"/>
              <a:gd name="connsiteX521" fmla="*/ 427342 w 1015711"/>
              <a:gd name="connsiteY521" fmla="*/ 53996 h 930873"/>
              <a:gd name="connsiteX522" fmla="*/ 463605 w 1015711"/>
              <a:gd name="connsiteY522" fmla="*/ 0 h 930873"/>
              <a:gd name="connsiteX523" fmla="*/ 464502 w 1015711"/>
              <a:gd name="connsiteY523" fmla="*/ 1322 h 930873"/>
              <a:gd name="connsiteX524" fmla="*/ 461406 w 1015711"/>
              <a:gd name="connsiteY524" fmla="*/ 13716 h 930873"/>
              <a:gd name="connsiteX525" fmla="*/ 455212 w 1015711"/>
              <a:gd name="connsiteY525" fmla="*/ 13716 h 930873"/>
              <a:gd name="connsiteX526" fmla="*/ 458309 w 1015711"/>
              <a:gd name="connsiteY526" fmla="*/ 32307 h 930873"/>
              <a:gd name="connsiteX527" fmla="*/ 461406 w 1015711"/>
              <a:gd name="connsiteY527" fmla="*/ 23011 h 930873"/>
              <a:gd name="connsiteX528" fmla="*/ 470696 w 1015711"/>
              <a:gd name="connsiteY528" fmla="*/ 26110 h 930873"/>
              <a:gd name="connsiteX529" fmla="*/ 461406 w 1015711"/>
              <a:gd name="connsiteY529" fmla="*/ 29208 h 930873"/>
              <a:gd name="connsiteX530" fmla="*/ 461406 w 1015711"/>
              <a:gd name="connsiteY530" fmla="*/ 35405 h 930873"/>
              <a:gd name="connsiteX531" fmla="*/ 473792 w 1015711"/>
              <a:gd name="connsiteY531" fmla="*/ 32307 h 930873"/>
              <a:gd name="connsiteX532" fmla="*/ 464502 w 1015711"/>
              <a:gd name="connsiteY532" fmla="*/ 41602 h 930873"/>
              <a:gd name="connsiteX533" fmla="*/ 467599 w 1015711"/>
              <a:gd name="connsiteY533" fmla="*/ 44701 h 930873"/>
              <a:gd name="connsiteX534" fmla="*/ 473792 w 1015711"/>
              <a:gd name="connsiteY534" fmla="*/ 47799 h 930873"/>
              <a:gd name="connsiteX535" fmla="*/ 470696 w 1015711"/>
              <a:gd name="connsiteY535" fmla="*/ 47799 h 930873"/>
              <a:gd name="connsiteX536" fmla="*/ 473792 w 1015711"/>
              <a:gd name="connsiteY536" fmla="*/ 50511 h 930873"/>
              <a:gd name="connsiteX537" fmla="*/ 476748 w 1015711"/>
              <a:gd name="connsiteY537" fmla="*/ 59752 h 930873"/>
              <a:gd name="connsiteX538" fmla="*/ 471470 w 1015711"/>
              <a:gd name="connsiteY538" fmla="*/ 59031 h 930873"/>
              <a:gd name="connsiteX539" fmla="*/ 467599 w 1015711"/>
              <a:gd name="connsiteY539" fmla="*/ 50898 h 930873"/>
              <a:gd name="connsiteX540" fmla="*/ 464502 w 1015711"/>
              <a:gd name="connsiteY540" fmla="*/ 63292 h 930873"/>
              <a:gd name="connsiteX541" fmla="*/ 470696 w 1015711"/>
              <a:gd name="connsiteY541" fmla="*/ 60193 h 930873"/>
              <a:gd name="connsiteX542" fmla="*/ 467599 w 1015711"/>
              <a:gd name="connsiteY542" fmla="*/ 66390 h 930873"/>
              <a:gd name="connsiteX543" fmla="*/ 470696 w 1015711"/>
              <a:gd name="connsiteY543" fmla="*/ 72587 h 930873"/>
              <a:gd name="connsiteX544" fmla="*/ 476889 w 1015711"/>
              <a:gd name="connsiteY544" fmla="*/ 75686 h 930873"/>
              <a:gd name="connsiteX545" fmla="*/ 470696 w 1015711"/>
              <a:gd name="connsiteY545" fmla="*/ 81883 h 930873"/>
              <a:gd name="connsiteX546" fmla="*/ 476889 w 1015711"/>
              <a:gd name="connsiteY546" fmla="*/ 75686 h 930873"/>
              <a:gd name="connsiteX547" fmla="*/ 489276 w 1015711"/>
              <a:gd name="connsiteY547" fmla="*/ 72587 h 930873"/>
              <a:gd name="connsiteX548" fmla="*/ 489276 w 1015711"/>
              <a:gd name="connsiteY548" fmla="*/ 66390 h 930873"/>
              <a:gd name="connsiteX549" fmla="*/ 487211 w 1015711"/>
              <a:gd name="connsiteY549" fmla="*/ 66003 h 930873"/>
              <a:gd name="connsiteX550" fmla="*/ 489276 w 1015711"/>
              <a:gd name="connsiteY550" fmla="*/ 65228 h 930873"/>
              <a:gd name="connsiteX551" fmla="*/ 492372 w 1015711"/>
              <a:gd name="connsiteY551" fmla="*/ 66390 h 930873"/>
              <a:gd name="connsiteX552" fmla="*/ 492372 w 1015711"/>
              <a:gd name="connsiteY552" fmla="*/ 63292 h 930873"/>
              <a:gd name="connsiteX553" fmla="*/ 501662 w 1015711"/>
              <a:gd name="connsiteY553" fmla="*/ 60193 h 930873"/>
              <a:gd name="connsiteX554" fmla="*/ 501662 w 1015711"/>
              <a:gd name="connsiteY554" fmla="*/ 66390 h 930873"/>
              <a:gd name="connsiteX555" fmla="*/ 495469 w 1015711"/>
              <a:gd name="connsiteY555" fmla="*/ 66390 h 930873"/>
              <a:gd name="connsiteX556" fmla="*/ 504759 w 1015711"/>
              <a:gd name="connsiteY556" fmla="*/ 72587 h 930873"/>
              <a:gd name="connsiteX557" fmla="*/ 507856 w 1015711"/>
              <a:gd name="connsiteY557" fmla="*/ 53996 h 930873"/>
              <a:gd name="connsiteX558" fmla="*/ 514049 w 1015711"/>
              <a:gd name="connsiteY558" fmla="*/ 63292 h 930873"/>
              <a:gd name="connsiteX559" fmla="*/ 520243 w 1015711"/>
              <a:gd name="connsiteY559" fmla="*/ 57095 h 930873"/>
              <a:gd name="connsiteX560" fmla="*/ 517146 w 1015711"/>
              <a:gd name="connsiteY560" fmla="*/ 53996 h 930873"/>
              <a:gd name="connsiteX561" fmla="*/ 529533 w 1015711"/>
              <a:gd name="connsiteY561" fmla="*/ 47799 h 930873"/>
              <a:gd name="connsiteX562" fmla="*/ 541919 w 1015711"/>
              <a:gd name="connsiteY562" fmla="*/ 50898 h 930873"/>
              <a:gd name="connsiteX563" fmla="*/ 535726 w 1015711"/>
              <a:gd name="connsiteY563" fmla="*/ 75686 h 930873"/>
              <a:gd name="connsiteX564" fmla="*/ 538823 w 1015711"/>
              <a:gd name="connsiteY564" fmla="*/ 81883 h 930873"/>
              <a:gd name="connsiteX565" fmla="*/ 545016 w 1015711"/>
              <a:gd name="connsiteY565" fmla="*/ 75686 h 930873"/>
              <a:gd name="connsiteX566" fmla="*/ 545016 w 1015711"/>
              <a:gd name="connsiteY566" fmla="*/ 81883 h 930873"/>
              <a:gd name="connsiteX567" fmla="*/ 557403 w 1015711"/>
              <a:gd name="connsiteY567" fmla="*/ 78784 h 930873"/>
              <a:gd name="connsiteX568" fmla="*/ 557403 w 1015711"/>
              <a:gd name="connsiteY568" fmla="*/ 66390 h 930873"/>
              <a:gd name="connsiteX569" fmla="*/ 566693 w 1015711"/>
              <a:gd name="connsiteY569" fmla="*/ 60193 h 930873"/>
              <a:gd name="connsiteX570" fmla="*/ 575983 w 1015711"/>
              <a:gd name="connsiteY570" fmla="*/ 72587 h 930873"/>
              <a:gd name="connsiteX571" fmla="*/ 575983 w 1015711"/>
              <a:gd name="connsiteY571" fmla="*/ 66390 h 930873"/>
              <a:gd name="connsiteX572" fmla="*/ 591466 w 1015711"/>
              <a:gd name="connsiteY572" fmla="*/ 60193 h 930873"/>
              <a:gd name="connsiteX573" fmla="*/ 600756 w 1015711"/>
              <a:gd name="connsiteY573" fmla="*/ 63292 h 930873"/>
              <a:gd name="connsiteX574" fmla="*/ 603853 w 1015711"/>
              <a:gd name="connsiteY574" fmla="*/ 47799 h 930873"/>
              <a:gd name="connsiteX575" fmla="*/ 616240 w 1015711"/>
              <a:gd name="connsiteY575" fmla="*/ 53996 h 930873"/>
              <a:gd name="connsiteX576" fmla="*/ 622433 w 1015711"/>
              <a:gd name="connsiteY576" fmla="*/ 57095 h 930873"/>
              <a:gd name="connsiteX577" fmla="*/ 619336 w 1015711"/>
              <a:gd name="connsiteY577" fmla="*/ 50898 h 930873"/>
              <a:gd name="connsiteX578" fmla="*/ 628626 w 1015711"/>
              <a:gd name="connsiteY578" fmla="*/ 47799 h 930873"/>
              <a:gd name="connsiteX579" fmla="*/ 628626 w 1015711"/>
              <a:gd name="connsiteY579" fmla="*/ 60193 h 930873"/>
              <a:gd name="connsiteX580" fmla="*/ 631723 w 1015711"/>
              <a:gd name="connsiteY580" fmla="*/ 53996 h 930873"/>
              <a:gd name="connsiteX581" fmla="*/ 637916 w 1015711"/>
              <a:gd name="connsiteY581" fmla="*/ 47799 h 930873"/>
              <a:gd name="connsiteX582" fmla="*/ 656496 w 1015711"/>
              <a:gd name="connsiteY582" fmla="*/ 57095 h 930873"/>
              <a:gd name="connsiteX583" fmla="*/ 706043 w 1015711"/>
              <a:gd name="connsiteY583" fmla="*/ 75686 h 930873"/>
              <a:gd name="connsiteX584" fmla="*/ 718430 w 1015711"/>
              <a:gd name="connsiteY584" fmla="*/ 72587 h 930873"/>
              <a:gd name="connsiteX585" fmla="*/ 721527 w 1015711"/>
              <a:gd name="connsiteY585" fmla="*/ 66390 h 930873"/>
              <a:gd name="connsiteX586" fmla="*/ 709140 w 1015711"/>
              <a:gd name="connsiteY586" fmla="*/ 63292 h 930873"/>
              <a:gd name="connsiteX587" fmla="*/ 718430 w 1015711"/>
              <a:gd name="connsiteY587" fmla="*/ 60193 h 930873"/>
              <a:gd name="connsiteX588" fmla="*/ 727720 w 1015711"/>
              <a:gd name="connsiteY588" fmla="*/ 63292 h 930873"/>
              <a:gd name="connsiteX589" fmla="*/ 721527 w 1015711"/>
              <a:gd name="connsiteY589" fmla="*/ 75686 h 930873"/>
              <a:gd name="connsiteX590" fmla="*/ 724623 w 1015711"/>
              <a:gd name="connsiteY590" fmla="*/ 81883 h 930873"/>
              <a:gd name="connsiteX591" fmla="*/ 724623 w 1015711"/>
              <a:gd name="connsiteY591" fmla="*/ 75686 h 930873"/>
              <a:gd name="connsiteX592" fmla="*/ 727720 w 1015711"/>
              <a:gd name="connsiteY592" fmla="*/ 84981 h 930873"/>
              <a:gd name="connsiteX593" fmla="*/ 746300 w 1015711"/>
              <a:gd name="connsiteY593" fmla="*/ 78784 h 930873"/>
              <a:gd name="connsiteX594" fmla="*/ 740107 w 1015711"/>
              <a:gd name="connsiteY594" fmla="*/ 78784 h 930873"/>
              <a:gd name="connsiteX595" fmla="*/ 752494 w 1015711"/>
              <a:gd name="connsiteY595" fmla="*/ 81883 h 930873"/>
              <a:gd name="connsiteX596" fmla="*/ 758687 w 1015711"/>
              <a:gd name="connsiteY596" fmla="*/ 75686 h 930873"/>
              <a:gd name="connsiteX597" fmla="*/ 764880 w 1015711"/>
              <a:gd name="connsiteY597" fmla="*/ 88080 h 930873"/>
              <a:gd name="connsiteX598" fmla="*/ 758687 w 1015711"/>
              <a:gd name="connsiteY598" fmla="*/ 88080 h 930873"/>
              <a:gd name="connsiteX599" fmla="*/ 761784 w 1015711"/>
              <a:gd name="connsiteY599" fmla="*/ 100474 h 930873"/>
              <a:gd name="connsiteX600" fmla="*/ 786557 w 1015711"/>
              <a:gd name="connsiteY600" fmla="*/ 97375 h 930873"/>
              <a:gd name="connsiteX601" fmla="*/ 789654 w 1015711"/>
              <a:gd name="connsiteY601" fmla="*/ 103572 h 930873"/>
              <a:gd name="connsiteX602" fmla="*/ 802040 w 1015711"/>
              <a:gd name="connsiteY602" fmla="*/ 94277 h 930873"/>
              <a:gd name="connsiteX603" fmla="*/ 823717 w 1015711"/>
              <a:gd name="connsiteY603" fmla="*/ 115966 h 930873"/>
              <a:gd name="connsiteX604" fmla="*/ 826814 w 1015711"/>
              <a:gd name="connsiteY604" fmla="*/ 112868 h 930873"/>
              <a:gd name="connsiteX605" fmla="*/ 817524 w 1015711"/>
              <a:gd name="connsiteY605" fmla="*/ 106671 h 930873"/>
              <a:gd name="connsiteX606" fmla="*/ 814427 w 1015711"/>
              <a:gd name="connsiteY606" fmla="*/ 100474 h 930873"/>
              <a:gd name="connsiteX607" fmla="*/ 826814 w 1015711"/>
              <a:gd name="connsiteY607" fmla="*/ 97375 h 930873"/>
              <a:gd name="connsiteX608" fmla="*/ 833007 w 1015711"/>
              <a:gd name="connsiteY608" fmla="*/ 103572 h 930873"/>
              <a:gd name="connsiteX609" fmla="*/ 836104 w 1015711"/>
              <a:gd name="connsiteY609" fmla="*/ 100474 h 930873"/>
              <a:gd name="connsiteX610" fmla="*/ 848491 w 1015711"/>
              <a:gd name="connsiteY610" fmla="*/ 106671 h 930873"/>
              <a:gd name="connsiteX611" fmla="*/ 839201 w 1015711"/>
              <a:gd name="connsiteY611" fmla="*/ 106671 h 930873"/>
              <a:gd name="connsiteX612" fmla="*/ 851587 w 1015711"/>
              <a:gd name="connsiteY612" fmla="*/ 115966 h 930873"/>
              <a:gd name="connsiteX613" fmla="*/ 854684 w 1015711"/>
              <a:gd name="connsiteY613" fmla="*/ 112868 h 930873"/>
              <a:gd name="connsiteX614" fmla="*/ 863974 w 1015711"/>
              <a:gd name="connsiteY614" fmla="*/ 112868 h 930873"/>
              <a:gd name="connsiteX615" fmla="*/ 863974 w 1015711"/>
              <a:gd name="connsiteY615" fmla="*/ 128360 h 930873"/>
              <a:gd name="connsiteX616" fmla="*/ 867071 w 1015711"/>
              <a:gd name="connsiteY616" fmla="*/ 128360 h 930873"/>
              <a:gd name="connsiteX617" fmla="*/ 876361 w 1015711"/>
              <a:gd name="connsiteY617" fmla="*/ 131459 h 930873"/>
              <a:gd name="connsiteX618" fmla="*/ 879458 w 1015711"/>
              <a:gd name="connsiteY618" fmla="*/ 143853 h 930873"/>
              <a:gd name="connsiteX619" fmla="*/ 885651 w 1015711"/>
              <a:gd name="connsiteY619" fmla="*/ 140754 h 930873"/>
              <a:gd name="connsiteX620" fmla="*/ 891844 w 1015711"/>
              <a:gd name="connsiteY620" fmla="*/ 159346 h 930873"/>
              <a:gd name="connsiteX621" fmla="*/ 904231 w 1015711"/>
              <a:gd name="connsiteY621" fmla="*/ 159346 h 930873"/>
              <a:gd name="connsiteX622" fmla="*/ 910424 w 1015711"/>
              <a:gd name="connsiteY622" fmla="*/ 171740 h 930873"/>
              <a:gd name="connsiteX623" fmla="*/ 956875 w 1015711"/>
              <a:gd name="connsiteY623" fmla="*/ 249202 h 930873"/>
              <a:gd name="connsiteX624" fmla="*/ 963068 w 1015711"/>
              <a:gd name="connsiteY624" fmla="*/ 249202 h 930873"/>
              <a:gd name="connsiteX625" fmla="*/ 969261 w 1015711"/>
              <a:gd name="connsiteY625" fmla="*/ 264695 h 930873"/>
              <a:gd name="connsiteX626" fmla="*/ 966165 w 1015711"/>
              <a:gd name="connsiteY626" fmla="*/ 261596 h 930873"/>
              <a:gd name="connsiteX627" fmla="*/ 963068 w 1015711"/>
              <a:gd name="connsiteY627" fmla="*/ 264695 h 930873"/>
              <a:gd name="connsiteX628" fmla="*/ 972358 w 1015711"/>
              <a:gd name="connsiteY628" fmla="*/ 270892 h 930873"/>
              <a:gd name="connsiteX629" fmla="*/ 972358 w 1015711"/>
              <a:gd name="connsiteY629" fmla="*/ 308074 h 930873"/>
              <a:gd name="connsiteX630" fmla="*/ 984745 w 1015711"/>
              <a:gd name="connsiteY630" fmla="*/ 317369 h 930873"/>
              <a:gd name="connsiteX631" fmla="*/ 972358 w 1015711"/>
              <a:gd name="connsiteY631" fmla="*/ 332862 h 930873"/>
              <a:gd name="connsiteX632" fmla="*/ 978150 w 1015711"/>
              <a:gd name="connsiteY632" fmla="*/ 342318 h 930873"/>
              <a:gd name="connsiteX633" fmla="*/ 972745 w 1015711"/>
              <a:gd name="connsiteY633" fmla="*/ 344481 h 930873"/>
              <a:gd name="connsiteX634" fmla="*/ 969261 w 1015711"/>
              <a:gd name="connsiteY634" fmla="*/ 342157 h 930873"/>
              <a:gd name="connsiteX635" fmla="*/ 966165 w 1015711"/>
              <a:gd name="connsiteY635" fmla="*/ 388635 h 930873"/>
              <a:gd name="connsiteX636" fmla="*/ 969261 w 1015711"/>
              <a:gd name="connsiteY636" fmla="*/ 401029 h 930873"/>
              <a:gd name="connsiteX637" fmla="*/ 978551 w 1015711"/>
              <a:gd name="connsiteY637" fmla="*/ 394832 h 930873"/>
              <a:gd name="connsiteX638" fmla="*/ 984745 w 1015711"/>
              <a:gd name="connsiteY638" fmla="*/ 385536 h 930873"/>
              <a:gd name="connsiteX639" fmla="*/ 981648 w 1015711"/>
              <a:gd name="connsiteY639" fmla="*/ 382438 h 930873"/>
              <a:gd name="connsiteX640" fmla="*/ 978551 w 1015711"/>
              <a:gd name="connsiteY640" fmla="*/ 388635 h 930873"/>
              <a:gd name="connsiteX641" fmla="*/ 969261 w 1015711"/>
              <a:gd name="connsiteY641" fmla="*/ 385536 h 930873"/>
              <a:gd name="connsiteX642" fmla="*/ 975455 w 1015711"/>
              <a:gd name="connsiteY642" fmla="*/ 373142 h 930873"/>
              <a:gd name="connsiteX643" fmla="*/ 984745 w 1015711"/>
              <a:gd name="connsiteY643" fmla="*/ 382438 h 930873"/>
              <a:gd name="connsiteX644" fmla="*/ 981648 w 1015711"/>
              <a:gd name="connsiteY644" fmla="*/ 373142 h 930873"/>
              <a:gd name="connsiteX645" fmla="*/ 994035 w 1015711"/>
              <a:gd name="connsiteY645" fmla="*/ 373142 h 930873"/>
              <a:gd name="connsiteX646" fmla="*/ 997131 w 1015711"/>
              <a:gd name="connsiteY646" fmla="*/ 379339 h 930873"/>
              <a:gd name="connsiteX647" fmla="*/ 1009518 w 1015711"/>
              <a:gd name="connsiteY647" fmla="*/ 366945 h 930873"/>
              <a:gd name="connsiteX648" fmla="*/ 1000228 w 1015711"/>
              <a:gd name="connsiteY648" fmla="*/ 419620 h 930873"/>
              <a:gd name="connsiteX649" fmla="*/ 1000228 w 1015711"/>
              <a:gd name="connsiteY649" fmla="*/ 413423 h 930873"/>
              <a:gd name="connsiteX650" fmla="*/ 997131 w 1015711"/>
              <a:gd name="connsiteY650" fmla="*/ 428915 h 930873"/>
              <a:gd name="connsiteX651" fmla="*/ 1015711 w 1015711"/>
              <a:gd name="connsiteY651" fmla="*/ 416521 h 930873"/>
              <a:gd name="connsiteX652" fmla="*/ 1015711 w 1015711"/>
              <a:gd name="connsiteY652" fmla="*/ 438211 h 930873"/>
              <a:gd name="connsiteX653" fmla="*/ 978551 w 1015711"/>
              <a:gd name="connsiteY653" fmla="*/ 531166 h 930873"/>
              <a:gd name="connsiteX654" fmla="*/ 972358 w 1015711"/>
              <a:gd name="connsiteY654" fmla="*/ 534265 h 930873"/>
              <a:gd name="connsiteX655" fmla="*/ 959971 w 1015711"/>
              <a:gd name="connsiteY655" fmla="*/ 546659 h 930873"/>
              <a:gd name="connsiteX656" fmla="*/ 966165 w 1015711"/>
              <a:gd name="connsiteY656" fmla="*/ 559053 h 930873"/>
              <a:gd name="connsiteX657" fmla="*/ 969261 w 1015711"/>
              <a:gd name="connsiteY657" fmla="*/ 627220 h 930873"/>
              <a:gd name="connsiteX658" fmla="*/ 959971 w 1015711"/>
              <a:gd name="connsiteY658" fmla="*/ 627220 h 930873"/>
              <a:gd name="connsiteX659" fmla="*/ 959971 w 1015711"/>
              <a:gd name="connsiteY659" fmla="*/ 639614 h 930873"/>
              <a:gd name="connsiteX660" fmla="*/ 947584 w 1015711"/>
              <a:gd name="connsiteY660" fmla="*/ 633417 h 930873"/>
              <a:gd name="connsiteX661" fmla="*/ 953778 w 1015711"/>
              <a:gd name="connsiteY661" fmla="*/ 642712 h 930873"/>
              <a:gd name="connsiteX662" fmla="*/ 947584 w 1015711"/>
              <a:gd name="connsiteY662" fmla="*/ 642712 h 930873"/>
              <a:gd name="connsiteX663" fmla="*/ 956875 w 1015711"/>
              <a:gd name="connsiteY663" fmla="*/ 655106 h 930873"/>
              <a:gd name="connsiteX664" fmla="*/ 950681 w 1015711"/>
              <a:gd name="connsiteY664" fmla="*/ 648909 h 930873"/>
              <a:gd name="connsiteX665" fmla="*/ 947584 w 1015711"/>
              <a:gd name="connsiteY665" fmla="*/ 655106 h 930873"/>
              <a:gd name="connsiteX666" fmla="*/ 956875 w 1015711"/>
              <a:gd name="connsiteY666" fmla="*/ 664402 h 930873"/>
              <a:gd name="connsiteX667" fmla="*/ 935198 w 1015711"/>
              <a:gd name="connsiteY667" fmla="*/ 652008 h 930873"/>
              <a:gd name="connsiteX668" fmla="*/ 938294 w 1015711"/>
              <a:gd name="connsiteY668" fmla="*/ 664402 h 930873"/>
              <a:gd name="connsiteX669" fmla="*/ 916618 w 1015711"/>
              <a:gd name="connsiteY669" fmla="*/ 664402 h 930873"/>
              <a:gd name="connsiteX670" fmla="*/ 941391 w 1015711"/>
              <a:gd name="connsiteY670" fmla="*/ 676796 h 930873"/>
              <a:gd name="connsiteX671" fmla="*/ 947584 w 1015711"/>
              <a:gd name="connsiteY671" fmla="*/ 689190 h 930873"/>
              <a:gd name="connsiteX672" fmla="*/ 935198 w 1015711"/>
              <a:gd name="connsiteY672" fmla="*/ 692288 h 930873"/>
              <a:gd name="connsiteX673" fmla="*/ 947584 w 1015711"/>
              <a:gd name="connsiteY673" fmla="*/ 695387 h 930873"/>
              <a:gd name="connsiteX674" fmla="*/ 953778 w 1015711"/>
              <a:gd name="connsiteY674" fmla="*/ 689190 h 930873"/>
              <a:gd name="connsiteX675" fmla="*/ 953778 w 1015711"/>
              <a:gd name="connsiteY675" fmla="*/ 701584 h 930873"/>
              <a:gd name="connsiteX676" fmla="*/ 941391 w 1015711"/>
              <a:gd name="connsiteY676" fmla="*/ 701584 h 930873"/>
              <a:gd name="connsiteX677" fmla="*/ 935198 w 1015711"/>
              <a:gd name="connsiteY677" fmla="*/ 698485 h 930873"/>
              <a:gd name="connsiteX678" fmla="*/ 932101 w 1015711"/>
              <a:gd name="connsiteY678" fmla="*/ 686091 h 930873"/>
              <a:gd name="connsiteX679" fmla="*/ 913521 w 1015711"/>
              <a:gd name="connsiteY679" fmla="*/ 686091 h 930873"/>
              <a:gd name="connsiteX680" fmla="*/ 907328 w 1015711"/>
              <a:gd name="connsiteY680" fmla="*/ 689190 h 930873"/>
              <a:gd name="connsiteX681" fmla="*/ 910424 w 1015711"/>
              <a:gd name="connsiteY681" fmla="*/ 695387 h 930873"/>
              <a:gd name="connsiteX682" fmla="*/ 925908 w 1015711"/>
              <a:gd name="connsiteY682" fmla="*/ 701584 h 930873"/>
              <a:gd name="connsiteX683" fmla="*/ 925908 w 1015711"/>
              <a:gd name="connsiteY683" fmla="*/ 704682 h 930873"/>
              <a:gd name="connsiteX684" fmla="*/ 916618 w 1015711"/>
              <a:gd name="connsiteY684" fmla="*/ 707781 h 930873"/>
              <a:gd name="connsiteX685" fmla="*/ 910424 w 1015711"/>
              <a:gd name="connsiteY685" fmla="*/ 701584 h 930873"/>
              <a:gd name="connsiteX686" fmla="*/ 907328 w 1015711"/>
              <a:gd name="connsiteY686" fmla="*/ 707781 h 930873"/>
              <a:gd name="connsiteX687" fmla="*/ 879458 w 1015711"/>
              <a:gd name="connsiteY687" fmla="*/ 717076 h 930873"/>
              <a:gd name="connsiteX688" fmla="*/ 882554 w 1015711"/>
              <a:gd name="connsiteY688" fmla="*/ 707781 h 930873"/>
              <a:gd name="connsiteX689" fmla="*/ 867071 w 1015711"/>
              <a:gd name="connsiteY689" fmla="*/ 713978 h 930873"/>
              <a:gd name="connsiteX690" fmla="*/ 873264 w 1015711"/>
              <a:gd name="connsiteY690" fmla="*/ 720175 h 930873"/>
              <a:gd name="connsiteX691" fmla="*/ 882554 w 1015711"/>
              <a:gd name="connsiteY691" fmla="*/ 720175 h 930873"/>
              <a:gd name="connsiteX692" fmla="*/ 891844 w 1015711"/>
              <a:gd name="connsiteY692" fmla="*/ 735667 h 930873"/>
              <a:gd name="connsiteX693" fmla="*/ 873264 w 1015711"/>
              <a:gd name="connsiteY693" fmla="*/ 735667 h 930873"/>
              <a:gd name="connsiteX694" fmla="*/ 870167 w 1015711"/>
              <a:gd name="connsiteY694" fmla="*/ 729470 h 930873"/>
              <a:gd name="connsiteX695" fmla="*/ 867071 w 1015711"/>
              <a:gd name="connsiteY695" fmla="*/ 735667 h 930873"/>
              <a:gd name="connsiteX696" fmla="*/ 870167 w 1015711"/>
              <a:gd name="connsiteY696" fmla="*/ 738766 h 930873"/>
              <a:gd name="connsiteX697" fmla="*/ 863974 w 1015711"/>
              <a:gd name="connsiteY697" fmla="*/ 738766 h 930873"/>
              <a:gd name="connsiteX698" fmla="*/ 867071 w 1015711"/>
              <a:gd name="connsiteY698" fmla="*/ 729470 h 930873"/>
              <a:gd name="connsiteX699" fmla="*/ 860877 w 1015711"/>
              <a:gd name="connsiteY699" fmla="*/ 729470 h 930873"/>
              <a:gd name="connsiteX700" fmla="*/ 863974 w 1015711"/>
              <a:gd name="connsiteY700" fmla="*/ 735667 h 930873"/>
              <a:gd name="connsiteX701" fmla="*/ 842297 w 1015711"/>
              <a:gd name="connsiteY701" fmla="*/ 751160 h 930873"/>
              <a:gd name="connsiteX702" fmla="*/ 857781 w 1015711"/>
              <a:gd name="connsiteY702" fmla="*/ 751160 h 930873"/>
              <a:gd name="connsiteX703" fmla="*/ 863974 w 1015711"/>
              <a:gd name="connsiteY703" fmla="*/ 757357 h 930873"/>
              <a:gd name="connsiteX704" fmla="*/ 839201 w 1015711"/>
              <a:gd name="connsiteY704" fmla="*/ 754258 h 930873"/>
              <a:gd name="connsiteX705" fmla="*/ 842297 w 1015711"/>
              <a:gd name="connsiteY705" fmla="*/ 769751 h 930873"/>
              <a:gd name="connsiteX706" fmla="*/ 851587 w 1015711"/>
              <a:gd name="connsiteY706" fmla="*/ 769751 h 930873"/>
              <a:gd name="connsiteX707" fmla="*/ 829911 w 1015711"/>
              <a:gd name="connsiteY707" fmla="*/ 782145 h 930873"/>
              <a:gd name="connsiteX708" fmla="*/ 851587 w 1015711"/>
              <a:gd name="connsiteY708" fmla="*/ 775948 h 930873"/>
              <a:gd name="connsiteX709" fmla="*/ 854684 w 1015711"/>
              <a:gd name="connsiteY709" fmla="*/ 779046 h 930873"/>
              <a:gd name="connsiteX710" fmla="*/ 836104 w 1015711"/>
              <a:gd name="connsiteY710" fmla="*/ 788342 h 930873"/>
              <a:gd name="connsiteX711" fmla="*/ 826814 w 1015711"/>
              <a:gd name="connsiteY711" fmla="*/ 785243 h 930873"/>
              <a:gd name="connsiteX712" fmla="*/ 814427 w 1015711"/>
              <a:gd name="connsiteY712" fmla="*/ 794539 h 930873"/>
              <a:gd name="connsiteX713" fmla="*/ 814427 w 1015711"/>
              <a:gd name="connsiteY713" fmla="*/ 806933 h 930873"/>
              <a:gd name="connsiteX714" fmla="*/ 836104 w 1015711"/>
              <a:gd name="connsiteY714" fmla="*/ 803834 h 930873"/>
              <a:gd name="connsiteX715" fmla="*/ 829911 w 1015711"/>
              <a:gd name="connsiteY715" fmla="*/ 797637 h 930873"/>
              <a:gd name="connsiteX716" fmla="*/ 836104 w 1015711"/>
              <a:gd name="connsiteY716" fmla="*/ 794539 h 930873"/>
              <a:gd name="connsiteX717" fmla="*/ 836104 w 1015711"/>
              <a:gd name="connsiteY717" fmla="*/ 797637 h 930873"/>
              <a:gd name="connsiteX718" fmla="*/ 845394 w 1015711"/>
              <a:gd name="connsiteY718" fmla="*/ 788342 h 930873"/>
              <a:gd name="connsiteX719" fmla="*/ 863974 w 1015711"/>
              <a:gd name="connsiteY719" fmla="*/ 800736 h 930873"/>
              <a:gd name="connsiteX720" fmla="*/ 867071 w 1015711"/>
              <a:gd name="connsiteY720" fmla="*/ 794539 h 930873"/>
              <a:gd name="connsiteX721" fmla="*/ 854684 w 1015711"/>
              <a:gd name="connsiteY721" fmla="*/ 810031 h 930873"/>
              <a:gd name="connsiteX722" fmla="*/ 860877 w 1015711"/>
              <a:gd name="connsiteY722" fmla="*/ 803834 h 930873"/>
              <a:gd name="connsiteX723" fmla="*/ 817524 w 1015711"/>
              <a:gd name="connsiteY723" fmla="*/ 813130 h 930873"/>
              <a:gd name="connsiteX724" fmla="*/ 826814 w 1015711"/>
              <a:gd name="connsiteY724" fmla="*/ 813130 h 930873"/>
              <a:gd name="connsiteX725" fmla="*/ 817524 w 1015711"/>
              <a:gd name="connsiteY725" fmla="*/ 819327 h 930873"/>
              <a:gd name="connsiteX726" fmla="*/ 817524 w 1015711"/>
              <a:gd name="connsiteY726" fmla="*/ 831721 h 930873"/>
              <a:gd name="connsiteX727" fmla="*/ 836104 w 1015711"/>
              <a:gd name="connsiteY727" fmla="*/ 810031 h 930873"/>
              <a:gd name="connsiteX728" fmla="*/ 839201 w 1015711"/>
              <a:gd name="connsiteY728" fmla="*/ 816228 h 930873"/>
              <a:gd name="connsiteX729" fmla="*/ 842297 w 1015711"/>
              <a:gd name="connsiteY729" fmla="*/ 816228 h 930873"/>
              <a:gd name="connsiteX730" fmla="*/ 839201 w 1015711"/>
              <a:gd name="connsiteY730" fmla="*/ 810031 h 930873"/>
              <a:gd name="connsiteX731" fmla="*/ 851587 w 1015711"/>
              <a:gd name="connsiteY731" fmla="*/ 806933 h 930873"/>
              <a:gd name="connsiteX732" fmla="*/ 851587 w 1015711"/>
              <a:gd name="connsiteY732" fmla="*/ 819327 h 930873"/>
              <a:gd name="connsiteX733" fmla="*/ 783460 w 1015711"/>
              <a:gd name="connsiteY733" fmla="*/ 856509 h 930873"/>
              <a:gd name="connsiteX734" fmla="*/ 786557 w 1015711"/>
              <a:gd name="connsiteY734" fmla="*/ 859608 h 930873"/>
              <a:gd name="connsiteX735" fmla="*/ 780364 w 1015711"/>
              <a:gd name="connsiteY735" fmla="*/ 862706 h 930873"/>
              <a:gd name="connsiteX736" fmla="*/ 783460 w 1015711"/>
              <a:gd name="connsiteY736" fmla="*/ 859608 h 930873"/>
              <a:gd name="connsiteX737" fmla="*/ 737010 w 1015711"/>
              <a:gd name="connsiteY737" fmla="*/ 872002 h 930873"/>
              <a:gd name="connsiteX738" fmla="*/ 740107 w 1015711"/>
              <a:gd name="connsiteY738" fmla="*/ 868903 h 930873"/>
              <a:gd name="connsiteX739" fmla="*/ 771074 w 1015711"/>
              <a:gd name="connsiteY739" fmla="*/ 859608 h 930873"/>
              <a:gd name="connsiteX740" fmla="*/ 737010 w 1015711"/>
              <a:gd name="connsiteY740" fmla="*/ 862706 h 930873"/>
              <a:gd name="connsiteX741" fmla="*/ 743204 w 1015711"/>
              <a:gd name="connsiteY741" fmla="*/ 859608 h 930873"/>
              <a:gd name="connsiteX742" fmla="*/ 733914 w 1015711"/>
              <a:gd name="connsiteY742" fmla="*/ 859608 h 930873"/>
              <a:gd name="connsiteX743" fmla="*/ 733914 w 1015711"/>
              <a:gd name="connsiteY743" fmla="*/ 865805 h 930873"/>
              <a:gd name="connsiteX744" fmla="*/ 718430 w 1015711"/>
              <a:gd name="connsiteY744" fmla="*/ 868903 h 930873"/>
              <a:gd name="connsiteX745" fmla="*/ 696753 w 1015711"/>
              <a:gd name="connsiteY745" fmla="*/ 868903 h 930873"/>
              <a:gd name="connsiteX746" fmla="*/ 699850 w 1015711"/>
              <a:gd name="connsiteY746" fmla="*/ 859608 h 930873"/>
              <a:gd name="connsiteX747" fmla="*/ 724623 w 1015711"/>
              <a:gd name="connsiteY747" fmla="*/ 859608 h 930873"/>
              <a:gd name="connsiteX748" fmla="*/ 730817 w 1015711"/>
              <a:gd name="connsiteY748" fmla="*/ 847214 h 930873"/>
              <a:gd name="connsiteX749" fmla="*/ 718430 w 1015711"/>
              <a:gd name="connsiteY749" fmla="*/ 844115 h 930873"/>
              <a:gd name="connsiteX750" fmla="*/ 721527 w 1015711"/>
              <a:gd name="connsiteY750" fmla="*/ 831721 h 930873"/>
              <a:gd name="connsiteX751" fmla="*/ 712237 w 1015711"/>
              <a:gd name="connsiteY751" fmla="*/ 847214 h 930873"/>
              <a:gd name="connsiteX752" fmla="*/ 706043 w 1015711"/>
              <a:gd name="connsiteY752" fmla="*/ 844115 h 930873"/>
              <a:gd name="connsiteX753" fmla="*/ 712237 w 1015711"/>
              <a:gd name="connsiteY753" fmla="*/ 841017 h 930873"/>
              <a:gd name="connsiteX754" fmla="*/ 709140 w 1015711"/>
              <a:gd name="connsiteY754" fmla="*/ 837918 h 930873"/>
              <a:gd name="connsiteX755" fmla="*/ 680427 w 1015711"/>
              <a:gd name="connsiteY755" fmla="*/ 856201 h 930873"/>
              <a:gd name="connsiteX756" fmla="*/ 665399 w 1015711"/>
              <a:gd name="connsiteY756" fmla="*/ 850699 h 930873"/>
              <a:gd name="connsiteX757" fmla="*/ 675077 w 1015711"/>
              <a:gd name="connsiteY757" fmla="*/ 847214 h 930873"/>
              <a:gd name="connsiteX758" fmla="*/ 644110 w 1015711"/>
              <a:gd name="connsiteY758" fmla="*/ 847214 h 930873"/>
              <a:gd name="connsiteX759" fmla="*/ 634820 w 1015711"/>
              <a:gd name="connsiteY759" fmla="*/ 856509 h 930873"/>
              <a:gd name="connsiteX760" fmla="*/ 631723 w 1015711"/>
              <a:gd name="connsiteY760" fmla="*/ 844115 h 930873"/>
              <a:gd name="connsiteX761" fmla="*/ 616240 w 1015711"/>
              <a:gd name="connsiteY761" fmla="*/ 847214 h 930873"/>
              <a:gd name="connsiteX762" fmla="*/ 616240 w 1015711"/>
              <a:gd name="connsiteY762" fmla="*/ 862706 h 930873"/>
              <a:gd name="connsiteX763" fmla="*/ 610046 w 1015711"/>
              <a:gd name="connsiteY763" fmla="*/ 856509 h 930873"/>
              <a:gd name="connsiteX764" fmla="*/ 594563 w 1015711"/>
              <a:gd name="connsiteY764" fmla="*/ 853411 h 930873"/>
              <a:gd name="connsiteX765" fmla="*/ 591466 w 1015711"/>
              <a:gd name="connsiteY765" fmla="*/ 859608 h 930873"/>
              <a:gd name="connsiteX766" fmla="*/ 600756 w 1015711"/>
              <a:gd name="connsiteY766" fmla="*/ 872002 h 930873"/>
              <a:gd name="connsiteX767" fmla="*/ 631723 w 1015711"/>
              <a:gd name="connsiteY767" fmla="*/ 872002 h 930873"/>
              <a:gd name="connsiteX768" fmla="*/ 616240 w 1015711"/>
              <a:gd name="connsiteY768" fmla="*/ 878199 h 930873"/>
              <a:gd name="connsiteX769" fmla="*/ 579079 w 1015711"/>
              <a:gd name="connsiteY769" fmla="*/ 881297 h 930873"/>
              <a:gd name="connsiteX770" fmla="*/ 563596 w 1015711"/>
              <a:gd name="connsiteY770" fmla="*/ 875100 h 930873"/>
              <a:gd name="connsiteX771" fmla="*/ 560499 w 1015711"/>
              <a:gd name="connsiteY771" fmla="*/ 887494 h 930873"/>
              <a:gd name="connsiteX772" fmla="*/ 554306 w 1015711"/>
              <a:gd name="connsiteY772" fmla="*/ 881297 h 930873"/>
              <a:gd name="connsiteX773" fmla="*/ 551209 w 1015711"/>
              <a:gd name="connsiteY773" fmla="*/ 896790 h 930873"/>
              <a:gd name="connsiteX774" fmla="*/ 541919 w 1015711"/>
              <a:gd name="connsiteY774" fmla="*/ 884396 h 930873"/>
              <a:gd name="connsiteX775" fmla="*/ 532629 w 1015711"/>
              <a:gd name="connsiteY775" fmla="*/ 893691 h 930873"/>
              <a:gd name="connsiteX776" fmla="*/ 535726 w 1015711"/>
              <a:gd name="connsiteY776" fmla="*/ 902987 h 930873"/>
              <a:gd name="connsiteX777" fmla="*/ 526436 w 1015711"/>
              <a:gd name="connsiteY777" fmla="*/ 896790 h 930873"/>
              <a:gd name="connsiteX778" fmla="*/ 526436 w 1015711"/>
              <a:gd name="connsiteY778" fmla="*/ 902987 h 930873"/>
              <a:gd name="connsiteX779" fmla="*/ 498566 w 1015711"/>
              <a:gd name="connsiteY779" fmla="*/ 899888 h 930873"/>
              <a:gd name="connsiteX780" fmla="*/ 517146 w 1015711"/>
              <a:gd name="connsiteY780" fmla="*/ 893691 h 930873"/>
              <a:gd name="connsiteX781" fmla="*/ 517146 w 1015711"/>
              <a:gd name="connsiteY781" fmla="*/ 881297 h 930873"/>
              <a:gd name="connsiteX782" fmla="*/ 504759 w 1015711"/>
              <a:gd name="connsiteY782" fmla="*/ 887494 h 930873"/>
              <a:gd name="connsiteX783" fmla="*/ 507856 w 1015711"/>
              <a:gd name="connsiteY783" fmla="*/ 881297 h 930873"/>
              <a:gd name="connsiteX784" fmla="*/ 501662 w 1015711"/>
              <a:gd name="connsiteY784" fmla="*/ 881297 h 930873"/>
              <a:gd name="connsiteX785" fmla="*/ 504759 w 1015711"/>
              <a:gd name="connsiteY785" fmla="*/ 878199 h 930873"/>
              <a:gd name="connsiteX786" fmla="*/ 501662 w 1015711"/>
              <a:gd name="connsiteY786" fmla="*/ 872002 h 930873"/>
              <a:gd name="connsiteX787" fmla="*/ 489276 w 1015711"/>
              <a:gd name="connsiteY787" fmla="*/ 881297 h 930873"/>
              <a:gd name="connsiteX788" fmla="*/ 492372 w 1015711"/>
              <a:gd name="connsiteY788" fmla="*/ 896790 h 930873"/>
              <a:gd name="connsiteX789" fmla="*/ 483082 w 1015711"/>
              <a:gd name="connsiteY789" fmla="*/ 884396 h 930873"/>
              <a:gd name="connsiteX790" fmla="*/ 476889 w 1015711"/>
              <a:gd name="connsiteY790" fmla="*/ 890593 h 930873"/>
              <a:gd name="connsiteX791" fmla="*/ 473792 w 1015711"/>
              <a:gd name="connsiteY791" fmla="*/ 884396 h 930873"/>
              <a:gd name="connsiteX792" fmla="*/ 473792 w 1015711"/>
              <a:gd name="connsiteY792" fmla="*/ 893691 h 930873"/>
              <a:gd name="connsiteX793" fmla="*/ 470696 w 1015711"/>
              <a:gd name="connsiteY793" fmla="*/ 884396 h 930873"/>
              <a:gd name="connsiteX794" fmla="*/ 467599 w 1015711"/>
              <a:gd name="connsiteY794" fmla="*/ 896790 h 930873"/>
              <a:gd name="connsiteX795" fmla="*/ 473792 w 1015711"/>
              <a:gd name="connsiteY795" fmla="*/ 896790 h 930873"/>
              <a:gd name="connsiteX796" fmla="*/ 455212 w 1015711"/>
              <a:gd name="connsiteY796" fmla="*/ 906085 h 930873"/>
              <a:gd name="connsiteX797" fmla="*/ 439729 w 1015711"/>
              <a:gd name="connsiteY797" fmla="*/ 887494 h 930873"/>
              <a:gd name="connsiteX798" fmla="*/ 449019 w 1015711"/>
              <a:gd name="connsiteY798" fmla="*/ 896790 h 930873"/>
              <a:gd name="connsiteX799" fmla="*/ 461406 w 1015711"/>
              <a:gd name="connsiteY799" fmla="*/ 896790 h 930873"/>
              <a:gd name="connsiteX800" fmla="*/ 458309 w 1015711"/>
              <a:gd name="connsiteY800" fmla="*/ 878199 h 930873"/>
              <a:gd name="connsiteX801" fmla="*/ 449019 w 1015711"/>
              <a:gd name="connsiteY801" fmla="*/ 881297 h 930873"/>
              <a:gd name="connsiteX802" fmla="*/ 442826 w 1015711"/>
              <a:gd name="connsiteY802" fmla="*/ 887494 h 930873"/>
              <a:gd name="connsiteX803" fmla="*/ 445922 w 1015711"/>
              <a:gd name="connsiteY803" fmla="*/ 878199 h 930873"/>
              <a:gd name="connsiteX804" fmla="*/ 433535 w 1015711"/>
              <a:gd name="connsiteY804" fmla="*/ 893691 h 930873"/>
              <a:gd name="connsiteX805" fmla="*/ 427342 w 1015711"/>
              <a:gd name="connsiteY805" fmla="*/ 890593 h 930873"/>
              <a:gd name="connsiteX806" fmla="*/ 433535 w 1015711"/>
              <a:gd name="connsiteY806" fmla="*/ 887494 h 930873"/>
              <a:gd name="connsiteX807" fmla="*/ 411859 w 1015711"/>
              <a:gd name="connsiteY807" fmla="*/ 884396 h 930873"/>
              <a:gd name="connsiteX808" fmla="*/ 418052 w 1015711"/>
              <a:gd name="connsiteY808" fmla="*/ 887494 h 930873"/>
              <a:gd name="connsiteX809" fmla="*/ 408762 w 1015711"/>
              <a:gd name="connsiteY809" fmla="*/ 893691 h 930873"/>
              <a:gd name="connsiteX810" fmla="*/ 411859 w 1015711"/>
              <a:gd name="connsiteY810" fmla="*/ 887494 h 930873"/>
              <a:gd name="connsiteX811" fmla="*/ 405665 w 1015711"/>
              <a:gd name="connsiteY811" fmla="*/ 890593 h 930873"/>
              <a:gd name="connsiteX812" fmla="*/ 411859 w 1015711"/>
              <a:gd name="connsiteY812" fmla="*/ 896790 h 930873"/>
              <a:gd name="connsiteX813" fmla="*/ 408762 w 1015711"/>
              <a:gd name="connsiteY813" fmla="*/ 909184 h 930873"/>
              <a:gd name="connsiteX814" fmla="*/ 356118 w 1015711"/>
              <a:gd name="connsiteY814" fmla="*/ 930873 h 930873"/>
              <a:gd name="connsiteX815" fmla="*/ 353022 w 1015711"/>
              <a:gd name="connsiteY815" fmla="*/ 915381 h 930873"/>
              <a:gd name="connsiteX816" fmla="*/ 359215 w 1015711"/>
              <a:gd name="connsiteY816" fmla="*/ 915381 h 930873"/>
              <a:gd name="connsiteX817" fmla="*/ 353022 w 1015711"/>
              <a:gd name="connsiteY817" fmla="*/ 909184 h 930873"/>
              <a:gd name="connsiteX818" fmla="*/ 368505 w 1015711"/>
              <a:gd name="connsiteY818" fmla="*/ 899888 h 930873"/>
              <a:gd name="connsiteX819" fmla="*/ 366957 w 1015711"/>
              <a:gd name="connsiteY819" fmla="*/ 893691 h 930873"/>
              <a:gd name="connsiteX820" fmla="*/ 365474 w 1015711"/>
              <a:gd name="connsiteY820" fmla="*/ 887758 h 930873"/>
              <a:gd name="connsiteX821" fmla="*/ 374699 w 1015711"/>
              <a:gd name="connsiteY821" fmla="*/ 893691 h 930873"/>
              <a:gd name="connsiteX822" fmla="*/ 365408 w 1015711"/>
              <a:gd name="connsiteY822" fmla="*/ 887494 h 930873"/>
              <a:gd name="connsiteX823" fmla="*/ 365474 w 1015711"/>
              <a:gd name="connsiteY823" fmla="*/ 887758 h 930873"/>
              <a:gd name="connsiteX824" fmla="*/ 363860 w 1015711"/>
              <a:gd name="connsiteY824" fmla="*/ 886720 h 930873"/>
              <a:gd name="connsiteX825" fmla="*/ 363159 w 1015711"/>
              <a:gd name="connsiteY825" fmla="*/ 881456 h 930873"/>
              <a:gd name="connsiteX826" fmla="*/ 368505 w 1015711"/>
              <a:gd name="connsiteY826" fmla="*/ 882459 h 930873"/>
              <a:gd name="connsiteX827" fmla="*/ 374699 w 1015711"/>
              <a:gd name="connsiteY827" fmla="*/ 881297 h 930873"/>
              <a:gd name="connsiteX828" fmla="*/ 371602 w 1015711"/>
              <a:gd name="connsiteY828" fmla="*/ 887494 h 930873"/>
              <a:gd name="connsiteX829" fmla="*/ 374699 w 1015711"/>
              <a:gd name="connsiteY829" fmla="*/ 887494 h 930873"/>
              <a:gd name="connsiteX830" fmla="*/ 383989 w 1015711"/>
              <a:gd name="connsiteY830" fmla="*/ 884396 h 930873"/>
              <a:gd name="connsiteX831" fmla="*/ 383989 w 1015711"/>
              <a:gd name="connsiteY831" fmla="*/ 872002 h 930873"/>
              <a:gd name="connsiteX832" fmla="*/ 390182 w 1015711"/>
              <a:gd name="connsiteY832" fmla="*/ 868903 h 930873"/>
              <a:gd name="connsiteX833" fmla="*/ 387085 w 1015711"/>
              <a:gd name="connsiteY833" fmla="*/ 862706 h 930873"/>
              <a:gd name="connsiteX834" fmla="*/ 396375 w 1015711"/>
              <a:gd name="connsiteY834" fmla="*/ 859608 h 930873"/>
              <a:gd name="connsiteX835" fmla="*/ 396375 w 1015711"/>
              <a:gd name="connsiteY835" fmla="*/ 853411 h 930873"/>
              <a:gd name="connsiteX836" fmla="*/ 387085 w 1015711"/>
              <a:gd name="connsiteY836" fmla="*/ 856509 h 930873"/>
              <a:gd name="connsiteX837" fmla="*/ 380892 w 1015711"/>
              <a:gd name="connsiteY837" fmla="*/ 841017 h 930873"/>
              <a:gd name="connsiteX838" fmla="*/ 387085 w 1015711"/>
              <a:gd name="connsiteY838" fmla="*/ 862706 h 930873"/>
              <a:gd name="connsiteX839" fmla="*/ 380892 w 1015711"/>
              <a:gd name="connsiteY839" fmla="*/ 868903 h 930873"/>
              <a:gd name="connsiteX840" fmla="*/ 377795 w 1015711"/>
              <a:gd name="connsiteY840" fmla="*/ 859608 h 930873"/>
              <a:gd name="connsiteX841" fmla="*/ 365408 w 1015711"/>
              <a:gd name="connsiteY841" fmla="*/ 859608 h 930873"/>
              <a:gd name="connsiteX842" fmla="*/ 362312 w 1015711"/>
              <a:gd name="connsiteY842" fmla="*/ 868903 h 930873"/>
              <a:gd name="connsiteX843" fmla="*/ 353022 w 1015711"/>
              <a:gd name="connsiteY843" fmla="*/ 875100 h 930873"/>
              <a:gd name="connsiteX844" fmla="*/ 334442 w 1015711"/>
              <a:gd name="connsiteY844" fmla="*/ 875100 h 930873"/>
              <a:gd name="connsiteX845" fmla="*/ 328248 w 1015711"/>
              <a:gd name="connsiteY845" fmla="*/ 865805 h 930873"/>
              <a:gd name="connsiteX846" fmla="*/ 325152 w 1015711"/>
              <a:gd name="connsiteY846" fmla="*/ 844115 h 930873"/>
              <a:gd name="connsiteX847" fmla="*/ 325152 w 1015711"/>
              <a:gd name="connsiteY847" fmla="*/ 853411 h 930873"/>
              <a:gd name="connsiteX848" fmla="*/ 315862 w 1015711"/>
              <a:gd name="connsiteY848" fmla="*/ 853411 h 930873"/>
              <a:gd name="connsiteX849" fmla="*/ 312765 w 1015711"/>
              <a:gd name="connsiteY849" fmla="*/ 875100 h 930873"/>
              <a:gd name="connsiteX850" fmla="*/ 312765 w 1015711"/>
              <a:gd name="connsiteY850" fmla="*/ 853411 h 930873"/>
              <a:gd name="connsiteX851" fmla="*/ 303475 w 1015711"/>
              <a:gd name="connsiteY851" fmla="*/ 859608 h 930873"/>
              <a:gd name="connsiteX852" fmla="*/ 309668 w 1015711"/>
              <a:gd name="connsiteY852" fmla="*/ 837918 h 930873"/>
              <a:gd name="connsiteX853" fmla="*/ 303475 w 1015711"/>
              <a:gd name="connsiteY853" fmla="*/ 837918 h 930873"/>
              <a:gd name="connsiteX854" fmla="*/ 294185 w 1015711"/>
              <a:gd name="connsiteY854" fmla="*/ 831721 h 930873"/>
              <a:gd name="connsiteX855" fmla="*/ 303475 w 1015711"/>
              <a:gd name="connsiteY855" fmla="*/ 822425 h 930873"/>
              <a:gd name="connsiteX856" fmla="*/ 297282 w 1015711"/>
              <a:gd name="connsiteY856" fmla="*/ 819327 h 930873"/>
              <a:gd name="connsiteX857" fmla="*/ 297282 w 1015711"/>
              <a:gd name="connsiteY857" fmla="*/ 813130 h 930873"/>
              <a:gd name="connsiteX858" fmla="*/ 303475 w 1015711"/>
              <a:gd name="connsiteY858" fmla="*/ 813130 h 930873"/>
              <a:gd name="connsiteX859" fmla="*/ 309668 w 1015711"/>
              <a:gd name="connsiteY859" fmla="*/ 806933 h 930873"/>
              <a:gd name="connsiteX860" fmla="*/ 306572 w 1015711"/>
              <a:gd name="connsiteY860" fmla="*/ 806933 h 930873"/>
              <a:gd name="connsiteX861" fmla="*/ 312765 w 1015711"/>
              <a:gd name="connsiteY861" fmla="*/ 806933 h 930873"/>
              <a:gd name="connsiteX862" fmla="*/ 309668 w 1015711"/>
              <a:gd name="connsiteY862" fmla="*/ 788342 h 930873"/>
              <a:gd name="connsiteX863" fmla="*/ 318958 w 1015711"/>
              <a:gd name="connsiteY863" fmla="*/ 782145 h 930873"/>
              <a:gd name="connsiteX864" fmla="*/ 309668 w 1015711"/>
              <a:gd name="connsiteY864" fmla="*/ 782145 h 930873"/>
              <a:gd name="connsiteX865" fmla="*/ 328248 w 1015711"/>
              <a:gd name="connsiteY865" fmla="*/ 785243 h 930873"/>
              <a:gd name="connsiteX866" fmla="*/ 306572 w 1015711"/>
              <a:gd name="connsiteY866" fmla="*/ 772849 h 930873"/>
              <a:gd name="connsiteX867" fmla="*/ 306572 w 1015711"/>
              <a:gd name="connsiteY867" fmla="*/ 791440 h 930873"/>
              <a:gd name="connsiteX868" fmla="*/ 303475 w 1015711"/>
              <a:gd name="connsiteY868" fmla="*/ 782145 h 930873"/>
              <a:gd name="connsiteX869" fmla="*/ 300378 w 1015711"/>
              <a:gd name="connsiteY869" fmla="*/ 785243 h 930873"/>
              <a:gd name="connsiteX870" fmla="*/ 297282 w 1015711"/>
              <a:gd name="connsiteY870" fmla="*/ 763554 h 930873"/>
              <a:gd name="connsiteX871" fmla="*/ 287991 w 1015711"/>
              <a:gd name="connsiteY871" fmla="*/ 779046 h 930873"/>
              <a:gd name="connsiteX872" fmla="*/ 287991 w 1015711"/>
              <a:gd name="connsiteY872" fmla="*/ 766652 h 930873"/>
              <a:gd name="connsiteX873" fmla="*/ 284895 w 1015711"/>
              <a:gd name="connsiteY873" fmla="*/ 763554 h 930873"/>
              <a:gd name="connsiteX874" fmla="*/ 275605 w 1015711"/>
              <a:gd name="connsiteY874" fmla="*/ 766652 h 930873"/>
              <a:gd name="connsiteX875" fmla="*/ 272508 w 1015711"/>
              <a:gd name="connsiteY875" fmla="*/ 782145 h 930873"/>
              <a:gd name="connsiteX876" fmla="*/ 275605 w 1015711"/>
              <a:gd name="connsiteY876" fmla="*/ 775948 h 930873"/>
              <a:gd name="connsiteX877" fmla="*/ 269411 w 1015711"/>
              <a:gd name="connsiteY877" fmla="*/ 772849 h 930873"/>
              <a:gd name="connsiteX878" fmla="*/ 275605 w 1015711"/>
              <a:gd name="connsiteY878" fmla="*/ 769751 h 930873"/>
              <a:gd name="connsiteX879" fmla="*/ 272508 w 1015711"/>
              <a:gd name="connsiteY879" fmla="*/ 763554 h 930873"/>
              <a:gd name="connsiteX880" fmla="*/ 269411 w 1015711"/>
              <a:gd name="connsiteY880" fmla="*/ 763554 h 930873"/>
              <a:gd name="connsiteX881" fmla="*/ 272508 w 1015711"/>
              <a:gd name="connsiteY881" fmla="*/ 751160 h 930873"/>
              <a:gd name="connsiteX882" fmla="*/ 263218 w 1015711"/>
              <a:gd name="connsiteY882" fmla="*/ 754258 h 930873"/>
              <a:gd name="connsiteX883" fmla="*/ 269411 w 1015711"/>
              <a:gd name="connsiteY883" fmla="*/ 772849 h 930873"/>
              <a:gd name="connsiteX884" fmla="*/ 269411 w 1015711"/>
              <a:gd name="connsiteY884" fmla="*/ 779046 h 930873"/>
              <a:gd name="connsiteX885" fmla="*/ 253928 w 1015711"/>
              <a:gd name="connsiteY885" fmla="*/ 782145 h 930873"/>
              <a:gd name="connsiteX886" fmla="*/ 257025 w 1015711"/>
              <a:gd name="connsiteY886" fmla="*/ 769751 h 930873"/>
              <a:gd name="connsiteX887" fmla="*/ 241541 w 1015711"/>
              <a:gd name="connsiteY887" fmla="*/ 785243 h 930873"/>
              <a:gd name="connsiteX888" fmla="*/ 250831 w 1015711"/>
              <a:gd name="connsiteY888" fmla="*/ 788342 h 930873"/>
              <a:gd name="connsiteX889" fmla="*/ 244638 w 1015711"/>
              <a:gd name="connsiteY889" fmla="*/ 794539 h 930873"/>
              <a:gd name="connsiteX890" fmla="*/ 241541 w 1015711"/>
              <a:gd name="connsiteY890" fmla="*/ 791440 h 930873"/>
              <a:gd name="connsiteX891" fmla="*/ 235348 w 1015711"/>
              <a:gd name="connsiteY891" fmla="*/ 797637 h 930873"/>
              <a:gd name="connsiteX892" fmla="*/ 226058 w 1015711"/>
              <a:gd name="connsiteY892" fmla="*/ 844115 h 930873"/>
              <a:gd name="connsiteX893" fmla="*/ 213671 w 1015711"/>
              <a:gd name="connsiteY893" fmla="*/ 856509 h 930873"/>
              <a:gd name="connsiteX894" fmla="*/ 207478 w 1015711"/>
              <a:gd name="connsiteY894" fmla="*/ 856509 h 930873"/>
              <a:gd name="connsiteX895" fmla="*/ 213671 w 1015711"/>
              <a:gd name="connsiteY895" fmla="*/ 847214 h 930873"/>
              <a:gd name="connsiteX896" fmla="*/ 213671 w 1015711"/>
              <a:gd name="connsiteY896" fmla="*/ 853411 h 930873"/>
              <a:gd name="connsiteX897" fmla="*/ 216768 w 1015711"/>
              <a:gd name="connsiteY897" fmla="*/ 834820 h 930873"/>
              <a:gd name="connsiteX898" fmla="*/ 210574 w 1015711"/>
              <a:gd name="connsiteY898" fmla="*/ 834820 h 930873"/>
              <a:gd name="connsiteX899" fmla="*/ 207478 w 1015711"/>
              <a:gd name="connsiteY899" fmla="*/ 825524 h 930873"/>
              <a:gd name="connsiteX900" fmla="*/ 201284 w 1015711"/>
              <a:gd name="connsiteY900" fmla="*/ 831721 h 930873"/>
              <a:gd name="connsiteX901" fmla="*/ 201284 w 1015711"/>
              <a:gd name="connsiteY901" fmla="*/ 822425 h 930873"/>
              <a:gd name="connsiteX902" fmla="*/ 204381 w 1015711"/>
              <a:gd name="connsiteY902" fmla="*/ 822425 h 930873"/>
              <a:gd name="connsiteX903" fmla="*/ 201284 w 1015711"/>
              <a:gd name="connsiteY903" fmla="*/ 816228 h 930873"/>
              <a:gd name="connsiteX904" fmla="*/ 191994 w 1015711"/>
              <a:gd name="connsiteY904" fmla="*/ 816228 h 930873"/>
              <a:gd name="connsiteX905" fmla="*/ 207478 w 1015711"/>
              <a:gd name="connsiteY905" fmla="*/ 816228 h 930873"/>
              <a:gd name="connsiteX906" fmla="*/ 210574 w 1015711"/>
              <a:gd name="connsiteY906" fmla="*/ 831721 h 930873"/>
              <a:gd name="connsiteX907" fmla="*/ 222961 w 1015711"/>
              <a:gd name="connsiteY907" fmla="*/ 825524 h 930873"/>
              <a:gd name="connsiteX908" fmla="*/ 216768 w 1015711"/>
              <a:gd name="connsiteY908" fmla="*/ 816228 h 930873"/>
              <a:gd name="connsiteX909" fmla="*/ 213671 w 1015711"/>
              <a:gd name="connsiteY909" fmla="*/ 819327 h 930873"/>
              <a:gd name="connsiteX910" fmla="*/ 210574 w 1015711"/>
              <a:gd name="connsiteY910" fmla="*/ 816228 h 930873"/>
              <a:gd name="connsiteX911" fmla="*/ 229155 w 1015711"/>
              <a:gd name="connsiteY911" fmla="*/ 810031 h 930873"/>
              <a:gd name="connsiteX912" fmla="*/ 222961 w 1015711"/>
              <a:gd name="connsiteY912" fmla="*/ 794539 h 930873"/>
              <a:gd name="connsiteX913" fmla="*/ 207478 w 1015711"/>
              <a:gd name="connsiteY913" fmla="*/ 800736 h 930873"/>
              <a:gd name="connsiteX914" fmla="*/ 198188 w 1015711"/>
              <a:gd name="connsiteY914" fmla="*/ 791440 h 930873"/>
              <a:gd name="connsiteX915" fmla="*/ 204381 w 1015711"/>
              <a:gd name="connsiteY915" fmla="*/ 785243 h 930873"/>
              <a:gd name="connsiteX916" fmla="*/ 204381 w 1015711"/>
              <a:gd name="connsiteY916" fmla="*/ 791440 h 930873"/>
              <a:gd name="connsiteX917" fmla="*/ 210574 w 1015711"/>
              <a:gd name="connsiteY917" fmla="*/ 785243 h 930873"/>
              <a:gd name="connsiteX918" fmla="*/ 201284 w 1015711"/>
              <a:gd name="connsiteY918" fmla="*/ 775948 h 930873"/>
              <a:gd name="connsiteX919" fmla="*/ 216768 w 1015711"/>
              <a:gd name="connsiteY919" fmla="*/ 772849 h 930873"/>
              <a:gd name="connsiteX920" fmla="*/ 210574 w 1015711"/>
              <a:gd name="connsiteY920" fmla="*/ 779046 h 930873"/>
              <a:gd name="connsiteX921" fmla="*/ 216768 w 1015711"/>
              <a:gd name="connsiteY921" fmla="*/ 782145 h 930873"/>
              <a:gd name="connsiteX922" fmla="*/ 226058 w 1015711"/>
              <a:gd name="connsiteY922" fmla="*/ 769751 h 930873"/>
              <a:gd name="connsiteX923" fmla="*/ 238445 w 1015711"/>
              <a:gd name="connsiteY923" fmla="*/ 769751 h 930873"/>
              <a:gd name="connsiteX924" fmla="*/ 226058 w 1015711"/>
              <a:gd name="connsiteY924" fmla="*/ 766652 h 930873"/>
              <a:gd name="connsiteX925" fmla="*/ 226058 w 1015711"/>
              <a:gd name="connsiteY925" fmla="*/ 763554 h 930873"/>
              <a:gd name="connsiteX926" fmla="*/ 235348 w 1015711"/>
              <a:gd name="connsiteY926" fmla="*/ 763554 h 930873"/>
              <a:gd name="connsiteX927" fmla="*/ 241541 w 1015711"/>
              <a:gd name="connsiteY927" fmla="*/ 757357 h 930873"/>
              <a:gd name="connsiteX928" fmla="*/ 232251 w 1015711"/>
              <a:gd name="connsiteY928" fmla="*/ 744963 h 930873"/>
              <a:gd name="connsiteX929" fmla="*/ 222961 w 1015711"/>
              <a:gd name="connsiteY929" fmla="*/ 744963 h 930873"/>
              <a:gd name="connsiteX930" fmla="*/ 216768 w 1015711"/>
              <a:gd name="connsiteY930" fmla="*/ 741864 h 930873"/>
              <a:gd name="connsiteX931" fmla="*/ 204381 w 1015711"/>
              <a:gd name="connsiteY931" fmla="*/ 741864 h 930873"/>
              <a:gd name="connsiteX932" fmla="*/ 226058 w 1015711"/>
              <a:gd name="connsiteY932" fmla="*/ 757357 h 930873"/>
              <a:gd name="connsiteX933" fmla="*/ 198188 w 1015711"/>
              <a:gd name="connsiteY933" fmla="*/ 748061 h 930873"/>
              <a:gd name="connsiteX934" fmla="*/ 198188 w 1015711"/>
              <a:gd name="connsiteY934" fmla="*/ 738766 h 930873"/>
              <a:gd name="connsiteX935" fmla="*/ 188898 w 1015711"/>
              <a:gd name="connsiteY935" fmla="*/ 738766 h 930873"/>
              <a:gd name="connsiteX936" fmla="*/ 185801 w 1015711"/>
              <a:gd name="connsiteY936" fmla="*/ 751160 h 930873"/>
              <a:gd name="connsiteX937" fmla="*/ 185801 w 1015711"/>
              <a:gd name="connsiteY937" fmla="*/ 741864 h 930873"/>
              <a:gd name="connsiteX938" fmla="*/ 167221 w 1015711"/>
              <a:gd name="connsiteY938" fmla="*/ 741864 h 930873"/>
              <a:gd name="connsiteX939" fmla="*/ 176511 w 1015711"/>
              <a:gd name="connsiteY939" fmla="*/ 751160 h 930873"/>
              <a:gd name="connsiteX940" fmla="*/ 170318 w 1015711"/>
              <a:gd name="connsiteY940" fmla="*/ 763554 h 930873"/>
              <a:gd name="connsiteX941" fmla="*/ 167221 w 1015711"/>
              <a:gd name="connsiteY941" fmla="*/ 757357 h 930873"/>
              <a:gd name="connsiteX942" fmla="*/ 161028 w 1015711"/>
              <a:gd name="connsiteY942" fmla="*/ 769751 h 930873"/>
              <a:gd name="connsiteX943" fmla="*/ 167221 w 1015711"/>
              <a:gd name="connsiteY943" fmla="*/ 766652 h 930873"/>
              <a:gd name="connsiteX944" fmla="*/ 169156 w 1015711"/>
              <a:gd name="connsiteY944" fmla="*/ 773624 h 930873"/>
              <a:gd name="connsiteX945" fmla="*/ 173414 w 1015711"/>
              <a:gd name="connsiteY945" fmla="*/ 775948 h 930873"/>
              <a:gd name="connsiteX946" fmla="*/ 176511 w 1015711"/>
              <a:gd name="connsiteY946" fmla="*/ 769751 h 930873"/>
              <a:gd name="connsiteX947" fmla="*/ 173027 w 1015711"/>
              <a:gd name="connsiteY947" fmla="*/ 768202 h 930873"/>
              <a:gd name="connsiteX948" fmla="*/ 167221 w 1015711"/>
              <a:gd name="connsiteY948" fmla="*/ 766652 h 930873"/>
              <a:gd name="connsiteX949" fmla="*/ 170318 w 1015711"/>
              <a:gd name="connsiteY949" fmla="*/ 765103 h 930873"/>
              <a:gd name="connsiteX950" fmla="*/ 179608 w 1015711"/>
              <a:gd name="connsiteY950" fmla="*/ 760455 h 930873"/>
              <a:gd name="connsiteX951" fmla="*/ 179608 w 1015711"/>
              <a:gd name="connsiteY951" fmla="*/ 766652 h 930873"/>
              <a:gd name="connsiteX952" fmla="*/ 179608 w 1015711"/>
              <a:gd name="connsiteY952" fmla="*/ 757357 h 930873"/>
              <a:gd name="connsiteX953" fmla="*/ 191994 w 1015711"/>
              <a:gd name="connsiteY953" fmla="*/ 757357 h 930873"/>
              <a:gd name="connsiteX954" fmla="*/ 188898 w 1015711"/>
              <a:gd name="connsiteY954" fmla="*/ 744963 h 930873"/>
              <a:gd name="connsiteX955" fmla="*/ 198188 w 1015711"/>
              <a:gd name="connsiteY955" fmla="*/ 757357 h 930873"/>
              <a:gd name="connsiteX956" fmla="*/ 188898 w 1015711"/>
              <a:gd name="connsiteY956" fmla="*/ 772849 h 930873"/>
              <a:gd name="connsiteX957" fmla="*/ 185801 w 1015711"/>
              <a:gd name="connsiteY957" fmla="*/ 769751 h 930873"/>
              <a:gd name="connsiteX958" fmla="*/ 176511 w 1015711"/>
              <a:gd name="connsiteY958" fmla="*/ 772849 h 930873"/>
              <a:gd name="connsiteX959" fmla="*/ 179608 w 1015711"/>
              <a:gd name="connsiteY959" fmla="*/ 785243 h 930873"/>
              <a:gd name="connsiteX960" fmla="*/ 170318 w 1015711"/>
              <a:gd name="connsiteY960" fmla="*/ 791440 h 930873"/>
              <a:gd name="connsiteX961" fmla="*/ 179608 w 1015711"/>
              <a:gd name="connsiteY961" fmla="*/ 791440 h 930873"/>
              <a:gd name="connsiteX962" fmla="*/ 167221 w 1015711"/>
              <a:gd name="connsiteY962" fmla="*/ 797637 h 930873"/>
              <a:gd name="connsiteX963" fmla="*/ 157931 w 1015711"/>
              <a:gd name="connsiteY963" fmla="*/ 791440 h 930873"/>
              <a:gd name="connsiteX964" fmla="*/ 167221 w 1015711"/>
              <a:gd name="connsiteY964" fmla="*/ 788342 h 930873"/>
              <a:gd name="connsiteX965" fmla="*/ 139351 w 1015711"/>
              <a:gd name="connsiteY965" fmla="*/ 779046 h 930873"/>
              <a:gd name="connsiteX966" fmla="*/ 136254 w 1015711"/>
              <a:gd name="connsiteY966" fmla="*/ 769751 h 930873"/>
              <a:gd name="connsiteX967" fmla="*/ 142447 w 1015711"/>
              <a:gd name="connsiteY967" fmla="*/ 763554 h 930873"/>
              <a:gd name="connsiteX968" fmla="*/ 145544 w 1015711"/>
              <a:gd name="connsiteY968" fmla="*/ 769751 h 930873"/>
              <a:gd name="connsiteX969" fmla="*/ 148641 w 1015711"/>
              <a:gd name="connsiteY969" fmla="*/ 760455 h 930873"/>
              <a:gd name="connsiteX970" fmla="*/ 133157 w 1015711"/>
              <a:gd name="connsiteY970" fmla="*/ 757357 h 930873"/>
              <a:gd name="connsiteX971" fmla="*/ 133157 w 1015711"/>
              <a:gd name="connsiteY971" fmla="*/ 769751 h 930873"/>
              <a:gd name="connsiteX972" fmla="*/ 126964 w 1015711"/>
              <a:gd name="connsiteY972" fmla="*/ 769751 h 930873"/>
              <a:gd name="connsiteX973" fmla="*/ 126964 w 1015711"/>
              <a:gd name="connsiteY973" fmla="*/ 748061 h 930873"/>
              <a:gd name="connsiteX974" fmla="*/ 126964 w 1015711"/>
              <a:gd name="connsiteY974" fmla="*/ 757357 h 930873"/>
              <a:gd name="connsiteX975" fmla="*/ 123867 w 1015711"/>
              <a:gd name="connsiteY975" fmla="*/ 735667 h 930873"/>
              <a:gd name="connsiteX976" fmla="*/ 130061 w 1015711"/>
              <a:gd name="connsiteY976" fmla="*/ 738766 h 930873"/>
              <a:gd name="connsiteX977" fmla="*/ 126964 w 1015711"/>
              <a:gd name="connsiteY977" fmla="*/ 723273 h 930873"/>
              <a:gd name="connsiteX978" fmla="*/ 123867 w 1015711"/>
              <a:gd name="connsiteY978" fmla="*/ 729470 h 930873"/>
              <a:gd name="connsiteX979" fmla="*/ 117674 w 1015711"/>
              <a:gd name="connsiteY979" fmla="*/ 723273 h 930873"/>
              <a:gd name="connsiteX980" fmla="*/ 120771 w 1015711"/>
              <a:gd name="connsiteY980" fmla="*/ 732569 h 930873"/>
              <a:gd name="connsiteX981" fmla="*/ 117674 w 1015711"/>
              <a:gd name="connsiteY981" fmla="*/ 738766 h 930873"/>
              <a:gd name="connsiteX982" fmla="*/ 117674 w 1015711"/>
              <a:gd name="connsiteY982" fmla="*/ 732569 h 930873"/>
              <a:gd name="connsiteX983" fmla="*/ 108384 w 1015711"/>
              <a:gd name="connsiteY983" fmla="*/ 726372 h 930873"/>
              <a:gd name="connsiteX984" fmla="*/ 114577 w 1015711"/>
              <a:gd name="connsiteY984" fmla="*/ 720175 h 930873"/>
              <a:gd name="connsiteX985" fmla="*/ 108384 w 1015711"/>
              <a:gd name="connsiteY985" fmla="*/ 707781 h 930873"/>
              <a:gd name="connsiteX986" fmla="*/ 95997 w 1015711"/>
              <a:gd name="connsiteY986" fmla="*/ 710879 h 930873"/>
              <a:gd name="connsiteX987" fmla="*/ 102191 w 1015711"/>
              <a:gd name="connsiteY987" fmla="*/ 710879 h 930873"/>
              <a:gd name="connsiteX988" fmla="*/ 102191 w 1015711"/>
              <a:gd name="connsiteY988" fmla="*/ 704682 h 930873"/>
              <a:gd name="connsiteX989" fmla="*/ 89804 w 1015711"/>
              <a:gd name="connsiteY989" fmla="*/ 701584 h 930873"/>
              <a:gd name="connsiteX990" fmla="*/ 102191 w 1015711"/>
              <a:gd name="connsiteY990" fmla="*/ 701584 h 930873"/>
              <a:gd name="connsiteX991" fmla="*/ 99094 w 1015711"/>
              <a:gd name="connsiteY991" fmla="*/ 692288 h 930873"/>
              <a:gd name="connsiteX992" fmla="*/ 102191 w 1015711"/>
              <a:gd name="connsiteY992" fmla="*/ 686091 h 930873"/>
              <a:gd name="connsiteX993" fmla="*/ 105287 w 1015711"/>
              <a:gd name="connsiteY993" fmla="*/ 689190 h 930873"/>
              <a:gd name="connsiteX994" fmla="*/ 108384 w 1015711"/>
              <a:gd name="connsiteY994" fmla="*/ 689190 h 930873"/>
              <a:gd name="connsiteX995" fmla="*/ 102191 w 1015711"/>
              <a:gd name="connsiteY995" fmla="*/ 679894 h 930873"/>
              <a:gd name="connsiteX996" fmla="*/ 111481 w 1015711"/>
              <a:gd name="connsiteY996" fmla="*/ 679894 h 930873"/>
              <a:gd name="connsiteX997" fmla="*/ 108384 w 1015711"/>
              <a:gd name="connsiteY997" fmla="*/ 670599 h 930873"/>
              <a:gd name="connsiteX998" fmla="*/ 92901 w 1015711"/>
              <a:gd name="connsiteY998" fmla="*/ 679894 h 930873"/>
              <a:gd name="connsiteX999" fmla="*/ 89804 w 1015711"/>
              <a:gd name="connsiteY999" fmla="*/ 676796 h 930873"/>
              <a:gd name="connsiteX1000" fmla="*/ 92901 w 1015711"/>
              <a:gd name="connsiteY1000" fmla="*/ 661303 h 930873"/>
              <a:gd name="connsiteX1001" fmla="*/ 99094 w 1015711"/>
              <a:gd name="connsiteY1001" fmla="*/ 658205 h 930873"/>
              <a:gd name="connsiteX1002" fmla="*/ 99094 w 1015711"/>
              <a:gd name="connsiteY1002" fmla="*/ 645811 h 930873"/>
              <a:gd name="connsiteX1003" fmla="*/ 95997 w 1015711"/>
              <a:gd name="connsiteY1003" fmla="*/ 645811 h 930873"/>
              <a:gd name="connsiteX1004" fmla="*/ 83611 w 1015711"/>
              <a:gd name="connsiteY1004" fmla="*/ 661303 h 930873"/>
              <a:gd name="connsiteX1005" fmla="*/ 80514 w 1015711"/>
              <a:gd name="connsiteY1005" fmla="*/ 655106 h 930873"/>
              <a:gd name="connsiteX1006" fmla="*/ 77417 w 1015711"/>
              <a:gd name="connsiteY1006" fmla="*/ 664402 h 930873"/>
              <a:gd name="connsiteX1007" fmla="*/ 68127 w 1015711"/>
              <a:gd name="connsiteY1007" fmla="*/ 661303 h 930873"/>
              <a:gd name="connsiteX1008" fmla="*/ 77417 w 1015711"/>
              <a:gd name="connsiteY1008" fmla="*/ 648909 h 930873"/>
              <a:gd name="connsiteX1009" fmla="*/ 83611 w 1015711"/>
              <a:gd name="connsiteY1009" fmla="*/ 652008 h 930873"/>
              <a:gd name="connsiteX1010" fmla="*/ 86707 w 1015711"/>
              <a:gd name="connsiteY1010" fmla="*/ 652008 h 930873"/>
              <a:gd name="connsiteX1011" fmla="*/ 89804 w 1015711"/>
              <a:gd name="connsiteY1011" fmla="*/ 642712 h 930873"/>
              <a:gd name="connsiteX1012" fmla="*/ 74320 w 1015711"/>
              <a:gd name="connsiteY1012" fmla="*/ 614826 h 930873"/>
              <a:gd name="connsiteX1013" fmla="*/ 71224 w 1015711"/>
              <a:gd name="connsiteY1013" fmla="*/ 636515 h 930873"/>
              <a:gd name="connsiteX1014" fmla="*/ 65030 w 1015711"/>
              <a:gd name="connsiteY1014" fmla="*/ 630318 h 930873"/>
              <a:gd name="connsiteX1015" fmla="*/ 71224 w 1015711"/>
              <a:gd name="connsiteY1015" fmla="*/ 608629 h 930873"/>
              <a:gd name="connsiteX1016" fmla="*/ 83611 w 1015711"/>
              <a:gd name="connsiteY1016" fmla="*/ 621023 h 930873"/>
              <a:gd name="connsiteX1017" fmla="*/ 86707 w 1015711"/>
              <a:gd name="connsiteY1017" fmla="*/ 639614 h 930873"/>
              <a:gd name="connsiteX1018" fmla="*/ 83611 w 1015711"/>
              <a:gd name="connsiteY1018" fmla="*/ 627220 h 930873"/>
              <a:gd name="connsiteX1019" fmla="*/ 92901 w 1015711"/>
              <a:gd name="connsiteY1019" fmla="*/ 624121 h 930873"/>
              <a:gd name="connsiteX1020" fmla="*/ 95997 w 1015711"/>
              <a:gd name="connsiteY1020" fmla="*/ 611727 h 930873"/>
              <a:gd name="connsiteX1021" fmla="*/ 83611 w 1015711"/>
              <a:gd name="connsiteY1021" fmla="*/ 608629 h 930873"/>
              <a:gd name="connsiteX1022" fmla="*/ 92901 w 1015711"/>
              <a:gd name="connsiteY1022" fmla="*/ 599333 h 930873"/>
              <a:gd name="connsiteX1023" fmla="*/ 74320 w 1015711"/>
              <a:gd name="connsiteY1023" fmla="*/ 599333 h 930873"/>
              <a:gd name="connsiteX1024" fmla="*/ 68127 w 1015711"/>
              <a:gd name="connsiteY1024" fmla="*/ 602432 h 930873"/>
              <a:gd name="connsiteX1025" fmla="*/ 68127 w 1015711"/>
              <a:gd name="connsiteY1025" fmla="*/ 611727 h 930873"/>
              <a:gd name="connsiteX1026" fmla="*/ 61934 w 1015711"/>
              <a:gd name="connsiteY1026" fmla="*/ 611727 h 930873"/>
              <a:gd name="connsiteX1027" fmla="*/ 65030 w 1015711"/>
              <a:gd name="connsiteY1027" fmla="*/ 614826 h 930873"/>
              <a:gd name="connsiteX1028" fmla="*/ 58837 w 1015711"/>
              <a:gd name="connsiteY1028" fmla="*/ 614826 h 930873"/>
              <a:gd name="connsiteX1029" fmla="*/ 55740 w 1015711"/>
              <a:gd name="connsiteY1029" fmla="*/ 624121 h 930873"/>
              <a:gd name="connsiteX1030" fmla="*/ 40257 w 1015711"/>
              <a:gd name="connsiteY1030" fmla="*/ 611727 h 930873"/>
              <a:gd name="connsiteX1031" fmla="*/ 46450 w 1015711"/>
              <a:gd name="connsiteY1031" fmla="*/ 608629 h 930873"/>
              <a:gd name="connsiteX1032" fmla="*/ 46450 w 1015711"/>
              <a:gd name="connsiteY1032" fmla="*/ 583841 h 930873"/>
              <a:gd name="connsiteX1033" fmla="*/ 52644 w 1015711"/>
              <a:gd name="connsiteY1033" fmla="*/ 583841 h 930873"/>
              <a:gd name="connsiteX1034" fmla="*/ 55740 w 1015711"/>
              <a:gd name="connsiteY1034" fmla="*/ 590038 h 930873"/>
              <a:gd name="connsiteX1035" fmla="*/ 61934 w 1015711"/>
              <a:gd name="connsiteY1035" fmla="*/ 571447 h 930873"/>
              <a:gd name="connsiteX1036" fmla="*/ 58837 w 1015711"/>
              <a:gd name="connsiteY1036" fmla="*/ 580742 h 930873"/>
              <a:gd name="connsiteX1037" fmla="*/ 43354 w 1015711"/>
              <a:gd name="connsiteY1037" fmla="*/ 577644 h 930873"/>
              <a:gd name="connsiteX1038" fmla="*/ 49547 w 1015711"/>
              <a:gd name="connsiteY1038" fmla="*/ 571447 h 930873"/>
              <a:gd name="connsiteX1039" fmla="*/ 37160 w 1015711"/>
              <a:gd name="connsiteY1039" fmla="*/ 549757 h 930873"/>
              <a:gd name="connsiteX1040" fmla="*/ 18580 w 1015711"/>
              <a:gd name="connsiteY1040" fmla="*/ 562151 h 930873"/>
              <a:gd name="connsiteX1041" fmla="*/ 21677 w 1015711"/>
              <a:gd name="connsiteY1041" fmla="*/ 559053 h 930873"/>
              <a:gd name="connsiteX1042" fmla="*/ 18580 w 1015711"/>
              <a:gd name="connsiteY1042" fmla="*/ 552856 h 930873"/>
              <a:gd name="connsiteX1043" fmla="*/ 9290 w 1015711"/>
              <a:gd name="connsiteY1043" fmla="*/ 559053 h 930873"/>
              <a:gd name="connsiteX1044" fmla="*/ 6193 w 1015711"/>
              <a:gd name="connsiteY1044" fmla="*/ 549757 h 930873"/>
              <a:gd name="connsiteX1045" fmla="*/ 0 w 1015711"/>
              <a:gd name="connsiteY1045" fmla="*/ 555954 h 930873"/>
              <a:gd name="connsiteX1046" fmla="*/ 3097 w 1015711"/>
              <a:gd name="connsiteY1046" fmla="*/ 540462 h 930873"/>
              <a:gd name="connsiteX1047" fmla="*/ 18580 w 1015711"/>
              <a:gd name="connsiteY1047" fmla="*/ 524969 h 930873"/>
              <a:gd name="connsiteX1048" fmla="*/ 24774 w 1015711"/>
              <a:gd name="connsiteY1048" fmla="*/ 528068 h 930873"/>
              <a:gd name="connsiteX1049" fmla="*/ 27870 w 1015711"/>
              <a:gd name="connsiteY1049" fmla="*/ 506378 h 930873"/>
              <a:gd name="connsiteX1050" fmla="*/ 21677 w 1015711"/>
              <a:gd name="connsiteY1050" fmla="*/ 506378 h 930873"/>
              <a:gd name="connsiteX1051" fmla="*/ 21677 w 1015711"/>
              <a:gd name="connsiteY1051" fmla="*/ 497083 h 930873"/>
              <a:gd name="connsiteX1052" fmla="*/ 34064 w 1015711"/>
              <a:gd name="connsiteY1052" fmla="*/ 509477 h 930873"/>
              <a:gd name="connsiteX1053" fmla="*/ 37160 w 1015711"/>
              <a:gd name="connsiteY1053" fmla="*/ 490886 h 930873"/>
              <a:gd name="connsiteX1054" fmla="*/ 43354 w 1015711"/>
              <a:gd name="connsiteY1054" fmla="*/ 497083 h 930873"/>
              <a:gd name="connsiteX1055" fmla="*/ 46450 w 1015711"/>
              <a:gd name="connsiteY1055" fmla="*/ 497083 h 930873"/>
              <a:gd name="connsiteX1056" fmla="*/ 40257 w 1015711"/>
              <a:gd name="connsiteY1056" fmla="*/ 497083 h 930873"/>
              <a:gd name="connsiteX1057" fmla="*/ 46450 w 1015711"/>
              <a:gd name="connsiteY1057" fmla="*/ 506378 h 930873"/>
              <a:gd name="connsiteX1058" fmla="*/ 46450 w 1015711"/>
              <a:gd name="connsiteY1058" fmla="*/ 497083 h 930873"/>
              <a:gd name="connsiteX1059" fmla="*/ 49547 w 1015711"/>
              <a:gd name="connsiteY1059" fmla="*/ 493984 h 930873"/>
              <a:gd name="connsiteX1060" fmla="*/ 43354 w 1015711"/>
              <a:gd name="connsiteY1060" fmla="*/ 487787 h 930873"/>
              <a:gd name="connsiteX1061" fmla="*/ 43354 w 1015711"/>
              <a:gd name="connsiteY1061" fmla="*/ 478491 h 930873"/>
              <a:gd name="connsiteX1062" fmla="*/ 46450 w 1015711"/>
              <a:gd name="connsiteY1062" fmla="*/ 487787 h 930873"/>
              <a:gd name="connsiteX1063" fmla="*/ 49547 w 1015711"/>
              <a:gd name="connsiteY1063" fmla="*/ 484689 h 930873"/>
              <a:gd name="connsiteX1064" fmla="*/ 46450 w 1015711"/>
              <a:gd name="connsiteY1064" fmla="*/ 478491 h 930873"/>
              <a:gd name="connsiteX1065" fmla="*/ 55740 w 1015711"/>
              <a:gd name="connsiteY1065" fmla="*/ 481590 h 930873"/>
              <a:gd name="connsiteX1066" fmla="*/ 74320 w 1015711"/>
              <a:gd name="connsiteY1066" fmla="*/ 469196 h 930873"/>
              <a:gd name="connsiteX1067" fmla="*/ 74320 w 1015711"/>
              <a:gd name="connsiteY1067" fmla="*/ 456802 h 930873"/>
              <a:gd name="connsiteX1068" fmla="*/ 58837 w 1015711"/>
              <a:gd name="connsiteY1068" fmla="*/ 459900 h 930873"/>
              <a:gd name="connsiteX1069" fmla="*/ 58837 w 1015711"/>
              <a:gd name="connsiteY1069" fmla="*/ 453703 h 930873"/>
              <a:gd name="connsiteX1070" fmla="*/ 61934 w 1015711"/>
              <a:gd name="connsiteY1070" fmla="*/ 450605 h 930873"/>
              <a:gd name="connsiteX1071" fmla="*/ 58837 w 1015711"/>
              <a:gd name="connsiteY1071" fmla="*/ 438211 h 930873"/>
              <a:gd name="connsiteX1072" fmla="*/ 61934 w 1015711"/>
              <a:gd name="connsiteY1072" fmla="*/ 435112 h 930873"/>
              <a:gd name="connsiteX1073" fmla="*/ 65030 w 1015711"/>
              <a:gd name="connsiteY1073" fmla="*/ 444408 h 930873"/>
              <a:gd name="connsiteX1074" fmla="*/ 71224 w 1015711"/>
              <a:gd name="connsiteY1074" fmla="*/ 441309 h 930873"/>
              <a:gd name="connsiteX1075" fmla="*/ 68127 w 1015711"/>
              <a:gd name="connsiteY1075" fmla="*/ 435112 h 930873"/>
              <a:gd name="connsiteX1076" fmla="*/ 71224 w 1015711"/>
              <a:gd name="connsiteY1076" fmla="*/ 447506 h 930873"/>
              <a:gd name="connsiteX1077" fmla="*/ 80514 w 1015711"/>
              <a:gd name="connsiteY1077" fmla="*/ 444408 h 930873"/>
              <a:gd name="connsiteX1078" fmla="*/ 80514 w 1015711"/>
              <a:gd name="connsiteY1078" fmla="*/ 441309 h 930873"/>
              <a:gd name="connsiteX1079" fmla="*/ 65030 w 1015711"/>
              <a:gd name="connsiteY1079" fmla="*/ 419620 h 930873"/>
              <a:gd name="connsiteX1080" fmla="*/ 89804 w 1015711"/>
              <a:gd name="connsiteY1080" fmla="*/ 413423 h 930873"/>
              <a:gd name="connsiteX1081" fmla="*/ 80514 w 1015711"/>
              <a:gd name="connsiteY1081" fmla="*/ 401029 h 930873"/>
              <a:gd name="connsiteX1082" fmla="*/ 86707 w 1015711"/>
              <a:gd name="connsiteY1082" fmla="*/ 394832 h 930873"/>
              <a:gd name="connsiteX1083" fmla="*/ 89804 w 1015711"/>
              <a:gd name="connsiteY1083" fmla="*/ 391733 h 930873"/>
              <a:gd name="connsiteX1084" fmla="*/ 89804 w 1015711"/>
              <a:gd name="connsiteY1084" fmla="*/ 397930 h 930873"/>
              <a:gd name="connsiteX1085" fmla="*/ 95997 w 1015711"/>
              <a:gd name="connsiteY1085" fmla="*/ 404127 h 930873"/>
              <a:gd name="connsiteX1086" fmla="*/ 108384 w 1015711"/>
              <a:gd name="connsiteY1086" fmla="*/ 401029 h 930873"/>
              <a:gd name="connsiteX1087" fmla="*/ 111481 w 1015711"/>
              <a:gd name="connsiteY1087" fmla="*/ 391733 h 930873"/>
              <a:gd name="connsiteX1088" fmla="*/ 111481 w 1015711"/>
              <a:gd name="connsiteY1088" fmla="*/ 388635 h 930873"/>
              <a:gd name="connsiteX1089" fmla="*/ 92901 w 1015711"/>
              <a:gd name="connsiteY1089" fmla="*/ 385536 h 930873"/>
              <a:gd name="connsiteX1090" fmla="*/ 95997 w 1015711"/>
              <a:gd name="connsiteY1090" fmla="*/ 385536 h 930873"/>
              <a:gd name="connsiteX1091" fmla="*/ 108384 w 1015711"/>
              <a:gd name="connsiteY1091" fmla="*/ 382438 h 930873"/>
              <a:gd name="connsiteX1092" fmla="*/ 111481 w 1015711"/>
              <a:gd name="connsiteY1092" fmla="*/ 373142 h 930873"/>
              <a:gd name="connsiteX1093" fmla="*/ 114577 w 1015711"/>
              <a:gd name="connsiteY1093" fmla="*/ 376241 h 930873"/>
              <a:gd name="connsiteX1094" fmla="*/ 123867 w 1015711"/>
              <a:gd name="connsiteY1094" fmla="*/ 370044 h 930873"/>
              <a:gd name="connsiteX1095" fmla="*/ 123867 w 1015711"/>
              <a:gd name="connsiteY1095" fmla="*/ 363847 h 930873"/>
              <a:gd name="connsiteX1096" fmla="*/ 117674 w 1015711"/>
              <a:gd name="connsiteY1096" fmla="*/ 354551 h 930873"/>
              <a:gd name="connsiteX1097" fmla="*/ 130061 w 1015711"/>
              <a:gd name="connsiteY1097" fmla="*/ 339059 h 930873"/>
              <a:gd name="connsiteX1098" fmla="*/ 133157 w 1015711"/>
              <a:gd name="connsiteY1098" fmla="*/ 332862 h 930873"/>
              <a:gd name="connsiteX1099" fmla="*/ 114577 w 1015711"/>
              <a:gd name="connsiteY1099" fmla="*/ 326665 h 930873"/>
              <a:gd name="connsiteX1100" fmla="*/ 120771 w 1015711"/>
              <a:gd name="connsiteY1100" fmla="*/ 329763 h 930873"/>
              <a:gd name="connsiteX1101" fmla="*/ 111481 w 1015711"/>
              <a:gd name="connsiteY1101" fmla="*/ 329763 h 930873"/>
              <a:gd name="connsiteX1102" fmla="*/ 126964 w 1015711"/>
              <a:gd name="connsiteY1102" fmla="*/ 298778 h 930873"/>
              <a:gd name="connsiteX1103" fmla="*/ 126964 w 1015711"/>
              <a:gd name="connsiteY1103" fmla="*/ 289483 h 930873"/>
              <a:gd name="connsiteX1104" fmla="*/ 120771 w 1015711"/>
              <a:gd name="connsiteY1104" fmla="*/ 286384 h 930873"/>
              <a:gd name="connsiteX1105" fmla="*/ 126964 w 1015711"/>
              <a:gd name="connsiteY1105" fmla="*/ 273990 h 930873"/>
              <a:gd name="connsiteX1106" fmla="*/ 114577 w 1015711"/>
              <a:gd name="connsiteY1106" fmla="*/ 273990 h 930873"/>
              <a:gd name="connsiteX1107" fmla="*/ 133157 w 1015711"/>
              <a:gd name="connsiteY1107" fmla="*/ 261596 h 930873"/>
              <a:gd name="connsiteX1108" fmla="*/ 127738 w 1015711"/>
              <a:gd name="connsiteY1108" fmla="*/ 256561 h 930873"/>
              <a:gd name="connsiteX1109" fmla="*/ 127594 w 1015711"/>
              <a:gd name="connsiteY1109" fmla="*/ 255189 h 930873"/>
              <a:gd name="connsiteX1110" fmla="*/ 131609 w 1015711"/>
              <a:gd name="connsiteY1110" fmla="*/ 253850 h 930873"/>
              <a:gd name="connsiteX1111" fmla="*/ 136254 w 1015711"/>
              <a:gd name="connsiteY1111" fmla="*/ 252301 h 930873"/>
              <a:gd name="connsiteX1112" fmla="*/ 139351 w 1015711"/>
              <a:gd name="connsiteY1112" fmla="*/ 261596 h 930873"/>
              <a:gd name="connsiteX1113" fmla="*/ 139351 w 1015711"/>
              <a:gd name="connsiteY1113" fmla="*/ 252301 h 930873"/>
              <a:gd name="connsiteX1114" fmla="*/ 142447 w 1015711"/>
              <a:gd name="connsiteY1114" fmla="*/ 252301 h 930873"/>
              <a:gd name="connsiteX1115" fmla="*/ 133157 w 1015711"/>
              <a:gd name="connsiteY1115" fmla="*/ 249202 h 930873"/>
              <a:gd name="connsiteX1116" fmla="*/ 130061 w 1015711"/>
              <a:gd name="connsiteY1116" fmla="*/ 252301 h 930873"/>
              <a:gd name="connsiteX1117" fmla="*/ 127554 w 1015711"/>
              <a:gd name="connsiteY1117" fmla="*/ 254809 h 930873"/>
              <a:gd name="connsiteX1118" fmla="*/ 126964 w 1015711"/>
              <a:gd name="connsiteY1118" fmla="*/ 249202 h 930873"/>
              <a:gd name="connsiteX1119" fmla="*/ 120771 w 1015711"/>
              <a:gd name="connsiteY1119" fmla="*/ 252301 h 930873"/>
              <a:gd name="connsiteX1120" fmla="*/ 126964 w 1015711"/>
              <a:gd name="connsiteY1120" fmla="*/ 243005 h 930873"/>
              <a:gd name="connsiteX1121" fmla="*/ 139351 w 1015711"/>
              <a:gd name="connsiteY1121" fmla="*/ 218217 h 930873"/>
              <a:gd name="connsiteX1122" fmla="*/ 133157 w 1015711"/>
              <a:gd name="connsiteY1122" fmla="*/ 218217 h 930873"/>
              <a:gd name="connsiteX1123" fmla="*/ 142447 w 1015711"/>
              <a:gd name="connsiteY1123" fmla="*/ 208922 h 930873"/>
              <a:gd name="connsiteX1124" fmla="*/ 133157 w 1015711"/>
              <a:gd name="connsiteY1124" fmla="*/ 190331 h 930873"/>
              <a:gd name="connsiteX1125" fmla="*/ 148641 w 1015711"/>
              <a:gd name="connsiteY1125" fmla="*/ 215119 h 930873"/>
              <a:gd name="connsiteX1126" fmla="*/ 157931 w 1015711"/>
              <a:gd name="connsiteY1126" fmla="*/ 221316 h 930873"/>
              <a:gd name="connsiteX1127" fmla="*/ 151737 w 1015711"/>
              <a:gd name="connsiteY1127" fmla="*/ 212020 h 930873"/>
              <a:gd name="connsiteX1128" fmla="*/ 151737 w 1015711"/>
              <a:gd name="connsiteY1128" fmla="*/ 205823 h 930873"/>
              <a:gd name="connsiteX1129" fmla="*/ 161028 w 1015711"/>
              <a:gd name="connsiteY1129" fmla="*/ 205823 h 930873"/>
              <a:gd name="connsiteX1130" fmla="*/ 164124 w 1015711"/>
              <a:gd name="connsiteY1130" fmla="*/ 193429 h 930873"/>
              <a:gd name="connsiteX1131" fmla="*/ 167221 w 1015711"/>
              <a:gd name="connsiteY1131" fmla="*/ 199626 h 930873"/>
              <a:gd name="connsiteX1132" fmla="*/ 176511 w 1015711"/>
              <a:gd name="connsiteY1132" fmla="*/ 199626 h 930873"/>
              <a:gd name="connsiteX1133" fmla="*/ 167221 w 1015711"/>
              <a:gd name="connsiteY1133" fmla="*/ 193429 h 930873"/>
              <a:gd name="connsiteX1134" fmla="*/ 164124 w 1015711"/>
              <a:gd name="connsiteY1134" fmla="*/ 168641 h 930873"/>
              <a:gd name="connsiteX1135" fmla="*/ 179608 w 1015711"/>
              <a:gd name="connsiteY1135" fmla="*/ 165543 h 930873"/>
              <a:gd name="connsiteX1136" fmla="*/ 185801 w 1015711"/>
              <a:gd name="connsiteY1136" fmla="*/ 162444 h 930873"/>
              <a:gd name="connsiteX1137" fmla="*/ 176511 w 1015711"/>
              <a:gd name="connsiteY1137" fmla="*/ 153149 h 930873"/>
              <a:gd name="connsiteX1138" fmla="*/ 179608 w 1015711"/>
              <a:gd name="connsiteY1138" fmla="*/ 150050 h 930873"/>
              <a:gd name="connsiteX1139" fmla="*/ 191994 w 1015711"/>
              <a:gd name="connsiteY1139" fmla="*/ 156247 h 930873"/>
              <a:gd name="connsiteX1140" fmla="*/ 198188 w 1015711"/>
              <a:gd name="connsiteY1140" fmla="*/ 153149 h 930873"/>
              <a:gd name="connsiteX1141" fmla="*/ 195091 w 1015711"/>
              <a:gd name="connsiteY1141" fmla="*/ 143853 h 930873"/>
              <a:gd name="connsiteX1142" fmla="*/ 204381 w 1015711"/>
              <a:gd name="connsiteY1142" fmla="*/ 140754 h 930873"/>
              <a:gd name="connsiteX1143" fmla="*/ 204381 w 1015711"/>
              <a:gd name="connsiteY1143" fmla="*/ 146951 h 930873"/>
              <a:gd name="connsiteX1144" fmla="*/ 216768 w 1015711"/>
              <a:gd name="connsiteY1144" fmla="*/ 134557 h 930873"/>
              <a:gd name="connsiteX1145" fmla="*/ 226058 w 1015711"/>
              <a:gd name="connsiteY1145" fmla="*/ 143853 h 930873"/>
              <a:gd name="connsiteX1146" fmla="*/ 232251 w 1015711"/>
              <a:gd name="connsiteY1146" fmla="*/ 143853 h 930873"/>
              <a:gd name="connsiteX1147" fmla="*/ 238445 w 1015711"/>
              <a:gd name="connsiteY1147" fmla="*/ 128360 h 930873"/>
              <a:gd name="connsiteX1148" fmla="*/ 241541 w 1015711"/>
              <a:gd name="connsiteY1148" fmla="*/ 134557 h 930873"/>
              <a:gd name="connsiteX1149" fmla="*/ 244638 w 1015711"/>
              <a:gd name="connsiteY1149" fmla="*/ 131459 h 930873"/>
              <a:gd name="connsiteX1150" fmla="*/ 241541 w 1015711"/>
              <a:gd name="connsiteY1150" fmla="*/ 109769 h 930873"/>
              <a:gd name="connsiteX1151" fmla="*/ 253928 w 1015711"/>
              <a:gd name="connsiteY1151" fmla="*/ 94277 h 930873"/>
              <a:gd name="connsiteX1152" fmla="*/ 253928 w 1015711"/>
              <a:gd name="connsiteY1152" fmla="*/ 97375 h 930873"/>
              <a:gd name="connsiteX1153" fmla="*/ 260121 w 1015711"/>
              <a:gd name="connsiteY1153" fmla="*/ 100474 h 930873"/>
              <a:gd name="connsiteX1154" fmla="*/ 257025 w 1015711"/>
              <a:gd name="connsiteY1154" fmla="*/ 109769 h 930873"/>
              <a:gd name="connsiteX1155" fmla="*/ 266315 w 1015711"/>
              <a:gd name="connsiteY1155" fmla="*/ 94277 h 930873"/>
              <a:gd name="connsiteX1156" fmla="*/ 272508 w 1015711"/>
              <a:gd name="connsiteY1156" fmla="*/ 97375 h 930873"/>
              <a:gd name="connsiteX1157" fmla="*/ 266315 w 1015711"/>
              <a:gd name="connsiteY1157" fmla="*/ 106671 h 930873"/>
              <a:gd name="connsiteX1158" fmla="*/ 269411 w 1015711"/>
              <a:gd name="connsiteY1158" fmla="*/ 109769 h 930873"/>
              <a:gd name="connsiteX1159" fmla="*/ 275605 w 1015711"/>
              <a:gd name="connsiteY1159" fmla="*/ 106671 h 930873"/>
              <a:gd name="connsiteX1160" fmla="*/ 272508 w 1015711"/>
              <a:gd name="connsiteY1160" fmla="*/ 100474 h 930873"/>
              <a:gd name="connsiteX1161" fmla="*/ 281798 w 1015711"/>
              <a:gd name="connsiteY1161" fmla="*/ 100474 h 930873"/>
              <a:gd name="connsiteX1162" fmla="*/ 281798 w 1015711"/>
              <a:gd name="connsiteY1162" fmla="*/ 128360 h 930873"/>
              <a:gd name="connsiteX1163" fmla="*/ 287991 w 1015711"/>
              <a:gd name="connsiteY1163" fmla="*/ 97375 h 930873"/>
              <a:gd name="connsiteX1164" fmla="*/ 306572 w 1015711"/>
              <a:gd name="connsiteY1164" fmla="*/ 125262 h 930873"/>
              <a:gd name="connsiteX1165" fmla="*/ 297282 w 1015711"/>
              <a:gd name="connsiteY1165" fmla="*/ 128360 h 930873"/>
              <a:gd name="connsiteX1166" fmla="*/ 303475 w 1015711"/>
              <a:gd name="connsiteY1166" fmla="*/ 134557 h 930873"/>
              <a:gd name="connsiteX1167" fmla="*/ 294185 w 1015711"/>
              <a:gd name="connsiteY1167" fmla="*/ 134557 h 930873"/>
              <a:gd name="connsiteX1168" fmla="*/ 297282 w 1015711"/>
              <a:gd name="connsiteY1168" fmla="*/ 143853 h 930873"/>
              <a:gd name="connsiteX1169" fmla="*/ 303475 w 1015711"/>
              <a:gd name="connsiteY1169" fmla="*/ 153149 h 930873"/>
              <a:gd name="connsiteX1170" fmla="*/ 300378 w 1015711"/>
              <a:gd name="connsiteY1170" fmla="*/ 162444 h 930873"/>
              <a:gd name="connsiteX1171" fmla="*/ 306572 w 1015711"/>
              <a:gd name="connsiteY1171" fmla="*/ 168641 h 930873"/>
              <a:gd name="connsiteX1172" fmla="*/ 315862 w 1015711"/>
              <a:gd name="connsiteY1172" fmla="*/ 165543 h 930873"/>
              <a:gd name="connsiteX1173" fmla="*/ 306572 w 1015711"/>
              <a:gd name="connsiteY1173" fmla="*/ 165543 h 930873"/>
              <a:gd name="connsiteX1174" fmla="*/ 303475 w 1015711"/>
              <a:gd name="connsiteY1174" fmla="*/ 143853 h 930873"/>
              <a:gd name="connsiteX1175" fmla="*/ 312765 w 1015711"/>
              <a:gd name="connsiteY1175" fmla="*/ 143853 h 930873"/>
              <a:gd name="connsiteX1176" fmla="*/ 309668 w 1015711"/>
              <a:gd name="connsiteY1176" fmla="*/ 153149 h 930873"/>
              <a:gd name="connsiteX1177" fmla="*/ 315862 w 1015711"/>
              <a:gd name="connsiteY1177" fmla="*/ 156247 h 930873"/>
              <a:gd name="connsiteX1178" fmla="*/ 318958 w 1015711"/>
              <a:gd name="connsiteY1178" fmla="*/ 125262 h 930873"/>
              <a:gd name="connsiteX1179" fmla="*/ 325152 w 1015711"/>
              <a:gd name="connsiteY1179" fmla="*/ 125262 h 930873"/>
              <a:gd name="connsiteX1180" fmla="*/ 312765 w 1015711"/>
              <a:gd name="connsiteY1180" fmla="*/ 125262 h 930873"/>
              <a:gd name="connsiteX1181" fmla="*/ 309668 w 1015711"/>
              <a:gd name="connsiteY1181" fmla="*/ 115966 h 930873"/>
              <a:gd name="connsiteX1182" fmla="*/ 318958 w 1015711"/>
              <a:gd name="connsiteY1182" fmla="*/ 109769 h 930873"/>
              <a:gd name="connsiteX1183" fmla="*/ 325152 w 1015711"/>
              <a:gd name="connsiteY1183" fmla="*/ 88080 h 930873"/>
              <a:gd name="connsiteX1184" fmla="*/ 318958 w 1015711"/>
              <a:gd name="connsiteY1184" fmla="*/ 84981 h 930873"/>
              <a:gd name="connsiteX1185" fmla="*/ 315862 w 1015711"/>
              <a:gd name="connsiteY1185" fmla="*/ 75686 h 930873"/>
              <a:gd name="connsiteX1186" fmla="*/ 315862 w 1015711"/>
              <a:gd name="connsiteY1186" fmla="*/ 81883 h 930873"/>
              <a:gd name="connsiteX1187" fmla="*/ 309668 w 1015711"/>
              <a:gd name="connsiteY1187" fmla="*/ 81883 h 930873"/>
              <a:gd name="connsiteX1188" fmla="*/ 303475 w 1015711"/>
              <a:gd name="connsiteY1188" fmla="*/ 72587 h 930873"/>
              <a:gd name="connsiteX1189" fmla="*/ 306572 w 1015711"/>
              <a:gd name="connsiteY1189" fmla="*/ 78784 h 930873"/>
              <a:gd name="connsiteX1190" fmla="*/ 313623 w 1015711"/>
              <a:gd name="connsiteY1190" fmla="*/ 70986 h 930873"/>
              <a:gd name="connsiteX1191" fmla="*/ 314715 w 1015711"/>
              <a:gd name="connsiteY1191" fmla="*/ 72807 h 930873"/>
              <a:gd name="connsiteX1192" fmla="*/ 350766 w 1015711"/>
              <a:gd name="connsiteY1192" fmla="*/ 66870 h 930873"/>
              <a:gd name="connsiteX1193" fmla="*/ 358106 w 1015711"/>
              <a:gd name="connsiteY1193" fmla="*/ 63537 h 930873"/>
              <a:gd name="connsiteX1194" fmla="*/ 359215 w 1015711"/>
              <a:gd name="connsiteY1194" fmla="*/ 66390 h 930873"/>
              <a:gd name="connsiteX1195" fmla="*/ 361385 w 1015711"/>
              <a:gd name="connsiteY1195" fmla="*/ 62047 h 930873"/>
              <a:gd name="connsiteX1196" fmla="*/ 363657 w 1015711"/>
              <a:gd name="connsiteY1196" fmla="*/ 61016 h 930873"/>
              <a:gd name="connsiteX1197" fmla="*/ 380892 w 1015711"/>
              <a:gd name="connsiteY1197" fmla="*/ 49034 h 930873"/>
              <a:gd name="connsiteX1198" fmla="*/ 380892 w 1015711"/>
              <a:gd name="connsiteY1198" fmla="*/ 53996 h 930873"/>
              <a:gd name="connsiteX1199" fmla="*/ 396375 w 1015711"/>
              <a:gd name="connsiteY1199" fmla="*/ 53996 h 930873"/>
              <a:gd name="connsiteX1200" fmla="*/ 388634 w 1015711"/>
              <a:gd name="connsiteY1200" fmla="*/ 45863 h 930873"/>
              <a:gd name="connsiteX1201" fmla="*/ 386760 w 1015711"/>
              <a:gd name="connsiteY1201" fmla="*/ 43332 h 930873"/>
              <a:gd name="connsiteX1202" fmla="*/ 404824 w 1015711"/>
              <a:gd name="connsiteY1202" fmla="*/ 24894 h 930873"/>
              <a:gd name="connsiteX1203" fmla="*/ 430539 w 1015711"/>
              <a:gd name="connsiteY1203" fmla="*/ 5751 h 930873"/>
              <a:gd name="connsiteX1204" fmla="*/ 446728 w 1015711"/>
              <a:gd name="connsiteY1204" fmla="*/ 2935 h 930873"/>
              <a:gd name="connsiteX1205" fmla="*/ 449019 w 1015711"/>
              <a:gd name="connsiteY1205" fmla="*/ 7519 h 930873"/>
              <a:gd name="connsiteX1206" fmla="*/ 452116 w 1015711"/>
              <a:gd name="connsiteY1206" fmla="*/ 13716 h 930873"/>
              <a:gd name="connsiteX1207" fmla="*/ 452890 w 1015711"/>
              <a:gd name="connsiteY1207" fmla="*/ 3258 h 930873"/>
              <a:gd name="connsiteX1208" fmla="*/ 452277 w 1015711"/>
              <a:gd name="connsiteY1208" fmla="*/ 1970 h 930873"/>
              <a:gd name="connsiteX1209" fmla="*/ 455891 w 1015711"/>
              <a:gd name="connsiteY1209" fmla="*/ 1341 h 930873"/>
              <a:gd name="connsiteX1210" fmla="*/ 458309 w 1015711"/>
              <a:gd name="connsiteY1210" fmla="*/ 4420 h 930873"/>
              <a:gd name="connsiteX1211" fmla="*/ 457576 w 1015711"/>
              <a:gd name="connsiteY1211" fmla="*/ 1048 h 9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Lst>
            <a:rect l="l" t="t" r="r" b="b"/>
            <a:pathLst>
              <a:path w="1015711" h="930873">
                <a:moveTo>
                  <a:pt x="362312" y="875100"/>
                </a:moveTo>
                <a:lnTo>
                  <a:pt x="363159" y="881456"/>
                </a:lnTo>
                <a:lnTo>
                  <a:pt x="362312" y="881297"/>
                </a:lnTo>
                <a:cubicBezTo>
                  <a:pt x="365408" y="878199"/>
                  <a:pt x="365408" y="875100"/>
                  <a:pt x="362312" y="875100"/>
                </a:cubicBezTo>
                <a:close/>
                <a:moveTo>
                  <a:pt x="387085" y="872002"/>
                </a:moveTo>
                <a:cubicBezTo>
                  <a:pt x="387085" y="881297"/>
                  <a:pt x="393279" y="881297"/>
                  <a:pt x="393279" y="893691"/>
                </a:cubicBezTo>
                <a:cubicBezTo>
                  <a:pt x="396375" y="893691"/>
                  <a:pt x="399472" y="893691"/>
                  <a:pt x="399472" y="893691"/>
                </a:cubicBezTo>
                <a:cubicBezTo>
                  <a:pt x="393279" y="887494"/>
                  <a:pt x="396375" y="875100"/>
                  <a:pt x="387085" y="872002"/>
                </a:cubicBezTo>
                <a:close/>
                <a:moveTo>
                  <a:pt x="527597" y="870840"/>
                </a:moveTo>
                <a:cubicBezTo>
                  <a:pt x="526436" y="872002"/>
                  <a:pt x="524888" y="873551"/>
                  <a:pt x="523339" y="872002"/>
                </a:cubicBezTo>
                <a:cubicBezTo>
                  <a:pt x="523339" y="875100"/>
                  <a:pt x="523339" y="878199"/>
                  <a:pt x="523339" y="881297"/>
                </a:cubicBezTo>
                <a:cubicBezTo>
                  <a:pt x="526436" y="881297"/>
                  <a:pt x="526436" y="881297"/>
                  <a:pt x="529533" y="878199"/>
                </a:cubicBezTo>
                <a:cubicBezTo>
                  <a:pt x="526436" y="878199"/>
                  <a:pt x="526436" y="875100"/>
                  <a:pt x="526436" y="872002"/>
                </a:cubicBezTo>
                <a:cubicBezTo>
                  <a:pt x="529533" y="872002"/>
                  <a:pt x="529533" y="872002"/>
                  <a:pt x="529533" y="872002"/>
                </a:cubicBezTo>
                <a:cubicBezTo>
                  <a:pt x="529533" y="868903"/>
                  <a:pt x="528758" y="869678"/>
                  <a:pt x="527597" y="870840"/>
                </a:cubicBezTo>
                <a:close/>
                <a:moveTo>
                  <a:pt x="452116" y="868903"/>
                </a:moveTo>
                <a:cubicBezTo>
                  <a:pt x="445922" y="868903"/>
                  <a:pt x="442826" y="868903"/>
                  <a:pt x="439729" y="872002"/>
                </a:cubicBezTo>
                <a:cubicBezTo>
                  <a:pt x="442826" y="875100"/>
                  <a:pt x="445922" y="875100"/>
                  <a:pt x="449019" y="875100"/>
                </a:cubicBezTo>
                <a:cubicBezTo>
                  <a:pt x="449019" y="872002"/>
                  <a:pt x="452116" y="872002"/>
                  <a:pt x="452116" y="868903"/>
                </a:cubicBezTo>
                <a:close/>
                <a:moveTo>
                  <a:pt x="418052" y="862706"/>
                </a:moveTo>
                <a:cubicBezTo>
                  <a:pt x="411859" y="862706"/>
                  <a:pt x="408762" y="862706"/>
                  <a:pt x="405665" y="865805"/>
                </a:cubicBezTo>
                <a:cubicBezTo>
                  <a:pt x="405665" y="872002"/>
                  <a:pt x="414955" y="881297"/>
                  <a:pt x="414955" y="878199"/>
                </a:cubicBezTo>
                <a:cubicBezTo>
                  <a:pt x="408762" y="872002"/>
                  <a:pt x="424245" y="878199"/>
                  <a:pt x="424245" y="875100"/>
                </a:cubicBezTo>
                <a:cubicBezTo>
                  <a:pt x="418052" y="875100"/>
                  <a:pt x="418052" y="865805"/>
                  <a:pt x="418052" y="862706"/>
                </a:cubicBezTo>
                <a:close/>
                <a:moveTo>
                  <a:pt x="680427" y="856201"/>
                </a:moveTo>
                <a:lnTo>
                  <a:pt x="681270" y="856509"/>
                </a:lnTo>
                <a:cubicBezTo>
                  <a:pt x="678173" y="856509"/>
                  <a:pt x="675077" y="856509"/>
                  <a:pt x="675077" y="859608"/>
                </a:cubicBezTo>
                <a:close/>
                <a:moveTo>
                  <a:pt x="789654" y="850312"/>
                </a:moveTo>
                <a:cubicBezTo>
                  <a:pt x="783460" y="850312"/>
                  <a:pt x="777267" y="850312"/>
                  <a:pt x="777267" y="856509"/>
                </a:cubicBezTo>
                <a:cubicBezTo>
                  <a:pt x="783460" y="856509"/>
                  <a:pt x="786557" y="853411"/>
                  <a:pt x="789654" y="850312"/>
                </a:cubicBezTo>
                <a:close/>
                <a:moveTo>
                  <a:pt x="746300" y="850312"/>
                </a:moveTo>
                <a:cubicBezTo>
                  <a:pt x="737010" y="850312"/>
                  <a:pt x="730817" y="850312"/>
                  <a:pt x="730817" y="856509"/>
                </a:cubicBezTo>
                <a:cubicBezTo>
                  <a:pt x="740107" y="856509"/>
                  <a:pt x="743204" y="853411"/>
                  <a:pt x="746300" y="850312"/>
                </a:cubicBezTo>
                <a:close/>
                <a:moveTo>
                  <a:pt x="396375" y="850312"/>
                </a:moveTo>
                <a:cubicBezTo>
                  <a:pt x="399472" y="853411"/>
                  <a:pt x="399472" y="862706"/>
                  <a:pt x="399472" y="862706"/>
                </a:cubicBezTo>
                <a:cubicBezTo>
                  <a:pt x="402569" y="862706"/>
                  <a:pt x="405665" y="862706"/>
                  <a:pt x="405665" y="859608"/>
                </a:cubicBezTo>
                <a:cubicBezTo>
                  <a:pt x="408762" y="865805"/>
                  <a:pt x="418052" y="859608"/>
                  <a:pt x="418052" y="856509"/>
                </a:cubicBezTo>
                <a:cubicBezTo>
                  <a:pt x="411859" y="853411"/>
                  <a:pt x="405665" y="859608"/>
                  <a:pt x="405665" y="850312"/>
                </a:cubicBezTo>
                <a:cubicBezTo>
                  <a:pt x="402569" y="850312"/>
                  <a:pt x="399472" y="850312"/>
                  <a:pt x="396375" y="850312"/>
                </a:cubicBezTo>
                <a:close/>
                <a:moveTo>
                  <a:pt x="343732" y="850312"/>
                </a:moveTo>
                <a:cubicBezTo>
                  <a:pt x="343732" y="853411"/>
                  <a:pt x="343732" y="859608"/>
                  <a:pt x="343732" y="862706"/>
                </a:cubicBezTo>
                <a:cubicBezTo>
                  <a:pt x="346828" y="862706"/>
                  <a:pt x="346828" y="865805"/>
                  <a:pt x="346828" y="862706"/>
                </a:cubicBezTo>
                <a:cubicBezTo>
                  <a:pt x="343732" y="865805"/>
                  <a:pt x="343732" y="856509"/>
                  <a:pt x="346828" y="856509"/>
                </a:cubicBezTo>
                <a:cubicBezTo>
                  <a:pt x="343732" y="865805"/>
                  <a:pt x="353022" y="856509"/>
                  <a:pt x="356118" y="859608"/>
                </a:cubicBezTo>
                <a:cubicBezTo>
                  <a:pt x="356118" y="853411"/>
                  <a:pt x="365408" y="859608"/>
                  <a:pt x="362312" y="850312"/>
                </a:cubicBezTo>
                <a:cubicBezTo>
                  <a:pt x="359215" y="847214"/>
                  <a:pt x="359215" y="859608"/>
                  <a:pt x="353022" y="856509"/>
                </a:cubicBezTo>
                <a:cubicBezTo>
                  <a:pt x="349925" y="853411"/>
                  <a:pt x="349925" y="850312"/>
                  <a:pt x="343732" y="850312"/>
                </a:cubicBezTo>
                <a:close/>
                <a:moveTo>
                  <a:pt x="334442" y="850312"/>
                </a:moveTo>
                <a:cubicBezTo>
                  <a:pt x="328248" y="850312"/>
                  <a:pt x="331345" y="865805"/>
                  <a:pt x="337538" y="862706"/>
                </a:cubicBezTo>
                <a:cubicBezTo>
                  <a:pt x="337538" y="862706"/>
                  <a:pt x="337538" y="859608"/>
                  <a:pt x="340635" y="859608"/>
                </a:cubicBezTo>
                <a:cubicBezTo>
                  <a:pt x="331345" y="859608"/>
                  <a:pt x="334442" y="856509"/>
                  <a:pt x="334442" y="850312"/>
                </a:cubicBezTo>
                <a:close/>
                <a:moveTo>
                  <a:pt x="678173" y="831721"/>
                </a:moveTo>
                <a:cubicBezTo>
                  <a:pt x="675076" y="831721"/>
                  <a:pt x="673528" y="832496"/>
                  <a:pt x="672754" y="833658"/>
                </a:cubicBezTo>
                <a:lnTo>
                  <a:pt x="672599" y="834510"/>
                </a:lnTo>
                <a:lnTo>
                  <a:pt x="671980" y="834820"/>
                </a:lnTo>
                <a:lnTo>
                  <a:pt x="672496" y="835078"/>
                </a:lnTo>
                <a:lnTo>
                  <a:pt x="671980" y="837918"/>
                </a:lnTo>
                <a:cubicBezTo>
                  <a:pt x="675077" y="837918"/>
                  <a:pt x="678173" y="841017"/>
                  <a:pt x="678173" y="837918"/>
                </a:cubicBezTo>
                <a:lnTo>
                  <a:pt x="672496" y="835078"/>
                </a:lnTo>
                <a:lnTo>
                  <a:pt x="672599" y="834510"/>
                </a:lnTo>
                <a:close/>
                <a:moveTo>
                  <a:pt x="668883" y="831721"/>
                </a:moveTo>
                <a:cubicBezTo>
                  <a:pt x="662690" y="831721"/>
                  <a:pt x="659593" y="834820"/>
                  <a:pt x="659593" y="841017"/>
                </a:cubicBezTo>
                <a:cubicBezTo>
                  <a:pt x="662690" y="841017"/>
                  <a:pt x="665787" y="837918"/>
                  <a:pt x="668883" y="841017"/>
                </a:cubicBezTo>
                <a:cubicBezTo>
                  <a:pt x="665787" y="834820"/>
                  <a:pt x="671980" y="834820"/>
                  <a:pt x="668883" y="831721"/>
                </a:cubicBezTo>
                <a:close/>
                <a:moveTo>
                  <a:pt x="696753" y="822425"/>
                </a:moveTo>
                <a:cubicBezTo>
                  <a:pt x="693657" y="825524"/>
                  <a:pt x="693657" y="831721"/>
                  <a:pt x="690560" y="834820"/>
                </a:cubicBezTo>
                <a:cubicBezTo>
                  <a:pt x="699850" y="834820"/>
                  <a:pt x="693657" y="828623"/>
                  <a:pt x="699850" y="828623"/>
                </a:cubicBezTo>
                <a:cubicBezTo>
                  <a:pt x="696753" y="828623"/>
                  <a:pt x="696753" y="825524"/>
                  <a:pt x="696753" y="822425"/>
                </a:cubicBezTo>
                <a:close/>
                <a:moveTo>
                  <a:pt x="346828" y="822425"/>
                </a:moveTo>
                <a:cubicBezTo>
                  <a:pt x="337538" y="822425"/>
                  <a:pt x="337538" y="837918"/>
                  <a:pt x="325152" y="831721"/>
                </a:cubicBezTo>
                <a:cubicBezTo>
                  <a:pt x="322055" y="834820"/>
                  <a:pt x="325152" y="841017"/>
                  <a:pt x="328248" y="841017"/>
                </a:cubicBezTo>
                <a:cubicBezTo>
                  <a:pt x="334442" y="831721"/>
                  <a:pt x="340635" y="834820"/>
                  <a:pt x="353022" y="831721"/>
                </a:cubicBezTo>
                <a:cubicBezTo>
                  <a:pt x="356118" y="822425"/>
                  <a:pt x="337538" y="828623"/>
                  <a:pt x="346828" y="822425"/>
                </a:cubicBezTo>
                <a:close/>
                <a:moveTo>
                  <a:pt x="675077" y="819327"/>
                </a:moveTo>
                <a:cubicBezTo>
                  <a:pt x="675077" y="822425"/>
                  <a:pt x="678173" y="825524"/>
                  <a:pt x="681270" y="825524"/>
                </a:cubicBezTo>
                <a:cubicBezTo>
                  <a:pt x="681270" y="822425"/>
                  <a:pt x="681270" y="819327"/>
                  <a:pt x="684367" y="819327"/>
                </a:cubicBezTo>
                <a:cubicBezTo>
                  <a:pt x="681270" y="819327"/>
                  <a:pt x="681270" y="819327"/>
                  <a:pt x="675077" y="819327"/>
                </a:cubicBezTo>
                <a:close/>
                <a:moveTo>
                  <a:pt x="789654" y="816228"/>
                </a:moveTo>
                <a:cubicBezTo>
                  <a:pt x="783460" y="825524"/>
                  <a:pt x="789654" y="834820"/>
                  <a:pt x="783460" y="841017"/>
                </a:cubicBezTo>
                <a:cubicBezTo>
                  <a:pt x="783460" y="837918"/>
                  <a:pt x="783460" y="837918"/>
                  <a:pt x="783460" y="834820"/>
                </a:cubicBezTo>
                <a:cubicBezTo>
                  <a:pt x="780364" y="834820"/>
                  <a:pt x="780364" y="834820"/>
                  <a:pt x="777267" y="834820"/>
                </a:cubicBezTo>
                <a:cubicBezTo>
                  <a:pt x="780364" y="841017"/>
                  <a:pt x="777267" y="844115"/>
                  <a:pt x="774170" y="850312"/>
                </a:cubicBezTo>
                <a:cubicBezTo>
                  <a:pt x="767977" y="850312"/>
                  <a:pt x="764880" y="850312"/>
                  <a:pt x="764880" y="856509"/>
                </a:cubicBezTo>
                <a:cubicBezTo>
                  <a:pt x="767977" y="856509"/>
                  <a:pt x="774170" y="856509"/>
                  <a:pt x="774170" y="850312"/>
                </a:cubicBezTo>
                <a:cubicBezTo>
                  <a:pt x="783460" y="850312"/>
                  <a:pt x="783460" y="837918"/>
                  <a:pt x="783460" y="847214"/>
                </a:cubicBezTo>
                <a:cubicBezTo>
                  <a:pt x="792750" y="841017"/>
                  <a:pt x="789654" y="828623"/>
                  <a:pt x="789654" y="822425"/>
                </a:cubicBezTo>
                <a:cubicBezTo>
                  <a:pt x="792750" y="822425"/>
                  <a:pt x="792750" y="828623"/>
                  <a:pt x="795847" y="825524"/>
                </a:cubicBezTo>
                <a:cubicBezTo>
                  <a:pt x="789654" y="822425"/>
                  <a:pt x="792750" y="819327"/>
                  <a:pt x="789654" y="816228"/>
                </a:cubicBezTo>
                <a:close/>
                <a:moveTo>
                  <a:pt x="418052" y="816228"/>
                </a:moveTo>
                <a:cubicBezTo>
                  <a:pt x="414955" y="816228"/>
                  <a:pt x="414955" y="822425"/>
                  <a:pt x="411859" y="822425"/>
                </a:cubicBezTo>
                <a:cubicBezTo>
                  <a:pt x="411859" y="822425"/>
                  <a:pt x="408762" y="822425"/>
                  <a:pt x="408762" y="822425"/>
                </a:cubicBezTo>
                <a:cubicBezTo>
                  <a:pt x="411859" y="822425"/>
                  <a:pt x="421149" y="825524"/>
                  <a:pt x="421149" y="822425"/>
                </a:cubicBezTo>
                <a:cubicBezTo>
                  <a:pt x="414955" y="822425"/>
                  <a:pt x="421149" y="813130"/>
                  <a:pt x="418052" y="816228"/>
                </a:cubicBezTo>
                <a:close/>
                <a:moveTo>
                  <a:pt x="802428" y="814292"/>
                </a:moveTo>
                <a:cubicBezTo>
                  <a:pt x="800492" y="814679"/>
                  <a:pt x="798944" y="816228"/>
                  <a:pt x="798944" y="819327"/>
                </a:cubicBezTo>
                <a:cubicBezTo>
                  <a:pt x="802040" y="819327"/>
                  <a:pt x="798944" y="825524"/>
                  <a:pt x="802040" y="831721"/>
                </a:cubicBezTo>
                <a:cubicBezTo>
                  <a:pt x="792750" y="831721"/>
                  <a:pt x="798944" y="834820"/>
                  <a:pt x="792750" y="834820"/>
                </a:cubicBezTo>
                <a:cubicBezTo>
                  <a:pt x="795847" y="837918"/>
                  <a:pt x="789654" y="841017"/>
                  <a:pt x="795847" y="841017"/>
                </a:cubicBezTo>
                <a:cubicBezTo>
                  <a:pt x="798944" y="834820"/>
                  <a:pt x="820621" y="837918"/>
                  <a:pt x="814427" y="828623"/>
                </a:cubicBezTo>
                <a:cubicBezTo>
                  <a:pt x="814427" y="828623"/>
                  <a:pt x="814427" y="831721"/>
                  <a:pt x="811331" y="831721"/>
                </a:cubicBezTo>
                <a:cubicBezTo>
                  <a:pt x="805137" y="822425"/>
                  <a:pt x="802040" y="819327"/>
                  <a:pt x="808234" y="816228"/>
                </a:cubicBezTo>
                <a:cubicBezTo>
                  <a:pt x="806685" y="814679"/>
                  <a:pt x="804363" y="813905"/>
                  <a:pt x="802428" y="814292"/>
                </a:cubicBezTo>
                <a:close/>
                <a:moveTo>
                  <a:pt x="696753" y="813130"/>
                </a:moveTo>
                <a:cubicBezTo>
                  <a:pt x="699850" y="819327"/>
                  <a:pt x="699850" y="822425"/>
                  <a:pt x="702947" y="825524"/>
                </a:cubicBezTo>
                <a:cubicBezTo>
                  <a:pt x="702947" y="819327"/>
                  <a:pt x="699850" y="819327"/>
                  <a:pt x="702947" y="816228"/>
                </a:cubicBezTo>
                <a:cubicBezTo>
                  <a:pt x="699850" y="816228"/>
                  <a:pt x="699850" y="813130"/>
                  <a:pt x="696753" y="813130"/>
                </a:cubicBezTo>
                <a:close/>
                <a:moveTo>
                  <a:pt x="368505" y="810031"/>
                </a:moveTo>
                <a:cubicBezTo>
                  <a:pt x="362312" y="810031"/>
                  <a:pt x="359215" y="813130"/>
                  <a:pt x="359215" y="819327"/>
                </a:cubicBezTo>
                <a:cubicBezTo>
                  <a:pt x="371602" y="819327"/>
                  <a:pt x="362312" y="813130"/>
                  <a:pt x="368505" y="810031"/>
                </a:cubicBezTo>
                <a:close/>
                <a:moveTo>
                  <a:pt x="808234" y="806933"/>
                </a:moveTo>
                <a:cubicBezTo>
                  <a:pt x="805137" y="810031"/>
                  <a:pt x="795847" y="803834"/>
                  <a:pt x="798944" y="810031"/>
                </a:cubicBezTo>
                <a:cubicBezTo>
                  <a:pt x="805137" y="810031"/>
                  <a:pt x="805137" y="813130"/>
                  <a:pt x="808234" y="806933"/>
                </a:cubicBezTo>
                <a:close/>
                <a:moveTo>
                  <a:pt x="467599" y="800736"/>
                </a:moveTo>
                <a:cubicBezTo>
                  <a:pt x="461406" y="800736"/>
                  <a:pt x="461406" y="806933"/>
                  <a:pt x="455212" y="803834"/>
                </a:cubicBezTo>
                <a:cubicBezTo>
                  <a:pt x="449019" y="806933"/>
                  <a:pt x="455212" y="813130"/>
                  <a:pt x="449019" y="816228"/>
                </a:cubicBezTo>
                <a:cubicBezTo>
                  <a:pt x="445922" y="813130"/>
                  <a:pt x="445922" y="813130"/>
                  <a:pt x="445922" y="810031"/>
                </a:cubicBezTo>
                <a:cubicBezTo>
                  <a:pt x="442826" y="810031"/>
                  <a:pt x="442826" y="806933"/>
                  <a:pt x="436632" y="806933"/>
                </a:cubicBezTo>
                <a:cubicBezTo>
                  <a:pt x="439729" y="813130"/>
                  <a:pt x="436632" y="813130"/>
                  <a:pt x="433535" y="810031"/>
                </a:cubicBezTo>
                <a:cubicBezTo>
                  <a:pt x="433535" y="813130"/>
                  <a:pt x="433535" y="816228"/>
                  <a:pt x="436632" y="816228"/>
                </a:cubicBezTo>
                <a:cubicBezTo>
                  <a:pt x="436632" y="810031"/>
                  <a:pt x="439729" y="819327"/>
                  <a:pt x="439729" y="819327"/>
                </a:cubicBezTo>
                <a:cubicBezTo>
                  <a:pt x="439729" y="825524"/>
                  <a:pt x="442826" y="837918"/>
                  <a:pt x="439729" y="844115"/>
                </a:cubicBezTo>
                <a:cubicBezTo>
                  <a:pt x="433535" y="831721"/>
                  <a:pt x="430439" y="825524"/>
                  <a:pt x="433535" y="813130"/>
                </a:cubicBezTo>
                <a:cubicBezTo>
                  <a:pt x="427342" y="813130"/>
                  <a:pt x="427342" y="822425"/>
                  <a:pt x="424245" y="825524"/>
                </a:cubicBezTo>
                <a:cubicBezTo>
                  <a:pt x="414955" y="828623"/>
                  <a:pt x="405665" y="828623"/>
                  <a:pt x="396375" y="831721"/>
                </a:cubicBezTo>
                <a:cubicBezTo>
                  <a:pt x="399472" y="828623"/>
                  <a:pt x="399472" y="825524"/>
                  <a:pt x="396375" y="825524"/>
                </a:cubicBezTo>
                <a:cubicBezTo>
                  <a:pt x="390182" y="828623"/>
                  <a:pt x="393279" y="831721"/>
                  <a:pt x="396375" y="837918"/>
                </a:cubicBezTo>
                <a:cubicBezTo>
                  <a:pt x="399472" y="837918"/>
                  <a:pt x="399472" y="834820"/>
                  <a:pt x="399472" y="834820"/>
                </a:cubicBezTo>
                <a:cubicBezTo>
                  <a:pt x="402569" y="837918"/>
                  <a:pt x="408762" y="834820"/>
                  <a:pt x="408762" y="837918"/>
                </a:cubicBezTo>
                <a:cubicBezTo>
                  <a:pt x="408762" y="844115"/>
                  <a:pt x="405665" y="844115"/>
                  <a:pt x="405665" y="847214"/>
                </a:cubicBezTo>
                <a:cubicBezTo>
                  <a:pt x="408762" y="850312"/>
                  <a:pt x="408762" y="856509"/>
                  <a:pt x="418052" y="853411"/>
                </a:cubicBezTo>
                <a:cubicBezTo>
                  <a:pt x="418052" y="850312"/>
                  <a:pt x="414955" y="847214"/>
                  <a:pt x="418052" y="847214"/>
                </a:cubicBezTo>
                <a:cubicBezTo>
                  <a:pt x="424245" y="853411"/>
                  <a:pt x="418052" y="865805"/>
                  <a:pt x="424245" y="868903"/>
                </a:cubicBezTo>
                <a:cubicBezTo>
                  <a:pt x="424245" y="862706"/>
                  <a:pt x="427342" y="872002"/>
                  <a:pt x="424245" y="872002"/>
                </a:cubicBezTo>
                <a:cubicBezTo>
                  <a:pt x="433535" y="868903"/>
                  <a:pt x="436632" y="875100"/>
                  <a:pt x="439729" y="865805"/>
                </a:cubicBezTo>
                <a:cubicBezTo>
                  <a:pt x="439729" y="865805"/>
                  <a:pt x="436632" y="856509"/>
                  <a:pt x="433535" y="859608"/>
                </a:cubicBezTo>
                <a:cubicBezTo>
                  <a:pt x="439729" y="862706"/>
                  <a:pt x="430439" y="865805"/>
                  <a:pt x="427342" y="862706"/>
                </a:cubicBezTo>
                <a:cubicBezTo>
                  <a:pt x="430439" y="859608"/>
                  <a:pt x="427342" y="859608"/>
                  <a:pt x="427342" y="856509"/>
                </a:cubicBezTo>
                <a:cubicBezTo>
                  <a:pt x="433535" y="859608"/>
                  <a:pt x="433535" y="853411"/>
                  <a:pt x="439729" y="856509"/>
                </a:cubicBezTo>
                <a:cubicBezTo>
                  <a:pt x="439729" y="856509"/>
                  <a:pt x="439729" y="859608"/>
                  <a:pt x="439729" y="859608"/>
                </a:cubicBezTo>
                <a:cubicBezTo>
                  <a:pt x="449019" y="859608"/>
                  <a:pt x="455212" y="859608"/>
                  <a:pt x="452116" y="856509"/>
                </a:cubicBezTo>
                <a:cubicBezTo>
                  <a:pt x="452116" y="853411"/>
                  <a:pt x="445922" y="862706"/>
                  <a:pt x="442826" y="856509"/>
                </a:cubicBezTo>
                <a:cubicBezTo>
                  <a:pt x="452116" y="847214"/>
                  <a:pt x="442826" y="841017"/>
                  <a:pt x="449019" y="831721"/>
                </a:cubicBezTo>
                <a:cubicBezTo>
                  <a:pt x="449019" y="834820"/>
                  <a:pt x="449019" y="844115"/>
                  <a:pt x="452116" y="837918"/>
                </a:cubicBezTo>
                <a:cubicBezTo>
                  <a:pt x="455212" y="841017"/>
                  <a:pt x="455212" y="853411"/>
                  <a:pt x="458309" y="847214"/>
                </a:cubicBezTo>
                <a:cubicBezTo>
                  <a:pt x="458309" y="841017"/>
                  <a:pt x="458309" y="834820"/>
                  <a:pt x="461406" y="831721"/>
                </a:cubicBezTo>
                <a:cubicBezTo>
                  <a:pt x="461406" y="834820"/>
                  <a:pt x="461406" y="841017"/>
                  <a:pt x="464502" y="837918"/>
                </a:cubicBezTo>
                <a:cubicBezTo>
                  <a:pt x="464502" y="837918"/>
                  <a:pt x="464502" y="834820"/>
                  <a:pt x="467599" y="834820"/>
                </a:cubicBezTo>
                <a:cubicBezTo>
                  <a:pt x="467599" y="841017"/>
                  <a:pt x="470696" y="837918"/>
                  <a:pt x="473792" y="837918"/>
                </a:cubicBezTo>
                <a:cubicBezTo>
                  <a:pt x="470696" y="828623"/>
                  <a:pt x="476889" y="828623"/>
                  <a:pt x="470696" y="819327"/>
                </a:cubicBezTo>
                <a:cubicBezTo>
                  <a:pt x="464502" y="822425"/>
                  <a:pt x="470696" y="831721"/>
                  <a:pt x="464502" y="831721"/>
                </a:cubicBezTo>
                <a:cubicBezTo>
                  <a:pt x="458309" y="831721"/>
                  <a:pt x="464502" y="822425"/>
                  <a:pt x="461406" y="822425"/>
                </a:cubicBezTo>
                <a:cubicBezTo>
                  <a:pt x="458309" y="834820"/>
                  <a:pt x="445922" y="819327"/>
                  <a:pt x="445922" y="828623"/>
                </a:cubicBezTo>
                <a:cubicBezTo>
                  <a:pt x="442826" y="825524"/>
                  <a:pt x="445922" y="819327"/>
                  <a:pt x="439729" y="819327"/>
                </a:cubicBezTo>
                <a:cubicBezTo>
                  <a:pt x="439729" y="816228"/>
                  <a:pt x="449019" y="819327"/>
                  <a:pt x="449019" y="816228"/>
                </a:cubicBezTo>
                <a:cubicBezTo>
                  <a:pt x="455212" y="819327"/>
                  <a:pt x="455212" y="816228"/>
                  <a:pt x="464502" y="819327"/>
                </a:cubicBezTo>
                <a:cubicBezTo>
                  <a:pt x="464502" y="813130"/>
                  <a:pt x="464502" y="810031"/>
                  <a:pt x="467599" y="810031"/>
                </a:cubicBezTo>
                <a:cubicBezTo>
                  <a:pt x="467599" y="813130"/>
                  <a:pt x="467599" y="816228"/>
                  <a:pt x="470696" y="816228"/>
                </a:cubicBezTo>
                <a:cubicBezTo>
                  <a:pt x="470696" y="813130"/>
                  <a:pt x="467599" y="810031"/>
                  <a:pt x="470696" y="803834"/>
                </a:cubicBezTo>
                <a:cubicBezTo>
                  <a:pt x="470696" y="800736"/>
                  <a:pt x="467599" y="803834"/>
                  <a:pt x="467599" y="800736"/>
                </a:cubicBezTo>
                <a:close/>
                <a:moveTo>
                  <a:pt x="226058" y="772849"/>
                </a:moveTo>
                <a:cubicBezTo>
                  <a:pt x="222961" y="779046"/>
                  <a:pt x="219864" y="779046"/>
                  <a:pt x="219864" y="782145"/>
                </a:cubicBezTo>
                <a:cubicBezTo>
                  <a:pt x="226058" y="782145"/>
                  <a:pt x="222961" y="785243"/>
                  <a:pt x="229155" y="785243"/>
                </a:cubicBezTo>
                <a:cubicBezTo>
                  <a:pt x="229155" y="779046"/>
                  <a:pt x="232251" y="779046"/>
                  <a:pt x="232251" y="775948"/>
                </a:cubicBezTo>
                <a:cubicBezTo>
                  <a:pt x="229155" y="779046"/>
                  <a:pt x="229155" y="772849"/>
                  <a:pt x="226058" y="772849"/>
                </a:cubicBezTo>
                <a:close/>
                <a:moveTo>
                  <a:pt x="167221" y="766652"/>
                </a:moveTo>
                <a:lnTo>
                  <a:pt x="167221" y="766652"/>
                </a:lnTo>
                <a:lnTo>
                  <a:pt x="167221" y="766652"/>
                </a:lnTo>
                <a:close/>
                <a:moveTo>
                  <a:pt x="250831" y="748061"/>
                </a:moveTo>
                <a:cubicBezTo>
                  <a:pt x="250831" y="748061"/>
                  <a:pt x="247735" y="757357"/>
                  <a:pt x="247735" y="763554"/>
                </a:cubicBezTo>
                <a:cubicBezTo>
                  <a:pt x="260121" y="775948"/>
                  <a:pt x="263218" y="741864"/>
                  <a:pt x="250831" y="748061"/>
                </a:cubicBezTo>
                <a:close/>
                <a:moveTo>
                  <a:pt x="130061" y="744963"/>
                </a:moveTo>
                <a:cubicBezTo>
                  <a:pt x="130061" y="751160"/>
                  <a:pt x="133157" y="751160"/>
                  <a:pt x="133157" y="754258"/>
                </a:cubicBezTo>
                <a:cubicBezTo>
                  <a:pt x="133157" y="754258"/>
                  <a:pt x="139351" y="754258"/>
                  <a:pt x="139351" y="754258"/>
                </a:cubicBezTo>
                <a:cubicBezTo>
                  <a:pt x="136254" y="751160"/>
                  <a:pt x="133157" y="748061"/>
                  <a:pt x="130061" y="744963"/>
                </a:cubicBezTo>
                <a:close/>
                <a:moveTo>
                  <a:pt x="259347" y="738379"/>
                </a:moveTo>
                <a:cubicBezTo>
                  <a:pt x="257025" y="737991"/>
                  <a:pt x="255476" y="738766"/>
                  <a:pt x="257025" y="741864"/>
                </a:cubicBezTo>
                <a:cubicBezTo>
                  <a:pt x="257025" y="748061"/>
                  <a:pt x="266315" y="744963"/>
                  <a:pt x="266315" y="741864"/>
                </a:cubicBezTo>
                <a:cubicBezTo>
                  <a:pt x="264766" y="740315"/>
                  <a:pt x="261670" y="738766"/>
                  <a:pt x="259347" y="738379"/>
                </a:cubicBezTo>
                <a:close/>
                <a:moveTo>
                  <a:pt x="167608" y="725210"/>
                </a:moveTo>
                <a:cubicBezTo>
                  <a:pt x="167221" y="724823"/>
                  <a:pt x="167221" y="724823"/>
                  <a:pt x="167221" y="726372"/>
                </a:cubicBezTo>
                <a:cubicBezTo>
                  <a:pt x="170318" y="729470"/>
                  <a:pt x="161028" y="732569"/>
                  <a:pt x="157931" y="732569"/>
                </a:cubicBezTo>
                <a:cubicBezTo>
                  <a:pt x="157931" y="735667"/>
                  <a:pt x="157931" y="738766"/>
                  <a:pt x="161028" y="738766"/>
                </a:cubicBezTo>
                <a:cubicBezTo>
                  <a:pt x="161028" y="735667"/>
                  <a:pt x="161028" y="732569"/>
                  <a:pt x="164124" y="732569"/>
                </a:cubicBezTo>
                <a:cubicBezTo>
                  <a:pt x="170318" y="732569"/>
                  <a:pt x="164124" y="741864"/>
                  <a:pt x="173414" y="741864"/>
                </a:cubicBezTo>
                <a:cubicBezTo>
                  <a:pt x="170318" y="735667"/>
                  <a:pt x="167221" y="732569"/>
                  <a:pt x="173414" y="729470"/>
                </a:cubicBezTo>
                <a:cubicBezTo>
                  <a:pt x="170318" y="729470"/>
                  <a:pt x="170318" y="729470"/>
                  <a:pt x="170318" y="726372"/>
                </a:cubicBezTo>
                <a:cubicBezTo>
                  <a:pt x="168769" y="726372"/>
                  <a:pt x="167995" y="725597"/>
                  <a:pt x="167608" y="725210"/>
                </a:cubicBezTo>
                <a:close/>
                <a:moveTo>
                  <a:pt x="226058" y="717076"/>
                </a:moveTo>
                <a:cubicBezTo>
                  <a:pt x="219864" y="713978"/>
                  <a:pt x="222961" y="735667"/>
                  <a:pt x="229155" y="726372"/>
                </a:cubicBezTo>
                <a:cubicBezTo>
                  <a:pt x="222961" y="726372"/>
                  <a:pt x="226058" y="720175"/>
                  <a:pt x="226058" y="717076"/>
                </a:cubicBezTo>
                <a:close/>
                <a:moveTo>
                  <a:pt x="123093" y="716689"/>
                </a:moveTo>
                <a:cubicBezTo>
                  <a:pt x="121545" y="714753"/>
                  <a:pt x="119222" y="713978"/>
                  <a:pt x="117674" y="717076"/>
                </a:cubicBezTo>
                <a:cubicBezTo>
                  <a:pt x="117674" y="720175"/>
                  <a:pt x="120771" y="720175"/>
                  <a:pt x="123867" y="723273"/>
                </a:cubicBezTo>
                <a:cubicBezTo>
                  <a:pt x="125416" y="721724"/>
                  <a:pt x="124642" y="718626"/>
                  <a:pt x="123093" y="716689"/>
                </a:cubicBezTo>
                <a:close/>
                <a:moveTo>
                  <a:pt x="142447" y="707781"/>
                </a:moveTo>
                <a:cubicBezTo>
                  <a:pt x="136254" y="713978"/>
                  <a:pt x="130061" y="704682"/>
                  <a:pt x="120771" y="710879"/>
                </a:cubicBezTo>
                <a:cubicBezTo>
                  <a:pt x="130061" y="713978"/>
                  <a:pt x="130061" y="732569"/>
                  <a:pt x="136254" y="729470"/>
                </a:cubicBezTo>
                <a:cubicBezTo>
                  <a:pt x="136254" y="729470"/>
                  <a:pt x="136254" y="726372"/>
                  <a:pt x="136254" y="726372"/>
                </a:cubicBezTo>
                <a:cubicBezTo>
                  <a:pt x="139351" y="726372"/>
                  <a:pt x="142447" y="723273"/>
                  <a:pt x="139351" y="729470"/>
                </a:cubicBezTo>
                <a:cubicBezTo>
                  <a:pt x="142447" y="729470"/>
                  <a:pt x="142447" y="729470"/>
                  <a:pt x="145544" y="726372"/>
                </a:cubicBezTo>
                <a:cubicBezTo>
                  <a:pt x="148641" y="726372"/>
                  <a:pt x="145544" y="735667"/>
                  <a:pt x="148641" y="735667"/>
                </a:cubicBezTo>
                <a:cubicBezTo>
                  <a:pt x="154834" y="729470"/>
                  <a:pt x="151737" y="726372"/>
                  <a:pt x="151737" y="717076"/>
                </a:cubicBezTo>
                <a:cubicBezTo>
                  <a:pt x="145544" y="720175"/>
                  <a:pt x="142447" y="713978"/>
                  <a:pt x="142447" y="707781"/>
                </a:cubicBezTo>
                <a:close/>
                <a:moveTo>
                  <a:pt x="144383" y="697711"/>
                </a:moveTo>
                <a:cubicBezTo>
                  <a:pt x="143222" y="698485"/>
                  <a:pt x="142447" y="700035"/>
                  <a:pt x="142447" y="701584"/>
                </a:cubicBezTo>
                <a:cubicBezTo>
                  <a:pt x="148641" y="704682"/>
                  <a:pt x="154834" y="701584"/>
                  <a:pt x="148641" y="698485"/>
                </a:cubicBezTo>
                <a:cubicBezTo>
                  <a:pt x="147093" y="696936"/>
                  <a:pt x="145544" y="696936"/>
                  <a:pt x="144383" y="697711"/>
                </a:cubicBezTo>
                <a:close/>
                <a:moveTo>
                  <a:pt x="894941" y="695387"/>
                </a:moveTo>
                <a:cubicBezTo>
                  <a:pt x="894941" y="698485"/>
                  <a:pt x="898038" y="698485"/>
                  <a:pt x="901134" y="701584"/>
                </a:cubicBezTo>
                <a:cubicBezTo>
                  <a:pt x="901134" y="701584"/>
                  <a:pt x="898038" y="701584"/>
                  <a:pt x="898038" y="704682"/>
                </a:cubicBezTo>
                <a:cubicBezTo>
                  <a:pt x="901134" y="704682"/>
                  <a:pt x="904231" y="704682"/>
                  <a:pt x="904231" y="701584"/>
                </a:cubicBezTo>
                <a:cubicBezTo>
                  <a:pt x="901134" y="701584"/>
                  <a:pt x="901134" y="695387"/>
                  <a:pt x="894941" y="695387"/>
                </a:cubicBezTo>
                <a:close/>
                <a:moveTo>
                  <a:pt x="126964" y="692288"/>
                </a:moveTo>
                <a:cubicBezTo>
                  <a:pt x="123867" y="695387"/>
                  <a:pt x="126964" y="701584"/>
                  <a:pt x="123867" y="704682"/>
                </a:cubicBezTo>
                <a:cubicBezTo>
                  <a:pt x="130061" y="701584"/>
                  <a:pt x="126964" y="707781"/>
                  <a:pt x="133157" y="707781"/>
                </a:cubicBezTo>
                <a:cubicBezTo>
                  <a:pt x="126964" y="701584"/>
                  <a:pt x="130061" y="698485"/>
                  <a:pt x="126964" y="692288"/>
                </a:cubicBezTo>
                <a:close/>
                <a:moveTo>
                  <a:pt x="105287" y="692288"/>
                </a:moveTo>
                <a:cubicBezTo>
                  <a:pt x="111481" y="695387"/>
                  <a:pt x="111481" y="701584"/>
                  <a:pt x="114577" y="704682"/>
                </a:cubicBezTo>
                <a:cubicBezTo>
                  <a:pt x="117674" y="698485"/>
                  <a:pt x="111481" y="689190"/>
                  <a:pt x="105287" y="692288"/>
                </a:cubicBezTo>
                <a:close/>
                <a:moveTo>
                  <a:pt x="198188" y="679894"/>
                </a:moveTo>
                <a:cubicBezTo>
                  <a:pt x="198188" y="682993"/>
                  <a:pt x="195091" y="686091"/>
                  <a:pt x="198188" y="692288"/>
                </a:cubicBezTo>
                <a:cubicBezTo>
                  <a:pt x="201284" y="692288"/>
                  <a:pt x="204381" y="701584"/>
                  <a:pt x="207478" y="698485"/>
                </a:cubicBezTo>
                <a:cubicBezTo>
                  <a:pt x="204381" y="692288"/>
                  <a:pt x="201284" y="689190"/>
                  <a:pt x="201284" y="682993"/>
                </a:cubicBezTo>
                <a:cubicBezTo>
                  <a:pt x="210574" y="686091"/>
                  <a:pt x="207478" y="695387"/>
                  <a:pt x="210574" y="698485"/>
                </a:cubicBezTo>
                <a:cubicBezTo>
                  <a:pt x="216768" y="689190"/>
                  <a:pt x="204381" y="689190"/>
                  <a:pt x="204381" y="679894"/>
                </a:cubicBezTo>
                <a:cubicBezTo>
                  <a:pt x="204381" y="679894"/>
                  <a:pt x="201284" y="679894"/>
                  <a:pt x="198188" y="679894"/>
                </a:cubicBezTo>
                <a:close/>
                <a:moveTo>
                  <a:pt x="179608" y="679894"/>
                </a:moveTo>
                <a:cubicBezTo>
                  <a:pt x="182704" y="686091"/>
                  <a:pt x="179608" y="689190"/>
                  <a:pt x="179608" y="689190"/>
                </a:cubicBezTo>
                <a:cubicBezTo>
                  <a:pt x="185801" y="689190"/>
                  <a:pt x="182704" y="698485"/>
                  <a:pt x="191994" y="698485"/>
                </a:cubicBezTo>
                <a:cubicBezTo>
                  <a:pt x="191994" y="689190"/>
                  <a:pt x="198188" y="701584"/>
                  <a:pt x="198188" y="698485"/>
                </a:cubicBezTo>
                <a:cubicBezTo>
                  <a:pt x="195091" y="689190"/>
                  <a:pt x="185801" y="692288"/>
                  <a:pt x="179608" y="679894"/>
                </a:cubicBezTo>
                <a:close/>
                <a:moveTo>
                  <a:pt x="219864" y="661303"/>
                </a:moveTo>
                <a:cubicBezTo>
                  <a:pt x="219864" y="667500"/>
                  <a:pt x="222961" y="670599"/>
                  <a:pt x="226058" y="673697"/>
                </a:cubicBezTo>
                <a:cubicBezTo>
                  <a:pt x="226058" y="673697"/>
                  <a:pt x="226058" y="670599"/>
                  <a:pt x="226058" y="670599"/>
                </a:cubicBezTo>
                <a:cubicBezTo>
                  <a:pt x="226058" y="670599"/>
                  <a:pt x="226058" y="670599"/>
                  <a:pt x="229155" y="673697"/>
                </a:cubicBezTo>
                <a:cubicBezTo>
                  <a:pt x="226058" y="664402"/>
                  <a:pt x="229155" y="667500"/>
                  <a:pt x="226058" y="661303"/>
                </a:cubicBezTo>
                <a:cubicBezTo>
                  <a:pt x="222961" y="661303"/>
                  <a:pt x="222961" y="664402"/>
                  <a:pt x="219864" y="661303"/>
                </a:cubicBezTo>
                <a:close/>
                <a:moveTo>
                  <a:pt x="95997" y="661303"/>
                </a:moveTo>
                <a:cubicBezTo>
                  <a:pt x="95997" y="667500"/>
                  <a:pt x="92901" y="673697"/>
                  <a:pt x="99094" y="673697"/>
                </a:cubicBezTo>
                <a:cubicBezTo>
                  <a:pt x="99094" y="670599"/>
                  <a:pt x="102191" y="661303"/>
                  <a:pt x="95997" y="661303"/>
                </a:cubicBezTo>
                <a:close/>
                <a:moveTo>
                  <a:pt x="104513" y="620248"/>
                </a:moveTo>
                <a:cubicBezTo>
                  <a:pt x="102191" y="621023"/>
                  <a:pt x="99094" y="622572"/>
                  <a:pt x="95997" y="621023"/>
                </a:cubicBezTo>
                <a:cubicBezTo>
                  <a:pt x="95997" y="624121"/>
                  <a:pt x="95997" y="624121"/>
                  <a:pt x="95997" y="627220"/>
                </a:cubicBezTo>
                <a:cubicBezTo>
                  <a:pt x="99094" y="624121"/>
                  <a:pt x="99094" y="621023"/>
                  <a:pt x="102191" y="627220"/>
                </a:cubicBezTo>
                <a:cubicBezTo>
                  <a:pt x="105287" y="624121"/>
                  <a:pt x="105287" y="624121"/>
                  <a:pt x="108384" y="624121"/>
                </a:cubicBezTo>
                <a:cubicBezTo>
                  <a:pt x="108384" y="619473"/>
                  <a:pt x="106836" y="619473"/>
                  <a:pt x="104513" y="620248"/>
                </a:cubicBezTo>
                <a:close/>
                <a:moveTo>
                  <a:pt x="68127" y="565250"/>
                </a:moveTo>
                <a:cubicBezTo>
                  <a:pt x="65030" y="568348"/>
                  <a:pt x="71224" y="571447"/>
                  <a:pt x="68127" y="577644"/>
                </a:cubicBezTo>
                <a:cubicBezTo>
                  <a:pt x="71224" y="577644"/>
                  <a:pt x="74320" y="577644"/>
                  <a:pt x="74320" y="574545"/>
                </a:cubicBezTo>
                <a:cubicBezTo>
                  <a:pt x="71224" y="574545"/>
                  <a:pt x="74320" y="565250"/>
                  <a:pt x="68127" y="565250"/>
                </a:cubicBezTo>
                <a:close/>
                <a:moveTo>
                  <a:pt x="953778" y="562151"/>
                </a:moveTo>
                <a:cubicBezTo>
                  <a:pt x="944488" y="559053"/>
                  <a:pt x="932101" y="574545"/>
                  <a:pt x="919714" y="574545"/>
                </a:cubicBezTo>
                <a:cubicBezTo>
                  <a:pt x="919714" y="580742"/>
                  <a:pt x="910424" y="583841"/>
                  <a:pt x="913521" y="586939"/>
                </a:cubicBezTo>
                <a:cubicBezTo>
                  <a:pt x="913521" y="586939"/>
                  <a:pt x="919714" y="586939"/>
                  <a:pt x="916618" y="590038"/>
                </a:cubicBezTo>
                <a:cubicBezTo>
                  <a:pt x="919714" y="590038"/>
                  <a:pt x="922811" y="583841"/>
                  <a:pt x="922811" y="593136"/>
                </a:cubicBezTo>
                <a:cubicBezTo>
                  <a:pt x="929004" y="590038"/>
                  <a:pt x="935198" y="590038"/>
                  <a:pt x="941391" y="586939"/>
                </a:cubicBezTo>
                <a:cubicBezTo>
                  <a:pt x="935198" y="586939"/>
                  <a:pt x="932101" y="590038"/>
                  <a:pt x="932101" y="583841"/>
                </a:cubicBezTo>
                <a:cubicBezTo>
                  <a:pt x="938294" y="583841"/>
                  <a:pt x="938294" y="580742"/>
                  <a:pt x="941391" y="583841"/>
                </a:cubicBezTo>
                <a:cubicBezTo>
                  <a:pt x="941391" y="580742"/>
                  <a:pt x="944488" y="580742"/>
                  <a:pt x="944488" y="577644"/>
                </a:cubicBezTo>
                <a:cubicBezTo>
                  <a:pt x="938294" y="577644"/>
                  <a:pt x="938294" y="574545"/>
                  <a:pt x="935198" y="571447"/>
                </a:cubicBezTo>
                <a:cubicBezTo>
                  <a:pt x="938294" y="571447"/>
                  <a:pt x="938294" y="568348"/>
                  <a:pt x="941391" y="568348"/>
                </a:cubicBezTo>
                <a:cubicBezTo>
                  <a:pt x="941391" y="580742"/>
                  <a:pt x="953778" y="568348"/>
                  <a:pt x="953778" y="562151"/>
                </a:cubicBezTo>
                <a:close/>
                <a:moveTo>
                  <a:pt x="77417" y="546659"/>
                </a:moveTo>
                <a:cubicBezTo>
                  <a:pt x="68127" y="546659"/>
                  <a:pt x="68127" y="552856"/>
                  <a:pt x="65030" y="555954"/>
                </a:cubicBezTo>
                <a:cubicBezTo>
                  <a:pt x="68127" y="555954"/>
                  <a:pt x="68127" y="559053"/>
                  <a:pt x="71224" y="559053"/>
                </a:cubicBezTo>
                <a:cubicBezTo>
                  <a:pt x="68127" y="549757"/>
                  <a:pt x="74320" y="552856"/>
                  <a:pt x="77417" y="546659"/>
                </a:cubicBezTo>
                <a:close/>
                <a:moveTo>
                  <a:pt x="61934" y="546659"/>
                </a:moveTo>
                <a:cubicBezTo>
                  <a:pt x="55740" y="549757"/>
                  <a:pt x="65030" y="559053"/>
                  <a:pt x="58837" y="559053"/>
                </a:cubicBezTo>
                <a:cubicBezTo>
                  <a:pt x="55740" y="559053"/>
                  <a:pt x="58837" y="555954"/>
                  <a:pt x="55740" y="555954"/>
                </a:cubicBezTo>
                <a:cubicBezTo>
                  <a:pt x="52644" y="559053"/>
                  <a:pt x="52644" y="562151"/>
                  <a:pt x="52644" y="568348"/>
                </a:cubicBezTo>
                <a:cubicBezTo>
                  <a:pt x="55740" y="565250"/>
                  <a:pt x="58837" y="571447"/>
                  <a:pt x="61934" y="568348"/>
                </a:cubicBezTo>
                <a:cubicBezTo>
                  <a:pt x="55740" y="565250"/>
                  <a:pt x="71224" y="555954"/>
                  <a:pt x="61934" y="546659"/>
                </a:cubicBezTo>
                <a:close/>
                <a:moveTo>
                  <a:pt x="27870" y="546659"/>
                </a:moveTo>
                <a:cubicBezTo>
                  <a:pt x="27870" y="549757"/>
                  <a:pt x="24774" y="555954"/>
                  <a:pt x="30967" y="555954"/>
                </a:cubicBezTo>
                <a:cubicBezTo>
                  <a:pt x="30967" y="552856"/>
                  <a:pt x="37160" y="546659"/>
                  <a:pt x="27870" y="546659"/>
                </a:cubicBezTo>
                <a:close/>
                <a:moveTo>
                  <a:pt x="58837" y="543560"/>
                </a:moveTo>
                <a:cubicBezTo>
                  <a:pt x="52644" y="549757"/>
                  <a:pt x="40257" y="543560"/>
                  <a:pt x="43354" y="549757"/>
                </a:cubicBezTo>
                <a:cubicBezTo>
                  <a:pt x="46450" y="543560"/>
                  <a:pt x="55740" y="555954"/>
                  <a:pt x="58837" y="543560"/>
                </a:cubicBezTo>
                <a:close/>
                <a:moveTo>
                  <a:pt x="916618" y="542398"/>
                </a:moveTo>
                <a:cubicBezTo>
                  <a:pt x="915843" y="542011"/>
                  <a:pt x="915069" y="542011"/>
                  <a:pt x="913521" y="543560"/>
                </a:cubicBezTo>
                <a:cubicBezTo>
                  <a:pt x="910424" y="546659"/>
                  <a:pt x="910424" y="546659"/>
                  <a:pt x="910424" y="552856"/>
                </a:cubicBezTo>
                <a:cubicBezTo>
                  <a:pt x="913521" y="549757"/>
                  <a:pt x="919714" y="549757"/>
                  <a:pt x="919714" y="543560"/>
                </a:cubicBezTo>
                <a:cubicBezTo>
                  <a:pt x="918166" y="543560"/>
                  <a:pt x="917392" y="542785"/>
                  <a:pt x="916618" y="542398"/>
                </a:cubicBezTo>
                <a:close/>
                <a:moveTo>
                  <a:pt x="935198" y="518772"/>
                </a:moveTo>
                <a:cubicBezTo>
                  <a:pt x="925908" y="521871"/>
                  <a:pt x="925908" y="524969"/>
                  <a:pt x="919714" y="531166"/>
                </a:cubicBezTo>
                <a:cubicBezTo>
                  <a:pt x="922811" y="531166"/>
                  <a:pt x="925908" y="531166"/>
                  <a:pt x="925908" y="534265"/>
                </a:cubicBezTo>
                <a:cubicBezTo>
                  <a:pt x="925908" y="537363"/>
                  <a:pt x="922811" y="540462"/>
                  <a:pt x="925908" y="537363"/>
                </a:cubicBezTo>
                <a:cubicBezTo>
                  <a:pt x="929004" y="528068"/>
                  <a:pt x="935198" y="528068"/>
                  <a:pt x="935198" y="518772"/>
                </a:cubicBezTo>
                <a:close/>
                <a:moveTo>
                  <a:pt x="947584" y="493984"/>
                </a:moveTo>
                <a:cubicBezTo>
                  <a:pt x="944488" y="497083"/>
                  <a:pt x="941391" y="497083"/>
                  <a:pt x="941391" y="503280"/>
                </a:cubicBezTo>
                <a:cubicBezTo>
                  <a:pt x="947584" y="500181"/>
                  <a:pt x="947584" y="500181"/>
                  <a:pt x="947584" y="506378"/>
                </a:cubicBezTo>
                <a:cubicBezTo>
                  <a:pt x="953778" y="506378"/>
                  <a:pt x="963068" y="503280"/>
                  <a:pt x="956875" y="497083"/>
                </a:cubicBezTo>
                <a:cubicBezTo>
                  <a:pt x="956875" y="500181"/>
                  <a:pt x="953778" y="503280"/>
                  <a:pt x="947584" y="503280"/>
                </a:cubicBezTo>
                <a:cubicBezTo>
                  <a:pt x="947584" y="497083"/>
                  <a:pt x="950681" y="497083"/>
                  <a:pt x="947584" y="493984"/>
                </a:cubicBezTo>
                <a:close/>
                <a:moveTo>
                  <a:pt x="959971" y="490886"/>
                </a:moveTo>
                <a:cubicBezTo>
                  <a:pt x="956875" y="493984"/>
                  <a:pt x="959971" y="497083"/>
                  <a:pt x="963068" y="500181"/>
                </a:cubicBezTo>
                <a:cubicBezTo>
                  <a:pt x="963068" y="497083"/>
                  <a:pt x="966165" y="497083"/>
                  <a:pt x="966165" y="493984"/>
                </a:cubicBezTo>
                <a:cubicBezTo>
                  <a:pt x="963068" y="493984"/>
                  <a:pt x="959971" y="490886"/>
                  <a:pt x="959971" y="490886"/>
                </a:cubicBezTo>
                <a:close/>
                <a:moveTo>
                  <a:pt x="965003" y="478879"/>
                </a:moveTo>
                <a:cubicBezTo>
                  <a:pt x="961520" y="480041"/>
                  <a:pt x="958423" y="483139"/>
                  <a:pt x="956875" y="487787"/>
                </a:cubicBezTo>
                <a:cubicBezTo>
                  <a:pt x="966165" y="493984"/>
                  <a:pt x="969261" y="478491"/>
                  <a:pt x="975455" y="481590"/>
                </a:cubicBezTo>
                <a:cubicBezTo>
                  <a:pt x="972358" y="478492"/>
                  <a:pt x="968487" y="477717"/>
                  <a:pt x="965003" y="478879"/>
                </a:cubicBezTo>
                <a:close/>
                <a:moveTo>
                  <a:pt x="975455" y="456802"/>
                </a:moveTo>
                <a:cubicBezTo>
                  <a:pt x="966165" y="456802"/>
                  <a:pt x="966165" y="459900"/>
                  <a:pt x="959971" y="466097"/>
                </a:cubicBezTo>
                <a:cubicBezTo>
                  <a:pt x="969261" y="469196"/>
                  <a:pt x="966165" y="472294"/>
                  <a:pt x="966165" y="475393"/>
                </a:cubicBezTo>
                <a:cubicBezTo>
                  <a:pt x="969261" y="469196"/>
                  <a:pt x="969261" y="478491"/>
                  <a:pt x="972358" y="475393"/>
                </a:cubicBezTo>
                <a:cubicBezTo>
                  <a:pt x="972358" y="469196"/>
                  <a:pt x="975455" y="466097"/>
                  <a:pt x="975455" y="456802"/>
                </a:cubicBezTo>
                <a:close/>
                <a:moveTo>
                  <a:pt x="956875" y="450605"/>
                </a:moveTo>
                <a:lnTo>
                  <a:pt x="955017" y="453208"/>
                </a:lnTo>
                <a:lnTo>
                  <a:pt x="953778" y="453703"/>
                </a:lnTo>
                <a:lnTo>
                  <a:pt x="954322" y="454180"/>
                </a:lnTo>
                <a:lnTo>
                  <a:pt x="951068" y="458738"/>
                </a:lnTo>
                <a:cubicBezTo>
                  <a:pt x="949907" y="462224"/>
                  <a:pt x="949133" y="466097"/>
                  <a:pt x="947584" y="469196"/>
                </a:cubicBezTo>
                <a:cubicBezTo>
                  <a:pt x="956875" y="466097"/>
                  <a:pt x="959971" y="462999"/>
                  <a:pt x="959971" y="456802"/>
                </a:cubicBezTo>
                <a:cubicBezTo>
                  <a:pt x="959971" y="456802"/>
                  <a:pt x="958423" y="456802"/>
                  <a:pt x="956875" y="456415"/>
                </a:cubicBezTo>
                <a:lnTo>
                  <a:pt x="954322" y="454180"/>
                </a:lnTo>
                <a:lnTo>
                  <a:pt x="955017" y="453208"/>
                </a:lnTo>
                <a:lnTo>
                  <a:pt x="957649" y="452154"/>
                </a:lnTo>
                <a:cubicBezTo>
                  <a:pt x="958423" y="451379"/>
                  <a:pt x="958423" y="450605"/>
                  <a:pt x="956875" y="450605"/>
                </a:cubicBezTo>
                <a:close/>
                <a:moveTo>
                  <a:pt x="58837" y="444408"/>
                </a:moveTo>
                <a:cubicBezTo>
                  <a:pt x="58837" y="450605"/>
                  <a:pt x="55740" y="450605"/>
                  <a:pt x="58837" y="453703"/>
                </a:cubicBezTo>
                <a:cubicBezTo>
                  <a:pt x="55740" y="456802"/>
                  <a:pt x="49547" y="459900"/>
                  <a:pt x="46450" y="453703"/>
                </a:cubicBezTo>
                <a:cubicBezTo>
                  <a:pt x="49547" y="450605"/>
                  <a:pt x="49547" y="444408"/>
                  <a:pt x="58837" y="444408"/>
                </a:cubicBezTo>
                <a:close/>
                <a:moveTo>
                  <a:pt x="997131" y="441309"/>
                </a:moveTo>
                <a:cubicBezTo>
                  <a:pt x="997131" y="444408"/>
                  <a:pt x="994035" y="444408"/>
                  <a:pt x="990938" y="444408"/>
                </a:cubicBezTo>
                <a:cubicBezTo>
                  <a:pt x="990938" y="450605"/>
                  <a:pt x="990938" y="453703"/>
                  <a:pt x="994035" y="453703"/>
                </a:cubicBezTo>
                <a:cubicBezTo>
                  <a:pt x="994035" y="447506"/>
                  <a:pt x="1003325" y="444408"/>
                  <a:pt x="997131" y="441309"/>
                </a:cubicBezTo>
                <a:close/>
                <a:moveTo>
                  <a:pt x="1001776" y="428528"/>
                </a:moveTo>
                <a:cubicBezTo>
                  <a:pt x="999454" y="428915"/>
                  <a:pt x="997131" y="430465"/>
                  <a:pt x="997131" y="432014"/>
                </a:cubicBezTo>
                <a:cubicBezTo>
                  <a:pt x="1000228" y="435112"/>
                  <a:pt x="1000228" y="432014"/>
                  <a:pt x="1006421" y="432014"/>
                </a:cubicBezTo>
                <a:cubicBezTo>
                  <a:pt x="1006421" y="428915"/>
                  <a:pt x="1004099" y="428141"/>
                  <a:pt x="1001776" y="428528"/>
                </a:cubicBezTo>
                <a:close/>
                <a:moveTo>
                  <a:pt x="95997" y="425817"/>
                </a:moveTo>
                <a:cubicBezTo>
                  <a:pt x="86707" y="425817"/>
                  <a:pt x="86707" y="435112"/>
                  <a:pt x="83611" y="447506"/>
                </a:cubicBezTo>
                <a:cubicBezTo>
                  <a:pt x="89804" y="453703"/>
                  <a:pt x="102191" y="444408"/>
                  <a:pt x="92901" y="441309"/>
                </a:cubicBezTo>
                <a:cubicBezTo>
                  <a:pt x="89804" y="444408"/>
                  <a:pt x="92901" y="447506"/>
                  <a:pt x="86707" y="447506"/>
                </a:cubicBezTo>
                <a:cubicBezTo>
                  <a:pt x="86707" y="441309"/>
                  <a:pt x="89804" y="432014"/>
                  <a:pt x="95997" y="432014"/>
                </a:cubicBezTo>
                <a:cubicBezTo>
                  <a:pt x="89804" y="432014"/>
                  <a:pt x="102191" y="428915"/>
                  <a:pt x="95997" y="425817"/>
                </a:cubicBezTo>
                <a:close/>
                <a:moveTo>
                  <a:pt x="981648" y="419620"/>
                </a:moveTo>
                <a:cubicBezTo>
                  <a:pt x="981648" y="425817"/>
                  <a:pt x="978551" y="428915"/>
                  <a:pt x="972358" y="432014"/>
                </a:cubicBezTo>
                <a:cubicBezTo>
                  <a:pt x="972358" y="435112"/>
                  <a:pt x="972358" y="441309"/>
                  <a:pt x="975455" y="441309"/>
                </a:cubicBezTo>
                <a:cubicBezTo>
                  <a:pt x="975455" y="428915"/>
                  <a:pt x="987841" y="432014"/>
                  <a:pt x="990938" y="422718"/>
                </a:cubicBezTo>
                <a:cubicBezTo>
                  <a:pt x="987841" y="422718"/>
                  <a:pt x="987841" y="416521"/>
                  <a:pt x="981648" y="419620"/>
                </a:cubicBezTo>
                <a:close/>
                <a:moveTo>
                  <a:pt x="966165" y="413423"/>
                </a:moveTo>
                <a:cubicBezTo>
                  <a:pt x="963068" y="419620"/>
                  <a:pt x="959971" y="425817"/>
                  <a:pt x="966165" y="425817"/>
                </a:cubicBezTo>
                <a:cubicBezTo>
                  <a:pt x="959971" y="425817"/>
                  <a:pt x="956875" y="432014"/>
                  <a:pt x="963068" y="435112"/>
                </a:cubicBezTo>
                <a:cubicBezTo>
                  <a:pt x="959971" y="438211"/>
                  <a:pt x="956875" y="441309"/>
                  <a:pt x="956875" y="447506"/>
                </a:cubicBezTo>
                <a:cubicBezTo>
                  <a:pt x="956875" y="447506"/>
                  <a:pt x="959971" y="447506"/>
                  <a:pt x="959971" y="447506"/>
                </a:cubicBezTo>
                <a:cubicBezTo>
                  <a:pt x="966165" y="435112"/>
                  <a:pt x="963068" y="428915"/>
                  <a:pt x="972358" y="419620"/>
                </a:cubicBezTo>
                <a:cubicBezTo>
                  <a:pt x="966165" y="419620"/>
                  <a:pt x="972358" y="410324"/>
                  <a:pt x="966165" y="413423"/>
                </a:cubicBezTo>
                <a:close/>
                <a:moveTo>
                  <a:pt x="1003325" y="388635"/>
                </a:moveTo>
                <a:cubicBezTo>
                  <a:pt x="1000228" y="391733"/>
                  <a:pt x="994035" y="397930"/>
                  <a:pt x="997131" y="401029"/>
                </a:cubicBezTo>
                <a:cubicBezTo>
                  <a:pt x="1000228" y="397930"/>
                  <a:pt x="1012615" y="391733"/>
                  <a:pt x="1003325" y="388635"/>
                </a:cubicBezTo>
                <a:close/>
                <a:moveTo>
                  <a:pt x="1009518" y="379339"/>
                </a:moveTo>
                <a:cubicBezTo>
                  <a:pt x="1003325" y="379339"/>
                  <a:pt x="1003325" y="379339"/>
                  <a:pt x="1000228" y="382438"/>
                </a:cubicBezTo>
                <a:cubicBezTo>
                  <a:pt x="1006421" y="382438"/>
                  <a:pt x="1003325" y="391733"/>
                  <a:pt x="1009518" y="388635"/>
                </a:cubicBezTo>
                <a:cubicBezTo>
                  <a:pt x="1012615" y="385536"/>
                  <a:pt x="1003325" y="385536"/>
                  <a:pt x="1009518" y="379339"/>
                </a:cubicBezTo>
                <a:close/>
                <a:moveTo>
                  <a:pt x="978610" y="343068"/>
                </a:moveTo>
                <a:lnTo>
                  <a:pt x="979712" y="344868"/>
                </a:lnTo>
                <a:cubicBezTo>
                  <a:pt x="980874" y="349904"/>
                  <a:pt x="981648" y="354551"/>
                  <a:pt x="984745" y="354551"/>
                </a:cubicBezTo>
                <a:cubicBezTo>
                  <a:pt x="983196" y="359199"/>
                  <a:pt x="980874" y="357650"/>
                  <a:pt x="979325" y="354164"/>
                </a:cubicBezTo>
                <a:close/>
                <a:moveTo>
                  <a:pt x="978551" y="342157"/>
                </a:moveTo>
                <a:lnTo>
                  <a:pt x="978610" y="343068"/>
                </a:lnTo>
                <a:lnTo>
                  <a:pt x="978150" y="342318"/>
                </a:lnTo>
                <a:close/>
                <a:moveTo>
                  <a:pt x="127554" y="254809"/>
                </a:moveTo>
                <a:lnTo>
                  <a:pt x="127594" y="255189"/>
                </a:lnTo>
                <a:lnTo>
                  <a:pt x="126964" y="255399"/>
                </a:lnTo>
                <a:close/>
                <a:moveTo>
                  <a:pt x="151737" y="224414"/>
                </a:moveTo>
                <a:cubicBezTo>
                  <a:pt x="148641" y="224414"/>
                  <a:pt x="148641" y="230611"/>
                  <a:pt x="145544" y="233710"/>
                </a:cubicBezTo>
                <a:cubicBezTo>
                  <a:pt x="142447" y="230611"/>
                  <a:pt x="142447" y="230611"/>
                  <a:pt x="145544" y="227513"/>
                </a:cubicBezTo>
                <a:cubicBezTo>
                  <a:pt x="136254" y="227513"/>
                  <a:pt x="136254" y="233710"/>
                  <a:pt x="136254" y="239907"/>
                </a:cubicBezTo>
                <a:cubicBezTo>
                  <a:pt x="139351" y="243005"/>
                  <a:pt x="142447" y="239907"/>
                  <a:pt x="145544" y="243005"/>
                </a:cubicBezTo>
                <a:cubicBezTo>
                  <a:pt x="142447" y="243005"/>
                  <a:pt x="139351" y="243005"/>
                  <a:pt x="139351" y="246104"/>
                </a:cubicBezTo>
                <a:cubicBezTo>
                  <a:pt x="145544" y="246104"/>
                  <a:pt x="142447" y="249202"/>
                  <a:pt x="145544" y="252301"/>
                </a:cubicBezTo>
                <a:cubicBezTo>
                  <a:pt x="151737" y="252301"/>
                  <a:pt x="157931" y="252301"/>
                  <a:pt x="157931" y="246104"/>
                </a:cubicBezTo>
                <a:cubicBezTo>
                  <a:pt x="154834" y="239907"/>
                  <a:pt x="148641" y="249202"/>
                  <a:pt x="148641" y="243005"/>
                </a:cubicBezTo>
                <a:cubicBezTo>
                  <a:pt x="154834" y="239907"/>
                  <a:pt x="145544" y="236808"/>
                  <a:pt x="151737" y="233710"/>
                </a:cubicBezTo>
                <a:cubicBezTo>
                  <a:pt x="154834" y="233710"/>
                  <a:pt x="154834" y="236808"/>
                  <a:pt x="154834" y="243005"/>
                </a:cubicBezTo>
                <a:cubicBezTo>
                  <a:pt x="157931" y="243005"/>
                  <a:pt x="161028" y="239907"/>
                  <a:pt x="161028" y="239907"/>
                </a:cubicBezTo>
                <a:cubicBezTo>
                  <a:pt x="161028" y="236808"/>
                  <a:pt x="157931" y="236808"/>
                  <a:pt x="161028" y="230611"/>
                </a:cubicBezTo>
                <a:cubicBezTo>
                  <a:pt x="148641" y="233710"/>
                  <a:pt x="151737" y="230611"/>
                  <a:pt x="151737" y="224414"/>
                </a:cubicBezTo>
                <a:close/>
                <a:moveTo>
                  <a:pt x="569789" y="218217"/>
                </a:moveTo>
                <a:cubicBezTo>
                  <a:pt x="572886" y="227513"/>
                  <a:pt x="563596" y="233710"/>
                  <a:pt x="569789" y="236808"/>
                </a:cubicBezTo>
                <a:cubicBezTo>
                  <a:pt x="575983" y="233710"/>
                  <a:pt x="579079" y="230611"/>
                  <a:pt x="582176" y="230611"/>
                </a:cubicBezTo>
                <a:cubicBezTo>
                  <a:pt x="585273" y="221316"/>
                  <a:pt x="579079" y="218217"/>
                  <a:pt x="575983" y="218217"/>
                </a:cubicBezTo>
                <a:cubicBezTo>
                  <a:pt x="572886" y="218217"/>
                  <a:pt x="579079" y="224414"/>
                  <a:pt x="575983" y="224414"/>
                </a:cubicBezTo>
                <a:cubicBezTo>
                  <a:pt x="566693" y="227513"/>
                  <a:pt x="579079" y="215119"/>
                  <a:pt x="569789" y="218217"/>
                </a:cubicBezTo>
                <a:close/>
                <a:moveTo>
                  <a:pt x="545016" y="184134"/>
                </a:moveTo>
                <a:cubicBezTo>
                  <a:pt x="545016" y="187232"/>
                  <a:pt x="541919" y="187232"/>
                  <a:pt x="538823" y="187232"/>
                </a:cubicBezTo>
                <a:cubicBezTo>
                  <a:pt x="538823" y="190331"/>
                  <a:pt x="538823" y="193429"/>
                  <a:pt x="541919" y="193429"/>
                </a:cubicBezTo>
                <a:cubicBezTo>
                  <a:pt x="541919" y="190331"/>
                  <a:pt x="545016" y="193429"/>
                  <a:pt x="545016" y="193429"/>
                </a:cubicBezTo>
                <a:cubicBezTo>
                  <a:pt x="545016" y="190331"/>
                  <a:pt x="548113" y="184134"/>
                  <a:pt x="545016" y="184134"/>
                </a:cubicBezTo>
                <a:close/>
                <a:moveTo>
                  <a:pt x="185801" y="181035"/>
                </a:moveTo>
                <a:cubicBezTo>
                  <a:pt x="179608" y="181035"/>
                  <a:pt x="173414" y="181035"/>
                  <a:pt x="173414" y="184134"/>
                </a:cubicBezTo>
                <a:cubicBezTo>
                  <a:pt x="176511" y="190331"/>
                  <a:pt x="185801" y="184134"/>
                  <a:pt x="185801" y="181035"/>
                </a:cubicBezTo>
                <a:close/>
                <a:moveTo>
                  <a:pt x="198188" y="165543"/>
                </a:moveTo>
                <a:cubicBezTo>
                  <a:pt x="195091" y="168641"/>
                  <a:pt x="198188" y="168641"/>
                  <a:pt x="198188" y="174838"/>
                </a:cubicBezTo>
                <a:cubicBezTo>
                  <a:pt x="198188" y="174838"/>
                  <a:pt x="201284" y="174838"/>
                  <a:pt x="201284" y="177937"/>
                </a:cubicBezTo>
                <a:cubicBezTo>
                  <a:pt x="201284" y="171740"/>
                  <a:pt x="198188" y="168641"/>
                  <a:pt x="198188" y="165543"/>
                </a:cubicBezTo>
                <a:close/>
                <a:moveTo>
                  <a:pt x="325152" y="146951"/>
                </a:moveTo>
                <a:cubicBezTo>
                  <a:pt x="328248" y="153149"/>
                  <a:pt x="328248" y="153149"/>
                  <a:pt x="325152" y="159346"/>
                </a:cubicBezTo>
                <a:cubicBezTo>
                  <a:pt x="334442" y="159346"/>
                  <a:pt x="331345" y="146951"/>
                  <a:pt x="325152" y="146951"/>
                </a:cubicBezTo>
                <a:close/>
                <a:moveTo>
                  <a:pt x="294185" y="146951"/>
                </a:moveTo>
                <a:cubicBezTo>
                  <a:pt x="294185" y="150050"/>
                  <a:pt x="291088" y="150050"/>
                  <a:pt x="291088" y="153149"/>
                </a:cubicBezTo>
                <a:cubicBezTo>
                  <a:pt x="297282" y="150050"/>
                  <a:pt x="291088" y="159346"/>
                  <a:pt x="294185" y="156247"/>
                </a:cubicBezTo>
                <a:cubicBezTo>
                  <a:pt x="297282" y="153149"/>
                  <a:pt x="297282" y="146951"/>
                  <a:pt x="294185" y="146951"/>
                </a:cubicBezTo>
                <a:close/>
                <a:moveTo>
                  <a:pt x="284895" y="139592"/>
                </a:moveTo>
                <a:cubicBezTo>
                  <a:pt x="284121" y="139205"/>
                  <a:pt x="283346" y="139205"/>
                  <a:pt x="281798" y="140754"/>
                </a:cubicBezTo>
                <a:cubicBezTo>
                  <a:pt x="278701" y="143853"/>
                  <a:pt x="284895" y="143853"/>
                  <a:pt x="287991" y="146951"/>
                </a:cubicBezTo>
                <a:cubicBezTo>
                  <a:pt x="284895" y="143853"/>
                  <a:pt x="287991" y="143853"/>
                  <a:pt x="287991" y="140754"/>
                </a:cubicBezTo>
                <a:cubicBezTo>
                  <a:pt x="286443" y="140754"/>
                  <a:pt x="285669" y="139980"/>
                  <a:pt x="284895" y="139592"/>
                </a:cubicBezTo>
                <a:close/>
                <a:moveTo>
                  <a:pt x="272121" y="112481"/>
                </a:moveTo>
                <a:cubicBezTo>
                  <a:pt x="270186" y="111319"/>
                  <a:pt x="267863" y="111319"/>
                  <a:pt x="266315" y="112868"/>
                </a:cubicBezTo>
                <a:cubicBezTo>
                  <a:pt x="269411" y="112868"/>
                  <a:pt x="269411" y="115966"/>
                  <a:pt x="269411" y="119065"/>
                </a:cubicBezTo>
                <a:cubicBezTo>
                  <a:pt x="269411" y="119065"/>
                  <a:pt x="266315" y="119065"/>
                  <a:pt x="266315" y="119065"/>
                </a:cubicBezTo>
                <a:cubicBezTo>
                  <a:pt x="269411" y="122163"/>
                  <a:pt x="272508" y="119065"/>
                  <a:pt x="275605" y="119065"/>
                </a:cubicBezTo>
                <a:cubicBezTo>
                  <a:pt x="275605" y="115966"/>
                  <a:pt x="274056" y="113643"/>
                  <a:pt x="272121" y="112481"/>
                </a:cubicBezTo>
                <a:close/>
                <a:moveTo>
                  <a:pt x="659593" y="106671"/>
                </a:moveTo>
                <a:cubicBezTo>
                  <a:pt x="662690" y="106671"/>
                  <a:pt x="662690" y="109769"/>
                  <a:pt x="662690" y="112868"/>
                </a:cubicBezTo>
                <a:cubicBezTo>
                  <a:pt x="665787" y="112868"/>
                  <a:pt x="671980" y="112868"/>
                  <a:pt x="671980" y="109769"/>
                </a:cubicBezTo>
                <a:cubicBezTo>
                  <a:pt x="662690" y="112868"/>
                  <a:pt x="665787" y="100474"/>
                  <a:pt x="659593" y="106671"/>
                </a:cubicBezTo>
                <a:close/>
                <a:moveTo>
                  <a:pt x="483082" y="94277"/>
                </a:moveTo>
                <a:cubicBezTo>
                  <a:pt x="483082" y="100474"/>
                  <a:pt x="479986" y="103572"/>
                  <a:pt x="476889" y="103572"/>
                </a:cubicBezTo>
                <a:cubicBezTo>
                  <a:pt x="479986" y="103572"/>
                  <a:pt x="479986" y="103572"/>
                  <a:pt x="479986" y="106671"/>
                </a:cubicBezTo>
                <a:cubicBezTo>
                  <a:pt x="479986" y="106671"/>
                  <a:pt x="483082" y="106671"/>
                  <a:pt x="483082" y="106671"/>
                </a:cubicBezTo>
                <a:cubicBezTo>
                  <a:pt x="483082" y="103572"/>
                  <a:pt x="483082" y="103572"/>
                  <a:pt x="486179" y="103572"/>
                </a:cubicBezTo>
                <a:cubicBezTo>
                  <a:pt x="486179" y="100474"/>
                  <a:pt x="489276" y="97375"/>
                  <a:pt x="489276" y="94277"/>
                </a:cubicBezTo>
                <a:cubicBezTo>
                  <a:pt x="486179" y="94277"/>
                  <a:pt x="486179" y="97375"/>
                  <a:pt x="483082" y="94277"/>
                </a:cubicBezTo>
                <a:close/>
                <a:moveTo>
                  <a:pt x="461406" y="94277"/>
                </a:moveTo>
                <a:cubicBezTo>
                  <a:pt x="461406" y="106671"/>
                  <a:pt x="464502" y="109769"/>
                  <a:pt x="467599" y="112868"/>
                </a:cubicBezTo>
                <a:cubicBezTo>
                  <a:pt x="467599" y="109769"/>
                  <a:pt x="467599" y="106671"/>
                  <a:pt x="467599" y="103572"/>
                </a:cubicBezTo>
                <a:cubicBezTo>
                  <a:pt x="470696" y="106671"/>
                  <a:pt x="473792" y="106671"/>
                  <a:pt x="476889" y="100474"/>
                </a:cubicBezTo>
                <a:cubicBezTo>
                  <a:pt x="467599" y="100474"/>
                  <a:pt x="470696" y="94277"/>
                  <a:pt x="461406" y="94277"/>
                </a:cubicBezTo>
                <a:close/>
                <a:moveTo>
                  <a:pt x="436632" y="88080"/>
                </a:moveTo>
                <a:cubicBezTo>
                  <a:pt x="439729" y="91178"/>
                  <a:pt x="439729" y="94277"/>
                  <a:pt x="445922" y="100474"/>
                </a:cubicBezTo>
                <a:cubicBezTo>
                  <a:pt x="442826" y="97375"/>
                  <a:pt x="445922" y="94277"/>
                  <a:pt x="445922" y="94277"/>
                </a:cubicBezTo>
                <a:cubicBezTo>
                  <a:pt x="449019" y="97375"/>
                  <a:pt x="449019" y="103572"/>
                  <a:pt x="452116" y="103572"/>
                </a:cubicBezTo>
                <a:cubicBezTo>
                  <a:pt x="449019" y="103572"/>
                  <a:pt x="455212" y="97375"/>
                  <a:pt x="452116" y="91178"/>
                </a:cubicBezTo>
                <a:cubicBezTo>
                  <a:pt x="445922" y="94277"/>
                  <a:pt x="455212" y="88080"/>
                  <a:pt x="449019" y="88080"/>
                </a:cubicBezTo>
                <a:cubicBezTo>
                  <a:pt x="449019" y="91178"/>
                  <a:pt x="439729" y="88080"/>
                  <a:pt x="439729" y="88080"/>
                </a:cubicBezTo>
                <a:cubicBezTo>
                  <a:pt x="439729" y="88080"/>
                  <a:pt x="439729" y="88080"/>
                  <a:pt x="436632" y="88080"/>
                </a:cubicBezTo>
                <a:close/>
                <a:moveTo>
                  <a:pt x="752494" y="84207"/>
                </a:moveTo>
                <a:cubicBezTo>
                  <a:pt x="750171" y="84981"/>
                  <a:pt x="747848" y="86531"/>
                  <a:pt x="746300" y="88080"/>
                </a:cubicBezTo>
                <a:cubicBezTo>
                  <a:pt x="749397" y="91178"/>
                  <a:pt x="749397" y="94277"/>
                  <a:pt x="755590" y="91178"/>
                </a:cubicBezTo>
                <a:cubicBezTo>
                  <a:pt x="755590" y="91178"/>
                  <a:pt x="755590" y="88080"/>
                  <a:pt x="752494" y="88080"/>
                </a:cubicBezTo>
                <a:cubicBezTo>
                  <a:pt x="755590" y="88080"/>
                  <a:pt x="758687" y="88080"/>
                  <a:pt x="758687" y="84981"/>
                </a:cubicBezTo>
                <a:cubicBezTo>
                  <a:pt x="757139" y="83432"/>
                  <a:pt x="754816" y="83432"/>
                  <a:pt x="752494" y="84207"/>
                </a:cubicBezTo>
                <a:close/>
                <a:moveTo>
                  <a:pt x="501662" y="75686"/>
                </a:moveTo>
                <a:cubicBezTo>
                  <a:pt x="498566" y="81883"/>
                  <a:pt x="510952" y="75686"/>
                  <a:pt x="510952" y="81883"/>
                </a:cubicBezTo>
                <a:cubicBezTo>
                  <a:pt x="507856" y="81883"/>
                  <a:pt x="504759" y="84981"/>
                  <a:pt x="504759" y="84981"/>
                </a:cubicBezTo>
                <a:cubicBezTo>
                  <a:pt x="507856" y="84981"/>
                  <a:pt x="507856" y="84981"/>
                  <a:pt x="510952" y="88080"/>
                </a:cubicBezTo>
                <a:cubicBezTo>
                  <a:pt x="510952" y="84981"/>
                  <a:pt x="514049" y="81883"/>
                  <a:pt x="514049" y="75686"/>
                </a:cubicBezTo>
                <a:cubicBezTo>
                  <a:pt x="507856" y="75686"/>
                  <a:pt x="507856" y="78784"/>
                  <a:pt x="501662" y="75686"/>
                </a:cubicBezTo>
                <a:close/>
                <a:moveTo>
                  <a:pt x="396375" y="75686"/>
                </a:moveTo>
                <a:cubicBezTo>
                  <a:pt x="399472" y="81883"/>
                  <a:pt x="399472" y="84981"/>
                  <a:pt x="402569" y="88080"/>
                </a:cubicBezTo>
                <a:cubicBezTo>
                  <a:pt x="402569" y="84981"/>
                  <a:pt x="399472" y="78784"/>
                  <a:pt x="405665" y="78784"/>
                </a:cubicBezTo>
                <a:cubicBezTo>
                  <a:pt x="405665" y="81883"/>
                  <a:pt x="405665" y="84981"/>
                  <a:pt x="408762" y="88080"/>
                </a:cubicBezTo>
                <a:cubicBezTo>
                  <a:pt x="408762" y="81883"/>
                  <a:pt x="408762" y="78784"/>
                  <a:pt x="414955" y="78784"/>
                </a:cubicBezTo>
                <a:cubicBezTo>
                  <a:pt x="414955" y="91178"/>
                  <a:pt x="411859" y="94277"/>
                  <a:pt x="421149" y="97375"/>
                </a:cubicBezTo>
                <a:cubicBezTo>
                  <a:pt x="421149" y="94277"/>
                  <a:pt x="414955" y="88080"/>
                  <a:pt x="421149" y="88080"/>
                </a:cubicBezTo>
                <a:cubicBezTo>
                  <a:pt x="424245" y="88080"/>
                  <a:pt x="421149" y="91178"/>
                  <a:pt x="427342" y="91178"/>
                </a:cubicBezTo>
                <a:cubicBezTo>
                  <a:pt x="430439" y="78784"/>
                  <a:pt x="414955" y="84981"/>
                  <a:pt x="418052" y="75686"/>
                </a:cubicBezTo>
                <a:cubicBezTo>
                  <a:pt x="408762" y="81883"/>
                  <a:pt x="408762" y="75686"/>
                  <a:pt x="396375" y="75686"/>
                </a:cubicBezTo>
                <a:close/>
                <a:moveTo>
                  <a:pt x="675077" y="72587"/>
                </a:moveTo>
                <a:cubicBezTo>
                  <a:pt x="662690" y="72587"/>
                  <a:pt x="656496" y="88080"/>
                  <a:pt x="634820" y="88080"/>
                </a:cubicBezTo>
                <a:cubicBezTo>
                  <a:pt x="634820" y="91178"/>
                  <a:pt x="641013" y="91178"/>
                  <a:pt x="644110" y="91178"/>
                </a:cubicBezTo>
                <a:cubicBezTo>
                  <a:pt x="647206" y="84981"/>
                  <a:pt x="656496" y="94277"/>
                  <a:pt x="659593" y="84981"/>
                </a:cubicBezTo>
                <a:cubicBezTo>
                  <a:pt x="659593" y="88080"/>
                  <a:pt x="665787" y="88080"/>
                  <a:pt x="662690" y="91178"/>
                </a:cubicBezTo>
                <a:cubicBezTo>
                  <a:pt x="668883" y="88080"/>
                  <a:pt x="671980" y="78784"/>
                  <a:pt x="684367" y="84981"/>
                </a:cubicBezTo>
                <a:cubicBezTo>
                  <a:pt x="684367" y="81883"/>
                  <a:pt x="684367" y="81883"/>
                  <a:pt x="687463" y="81883"/>
                </a:cubicBezTo>
                <a:cubicBezTo>
                  <a:pt x="687463" y="81883"/>
                  <a:pt x="690560" y="84981"/>
                  <a:pt x="690560" y="81883"/>
                </a:cubicBezTo>
                <a:cubicBezTo>
                  <a:pt x="681270" y="78784"/>
                  <a:pt x="696753" y="78784"/>
                  <a:pt x="693657" y="72587"/>
                </a:cubicBezTo>
                <a:cubicBezTo>
                  <a:pt x="690560" y="72587"/>
                  <a:pt x="687463" y="75686"/>
                  <a:pt x="681270" y="75686"/>
                </a:cubicBezTo>
                <a:cubicBezTo>
                  <a:pt x="681270" y="78784"/>
                  <a:pt x="671980" y="84981"/>
                  <a:pt x="668883" y="78784"/>
                </a:cubicBezTo>
                <a:cubicBezTo>
                  <a:pt x="668883" y="75686"/>
                  <a:pt x="678173" y="78784"/>
                  <a:pt x="675077" y="72587"/>
                </a:cubicBezTo>
                <a:close/>
                <a:moveTo>
                  <a:pt x="371602" y="69489"/>
                </a:moveTo>
                <a:cubicBezTo>
                  <a:pt x="365408" y="69489"/>
                  <a:pt x="368505" y="69489"/>
                  <a:pt x="359215" y="72587"/>
                </a:cubicBezTo>
                <a:cubicBezTo>
                  <a:pt x="359215" y="75686"/>
                  <a:pt x="356118" y="81883"/>
                  <a:pt x="362312" y="81883"/>
                </a:cubicBezTo>
                <a:cubicBezTo>
                  <a:pt x="362312" y="75686"/>
                  <a:pt x="359215" y="75686"/>
                  <a:pt x="362312" y="72587"/>
                </a:cubicBezTo>
                <a:cubicBezTo>
                  <a:pt x="362312" y="78784"/>
                  <a:pt x="365408" y="88080"/>
                  <a:pt x="368505" y="81883"/>
                </a:cubicBezTo>
                <a:cubicBezTo>
                  <a:pt x="368505" y="81883"/>
                  <a:pt x="365408" y="81883"/>
                  <a:pt x="365408" y="78784"/>
                </a:cubicBezTo>
                <a:cubicBezTo>
                  <a:pt x="371602" y="78784"/>
                  <a:pt x="380892" y="84981"/>
                  <a:pt x="383989" y="78784"/>
                </a:cubicBezTo>
                <a:cubicBezTo>
                  <a:pt x="380892" y="75686"/>
                  <a:pt x="380892" y="81883"/>
                  <a:pt x="374699" y="78784"/>
                </a:cubicBezTo>
                <a:cubicBezTo>
                  <a:pt x="374699" y="78784"/>
                  <a:pt x="374699" y="72587"/>
                  <a:pt x="371602" y="69489"/>
                </a:cubicBezTo>
                <a:close/>
                <a:moveTo>
                  <a:pt x="485859" y="65749"/>
                </a:moveTo>
                <a:lnTo>
                  <a:pt x="487211" y="66003"/>
                </a:lnTo>
                <a:lnTo>
                  <a:pt x="486179" y="66390"/>
                </a:lnTo>
                <a:close/>
                <a:moveTo>
                  <a:pt x="396375" y="60193"/>
                </a:moveTo>
                <a:cubicBezTo>
                  <a:pt x="396375" y="63292"/>
                  <a:pt x="393279" y="66390"/>
                  <a:pt x="399472" y="72587"/>
                </a:cubicBezTo>
                <a:cubicBezTo>
                  <a:pt x="402569" y="69489"/>
                  <a:pt x="402569" y="60193"/>
                  <a:pt x="396375" y="60193"/>
                </a:cubicBezTo>
                <a:close/>
                <a:moveTo>
                  <a:pt x="476748" y="59752"/>
                </a:moveTo>
                <a:lnTo>
                  <a:pt x="477616" y="59870"/>
                </a:lnTo>
                <a:lnTo>
                  <a:pt x="476889" y="60193"/>
                </a:lnTo>
                <a:close/>
                <a:moveTo>
                  <a:pt x="305824" y="57988"/>
                </a:moveTo>
                <a:lnTo>
                  <a:pt x="309874" y="64738"/>
                </a:lnTo>
                <a:lnTo>
                  <a:pt x="306572" y="66390"/>
                </a:lnTo>
                <a:cubicBezTo>
                  <a:pt x="305023" y="63292"/>
                  <a:pt x="305023" y="61743"/>
                  <a:pt x="305410" y="60193"/>
                </a:cubicBezTo>
                <a:close/>
                <a:moveTo>
                  <a:pt x="634820" y="57095"/>
                </a:moveTo>
                <a:cubicBezTo>
                  <a:pt x="631723" y="66390"/>
                  <a:pt x="625530" y="72587"/>
                  <a:pt x="634820" y="75686"/>
                </a:cubicBezTo>
                <a:cubicBezTo>
                  <a:pt x="634820" y="69489"/>
                  <a:pt x="634820" y="63292"/>
                  <a:pt x="641013" y="63292"/>
                </a:cubicBezTo>
                <a:cubicBezTo>
                  <a:pt x="641013" y="66390"/>
                  <a:pt x="634820" y="69489"/>
                  <a:pt x="641013" y="69489"/>
                </a:cubicBezTo>
                <a:cubicBezTo>
                  <a:pt x="644110" y="66390"/>
                  <a:pt x="644110" y="60193"/>
                  <a:pt x="644110" y="57095"/>
                </a:cubicBezTo>
                <a:cubicBezTo>
                  <a:pt x="641013" y="57095"/>
                  <a:pt x="637916" y="57095"/>
                  <a:pt x="634820" y="57095"/>
                </a:cubicBezTo>
                <a:close/>
                <a:moveTo>
                  <a:pt x="486179" y="57095"/>
                </a:moveTo>
                <a:cubicBezTo>
                  <a:pt x="484631" y="60193"/>
                  <a:pt x="483857" y="60968"/>
                  <a:pt x="483857" y="61743"/>
                </a:cubicBezTo>
                <a:lnTo>
                  <a:pt x="485859" y="65749"/>
                </a:lnTo>
                <a:lnTo>
                  <a:pt x="483082" y="65228"/>
                </a:lnTo>
                <a:cubicBezTo>
                  <a:pt x="481534" y="64841"/>
                  <a:pt x="479986" y="64841"/>
                  <a:pt x="476889" y="66390"/>
                </a:cubicBezTo>
                <a:cubicBezTo>
                  <a:pt x="476889" y="63292"/>
                  <a:pt x="479986" y="63292"/>
                  <a:pt x="479986" y="60193"/>
                </a:cubicBezTo>
                <a:lnTo>
                  <a:pt x="477616" y="59870"/>
                </a:lnTo>
                <a:lnTo>
                  <a:pt x="480373" y="58644"/>
                </a:lnTo>
                <a:cubicBezTo>
                  <a:pt x="481534" y="57870"/>
                  <a:pt x="483082" y="57095"/>
                  <a:pt x="486179" y="57095"/>
                </a:cubicBezTo>
                <a:close/>
                <a:moveTo>
                  <a:pt x="380892" y="57095"/>
                </a:moveTo>
                <a:cubicBezTo>
                  <a:pt x="380892" y="60193"/>
                  <a:pt x="377795" y="60193"/>
                  <a:pt x="377795" y="63292"/>
                </a:cubicBezTo>
                <a:cubicBezTo>
                  <a:pt x="380892" y="63292"/>
                  <a:pt x="380892" y="63292"/>
                  <a:pt x="383989" y="66390"/>
                </a:cubicBezTo>
                <a:cubicBezTo>
                  <a:pt x="377795" y="66390"/>
                  <a:pt x="380892" y="72587"/>
                  <a:pt x="374699" y="75686"/>
                </a:cubicBezTo>
                <a:cubicBezTo>
                  <a:pt x="380892" y="75686"/>
                  <a:pt x="380892" y="72587"/>
                  <a:pt x="383989" y="75686"/>
                </a:cubicBezTo>
                <a:cubicBezTo>
                  <a:pt x="383989" y="63292"/>
                  <a:pt x="390182" y="60193"/>
                  <a:pt x="380892" y="57095"/>
                </a:cubicBezTo>
                <a:close/>
                <a:moveTo>
                  <a:pt x="427342" y="53996"/>
                </a:moveTo>
                <a:cubicBezTo>
                  <a:pt x="427342" y="60193"/>
                  <a:pt x="424245" y="60193"/>
                  <a:pt x="421149" y="63292"/>
                </a:cubicBezTo>
                <a:cubicBezTo>
                  <a:pt x="424245" y="63292"/>
                  <a:pt x="430439" y="66390"/>
                  <a:pt x="430439" y="72587"/>
                </a:cubicBezTo>
                <a:cubicBezTo>
                  <a:pt x="433535" y="69489"/>
                  <a:pt x="436632" y="72587"/>
                  <a:pt x="436632" y="69489"/>
                </a:cubicBezTo>
                <a:cubicBezTo>
                  <a:pt x="433535" y="66390"/>
                  <a:pt x="430439" y="57095"/>
                  <a:pt x="427342" y="53996"/>
                </a:cubicBezTo>
                <a:close/>
                <a:moveTo>
                  <a:pt x="463605" y="0"/>
                </a:moveTo>
                <a:lnTo>
                  <a:pt x="464502" y="1322"/>
                </a:lnTo>
                <a:cubicBezTo>
                  <a:pt x="461406" y="-1777"/>
                  <a:pt x="458309" y="10617"/>
                  <a:pt x="461406" y="13716"/>
                </a:cubicBezTo>
                <a:cubicBezTo>
                  <a:pt x="458309" y="16814"/>
                  <a:pt x="458309" y="13716"/>
                  <a:pt x="455212" y="13716"/>
                </a:cubicBezTo>
                <a:cubicBezTo>
                  <a:pt x="458309" y="23011"/>
                  <a:pt x="452116" y="26110"/>
                  <a:pt x="458309" y="32307"/>
                </a:cubicBezTo>
                <a:cubicBezTo>
                  <a:pt x="461406" y="32307"/>
                  <a:pt x="461406" y="29208"/>
                  <a:pt x="461406" y="23011"/>
                </a:cubicBezTo>
                <a:cubicBezTo>
                  <a:pt x="467599" y="23011"/>
                  <a:pt x="464502" y="29208"/>
                  <a:pt x="470696" y="26110"/>
                </a:cubicBezTo>
                <a:cubicBezTo>
                  <a:pt x="467599" y="32307"/>
                  <a:pt x="467599" y="29208"/>
                  <a:pt x="461406" y="29208"/>
                </a:cubicBezTo>
                <a:cubicBezTo>
                  <a:pt x="461406" y="29208"/>
                  <a:pt x="461406" y="32307"/>
                  <a:pt x="461406" y="35405"/>
                </a:cubicBezTo>
                <a:cubicBezTo>
                  <a:pt x="467599" y="32307"/>
                  <a:pt x="467599" y="29208"/>
                  <a:pt x="473792" y="32307"/>
                </a:cubicBezTo>
                <a:cubicBezTo>
                  <a:pt x="470696" y="35405"/>
                  <a:pt x="467599" y="35405"/>
                  <a:pt x="464502" y="41602"/>
                </a:cubicBezTo>
                <a:cubicBezTo>
                  <a:pt x="467599" y="41602"/>
                  <a:pt x="467599" y="41602"/>
                  <a:pt x="467599" y="44701"/>
                </a:cubicBezTo>
                <a:cubicBezTo>
                  <a:pt x="470696" y="38504"/>
                  <a:pt x="470696" y="41602"/>
                  <a:pt x="473792" y="47799"/>
                </a:cubicBezTo>
                <a:cubicBezTo>
                  <a:pt x="470696" y="47799"/>
                  <a:pt x="470696" y="47799"/>
                  <a:pt x="470696" y="47799"/>
                </a:cubicBezTo>
                <a:cubicBezTo>
                  <a:pt x="472244" y="47799"/>
                  <a:pt x="473018" y="48574"/>
                  <a:pt x="473792" y="50511"/>
                </a:cubicBezTo>
                <a:lnTo>
                  <a:pt x="476748" y="59752"/>
                </a:lnTo>
                <a:lnTo>
                  <a:pt x="471470" y="59031"/>
                </a:lnTo>
                <a:cubicBezTo>
                  <a:pt x="469147" y="57870"/>
                  <a:pt x="467599" y="55546"/>
                  <a:pt x="467599" y="50898"/>
                </a:cubicBezTo>
                <a:cubicBezTo>
                  <a:pt x="461406" y="50898"/>
                  <a:pt x="455212" y="63292"/>
                  <a:pt x="464502" y="63292"/>
                </a:cubicBezTo>
                <a:cubicBezTo>
                  <a:pt x="467599" y="63292"/>
                  <a:pt x="467599" y="57095"/>
                  <a:pt x="470696" y="60193"/>
                </a:cubicBezTo>
                <a:cubicBezTo>
                  <a:pt x="473792" y="63292"/>
                  <a:pt x="470696" y="66390"/>
                  <a:pt x="467599" y="66390"/>
                </a:cubicBezTo>
                <a:cubicBezTo>
                  <a:pt x="467599" y="66390"/>
                  <a:pt x="470696" y="69489"/>
                  <a:pt x="470696" y="72587"/>
                </a:cubicBezTo>
                <a:cubicBezTo>
                  <a:pt x="473792" y="72587"/>
                  <a:pt x="476889" y="69489"/>
                  <a:pt x="476889" y="75686"/>
                </a:cubicBezTo>
                <a:cubicBezTo>
                  <a:pt x="470696" y="72587"/>
                  <a:pt x="476889" y="81883"/>
                  <a:pt x="470696" y="81883"/>
                </a:cubicBezTo>
                <a:cubicBezTo>
                  <a:pt x="476889" y="84981"/>
                  <a:pt x="473792" y="75686"/>
                  <a:pt x="476889" y="75686"/>
                </a:cubicBezTo>
                <a:cubicBezTo>
                  <a:pt x="479986" y="78784"/>
                  <a:pt x="489276" y="75686"/>
                  <a:pt x="489276" y="72587"/>
                </a:cubicBezTo>
                <a:cubicBezTo>
                  <a:pt x="483082" y="72587"/>
                  <a:pt x="486179" y="69489"/>
                  <a:pt x="489276" y="66390"/>
                </a:cubicBezTo>
                <a:lnTo>
                  <a:pt x="487211" y="66003"/>
                </a:lnTo>
                <a:lnTo>
                  <a:pt x="489276" y="65228"/>
                </a:lnTo>
                <a:cubicBezTo>
                  <a:pt x="490050" y="65616"/>
                  <a:pt x="490824" y="66390"/>
                  <a:pt x="492372" y="66390"/>
                </a:cubicBezTo>
                <a:cubicBezTo>
                  <a:pt x="495469" y="66390"/>
                  <a:pt x="492372" y="63292"/>
                  <a:pt x="492372" y="63292"/>
                </a:cubicBezTo>
                <a:cubicBezTo>
                  <a:pt x="498566" y="66390"/>
                  <a:pt x="498566" y="60193"/>
                  <a:pt x="501662" y="60193"/>
                </a:cubicBezTo>
                <a:cubicBezTo>
                  <a:pt x="501662" y="63292"/>
                  <a:pt x="501662" y="66390"/>
                  <a:pt x="501662" y="66390"/>
                </a:cubicBezTo>
                <a:cubicBezTo>
                  <a:pt x="501662" y="66390"/>
                  <a:pt x="498566" y="66390"/>
                  <a:pt x="495469" y="66390"/>
                </a:cubicBezTo>
                <a:cubicBezTo>
                  <a:pt x="498566" y="69489"/>
                  <a:pt x="501662" y="69489"/>
                  <a:pt x="504759" y="72587"/>
                </a:cubicBezTo>
                <a:cubicBezTo>
                  <a:pt x="504759" y="66390"/>
                  <a:pt x="510952" y="63292"/>
                  <a:pt x="507856" y="53996"/>
                </a:cubicBezTo>
                <a:cubicBezTo>
                  <a:pt x="510952" y="57095"/>
                  <a:pt x="514049" y="60193"/>
                  <a:pt x="514049" y="63292"/>
                </a:cubicBezTo>
                <a:cubicBezTo>
                  <a:pt x="520243" y="66390"/>
                  <a:pt x="514049" y="53996"/>
                  <a:pt x="520243" y="57095"/>
                </a:cubicBezTo>
                <a:cubicBezTo>
                  <a:pt x="520243" y="53996"/>
                  <a:pt x="517146" y="57095"/>
                  <a:pt x="517146" y="53996"/>
                </a:cubicBezTo>
                <a:cubicBezTo>
                  <a:pt x="517146" y="44701"/>
                  <a:pt x="535726" y="53996"/>
                  <a:pt x="529533" y="47799"/>
                </a:cubicBezTo>
                <a:cubicBezTo>
                  <a:pt x="532629" y="41602"/>
                  <a:pt x="535726" y="50898"/>
                  <a:pt x="541919" y="50898"/>
                </a:cubicBezTo>
                <a:cubicBezTo>
                  <a:pt x="532629" y="60193"/>
                  <a:pt x="538823" y="66390"/>
                  <a:pt x="535726" y="75686"/>
                </a:cubicBezTo>
                <a:cubicBezTo>
                  <a:pt x="535726" y="78784"/>
                  <a:pt x="538823" y="78784"/>
                  <a:pt x="538823" y="81883"/>
                </a:cubicBezTo>
                <a:cubicBezTo>
                  <a:pt x="541919" y="81883"/>
                  <a:pt x="538823" y="78784"/>
                  <a:pt x="545016" y="75686"/>
                </a:cubicBezTo>
                <a:cubicBezTo>
                  <a:pt x="548113" y="78784"/>
                  <a:pt x="545016" y="78784"/>
                  <a:pt x="545016" y="81883"/>
                </a:cubicBezTo>
                <a:cubicBezTo>
                  <a:pt x="551209" y="78784"/>
                  <a:pt x="551209" y="75686"/>
                  <a:pt x="557403" y="78784"/>
                </a:cubicBezTo>
                <a:cubicBezTo>
                  <a:pt x="560499" y="78784"/>
                  <a:pt x="560499" y="66390"/>
                  <a:pt x="557403" y="66390"/>
                </a:cubicBezTo>
                <a:cubicBezTo>
                  <a:pt x="560499" y="63292"/>
                  <a:pt x="566693" y="66390"/>
                  <a:pt x="566693" y="60193"/>
                </a:cubicBezTo>
                <a:cubicBezTo>
                  <a:pt x="569789" y="63292"/>
                  <a:pt x="569789" y="69489"/>
                  <a:pt x="575983" y="72587"/>
                </a:cubicBezTo>
                <a:cubicBezTo>
                  <a:pt x="579079" y="72587"/>
                  <a:pt x="572886" y="69489"/>
                  <a:pt x="575983" y="66390"/>
                </a:cubicBezTo>
                <a:cubicBezTo>
                  <a:pt x="585273" y="69489"/>
                  <a:pt x="585273" y="60193"/>
                  <a:pt x="591466" y="60193"/>
                </a:cubicBezTo>
                <a:cubicBezTo>
                  <a:pt x="588370" y="63292"/>
                  <a:pt x="594563" y="63292"/>
                  <a:pt x="600756" y="63292"/>
                </a:cubicBezTo>
                <a:cubicBezTo>
                  <a:pt x="603853" y="60193"/>
                  <a:pt x="600756" y="50898"/>
                  <a:pt x="603853" y="47799"/>
                </a:cubicBezTo>
                <a:cubicBezTo>
                  <a:pt x="603853" y="53996"/>
                  <a:pt x="619336" y="50898"/>
                  <a:pt x="616240" y="53996"/>
                </a:cubicBezTo>
                <a:cubicBezTo>
                  <a:pt x="616240" y="57095"/>
                  <a:pt x="619336" y="57095"/>
                  <a:pt x="622433" y="57095"/>
                </a:cubicBezTo>
                <a:cubicBezTo>
                  <a:pt x="622433" y="53996"/>
                  <a:pt x="622433" y="50898"/>
                  <a:pt x="619336" y="50898"/>
                </a:cubicBezTo>
                <a:cubicBezTo>
                  <a:pt x="619336" y="44701"/>
                  <a:pt x="622433" y="44701"/>
                  <a:pt x="628626" y="47799"/>
                </a:cubicBezTo>
                <a:cubicBezTo>
                  <a:pt x="625530" y="53996"/>
                  <a:pt x="628626" y="57095"/>
                  <a:pt x="628626" y="60193"/>
                </a:cubicBezTo>
                <a:cubicBezTo>
                  <a:pt x="634820" y="60193"/>
                  <a:pt x="631723" y="57095"/>
                  <a:pt x="631723" y="53996"/>
                </a:cubicBezTo>
                <a:cubicBezTo>
                  <a:pt x="641013" y="57095"/>
                  <a:pt x="634820" y="53996"/>
                  <a:pt x="637916" y="47799"/>
                </a:cubicBezTo>
                <a:cubicBezTo>
                  <a:pt x="641013" y="53996"/>
                  <a:pt x="647206" y="60193"/>
                  <a:pt x="656496" y="57095"/>
                </a:cubicBezTo>
                <a:cubicBezTo>
                  <a:pt x="671980" y="66390"/>
                  <a:pt x="693657" y="63292"/>
                  <a:pt x="706043" y="75686"/>
                </a:cubicBezTo>
                <a:cubicBezTo>
                  <a:pt x="706043" y="72587"/>
                  <a:pt x="712237" y="72587"/>
                  <a:pt x="718430" y="72587"/>
                </a:cubicBezTo>
                <a:cubicBezTo>
                  <a:pt x="721527" y="72587"/>
                  <a:pt x="721527" y="69489"/>
                  <a:pt x="721527" y="66390"/>
                </a:cubicBezTo>
                <a:cubicBezTo>
                  <a:pt x="718430" y="66390"/>
                  <a:pt x="715333" y="63292"/>
                  <a:pt x="709140" y="63292"/>
                </a:cubicBezTo>
                <a:cubicBezTo>
                  <a:pt x="709140" y="60193"/>
                  <a:pt x="718430" y="66390"/>
                  <a:pt x="718430" y="60193"/>
                </a:cubicBezTo>
                <a:cubicBezTo>
                  <a:pt x="721527" y="63292"/>
                  <a:pt x="721527" y="66390"/>
                  <a:pt x="727720" y="63292"/>
                </a:cubicBezTo>
                <a:cubicBezTo>
                  <a:pt x="721527" y="66390"/>
                  <a:pt x="730817" y="75686"/>
                  <a:pt x="721527" y="75686"/>
                </a:cubicBezTo>
                <a:cubicBezTo>
                  <a:pt x="718430" y="78784"/>
                  <a:pt x="724623" y="78784"/>
                  <a:pt x="724623" y="81883"/>
                </a:cubicBezTo>
                <a:cubicBezTo>
                  <a:pt x="724623" y="81883"/>
                  <a:pt x="724623" y="78784"/>
                  <a:pt x="724623" y="75686"/>
                </a:cubicBezTo>
                <a:cubicBezTo>
                  <a:pt x="730817" y="78784"/>
                  <a:pt x="727720" y="81883"/>
                  <a:pt x="727720" y="84981"/>
                </a:cubicBezTo>
                <a:cubicBezTo>
                  <a:pt x="730817" y="78784"/>
                  <a:pt x="740107" y="72587"/>
                  <a:pt x="746300" y="78784"/>
                </a:cubicBezTo>
                <a:cubicBezTo>
                  <a:pt x="746300" y="78784"/>
                  <a:pt x="743204" y="78784"/>
                  <a:pt x="740107" y="78784"/>
                </a:cubicBezTo>
                <a:cubicBezTo>
                  <a:pt x="743204" y="84981"/>
                  <a:pt x="746300" y="81883"/>
                  <a:pt x="752494" y="81883"/>
                </a:cubicBezTo>
                <a:cubicBezTo>
                  <a:pt x="755590" y="81883"/>
                  <a:pt x="755590" y="75686"/>
                  <a:pt x="758687" y="75686"/>
                </a:cubicBezTo>
                <a:cubicBezTo>
                  <a:pt x="761784" y="81883"/>
                  <a:pt x="758687" y="81883"/>
                  <a:pt x="764880" y="88080"/>
                </a:cubicBezTo>
                <a:cubicBezTo>
                  <a:pt x="761784" y="88080"/>
                  <a:pt x="761784" y="88080"/>
                  <a:pt x="758687" y="88080"/>
                </a:cubicBezTo>
                <a:cubicBezTo>
                  <a:pt x="761784" y="91178"/>
                  <a:pt x="764880" y="94277"/>
                  <a:pt x="761784" y="100474"/>
                </a:cubicBezTo>
                <a:cubicBezTo>
                  <a:pt x="774170" y="103572"/>
                  <a:pt x="774170" y="94277"/>
                  <a:pt x="786557" y="97375"/>
                </a:cubicBezTo>
                <a:cubicBezTo>
                  <a:pt x="771074" y="106671"/>
                  <a:pt x="795847" y="94277"/>
                  <a:pt x="789654" y="103572"/>
                </a:cubicBezTo>
                <a:cubicBezTo>
                  <a:pt x="798944" y="106671"/>
                  <a:pt x="795847" y="97375"/>
                  <a:pt x="802040" y="94277"/>
                </a:cubicBezTo>
                <a:cubicBezTo>
                  <a:pt x="802040" y="109769"/>
                  <a:pt x="817524" y="103572"/>
                  <a:pt x="823717" y="115966"/>
                </a:cubicBezTo>
                <a:cubicBezTo>
                  <a:pt x="823717" y="112868"/>
                  <a:pt x="826814" y="112868"/>
                  <a:pt x="826814" y="112868"/>
                </a:cubicBezTo>
                <a:cubicBezTo>
                  <a:pt x="826814" y="109769"/>
                  <a:pt x="820621" y="106671"/>
                  <a:pt x="817524" y="106671"/>
                </a:cubicBezTo>
                <a:cubicBezTo>
                  <a:pt x="820621" y="103572"/>
                  <a:pt x="817524" y="100474"/>
                  <a:pt x="814427" y="100474"/>
                </a:cubicBezTo>
                <a:cubicBezTo>
                  <a:pt x="811331" y="97375"/>
                  <a:pt x="823717" y="103572"/>
                  <a:pt x="826814" y="97375"/>
                </a:cubicBezTo>
                <a:cubicBezTo>
                  <a:pt x="826814" y="103572"/>
                  <a:pt x="829911" y="100474"/>
                  <a:pt x="833007" y="103572"/>
                </a:cubicBezTo>
                <a:cubicBezTo>
                  <a:pt x="836104" y="103572"/>
                  <a:pt x="829911" y="100474"/>
                  <a:pt x="836104" y="100474"/>
                </a:cubicBezTo>
                <a:cubicBezTo>
                  <a:pt x="839201" y="100474"/>
                  <a:pt x="842297" y="106671"/>
                  <a:pt x="848491" y="106671"/>
                </a:cubicBezTo>
                <a:cubicBezTo>
                  <a:pt x="845394" y="112868"/>
                  <a:pt x="842297" y="106671"/>
                  <a:pt x="839201" y="106671"/>
                </a:cubicBezTo>
                <a:cubicBezTo>
                  <a:pt x="839201" y="112868"/>
                  <a:pt x="848491" y="112868"/>
                  <a:pt x="851587" y="115966"/>
                </a:cubicBezTo>
                <a:cubicBezTo>
                  <a:pt x="854684" y="115966"/>
                  <a:pt x="854684" y="112868"/>
                  <a:pt x="854684" y="112868"/>
                </a:cubicBezTo>
                <a:cubicBezTo>
                  <a:pt x="857781" y="109769"/>
                  <a:pt x="857781" y="112868"/>
                  <a:pt x="863974" y="112868"/>
                </a:cubicBezTo>
                <a:cubicBezTo>
                  <a:pt x="860877" y="119065"/>
                  <a:pt x="863974" y="122163"/>
                  <a:pt x="863974" y="128360"/>
                </a:cubicBezTo>
                <a:cubicBezTo>
                  <a:pt x="867071" y="128360"/>
                  <a:pt x="867071" y="128360"/>
                  <a:pt x="867071" y="128360"/>
                </a:cubicBezTo>
                <a:cubicBezTo>
                  <a:pt x="873264" y="122163"/>
                  <a:pt x="867071" y="137656"/>
                  <a:pt x="876361" y="131459"/>
                </a:cubicBezTo>
                <a:cubicBezTo>
                  <a:pt x="876361" y="137656"/>
                  <a:pt x="879458" y="140754"/>
                  <a:pt x="879458" y="143853"/>
                </a:cubicBezTo>
                <a:cubicBezTo>
                  <a:pt x="882554" y="140754"/>
                  <a:pt x="882554" y="137656"/>
                  <a:pt x="885651" y="140754"/>
                </a:cubicBezTo>
                <a:cubicBezTo>
                  <a:pt x="876361" y="146951"/>
                  <a:pt x="901134" y="156247"/>
                  <a:pt x="891844" y="159346"/>
                </a:cubicBezTo>
                <a:cubicBezTo>
                  <a:pt x="891844" y="165543"/>
                  <a:pt x="901134" y="162444"/>
                  <a:pt x="904231" y="159346"/>
                </a:cubicBezTo>
                <a:cubicBezTo>
                  <a:pt x="901134" y="168641"/>
                  <a:pt x="916618" y="168641"/>
                  <a:pt x="910424" y="171740"/>
                </a:cubicBezTo>
                <a:cubicBezTo>
                  <a:pt x="932101" y="184134"/>
                  <a:pt x="947584" y="218217"/>
                  <a:pt x="956875" y="249202"/>
                </a:cubicBezTo>
                <a:cubicBezTo>
                  <a:pt x="959971" y="252301"/>
                  <a:pt x="959971" y="246104"/>
                  <a:pt x="963068" y="249202"/>
                </a:cubicBezTo>
                <a:cubicBezTo>
                  <a:pt x="963068" y="258498"/>
                  <a:pt x="969261" y="258498"/>
                  <a:pt x="969261" y="264695"/>
                </a:cubicBezTo>
                <a:cubicBezTo>
                  <a:pt x="966165" y="264695"/>
                  <a:pt x="966165" y="261596"/>
                  <a:pt x="966165" y="261596"/>
                </a:cubicBezTo>
                <a:cubicBezTo>
                  <a:pt x="963068" y="261596"/>
                  <a:pt x="963068" y="264695"/>
                  <a:pt x="963068" y="264695"/>
                </a:cubicBezTo>
                <a:cubicBezTo>
                  <a:pt x="966165" y="267793"/>
                  <a:pt x="969261" y="267793"/>
                  <a:pt x="972358" y="270892"/>
                </a:cubicBezTo>
                <a:cubicBezTo>
                  <a:pt x="959971" y="277089"/>
                  <a:pt x="981648" y="292581"/>
                  <a:pt x="972358" y="308074"/>
                </a:cubicBezTo>
                <a:cubicBezTo>
                  <a:pt x="975455" y="311172"/>
                  <a:pt x="984745" y="311172"/>
                  <a:pt x="984745" y="317369"/>
                </a:cubicBezTo>
                <a:cubicBezTo>
                  <a:pt x="975455" y="317369"/>
                  <a:pt x="978551" y="329763"/>
                  <a:pt x="972358" y="332862"/>
                </a:cubicBezTo>
                <a:lnTo>
                  <a:pt x="978150" y="342318"/>
                </a:lnTo>
                <a:lnTo>
                  <a:pt x="972745" y="344481"/>
                </a:lnTo>
                <a:cubicBezTo>
                  <a:pt x="971584" y="344481"/>
                  <a:pt x="970810" y="343707"/>
                  <a:pt x="969261" y="342157"/>
                </a:cubicBezTo>
                <a:cubicBezTo>
                  <a:pt x="969261" y="357650"/>
                  <a:pt x="969261" y="373142"/>
                  <a:pt x="966165" y="388635"/>
                </a:cubicBezTo>
                <a:cubicBezTo>
                  <a:pt x="969261" y="397930"/>
                  <a:pt x="969261" y="388635"/>
                  <a:pt x="969261" y="401029"/>
                </a:cubicBezTo>
                <a:cubicBezTo>
                  <a:pt x="972358" y="401029"/>
                  <a:pt x="972358" y="394832"/>
                  <a:pt x="978551" y="394832"/>
                </a:cubicBezTo>
                <a:cubicBezTo>
                  <a:pt x="978551" y="388635"/>
                  <a:pt x="981648" y="388635"/>
                  <a:pt x="984745" y="385536"/>
                </a:cubicBezTo>
                <a:cubicBezTo>
                  <a:pt x="984745" y="382438"/>
                  <a:pt x="981648" y="385536"/>
                  <a:pt x="981648" y="382438"/>
                </a:cubicBezTo>
                <a:cubicBezTo>
                  <a:pt x="978551" y="382438"/>
                  <a:pt x="978551" y="385536"/>
                  <a:pt x="978551" y="388635"/>
                </a:cubicBezTo>
                <a:cubicBezTo>
                  <a:pt x="975455" y="385536"/>
                  <a:pt x="975455" y="382438"/>
                  <a:pt x="969261" y="385536"/>
                </a:cubicBezTo>
                <a:cubicBezTo>
                  <a:pt x="975455" y="382438"/>
                  <a:pt x="978551" y="379339"/>
                  <a:pt x="975455" y="373142"/>
                </a:cubicBezTo>
                <a:cubicBezTo>
                  <a:pt x="978551" y="373142"/>
                  <a:pt x="978551" y="382438"/>
                  <a:pt x="984745" y="382438"/>
                </a:cubicBezTo>
                <a:cubicBezTo>
                  <a:pt x="987841" y="379339"/>
                  <a:pt x="978551" y="379339"/>
                  <a:pt x="981648" y="373142"/>
                </a:cubicBezTo>
                <a:cubicBezTo>
                  <a:pt x="984745" y="373142"/>
                  <a:pt x="990938" y="376241"/>
                  <a:pt x="994035" y="373142"/>
                </a:cubicBezTo>
                <a:cubicBezTo>
                  <a:pt x="997131" y="373142"/>
                  <a:pt x="997131" y="376241"/>
                  <a:pt x="997131" y="379339"/>
                </a:cubicBezTo>
                <a:cubicBezTo>
                  <a:pt x="997131" y="370044"/>
                  <a:pt x="1012615" y="382438"/>
                  <a:pt x="1009518" y="366945"/>
                </a:cubicBezTo>
                <a:cubicBezTo>
                  <a:pt x="1015711" y="376241"/>
                  <a:pt x="1018808" y="413423"/>
                  <a:pt x="1000228" y="419620"/>
                </a:cubicBezTo>
                <a:cubicBezTo>
                  <a:pt x="1000228" y="416521"/>
                  <a:pt x="1000228" y="416521"/>
                  <a:pt x="1000228" y="413423"/>
                </a:cubicBezTo>
                <a:cubicBezTo>
                  <a:pt x="990938" y="413423"/>
                  <a:pt x="994035" y="425817"/>
                  <a:pt x="997131" y="428915"/>
                </a:cubicBezTo>
                <a:cubicBezTo>
                  <a:pt x="1000228" y="422718"/>
                  <a:pt x="1012615" y="416521"/>
                  <a:pt x="1015711" y="416521"/>
                </a:cubicBezTo>
                <a:cubicBezTo>
                  <a:pt x="1015711" y="419620"/>
                  <a:pt x="1006421" y="435112"/>
                  <a:pt x="1015711" y="438211"/>
                </a:cubicBezTo>
                <a:cubicBezTo>
                  <a:pt x="1006421" y="478491"/>
                  <a:pt x="990938" y="493984"/>
                  <a:pt x="978551" y="531166"/>
                </a:cubicBezTo>
                <a:cubicBezTo>
                  <a:pt x="972358" y="524969"/>
                  <a:pt x="972358" y="528068"/>
                  <a:pt x="972358" y="534265"/>
                </a:cubicBezTo>
                <a:cubicBezTo>
                  <a:pt x="963068" y="534265"/>
                  <a:pt x="969261" y="543560"/>
                  <a:pt x="959971" y="546659"/>
                </a:cubicBezTo>
                <a:cubicBezTo>
                  <a:pt x="975455" y="546659"/>
                  <a:pt x="953778" y="555954"/>
                  <a:pt x="966165" y="559053"/>
                </a:cubicBezTo>
                <a:cubicBezTo>
                  <a:pt x="950681" y="580742"/>
                  <a:pt x="938294" y="608629"/>
                  <a:pt x="969261" y="627220"/>
                </a:cubicBezTo>
                <a:cubicBezTo>
                  <a:pt x="969261" y="630318"/>
                  <a:pt x="963068" y="627220"/>
                  <a:pt x="959971" y="627220"/>
                </a:cubicBezTo>
                <a:cubicBezTo>
                  <a:pt x="963068" y="630318"/>
                  <a:pt x="959971" y="636515"/>
                  <a:pt x="959971" y="639614"/>
                </a:cubicBezTo>
                <a:cubicBezTo>
                  <a:pt x="953778" y="639614"/>
                  <a:pt x="953778" y="633417"/>
                  <a:pt x="947584" y="633417"/>
                </a:cubicBezTo>
                <a:cubicBezTo>
                  <a:pt x="944488" y="636515"/>
                  <a:pt x="956875" y="636515"/>
                  <a:pt x="953778" y="642712"/>
                </a:cubicBezTo>
                <a:cubicBezTo>
                  <a:pt x="950681" y="645811"/>
                  <a:pt x="950681" y="642712"/>
                  <a:pt x="947584" y="642712"/>
                </a:cubicBezTo>
                <a:cubicBezTo>
                  <a:pt x="947584" y="648909"/>
                  <a:pt x="956875" y="648909"/>
                  <a:pt x="956875" y="655106"/>
                </a:cubicBezTo>
                <a:cubicBezTo>
                  <a:pt x="950681" y="658205"/>
                  <a:pt x="953778" y="652008"/>
                  <a:pt x="950681" y="648909"/>
                </a:cubicBezTo>
                <a:cubicBezTo>
                  <a:pt x="947584" y="648909"/>
                  <a:pt x="947584" y="652008"/>
                  <a:pt x="947584" y="655106"/>
                </a:cubicBezTo>
                <a:cubicBezTo>
                  <a:pt x="950681" y="661303"/>
                  <a:pt x="956875" y="658205"/>
                  <a:pt x="956875" y="664402"/>
                </a:cubicBezTo>
                <a:cubicBezTo>
                  <a:pt x="947584" y="667500"/>
                  <a:pt x="947584" y="652008"/>
                  <a:pt x="935198" y="652008"/>
                </a:cubicBezTo>
                <a:cubicBezTo>
                  <a:pt x="938294" y="658205"/>
                  <a:pt x="941391" y="658205"/>
                  <a:pt x="938294" y="664402"/>
                </a:cubicBezTo>
                <a:cubicBezTo>
                  <a:pt x="932101" y="655106"/>
                  <a:pt x="925908" y="664402"/>
                  <a:pt x="916618" y="664402"/>
                </a:cubicBezTo>
                <a:cubicBezTo>
                  <a:pt x="925908" y="673697"/>
                  <a:pt x="935198" y="673697"/>
                  <a:pt x="941391" y="676796"/>
                </a:cubicBezTo>
                <a:cubicBezTo>
                  <a:pt x="941391" y="679894"/>
                  <a:pt x="941391" y="686091"/>
                  <a:pt x="947584" y="689190"/>
                </a:cubicBezTo>
                <a:cubicBezTo>
                  <a:pt x="944488" y="692288"/>
                  <a:pt x="938294" y="689190"/>
                  <a:pt x="935198" y="692288"/>
                </a:cubicBezTo>
                <a:cubicBezTo>
                  <a:pt x="938294" y="698485"/>
                  <a:pt x="950681" y="686091"/>
                  <a:pt x="947584" y="695387"/>
                </a:cubicBezTo>
                <a:cubicBezTo>
                  <a:pt x="950681" y="695387"/>
                  <a:pt x="950681" y="692288"/>
                  <a:pt x="953778" y="689190"/>
                </a:cubicBezTo>
                <a:cubicBezTo>
                  <a:pt x="959971" y="692288"/>
                  <a:pt x="950681" y="695387"/>
                  <a:pt x="953778" y="701584"/>
                </a:cubicBezTo>
                <a:cubicBezTo>
                  <a:pt x="947584" y="701584"/>
                  <a:pt x="944488" y="695387"/>
                  <a:pt x="941391" y="701584"/>
                </a:cubicBezTo>
                <a:cubicBezTo>
                  <a:pt x="938294" y="698485"/>
                  <a:pt x="941391" y="695387"/>
                  <a:pt x="935198" y="698485"/>
                </a:cubicBezTo>
                <a:cubicBezTo>
                  <a:pt x="935198" y="692288"/>
                  <a:pt x="932101" y="689190"/>
                  <a:pt x="932101" y="686091"/>
                </a:cubicBezTo>
                <a:cubicBezTo>
                  <a:pt x="925908" y="686091"/>
                  <a:pt x="913521" y="692288"/>
                  <a:pt x="913521" y="686091"/>
                </a:cubicBezTo>
                <a:cubicBezTo>
                  <a:pt x="910424" y="686091"/>
                  <a:pt x="910424" y="689190"/>
                  <a:pt x="907328" y="689190"/>
                </a:cubicBezTo>
                <a:cubicBezTo>
                  <a:pt x="904231" y="692288"/>
                  <a:pt x="910424" y="692288"/>
                  <a:pt x="910424" y="695387"/>
                </a:cubicBezTo>
                <a:cubicBezTo>
                  <a:pt x="913521" y="689190"/>
                  <a:pt x="925908" y="695387"/>
                  <a:pt x="925908" y="701584"/>
                </a:cubicBezTo>
                <a:cubicBezTo>
                  <a:pt x="919714" y="698485"/>
                  <a:pt x="919714" y="707781"/>
                  <a:pt x="925908" y="704682"/>
                </a:cubicBezTo>
                <a:cubicBezTo>
                  <a:pt x="925908" y="707781"/>
                  <a:pt x="922811" y="710879"/>
                  <a:pt x="916618" y="707781"/>
                </a:cubicBezTo>
                <a:cubicBezTo>
                  <a:pt x="916618" y="704682"/>
                  <a:pt x="913521" y="701584"/>
                  <a:pt x="910424" y="701584"/>
                </a:cubicBezTo>
                <a:cubicBezTo>
                  <a:pt x="907328" y="701584"/>
                  <a:pt x="907328" y="704682"/>
                  <a:pt x="907328" y="707781"/>
                </a:cubicBezTo>
                <a:cubicBezTo>
                  <a:pt x="891844" y="698485"/>
                  <a:pt x="891844" y="717076"/>
                  <a:pt x="879458" y="717076"/>
                </a:cubicBezTo>
                <a:cubicBezTo>
                  <a:pt x="888748" y="710879"/>
                  <a:pt x="882554" y="717076"/>
                  <a:pt x="882554" y="707781"/>
                </a:cubicBezTo>
                <a:cubicBezTo>
                  <a:pt x="873264" y="707781"/>
                  <a:pt x="873264" y="713978"/>
                  <a:pt x="867071" y="713978"/>
                </a:cubicBezTo>
                <a:cubicBezTo>
                  <a:pt x="863974" y="720175"/>
                  <a:pt x="873264" y="717076"/>
                  <a:pt x="873264" y="720175"/>
                </a:cubicBezTo>
                <a:cubicBezTo>
                  <a:pt x="873264" y="713978"/>
                  <a:pt x="876361" y="717076"/>
                  <a:pt x="882554" y="720175"/>
                </a:cubicBezTo>
                <a:cubicBezTo>
                  <a:pt x="873264" y="726372"/>
                  <a:pt x="891844" y="726372"/>
                  <a:pt x="891844" y="735667"/>
                </a:cubicBezTo>
                <a:cubicBezTo>
                  <a:pt x="882554" y="735667"/>
                  <a:pt x="882554" y="732569"/>
                  <a:pt x="873264" y="735667"/>
                </a:cubicBezTo>
                <a:cubicBezTo>
                  <a:pt x="870167" y="732569"/>
                  <a:pt x="873264" y="732569"/>
                  <a:pt x="870167" y="729470"/>
                </a:cubicBezTo>
                <a:cubicBezTo>
                  <a:pt x="870167" y="729470"/>
                  <a:pt x="867071" y="732569"/>
                  <a:pt x="867071" y="735667"/>
                </a:cubicBezTo>
                <a:cubicBezTo>
                  <a:pt x="867071" y="738766"/>
                  <a:pt x="870167" y="738766"/>
                  <a:pt x="870167" y="738766"/>
                </a:cubicBezTo>
                <a:cubicBezTo>
                  <a:pt x="870167" y="744963"/>
                  <a:pt x="867071" y="738766"/>
                  <a:pt x="863974" y="738766"/>
                </a:cubicBezTo>
                <a:cubicBezTo>
                  <a:pt x="863974" y="735667"/>
                  <a:pt x="863974" y="729470"/>
                  <a:pt x="867071" y="729470"/>
                </a:cubicBezTo>
                <a:cubicBezTo>
                  <a:pt x="867071" y="726372"/>
                  <a:pt x="863974" y="729470"/>
                  <a:pt x="860877" y="729470"/>
                </a:cubicBezTo>
                <a:cubicBezTo>
                  <a:pt x="863974" y="729470"/>
                  <a:pt x="863974" y="732569"/>
                  <a:pt x="863974" y="735667"/>
                </a:cubicBezTo>
                <a:cubicBezTo>
                  <a:pt x="842297" y="732569"/>
                  <a:pt x="851587" y="744963"/>
                  <a:pt x="842297" y="751160"/>
                </a:cubicBezTo>
                <a:cubicBezTo>
                  <a:pt x="848491" y="757357"/>
                  <a:pt x="851587" y="748061"/>
                  <a:pt x="857781" y="751160"/>
                </a:cubicBezTo>
                <a:cubicBezTo>
                  <a:pt x="854684" y="754258"/>
                  <a:pt x="854684" y="757357"/>
                  <a:pt x="863974" y="757357"/>
                </a:cubicBezTo>
                <a:cubicBezTo>
                  <a:pt x="860877" y="760455"/>
                  <a:pt x="845394" y="757357"/>
                  <a:pt x="839201" y="754258"/>
                </a:cubicBezTo>
                <a:cubicBezTo>
                  <a:pt x="839201" y="760455"/>
                  <a:pt x="845394" y="760455"/>
                  <a:pt x="842297" y="769751"/>
                </a:cubicBezTo>
                <a:cubicBezTo>
                  <a:pt x="845394" y="769751"/>
                  <a:pt x="848491" y="769751"/>
                  <a:pt x="851587" y="769751"/>
                </a:cubicBezTo>
                <a:cubicBezTo>
                  <a:pt x="845394" y="775948"/>
                  <a:pt x="836104" y="772849"/>
                  <a:pt x="829911" y="782145"/>
                </a:cubicBezTo>
                <a:cubicBezTo>
                  <a:pt x="839201" y="785243"/>
                  <a:pt x="845394" y="779046"/>
                  <a:pt x="851587" y="775948"/>
                </a:cubicBezTo>
                <a:cubicBezTo>
                  <a:pt x="854684" y="775948"/>
                  <a:pt x="854684" y="775948"/>
                  <a:pt x="854684" y="779046"/>
                </a:cubicBezTo>
                <a:cubicBezTo>
                  <a:pt x="848491" y="785243"/>
                  <a:pt x="845394" y="785243"/>
                  <a:pt x="836104" y="788342"/>
                </a:cubicBezTo>
                <a:cubicBezTo>
                  <a:pt x="845394" y="782145"/>
                  <a:pt x="829911" y="785243"/>
                  <a:pt x="826814" y="785243"/>
                </a:cubicBezTo>
                <a:cubicBezTo>
                  <a:pt x="823717" y="788342"/>
                  <a:pt x="823717" y="797637"/>
                  <a:pt x="814427" y="794539"/>
                </a:cubicBezTo>
                <a:cubicBezTo>
                  <a:pt x="817524" y="800736"/>
                  <a:pt x="814427" y="800736"/>
                  <a:pt x="814427" y="806933"/>
                </a:cubicBezTo>
                <a:cubicBezTo>
                  <a:pt x="823717" y="810031"/>
                  <a:pt x="826814" y="803834"/>
                  <a:pt x="836104" y="803834"/>
                </a:cubicBezTo>
                <a:cubicBezTo>
                  <a:pt x="829911" y="797637"/>
                  <a:pt x="839201" y="797637"/>
                  <a:pt x="829911" y="797637"/>
                </a:cubicBezTo>
                <a:cubicBezTo>
                  <a:pt x="829911" y="794539"/>
                  <a:pt x="836104" y="797637"/>
                  <a:pt x="836104" y="794539"/>
                </a:cubicBezTo>
                <a:cubicBezTo>
                  <a:pt x="836104" y="794539"/>
                  <a:pt x="836104" y="797637"/>
                  <a:pt x="836104" y="797637"/>
                </a:cubicBezTo>
                <a:cubicBezTo>
                  <a:pt x="842297" y="797637"/>
                  <a:pt x="851587" y="797637"/>
                  <a:pt x="845394" y="788342"/>
                </a:cubicBezTo>
                <a:cubicBezTo>
                  <a:pt x="848491" y="797637"/>
                  <a:pt x="863974" y="791440"/>
                  <a:pt x="863974" y="800736"/>
                </a:cubicBezTo>
                <a:cubicBezTo>
                  <a:pt x="867071" y="800736"/>
                  <a:pt x="867071" y="797637"/>
                  <a:pt x="867071" y="794539"/>
                </a:cubicBezTo>
                <a:cubicBezTo>
                  <a:pt x="873264" y="803834"/>
                  <a:pt x="857781" y="803834"/>
                  <a:pt x="854684" y="810031"/>
                </a:cubicBezTo>
                <a:cubicBezTo>
                  <a:pt x="854684" y="806933"/>
                  <a:pt x="857781" y="803834"/>
                  <a:pt x="860877" y="803834"/>
                </a:cubicBezTo>
                <a:cubicBezTo>
                  <a:pt x="848491" y="803834"/>
                  <a:pt x="829911" y="810031"/>
                  <a:pt x="817524" y="813130"/>
                </a:cubicBezTo>
                <a:cubicBezTo>
                  <a:pt x="817524" y="819327"/>
                  <a:pt x="820621" y="810031"/>
                  <a:pt x="826814" y="813130"/>
                </a:cubicBezTo>
                <a:cubicBezTo>
                  <a:pt x="826814" y="816228"/>
                  <a:pt x="820621" y="816228"/>
                  <a:pt x="817524" y="819327"/>
                </a:cubicBezTo>
                <a:cubicBezTo>
                  <a:pt x="814427" y="825524"/>
                  <a:pt x="820621" y="825524"/>
                  <a:pt x="817524" y="831721"/>
                </a:cubicBezTo>
                <a:cubicBezTo>
                  <a:pt x="826814" y="825524"/>
                  <a:pt x="836104" y="822425"/>
                  <a:pt x="836104" y="810031"/>
                </a:cubicBezTo>
                <a:cubicBezTo>
                  <a:pt x="836104" y="813130"/>
                  <a:pt x="839201" y="813130"/>
                  <a:pt x="839201" y="816228"/>
                </a:cubicBezTo>
                <a:cubicBezTo>
                  <a:pt x="839201" y="816228"/>
                  <a:pt x="842297" y="816228"/>
                  <a:pt x="842297" y="816228"/>
                </a:cubicBezTo>
                <a:cubicBezTo>
                  <a:pt x="842297" y="813130"/>
                  <a:pt x="842297" y="810031"/>
                  <a:pt x="839201" y="810031"/>
                </a:cubicBezTo>
                <a:cubicBezTo>
                  <a:pt x="842297" y="806933"/>
                  <a:pt x="845394" y="806933"/>
                  <a:pt x="851587" y="806933"/>
                </a:cubicBezTo>
                <a:cubicBezTo>
                  <a:pt x="848491" y="813130"/>
                  <a:pt x="848491" y="816228"/>
                  <a:pt x="851587" y="819327"/>
                </a:cubicBezTo>
                <a:cubicBezTo>
                  <a:pt x="829911" y="831721"/>
                  <a:pt x="811331" y="847214"/>
                  <a:pt x="783460" y="856509"/>
                </a:cubicBezTo>
                <a:cubicBezTo>
                  <a:pt x="783460" y="859608"/>
                  <a:pt x="786557" y="859608"/>
                  <a:pt x="786557" y="859608"/>
                </a:cubicBezTo>
                <a:cubicBezTo>
                  <a:pt x="786557" y="859608"/>
                  <a:pt x="783460" y="862706"/>
                  <a:pt x="780364" y="862706"/>
                </a:cubicBezTo>
                <a:cubicBezTo>
                  <a:pt x="780364" y="859608"/>
                  <a:pt x="783460" y="859608"/>
                  <a:pt x="783460" y="859608"/>
                </a:cubicBezTo>
                <a:cubicBezTo>
                  <a:pt x="767977" y="862706"/>
                  <a:pt x="752494" y="865805"/>
                  <a:pt x="737010" y="872002"/>
                </a:cubicBezTo>
                <a:cubicBezTo>
                  <a:pt x="740107" y="868903"/>
                  <a:pt x="743204" y="868903"/>
                  <a:pt x="740107" y="868903"/>
                </a:cubicBezTo>
                <a:cubicBezTo>
                  <a:pt x="749397" y="862706"/>
                  <a:pt x="758687" y="859608"/>
                  <a:pt x="771074" y="859608"/>
                </a:cubicBezTo>
                <a:cubicBezTo>
                  <a:pt x="761784" y="856509"/>
                  <a:pt x="746300" y="862706"/>
                  <a:pt x="737010" y="862706"/>
                </a:cubicBezTo>
                <a:cubicBezTo>
                  <a:pt x="730817" y="862706"/>
                  <a:pt x="740107" y="859608"/>
                  <a:pt x="743204" y="859608"/>
                </a:cubicBezTo>
                <a:cubicBezTo>
                  <a:pt x="743204" y="856509"/>
                  <a:pt x="737010" y="859608"/>
                  <a:pt x="733914" y="859608"/>
                </a:cubicBezTo>
                <a:cubicBezTo>
                  <a:pt x="730817" y="859608"/>
                  <a:pt x="733914" y="862706"/>
                  <a:pt x="733914" y="865805"/>
                </a:cubicBezTo>
                <a:cubicBezTo>
                  <a:pt x="727720" y="865805"/>
                  <a:pt x="724623" y="868903"/>
                  <a:pt x="718430" y="868903"/>
                </a:cubicBezTo>
                <a:cubicBezTo>
                  <a:pt x="724623" y="859608"/>
                  <a:pt x="702947" y="865805"/>
                  <a:pt x="696753" y="868903"/>
                </a:cubicBezTo>
                <a:cubicBezTo>
                  <a:pt x="693657" y="862706"/>
                  <a:pt x="690560" y="856509"/>
                  <a:pt x="699850" y="859608"/>
                </a:cubicBezTo>
                <a:cubicBezTo>
                  <a:pt x="699850" y="868903"/>
                  <a:pt x="718430" y="856509"/>
                  <a:pt x="724623" y="859608"/>
                </a:cubicBezTo>
                <a:cubicBezTo>
                  <a:pt x="721527" y="856509"/>
                  <a:pt x="721527" y="847214"/>
                  <a:pt x="730817" y="847214"/>
                </a:cubicBezTo>
                <a:cubicBezTo>
                  <a:pt x="727720" y="844115"/>
                  <a:pt x="721527" y="847214"/>
                  <a:pt x="718430" y="844115"/>
                </a:cubicBezTo>
                <a:cubicBezTo>
                  <a:pt x="721527" y="841017"/>
                  <a:pt x="724623" y="834820"/>
                  <a:pt x="721527" y="831721"/>
                </a:cubicBezTo>
                <a:cubicBezTo>
                  <a:pt x="721527" y="834820"/>
                  <a:pt x="715333" y="841017"/>
                  <a:pt x="712237" y="847214"/>
                </a:cubicBezTo>
                <a:cubicBezTo>
                  <a:pt x="709140" y="847214"/>
                  <a:pt x="709140" y="844115"/>
                  <a:pt x="706043" y="844115"/>
                </a:cubicBezTo>
                <a:cubicBezTo>
                  <a:pt x="706043" y="841017"/>
                  <a:pt x="712237" y="844115"/>
                  <a:pt x="712237" y="841017"/>
                </a:cubicBezTo>
                <a:cubicBezTo>
                  <a:pt x="712237" y="841017"/>
                  <a:pt x="709140" y="837918"/>
                  <a:pt x="709140" y="837918"/>
                </a:cubicBezTo>
                <a:lnTo>
                  <a:pt x="680427" y="856201"/>
                </a:lnTo>
                <a:lnTo>
                  <a:pt x="665399" y="850699"/>
                </a:lnTo>
                <a:cubicBezTo>
                  <a:pt x="661916" y="849538"/>
                  <a:pt x="662690" y="848763"/>
                  <a:pt x="675077" y="847214"/>
                </a:cubicBezTo>
                <a:cubicBezTo>
                  <a:pt x="662690" y="844115"/>
                  <a:pt x="662690" y="847214"/>
                  <a:pt x="644110" y="847214"/>
                </a:cubicBezTo>
                <a:cubicBezTo>
                  <a:pt x="641013" y="850312"/>
                  <a:pt x="641013" y="856509"/>
                  <a:pt x="634820" y="856509"/>
                </a:cubicBezTo>
                <a:cubicBezTo>
                  <a:pt x="631723" y="853411"/>
                  <a:pt x="631723" y="847214"/>
                  <a:pt x="631723" y="844115"/>
                </a:cubicBezTo>
                <a:cubicBezTo>
                  <a:pt x="625530" y="847214"/>
                  <a:pt x="619336" y="850312"/>
                  <a:pt x="616240" y="847214"/>
                </a:cubicBezTo>
                <a:cubicBezTo>
                  <a:pt x="616240" y="853411"/>
                  <a:pt x="619336" y="856509"/>
                  <a:pt x="616240" y="862706"/>
                </a:cubicBezTo>
                <a:cubicBezTo>
                  <a:pt x="613143" y="862706"/>
                  <a:pt x="610046" y="859608"/>
                  <a:pt x="610046" y="856509"/>
                </a:cubicBezTo>
                <a:cubicBezTo>
                  <a:pt x="606950" y="865805"/>
                  <a:pt x="603853" y="853411"/>
                  <a:pt x="594563" y="853411"/>
                </a:cubicBezTo>
                <a:cubicBezTo>
                  <a:pt x="591466" y="853411"/>
                  <a:pt x="603853" y="862706"/>
                  <a:pt x="591466" y="859608"/>
                </a:cubicBezTo>
                <a:cubicBezTo>
                  <a:pt x="594563" y="862706"/>
                  <a:pt x="597660" y="868903"/>
                  <a:pt x="600756" y="872002"/>
                </a:cubicBezTo>
                <a:cubicBezTo>
                  <a:pt x="613143" y="875100"/>
                  <a:pt x="619336" y="868903"/>
                  <a:pt x="631723" y="872002"/>
                </a:cubicBezTo>
                <a:cubicBezTo>
                  <a:pt x="628626" y="875100"/>
                  <a:pt x="619336" y="875100"/>
                  <a:pt x="616240" y="878199"/>
                </a:cubicBezTo>
                <a:cubicBezTo>
                  <a:pt x="606950" y="872002"/>
                  <a:pt x="588370" y="872002"/>
                  <a:pt x="579079" y="881297"/>
                </a:cubicBezTo>
                <a:cubicBezTo>
                  <a:pt x="575983" y="872002"/>
                  <a:pt x="569789" y="875100"/>
                  <a:pt x="563596" y="875100"/>
                </a:cubicBezTo>
                <a:cubicBezTo>
                  <a:pt x="569789" y="878199"/>
                  <a:pt x="560499" y="884396"/>
                  <a:pt x="560499" y="887494"/>
                </a:cubicBezTo>
                <a:cubicBezTo>
                  <a:pt x="554306" y="887494"/>
                  <a:pt x="563596" y="881297"/>
                  <a:pt x="554306" y="881297"/>
                </a:cubicBezTo>
                <a:cubicBezTo>
                  <a:pt x="548113" y="884396"/>
                  <a:pt x="554306" y="890593"/>
                  <a:pt x="551209" y="896790"/>
                </a:cubicBezTo>
                <a:cubicBezTo>
                  <a:pt x="548113" y="890593"/>
                  <a:pt x="538823" y="893691"/>
                  <a:pt x="541919" y="884396"/>
                </a:cubicBezTo>
                <a:cubicBezTo>
                  <a:pt x="538823" y="887494"/>
                  <a:pt x="538823" y="893691"/>
                  <a:pt x="532629" y="893691"/>
                </a:cubicBezTo>
                <a:cubicBezTo>
                  <a:pt x="535726" y="896790"/>
                  <a:pt x="535726" y="899888"/>
                  <a:pt x="535726" y="902987"/>
                </a:cubicBezTo>
                <a:cubicBezTo>
                  <a:pt x="529533" y="902987"/>
                  <a:pt x="532629" y="896790"/>
                  <a:pt x="526436" y="896790"/>
                </a:cubicBezTo>
                <a:cubicBezTo>
                  <a:pt x="520243" y="896790"/>
                  <a:pt x="526436" y="899888"/>
                  <a:pt x="526436" y="902987"/>
                </a:cubicBezTo>
                <a:cubicBezTo>
                  <a:pt x="514049" y="902987"/>
                  <a:pt x="504759" y="899888"/>
                  <a:pt x="498566" y="899888"/>
                </a:cubicBezTo>
                <a:cubicBezTo>
                  <a:pt x="501662" y="890593"/>
                  <a:pt x="514049" y="896790"/>
                  <a:pt x="517146" y="893691"/>
                </a:cubicBezTo>
                <a:cubicBezTo>
                  <a:pt x="523339" y="887494"/>
                  <a:pt x="514049" y="887494"/>
                  <a:pt x="517146" y="881297"/>
                </a:cubicBezTo>
                <a:cubicBezTo>
                  <a:pt x="510952" y="881297"/>
                  <a:pt x="510952" y="884396"/>
                  <a:pt x="504759" y="887494"/>
                </a:cubicBezTo>
                <a:cubicBezTo>
                  <a:pt x="501662" y="881297"/>
                  <a:pt x="507856" y="881297"/>
                  <a:pt x="507856" y="881297"/>
                </a:cubicBezTo>
                <a:cubicBezTo>
                  <a:pt x="507856" y="875100"/>
                  <a:pt x="504759" y="881297"/>
                  <a:pt x="501662" y="881297"/>
                </a:cubicBezTo>
                <a:cubicBezTo>
                  <a:pt x="501662" y="878199"/>
                  <a:pt x="501662" y="878199"/>
                  <a:pt x="504759" y="878199"/>
                </a:cubicBezTo>
                <a:cubicBezTo>
                  <a:pt x="504759" y="875100"/>
                  <a:pt x="501662" y="875100"/>
                  <a:pt x="501662" y="872002"/>
                </a:cubicBezTo>
                <a:cubicBezTo>
                  <a:pt x="495469" y="872002"/>
                  <a:pt x="492372" y="875100"/>
                  <a:pt x="489276" y="881297"/>
                </a:cubicBezTo>
                <a:cubicBezTo>
                  <a:pt x="492372" y="887494"/>
                  <a:pt x="495469" y="890593"/>
                  <a:pt x="492372" y="896790"/>
                </a:cubicBezTo>
                <a:cubicBezTo>
                  <a:pt x="486179" y="896790"/>
                  <a:pt x="489276" y="887494"/>
                  <a:pt x="483082" y="884396"/>
                </a:cubicBezTo>
                <a:cubicBezTo>
                  <a:pt x="483082" y="887494"/>
                  <a:pt x="483082" y="887494"/>
                  <a:pt x="476889" y="890593"/>
                </a:cubicBezTo>
                <a:cubicBezTo>
                  <a:pt x="476889" y="890593"/>
                  <a:pt x="476889" y="884396"/>
                  <a:pt x="473792" y="884396"/>
                </a:cubicBezTo>
                <a:cubicBezTo>
                  <a:pt x="470696" y="884396"/>
                  <a:pt x="473792" y="890593"/>
                  <a:pt x="473792" y="893691"/>
                </a:cubicBezTo>
                <a:cubicBezTo>
                  <a:pt x="467599" y="890593"/>
                  <a:pt x="470696" y="890593"/>
                  <a:pt x="470696" y="884396"/>
                </a:cubicBezTo>
                <a:cubicBezTo>
                  <a:pt x="464502" y="884396"/>
                  <a:pt x="467599" y="890593"/>
                  <a:pt x="467599" y="896790"/>
                </a:cubicBezTo>
                <a:cubicBezTo>
                  <a:pt x="470696" y="896790"/>
                  <a:pt x="470696" y="893691"/>
                  <a:pt x="473792" y="896790"/>
                </a:cubicBezTo>
                <a:cubicBezTo>
                  <a:pt x="470696" y="899888"/>
                  <a:pt x="461406" y="899888"/>
                  <a:pt x="455212" y="906085"/>
                </a:cubicBezTo>
                <a:cubicBezTo>
                  <a:pt x="455212" y="896790"/>
                  <a:pt x="442826" y="899888"/>
                  <a:pt x="439729" y="887494"/>
                </a:cubicBezTo>
                <a:cubicBezTo>
                  <a:pt x="445922" y="890593"/>
                  <a:pt x="445922" y="893691"/>
                  <a:pt x="449019" y="896790"/>
                </a:cubicBezTo>
                <a:cubicBezTo>
                  <a:pt x="455212" y="896790"/>
                  <a:pt x="455212" y="893691"/>
                  <a:pt x="461406" y="896790"/>
                </a:cubicBezTo>
                <a:cubicBezTo>
                  <a:pt x="458309" y="884396"/>
                  <a:pt x="455212" y="887494"/>
                  <a:pt x="458309" y="878199"/>
                </a:cubicBezTo>
                <a:cubicBezTo>
                  <a:pt x="452116" y="878199"/>
                  <a:pt x="452116" y="887494"/>
                  <a:pt x="449019" y="881297"/>
                </a:cubicBezTo>
                <a:cubicBezTo>
                  <a:pt x="449019" y="881297"/>
                  <a:pt x="445922" y="884396"/>
                  <a:pt x="442826" y="887494"/>
                </a:cubicBezTo>
                <a:cubicBezTo>
                  <a:pt x="436632" y="884396"/>
                  <a:pt x="445922" y="881297"/>
                  <a:pt x="445922" y="878199"/>
                </a:cubicBezTo>
                <a:cubicBezTo>
                  <a:pt x="436632" y="878199"/>
                  <a:pt x="436632" y="887494"/>
                  <a:pt x="433535" y="893691"/>
                </a:cubicBezTo>
                <a:cubicBezTo>
                  <a:pt x="430439" y="893691"/>
                  <a:pt x="430439" y="890593"/>
                  <a:pt x="427342" y="890593"/>
                </a:cubicBezTo>
                <a:cubicBezTo>
                  <a:pt x="427342" y="884396"/>
                  <a:pt x="430439" y="887494"/>
                  <a:pt x="433535" y="887494"/>
                </a:cubicBezTo>
                <a:cubicBezTo>
                  <a:pt x="427342" y="878199"/>
                  <a:pt x="421149" y="890593"/>
                  <a:pt x="411859" y="884396"/>
                </a:cubicBezTo>
                <a:cubicBezTo>
                  <a:pt x="408762" y="890593"/>
                  <a:pt x="418052" y="884396"/>
                  <a:pt x="418052" y="887494"/>
                </a:cubicBezTo>
                <a:cubicBezTo>
                  <a:pt x="418052" y="893691"/>
                  <a:pt x="411859" y="893691"/>
                  <a:pt x="408762" y="893691"/>
                </a:cubicBezTo>
                <a:cubicBezTo>
                  <a:pt x="411859" y="893691"/>
                  <a:pt x="411859" y="890593"/>
                  <a:pt x="411859" y="887494"/>
                </a:cubicBezTo>
                <a:cubicBezTo>
                  <a:pt x="408762" y="887494"/>
                  <a:pt x="408762" y="890593"/>
                  <a:pt x="405665" y="890593"/>
                </a:cubicBezTo>
                <a:cubicBezTo>
                  <a:pt x="408762" y="893691"/>
                  <a:pt x="408762" y="896790"/>
                  <a:pt x="411859" y="896790"/>
                </a:cubicBezTo>
                <a:cubicBezTo>
                  <a:pt x="408762" y="899888"/>
                  <a:pt x="405665" y="902987"/>
                  <a:pt x="408762" y="909184"/>
                </a:cubicBezTo>
                <a:cubicBezTo>
                  <a:pt x="383989" y="896790"/>
                  <a:pt x="380892" y="927775"/>
                  <a:pt x="356118" y="930873"/>
                </a:cubicBezTo>
                <a:cubicBezTo>
                  <a:pt x="359215" y="924676"/>
                  <a:pt x="356118" y="918479"/>
                  <a:pt x="353022" y="915381"/>
                </a:cubicBezTo>
                <a:cubicBezTo>
                  <a:pt x="353022" y="912282"/>
                  <a:pt x="356118" y="918479"/>
                  <a:pt x="359215" y="915381"/>
                </a:cubicBezTo>
                <a:cubicBezTo>
                  <a:pt x="359215" y="912282"/>
                  <a:pt x="356118" y="912282"/>
                  <a:pt x="353022" y="909184"/>
                </a:cubicBezTo>
                <a:cubicBezTo>
                  <a:pt x="362312" y="912282"/>
                  <a:pt x="359215" y="902987"/>
                  <a:pt x="368505" y="899888"/>
                </a:cubicBezTo>
                <a:cubicBezTo>
                  <a:pt x="368505" y="896790"/>
                  <a:pt x="367731" y="895240"/>
                  <a:pt x="366957" y="893691"/>
                </a:cubicBezTo>
                <a:lnTo>
                  <a:pt x="365474" y="887758"/>
                </a:lnTo>
                <a:lnTo>
                  <a:pt x="374699" y="893691"/>
                </a:lnTo>
                <a:cubicBezTo>
                  <a:pt x="371602" y="893691"/>
                  <a:pt x="368505" y="890593"/>
                  <a:pt x="365408" y="887494"/>
                </a:cubicBezTo>
                <a:lnTo>
                  <a:pt x="365474" y="887758"/>
                </a:lnTo>
                <a:lnTo>
                  <a:pt x="363860" y="886720"/>
                </a:lnTo>
                <a:lnTo>
                  <a:pt x="363159" y="881456"/>
                </a:lnTo>
                <a:lnTo>
                  <a:pt x="368505" y="882459"/>
                </a:lnTo>
                <a:cubicBezTo>
                  <a:pt x="370054" y="883621"/>
                  <a:pt x="371602" y="884396"/>
                  <a:pt x="374699" y="881297"/>
                </a:cubicBezTo>
                <a:cubicBezTo>
                  <a:pt x="374699" y="884396"/>
                  <a:pt x="371602" y="884396"/>
                  <a:pt x="371602" y="887494"/>
                </a:cubicBezTo>
                <a:cubicBezTo>
                  <a:pt x="371602" y="887494"/>
                  <a:pt x="374699" y="887494"/>
                  <a:pt x="374699" y="887494"/>
                </a:cubicBezTo>
                <a:cubicBezTo>
                  <a:pt x="377795" y="887494"/>
                  <a:pt x="377795" y="884396"/>
                  <a:pt x="383989" y="884396"/>
                </a:cubicBezTo>
                <a:cubicBezTo>
                  <a:pt x="377795" y="875100"/>
                  <a:pt x="390182" y="875100"/>
                  <a:pt x="383989" y="872002"/>
                </a:cubicBezTo>
                <a:cubicBezTo>
                  <a:pt x="383989" y="865805"/>
                  <a:pt x="387085" y="868903"/>
                  <a:pt x="390182" y="868903"/>
                </a:cubicBezTo>
                <a:cubicBezTo>
                  <a:pt x="390182" y="865805"/>
                  <a:pt x="387085" y="865805"/>
                  <a:pt x="387085" y="862706"/>
                </a:cubicBezTo>
                <a:cubicBezTo>
                  <a:pt x="390182" y="862706"/>
                  <a:pt x="390182" y="859608"/>
                  <a:pt x="396375" y="859608"/>
                </a:cubicBezTo>
                <a:cubicBezTo>
                  <a:pt x="396375" y="859608"/>
                  <a:pt x="396375" y="856509"/>
                  <a:pt x="396375" y="853411"/>
                </a:cubicBezTo>
                <a:cubicBezTo>
                  <a:pt x="390182" y="853411"/>
                  <a:pt x="393279" y="859608"/>
                  <a:pt x="387085" y="856509"/>
                </a:cubicBezTo>
                <a:cubicBezTo>
                  <a:pt x="387085" y="856509"/>
                  <a:pt x="387085" y="844115"/>
                  <a:pt x="380892" y="841017"/>
                </a:cubicBezTo>
                <a:cubicBezTo>
                  <a:pt x="383989" y="847214"/>
                  <a:pt x="383989" y="856509"/>
                  <a:pt x="387085" y="862706"/>
                </a:cubicBezTo>
                <a:cubicBezTo>
                  <a:pt x="383989" y="865805"/>
                  <a:pt x="383989" y="868903"/>
                  <a:pt x="380892" y="868903"/>
                </a:cubicBezTo>
                <a:cubicBezTo>
                  <a:pt x="380892" y="862706"/>
                  <a:pt x="377795" y="862706"/>
                  <a:pt x="377795" y="859608"/>
                </a:cubicBezTo>
                <a:cubicBezTo>
                  <a:pt x="371602" y="862706"/>
                  <a:pt x="374699" y="856509"/>
                  <a:pt x="365408" y="859608"/>
                </a:cubicBezTo>
                <a:cubicBezTo>
                  <a:pt x="362312" y="862706"/>
                  <a:pt x="362312" y="865805"/>
                  <a:pt x="362312" y="868903"/>
                </a:cubicBezTo>
                <a:cubicBezTo>
                  <a:pt x="356118" y="868903"/>
                  <a:pt x="353022" y="868903"/>
                  <a:pt x="353022" y="875100"/>
                </a:cubicBezTo>
                <a:cubicBezTo>
                  <a:pt x="349925" y="868903"/>
                  <a:pt x="340635" y="872002"/>
                  <a:pt x="334442" y="875100"/>
                </a:cubicBezTo>
                <a:cubicBezTo>
                  <a:pt x="337538" y="868903"/>
                  <a:pt x="331345" y="868903"/>
                  <a:pt x="328248" y="865805"/>
                </a:cubicBezTo>
                <a:cubicBezTo>
                  <a:pt x="331345" y="859608"/>
                  <a:pt x="331345" y="850312"/>
                  <a:pt x="325152" y="844115"/>
                </a:cubicBezTo>
                <a:cubicBezTo>
                  <a:pt x="322055" y="844115"/>
                  <a:pt x="325152" y="847214"/>
                  <a:pt x="325152" y="853411"/>
                </a:cubicBezTo>
                <a:cubicBezTo>
                  <a:pt x="322055" y="850312"/>
                  <a:pt x="318958" y="853411"/>
                  <a:pt x="315862" y="853411"/>
                </a:cubicBezTo>
                <a:cubicBezTo>
                  <a:pt x="315862" y="862706"/>
                  <a:pt x="315862" y="868903"/>
                  <a:pt x="312765" y="875100"/>
                </a:cubicBezTo>
                <a:cubicBezTo>
                  <a:pt x="306572" y="868903"/>
                  <a:pt x="312765" y="865805"/>
                  <a:pt x="312765" y="853411"/>
                </a:cubicBezTo>
                <a:cubicBezTo>
                  <a:pt x="306572" y="850312"/>
                  <a:pt x="309668" y="859608"/>
                  <a:pt x="303475" y="859608"/>
                </a:cubicBezTo>
                <a:cubicBezTo>
                  <a:pt x="300378" y="853411"/>
                  <a:pt x="303475" y="841017"/>
                  <a:pt x="309668" y="837918"/>
                </a:cubicBezTo>
                <a:cubicBezTo>
                  <a:pt x="309668" y="831721"/>
                  <a:pt x="306572" y="837918"/>
                  <a:pt x="303475" y="837918"/>
                </a:cubicBezTo>
                <a:cubicBezTo>
                  <a:pt x="312765" y="828623"/>
                  <a:pt x="300378" y="828623"/>
                  <a:pt x="294185" y="831721"/>
                </a:cubicBezTo>
                <a:cubicBezTo>
                  <a:pt x="291088" y="825524"/>
                  <a:pt x="300378" y="828623"/>
                  <a:pt x="303475" y="822425"/>
                </a:cubicBezTo>
                <a:cubicBezTo>
                  <a:pt x="303475" y="819327"/>
                  <a:pt x="297282" y="819327"/>
                  <a:pt x="297282" y="819327"/>
                </a:cubicBezTo>
                <a:cubicBezTo>
                  <a:pt x="297282" y="816228"/>
                  <a:pt x="300378" y="813130"/>
                  <a:pt x="297282" y="813130"/>
                </a:cubicBezTo>
                <a:cubicBezTo>
                  <a:pt x="297282" y="806933"/>
                  <a:pt x="300378" y="810031"/>
                  <a:pt x="303475" y="813130"/>
                </a:cubicBezTo>
                <a:cubicBezTo>
                  <a:pt x="309668" y="810031"/>
                  <a:pt x="300378" y="806933"/>
                  <a:pt x="309668" y="806933"/>
                </a:cubicBezTo>
                <a:cubicBezTo>
                  <a:pt x="309668" y="806933"/>
                  <a:pt x="306572" y="806933"/>
                  <a:pt x="306572" y="806933"/>
                </a:cubicBezTo>
                <a:cubicBezTo>
                  <a:pt x="303475" y="803834"/>
                  <a:pt x="315862" y="800736"/>
                  <a:pt x="312765" y="806933"/>
                </a:cubicBezTo>
                <a:cubicBezTo>
                  <a:pt x="322055" y="803834"/>
                  <a:pt x="312765" y="791440"/>
                  <a:pt x="309668" y="788342"/>
                </a:cubicBezTo>
                <a:cubicBezTo>
                  <a:pt x="312765" y="785243"/>
                  <a:pt x="318958" y="785243"/>
                  <a:pt x="318958" y="782145"/>
                </a:cubicBezTo>
                <a:cubicBezTo>
                  <a:pt x="315862" y="775948"/>
                  <a:pt x="315862" y="785243"/>
                  <a:pt x="309668" y="782145"/>
                </a:cubicBezTo>
                <a:cubicBezTo>
                  <a:pt x="315862" y="769751"/>
                  <a:pt x="318958" y="785243"/>
                  <a:pt x="328248" y="785243"/>
                </a:cubicBezTo>
                <a:cubicBezTo>
                  <a:pt x="325152" y="775948"/>
                  <a:pt x="315862" y="766652"/>
                  <a:pt x="306572" y="772849"/>
                </a:cubicBezTo>
                <a:cubicBezTo>
                  <a:pt x="306572" y="782145"/>
                  <a:pt x="309668" y="785243"/>
                  <a:pt x="306572" y="791440"/>
                </a:cubicBezTo>
                <a:cubicBezTo>
                  <a:pt x="303475" y="791440"/>
                  <a:pt x="303475" y="785243"/>
                  <a:pt x="303475" y="782145"/>
                </a:cubicBezTo>
                <a:cubicBezTo>
                  <a:pt x="300378" y="782145"/>
                  <a:pt x="300378" y="782145"/>
                  <a:pt x="300378" y="785243"/>
                </a:cubicBezTo>
                <a:cubicBezTo>
                  <a:pt x="294185" y="782145"/>
                  <a:pt x="297282" y="772849"/>
                  <a:pt x="297282" y="763554"/>
                </a:cubicBezTo>
                <a:cubicBezTo>
                  <a:pt x="287991" y="766652"/>
                  <a:pt x="291088" y="772849"/>
                  <a:pt x="287991" y="779046"/>
                </a:cubicBezTo>
                <a:cubicBezTo>
                  <a:pt x="281798" y="775948"/>
                  <a:pt x="281798" y="769751"/>
                  <a:pt x="287991" y="766652"/>
                </a:cubicBezTo>
                <a:cubicBezTo>
                  <a:pt x="284895" y="763554"/>
                  <a:pt x="284895" y="763554"/>
                  <a:pt x="284895" y="763554"/>
                </a:cubicBezTo>
                <a:cubicBezTo>
                  <a:pt x="281798" y="760455"/>
                  <a:pt x="278701" y="763554"/>
                  <a:pt x="275605" y="766652"/>
                </a:cubicBezTo>
                <a:cubicBezTo>
                  <a:pt x="278701" y="769751"/>
                  <a:pt x="278701" y="782145"/>
                  <a:pt x="272508" y="782145"/>
                </a:cubicBezTo>
                <a:cubicBezTo>
                  <a:pt x="272508" y="779046"/>
                  <a:pt x="272508" y="779046"/>
                  <a:pt x="275605" y="775948"/>
                </a:cubicBezTo>
                <a:cubicBezTo>
                  <a:pt x="272508" y="775948"/>
                  <a:pt x="266315" y="779046"/>
                  <a:pt x="269411" y="772849"/>
                </a:cubicBezTo>
                <a:cubicBezTo>
                  <a:pt x="269411" y="769751"/>
                  <a:pt x="272508" y="772849"/>
                  <a:pt x="275605" y="769751"/>
                </a:cubicBezTo>
                <a:cubicBezTo>
                  <a:pt x="269411" y="769751"/>
                  <a:pt x="278701" y="763554"/>
                  <a:pt x="272508" y="763554"/>
                </a:cubicBezTo>
                <a:cubicBezTo>
                  <a:pt x="272508" y="766652"/>
                  <a:pt x="269411" y="766652"/>
                  <a:pt x="269411" y="763554"/>
                </a:cubicBezTo>
                <a:cubicBezTo>
                  <a:pt x="269411" y="757357"/>
                  <a:pt x="269411" y="757357"/>
                  <a:pt x="272508" y="751160"/>
                </a:cubicBezTo>
                <a:cubicBezTo>
                  <a:pt x="269411" y="748061"/>
                  <a:pt x="266315" y="751160"/>
                  <a:pt x="263218" y="754258"/>
                </a:cubicBezTo>
                <a:cubicBezTo>
                  <a:pt x="263218" y="763554"/>
                  <a:pt x="266315" y="763554"/>
                  <a:pt x="269411" y="772849"/>
                </a:cubicBezTo>
                <a:cubicBezTo>
                  <a:pt x="266315" y="775948"/>
                  <a:pt x="266315" y="779046"/>
                  <a:pt x="269411" y="779046"/>
                </a:cubicBezTo>
                <a:cubicBezTo>
                  <a:pt x="263218" y="782145"/>
                  <a:pt x="260121" y="782145"/>
                  <a:pt x="253928" y="782145"/>
                </a:cubicBezTo>
                <a:cubicBezTo>
                  <a:pt x="260121" y="772849"/>
                  <a:pt x="250831" y="775948"/>
                  <a:pt x="257025" y="769751"/>
                </a:cubicBezTo>
                <a:cubicBezTo>
                  <a:pt x="250831" y="769751"/>
                  <a:pt x="238445" y="779046"/>
                  <a:pt x="241541" y="785243"/>
                </a:cubicBezTo>
                <a:cubicBezTo>
                  <a:pt x="244638" y="788342"/>
                  <a:pt x="247735" y="788342"/>
                  <a:pt x="250831" y="788342"/>
                </a:cubicBezTo>
                <a:cubicBezTo>
                  <a:pt x="250831" y="791440"/>
                  <a:pt x="244638" y="791440"/>
                  <a:pt x="244638" y="794539"/>
                </a:cubicBezTo>
                <a:cubicBezTo>
                  <a:pt x="241541" y="794539"/>
                  <a:pt x="241541" y="794539"/>
                  <a:pt x="241541" y="791440"/>
                </a:cubicBezTo>
                <a:cubicBezTo>
                  <a:pt x="241541" y="794539"/>
                  <a:pt x="238445" y="797637"/>
                  <a:pt x="235348" y="797637"/>
                </a:cubicBezTo>
                <a:cubicBezTo>
                  <a:pt x="238445" y="813130"/>
                  <a:pt x="226058" y="822425"/>
                  <a:pt x="226058" y="844115"/>
                </a:cubicBezTo>
                <a:cubicBezTo>
                  <a:pt x="219864" y="844115"/>
                  <a:pt x="219864" y="853411"/>
                  <a:pt x="213671" y="856509"/>
                </a:cubicBezTo>
                <a:cubicBezTo>
                  <a:pt x="213671" y="853411"/>
                  <a:pt x="210574" y="847214"/>
                  <a:pt x="207478" y="856509"/>
                </a:cubicBezTo>
                <a:cubicBezTo>
                  <a:pt x="201284" y="850312"/>
                  <a:pt x="213671" y="853411"/>
                  <a:pt x="213671" y="847214"/>
                </a:cubicBezTo>
                <a:cubicBezTo>
                  <a:pt x="213671" y="847214"/>
                  <a:pt x="213671" y="850312"/>
                  <a:pt x="213671" y="853411"/>
                </a:cubicBezTo>
                <a:cubicBezTo>
                  <a:pt x="222961" y="853411"/>
                  <a:pt x="210574" y="841017"/>
                  <a:pt x="216768" y="834820"/>
                </a:cubicBezTo>
                <a:cubicBezTo>
                  <a:pt x="216768" y="831721"/>
                  <a:pt x="213671" y="831721"/>
                  <a:pt x="210574" y="834820"/>
                </a:cubicBezTo>
                <a:cubicBezTo>
                  <a:pt x="204381" y="831721"/>
                  <a:pt x="210574" y="828623"/>
                  <a:pt x="207478" y="825524"/>
                </a:cubicBezTo>
                <a:cubicBezTo>
                  <a:pt x="204381" y="825524"/>
                  <a:pt x="207478" y="831721"/>
                  <a:pt x="201284" y="831721"/>
                </a:cubicBezTo>
                <a:cubicBezTo>
                  <a:pt x="201284" y="828623"/>
                  <a:pt x="204381" y="822425"/>
                  <a:pt x="201284" y="822425"/>
                </a:cubicBezTo>
                <a:cubicBezTo>
                  <a:pt x="201284" y="822425"/>
                  <a:pt x="201284" y="822425"/>
                  <a:pt x="204381" y="822425"/>
                </a:cubicBezTo>
                <a:cubicBezTo>
                  <a:pt x="207478" y="816228"/>
                  <a:pt x="198188" y="819327"/>
                  <a:pt x="201284" y="816228"/>
                </a:cubicBezTo>
                <a:cubicBezTo>
                  <a:pt x="195091" y="816228"/>
                  <a:pt x="198188" y="816228"/>
                  <a:pt x="191994" y="816228"/>
                </a:cubicBezTo>
                <a:cubicBezTo>
                  <a:pt x="195091" y="813130"/>
                  <a:pt x="204381" y="810031"/>
                  <a:pt x="207478" y="816228"/>
                </a:cubicBezTo>
                <a:cubicBezTo>
                  <a:pt x="198188" y="819327"/>
                  <a:pt x="216768" y="819327"/>
                  <a:pt x="210574" y="831721"/>
                </a:cubicBezTo>
                <a:cubicBezTo>
                  <a:pt x="216768" y="831721"/>
                  <a:pt x="213671" y="825524"/>
                  <a:pt x="222961" y="825524"/>
                </a:cubicBezTo>
                <a:cubicBezTo>
                  <a:pt x="216768" y="822425"/>
                  <a:pt x="213671" y="825524"/>
                  <a:pt x="216768" y="816228"/>
                </a:cubicBezTo>
                <a:cubicBezTo>
                  <a:pt x="213671" y="816228"/>
                  <a:pt x="213671" y="819327"/>
                  <a:pt x="213671" y="819327"/>
                </a:cubicBezTo>
                <a:cubicBezTo>
                  <a:pt x="210574" y="819327"/>
                  <a:pt x="210574" y="816228"/>
                  <a:pt x="210574" y="816228"/>
                </a:cubicBezTo>
                <a:cubicBezTo>
                  <a:pt x="213671" y="806933"/>
                  <a:pt x="222961" y="813130"/>
                  <a:pt x="229155" y="810031"/>
                </a:cubicBezTo>
                <a:cubicBezTo>
                  <a:pt x="219864" y="803834"/>
                  <a:pt x="229155" y="803834"/>
                  <a:pt x="222961" y="794539"/>
                </a:cubicBezTo>
                <a:cubicBezTo>
                  <a:pt x="219864" y="800736"/>
                  <a:pt x="213671" y="800736"/>
                  <a:pt x="207478" y="800736"/>
                </a:cubicBezTo>
                <a:cubicBezTo>
                  <a:pt x="210574" y="797637"/>
                  <a:pt x="204381" y="794539"/>
                  <a:pt x="198188" y="791440"/>
                </a:cubicBezTo>
                <a:cubicBezTo>
                  <a:pt x="198188" y="788342"/>
                  <a:pt x="204381" y="791440"/>
                  <a:pt x="204381" y="785243"/>
                </a:cubicBezTo>
                <a:cubicBezTo>
                  <a:pt x="207478" y="785243"/>
                  <a:pt x="204381" y="788342"/>
                  <a:pt x="204381" y="791440"/>
                </a:cubicBezTo>
                <a:cubicBezTo>
                  <a:pt x="210574" y="791440"/>
                  <a:pt x="207478" y="788342"/>
                  <a:pt x="210574" y="785243"/>
                </a:cubicBezTo>
                <a:cubicBezTo>
                  <a:pt x="207478" y="785243"/>
                  <a:pt x="201284" y="782145"/>
                  <a:pt x="201284" y="775948"/>
                </a:cubicBezTo>
                <a:cubicBezTo>
                  <a:pt x="210574" y="782145"/>
                  <a:pt x="204381" y="772849"/>
                  <a:pt x="216768" y="772849"/>
                </a:cubicBezTo>
                <a:cubicBezTo>
                  <a:pt x="216768" y="775948"/>
                  <a:pt x="210574" y="772849"/>
                  <a:pt x="210574" y="779046"/>
                </a:cubicBezTo>
                <a:cubicBezTo>
                  <a:pt x="210574" y="782145"/>
                  <a:pt x="216768" y="782145"/>
                  <a:pt x="216768" y="782145"/>
                </a:cubicBezTo>
                <a:cubicBezTo>
                  <a:pt x="222961" y="775948"/>
                  <a:pt x="219864" y="772849"/>
                  <a:pt x="226058" y="769751"/>
                </a:cubicBezTo>
                <a:cubicBezTo>
                  <a:pt x="229155" y="775948"/>
                  <a:pt x="232251" y="769751"/>
                  <a:pt x="238445" y="769751"/>
                </a:cubicBezTo>
                <a:cubicBezTo>
                  <a:pt x="235348" y="769751"/>
                  <a:pt x="232251" y="766652"/>
                  <a:pt x="226058" y="766652"/>
                </a:cubicBezTo>
                <a:cubicBezTo>
                  <a:pt x="229155" y="763554"/>
                  <a:pt x="229155" y="763554"/>
                  <a:pt x="226058" y="763554"/>
                </a:cubicBezTo>
                <a:cubicBezTo>
                  <a:pt x="226058" y="757357"/>
                  <a:pt x="232251" y="763554"/>
                  <a:pt x="235348" y="763554"/>
                </a:cubicBezTo>
                <a:cubicBezTo>
                  <a:pt x="238445" y="760455"/>
                  <a:pt x="235348" y="754258"/>
                  <a:pt x="241541" y="757357"/>
                </a:cubicBezTo>
                <a:cubicBezTo>
                  <a:pt x="235348" y="751160"/>
                  <a:pt x="241541" y="754258"/>
                  <a:pt x="232251" y="744963"/>
                </a:cubicBezTo>
                <a:cubicBezTo>
                  <a:pt x="235348" y="754258"/>
                  <a:pt x="222961" y="754258"/>
                  <a:pt x="222961" y="744963"/>
                </a:cubicBezTo>
                <a:cubicBezTo>
                  <a:pt x="222961" y="748061"/>
                  <a:pt x="216768" y="751160"/>
                  <a:pt x="216768" y="741864"/>
                </a:cubicBezTo>
                <a:cubicBezTo>
                  <a:pt x="213671" y="744963"/>
                  <a:pt x="213671" y="741864"/>
                  <a:pt x="204381" y="741864"/>
                </a:cubicBezTo>
                <a:cubicBezTo>
                  <a:pt x="210574" y="751160"/>
                  <a:pt x="222961" y="748061"/>
                  <a:pt x="226058" y="757357"/>
                </a:cubicBezTo>
                <a:cubicBezTo>
                  <a:pt x="216768" y="757357"/>
                  <a:pt x="204381" y="748061"/>
                  <a:pt x="198188" y="748061"/>
                </a:cubicBezTo>
                <a:cubicBezTo>
                  <a:pt x="195091" y="748061"/>
                  <a:pt x="198188" y="741864"/>
                  <a:pt x="198188" y="738766"/>
                </a:cubicBezTo>
                <a:cubicBezTo>
                  <a:pt x="195091" y="738766"/>
                  <a:pt x="188898" y="744963"/>
                  <a:pt x="188898" y="738766"/>
                </a:cubicBezTo>
                <a:cubicBezTo>
                  <a:pt x="182704" y="738766"/>
                  <a:pt x="188898" y="744963"/>
                  <a:pt x="185801" y="751160"/>
                </a:cubicBezTo>
                <a:cubicBezTo>
                  <a:pt x="182704" y="748061"/>
                  <a:pt x="182704" y="744963"/>
                  <a:pt x="185801" y="741864"/>
                </a:cubicBezTo>
                <a:cubicBezTo>
                  <a:pt x="179608" y="744963"/>
                  <a:pt x="176511" y="741864"/>
                  <a:pt x="167221" y="741864"/>
                </a:cubicBezTo>
                <a:cubicBezTo>
                  <a:pt x="167221" y="748061"/>
                  <a:pt x="173414" y="751160"/>
                  <a:pt x="176511" y="751160"/>
                </a:cubicBezTo>
                <a:cubicBezTo>
                  <a:pt x="179608" y="757357"/>
                  <a:pt x="173414" y="757357"/>
                  <a:pt x="170318" y="763554"/>
                </a:cubicBezTo>
                <a:cubicBezTo>
                  <a:pt x="167221" y="760455"/>
                  <a:pt x="170318" y="757357"/>
                  <a:pt x="167221" y="757357"/>
                </a:cubicBezTo>
                <a:cubicBezTo>
                  <a:pt x="164124" y="760455"/>
                  <a:pt x="164124" y="766652"/>
                  <a:pt x="161028" y="769751"/>
                </a:cubicBezTo>
                <a:lnTo>
                  <a:pt x="167221" y="766652"/>
                </a:lnTo>
                <a:lnTo>
                  <a:pt x="169156" y="773624"/>
                </a:lnTo>
                <a:cubicBezTo>
                  <a:pt x="169543" y="775948"/>
                  <a:pt x="170318" y="777497"/>
                  <a:pt x="173414" y="775948"/>
                </a:cubicBezTo>
                <a:cubicBezTo>
                  <a:pt x="170318" y="769751"/>
                  <a:pt x="176511" y="775948"/>
                  <a:pt x="176511" y="769751"/>
                </a:cubicBezTo>
                <a:cubicBezTo>
                  <a:pt x="174963" y="769751"/>
                  <a:pt x="174188" y="768976"/>
                  <a:pt x="173027" y="768202"/>
                </a:cubicBezTo>
                <a:lnTo>
                  <a:pt x="167221" y="766652"/>
                </a:lnTo>
                <a:lnTo>
                  <a:pt x="170318" y="765103"/>
                </a:lnTo>
                <a:cubicBezTo>
                  <a:pt x="173414" y="764328"/>
                  <a:pt x="176511" y="763554"/>
                  <a:pt x="179608" y="760455"/>
                </a:cubicBezTo>
                <a:cubicBezTo>
                  <a:pt x="182704" y="760455"/>
                  <a:pt x="182704" y="763554"/>
                  <a:pt x="179608" y="766652"/>
                </a:cubicBezTo>
                <a:cubicBezTo>
                  <a:pt x="188898" y="766652"/>
                  <a:pt x="179608" y="760455"/>
                  <a:pt x="179608" y="757357"/>
                </a:cubicBezTo>
                <a:cubicBezTo>
                  <a:pt x="185801" y="760455"/>
                  <a:pt x="188898" y="751160"/>
                  <a:pt x="191994" y="757357"/>
                </a:cubicBezTo>
                <a:cubicBezTo>
                  <a:pt x="201284" y="751160"/>
                  <a:pt x="182704" y="754258"/>
                  <a:pt x="188898" y="744963"/>
                </a:cubicBezTo>
                <a:cubicBezTo>
                  <a:pt x="191994" y="748061"/>
                  <a:pt x="198188" y="751160"/>
                  <a:pt x="198188" y="757357"/>
                </a:cubicBezTo>
                <a:cubicBezTo>
                  <a:pt x="191994" y="760455"/>
                  <a:pt x="182704" y="769751"/>
                  <a:pt x="188898" y="772849"/>
                </a:cubicBezTo>
                <a:cubicBezTo>
                  <a:pt x="188898" y="779046"/>
                  <a:pt x="182704" y="772849"/>
                  <a:pt x="185801" y="769751"/>
                </a:cubicBezTo>
                <a:cubicBezTo>
                  <a:pt x="179608" y="769751"/>
                  <a:pt x="176511" y="769751"/>
                  <a:pt x="176511" y="772849"/>
                </a:cubicBezTo>
                <a:cubicBezTo>
                  <a:pt x="179608" y="779046"/>
                  <a:pt x="179608" y="779046"/>
                  <a:pt x="179608" y="785243"/>
                </a:cubicBezTo>
                <a:cubicBezTo>
                  <a:pt x="176511" y="788342"/>
                  <a:pt x="173414" y="788342"/>
                  <a:pt x="170318" y="791440"/>
                </a:cubicBezTo>
                <a:cubicBezTo>
                  <a:pt x="173414" y="794539"/>
                  <a:pt x="179608" y="791440"/>
                  <a:pt x="179608" y="791440"/>
                </a:cubicBezTo>
                <a:cubicBezTo>
                  <a:pt x="182704" y="797637"/>
                  <a:pt x="170318" y="791440"/>
                  <a:pt x="167221" y="797637"/>
                </a:cubicBezTo>
                <a:cubicBezTo>
                  <a:pt x="164124" y="794539"/>
                  <a:pt x="157931" y="794539"/>
                  <a:pt x="157931" y="791440"/>
                </a:cubicBezTo>
                <a:cubicBezTo>
                  <a:pt x="161028" y="794539"/>
                  <a:pt x="167221" y="791440"/>
                  <a:pt x="167221" y="788342"/>
                </a:cubicBezTo>
                <a:cubicBezTo>
                  <a:pt x="161028" y="782145"/>
                  <a:pt x="148641" y="779046"/>
                  <a:pt x="139351" y="779046"/>
                </a:cubicBezTo>
                <a:cubicBezTo>
                  <a:pt x="136254" y="772849"/>
                  <a:pt x="148641" y="769751"/>
                  <a:pt x="136254" y="769751"/>
                </a:cubicBezTo>
                <a:cubicBezTo>
                  <a:pt x="139351" y="766652"/>
                  <a:pt x="136254" y="763554"/>
                  <a:pt x="142447" y="763554"/>
                </a:cubicBezTo>
                <a:cubicBezTo>
                  <a:pt x="139351" y="766652"/>
                  <a:pt x="142447" y="766652"/>
                  <a:pt x="145544" y="769751"/>
                </a:cubicBezTo>
                <a:cubicBezTo>
                  <a:pt x="148641" y="766652"/>
                  <a:pt x="148641" y="763554"/>
                  <a:pt x="148641" y="760455"/>
                </a:cubicBezTo>
                <a:cubicBezTo>
                  <a:pt x="148641" y="760455"/>
                  <a:pt x="139351" y="763554"/>
                  <a:pt x="133157" y="757357"/>
                </a:cubicBezTo>
                <a:cubicBezTo>
                  <a:pt x="126964" y="760455"/>
                  <a:pt x="136254" y="763554"/>
                  <a:pt x="133157" y="769751"/>
                </a:cubicBezTo>
                <a:cubicBezTo>
                  <a:pt x="133157" y="769751"/>
                  <a:pt x="130061" y="769751"/>
                  <a:pt x="126964" y="769751"/>
                </a:cubicBezTo>
                <a:cubicBezTo>
                  <a:pt x="126964" y="763554"/>
                  <a:pt x="130061" y="757357"/>
                  <a:pt x="126964" y="748061"/>
                </a:cubicBezTo>
                <a:cubicBezTo>
                  <a:pt x="123867" y="748061"/>
                  <a:pt x="126964" y="754258"/>
                  <a:pt x="126964" y="757357"/>
                </a:cubicBezTo>
                <a:cubicBezTo>
                  <a:pt x="120771" y="754258"/>
                  <a:pt x="120771" y="741864"/>
                  <a:pt x="123867" y="735667"/>
                </a:cubicBezTo>
                <a:cubicBezTo>
                  <a:pt x="123867" y="735667"/>
                  <a:pt x="126964" y="738766"/>
                  <a:pt x="130061" y="738766"/>
                </a:cubicBezTo>
                <a:cubicBezTo>
                  <a:pt x="130061" y="732569"/>
                  <a:pt x="123867" y="726372"/>
                  <a:pt x="126964" y="723273"/>
                </a:cubicBezTo>
                <a:cubicBezTo>
                  <a:pt x="123867" y="720175"/>
                  <a:pt x="123867" y="726372"/>
                  <a:pt x="123867" y="729470"/>
                </a:cubicBezTo>
                <a:cubicBezTo>
                  <a:pt x="117674" y="732569"/>
                  <a:pt x="120771" y="723273"/>
                  <a:pt x="117674" y="723273"/>
                </a:cubicBezTo>
                <a:cubicBezTo>
                  <a:pt x="111481" y="726372"/>
                  <a:pt x="120771" y="729470"/>
                  <a:pt x="120771" y="732569"/>
                </a:cubicBezTo>
                <a:cubicBezTo>
                  <a:pt x="117674" y="732569"/>
                  <a:pt x="117674" y="735667"/>
                  <a:pt x="117674" y="738766"/>
                </a:cubicBezTo>
                <a:cubicBezTo>
                  <a:pt x="114577" y="738766"/>
                  <a:pt x="111481" y="732569"/>
                  <a:pt x="117674" y="732569"/>
                </a:cubicBezTo>
                <a:cubicBezTo>
                  <a:pt x="117674" y="729470"/>
                  <a:pt x="114577" y="726372"/>
                  <a:pt x="108384" y="726372"/>
                </a:cubicBezTo>
                <a:cubicBezTo>
                  <a:pt x="108384" y="720175"/>
                  <a:pt x="114577" y="723273"/>
                  <a:pt x="114577" y="720175"/>
                </a:cubicBezTo>
                <a:cubicBezTo>
                  <a:pt x="114577" y="713978"/>
                  <a:pt x="108384" y="717076"/>
                  <a:pt x="108384" y="707781"/>
                </a:cubicBezTo>
                <a:cubicBezTo>
                  <a:pt x="108384" y="723273"/>
                  <a:pt x="102191" y="713978"/>
                  <a:pt x="95997" y="710879"/>
                </a:cubicBezTo>
                <a:cubicBezTo>
                  <a:pt x="95997" y="704682"/>
                  <a:pt x="99094" y="710879"/>
                  <a:pt x="102191" y="710879"/>
                </a:cubicBezTo>
                <a:cubicBezTo>
                  <a:pt x="105287" y="710879"/>
                  <a:pt x="99094" y="707781"/>
                  <a:pt x="102191" y="704682"/>
                </a:cubicBezTo>
                <a:cubicBezTo>
                  <a:pt x="99094" y="704682"/>
                  <a:pt x="92901" y="704682"/>
                  <a:pt x="89804" y="701584"/>
                </a:cubicBezTo>
                <a:cubicBezTo>
                  <a:pt x="92901" y="698485"/>
                  <a:pt x="99094" y="704682"/>
                  <a:pt x="102191" y="701584"/>
                </a:cubicBezTo>
                <a:cubicBezTo>
                  <a:pt x="105287" y="695387"/>
                  <a:pt x="95997" y="698485"/>
                  <a:pt x="99094" y="692288"/>
                </a:cubicBezTo>
                <a:cubicBezTo>
                  <a:pt x="105287" y="692288"/>
                  <a:pt x="102191" y="686091"/>
                  <a:pt x="102191" y="686091"/>
                </a:cubicBezTo>
                <a:cubicBezTo>
                  <a:pt x="105287" y="686091"/>
                  <a:pt x="105287" y="689190"/>
                  <a:pt x="105287" y="689190"/>
                </a:cubicBezTo>
                <a:cubicBezTo>
                  <a:pt x="108384" y="689190"/>
                  <a:pt x="108384" y="689190"/>
                  <a:pt x="108384" y="689190"/>
                </a:cubicBezTo>
                <a:cubicBezTo>
                  <a:pt x="111481" y="682993"/>
                  <a:pt x="102191" y="686091"/>
                  <a:pt x="102191" y="679894"/>
                </a:cubicBezTo>
                <a:cubicBezTo>
                  <a:pt x="108384" y="679894"/>
                  <a:pt x="108384" y="679894"/>
                  <a:pt x="111481" y="679894"/>
                </a:cubicBezTo>
                <a:cubicBezTo>
                  <a:pt x="114577" y="673697"/>
                  <a:pt x="111481" y="673697"/>
                  <a:pt x="108384" y="670599"/>
                </a:cubicBezTo>
                <a:cubicBezTo>
                  <a:pt x="105287" y="676796"/>
                  <a:pt x="99094" y="676796"/>
                  <a:pt x="92901" y="679894"/>
                </a:cubicBezTo>
                <a:cubicBezTo>
                  <a:pt x="92901" y="676796"/>
                  <a:pt x="89804" y="676796"/>
                  <a:pt x="89804" y="676796"/>
                </a:cubicBezTo>
                <a:cubicBezTo>
                  <a:pt x="95997" y="673697"/>
                  <a:pt x="92901" y="664402"/>
                  <a:pt x="92901" y="661303"/>
                </a:cubicBezTo>
                <a:cubicBezTo>
                  <a:pt x="92901" y="658205"/>
                  <a:pt x="95997" y="658205"/>
                  <a:pt x="99094" y="658205"/>
                </a:cubicBezTo>
                <a:cubicBezTo>
                  <a:pt x="99094" y="655106"/>
                  <a:pt x="99094" y="648909"/>
                  <a:pt x="99094" y="645811"/>
                </a:cubicBezTo>
                <a:cubicBezTo>
                  <a:pt x="95997" y="645811"/>
                  <a:pt x="95997" y="645811"/>
                  <a:pt x="95997" y="645811"/>
                </a:cubicBezTo>
                <a:cubicBezTo>
                  <a:pt x="89804" y="652008"/>
                  <a:pt x="95997" y="661303"/>
                  <a:pt x="83611" y="661303"/>
                </a:cubicBezTo>
                <a:cubicBezTo>
                  <a:pt x="86707" y="658205"/>
                  <a:pt x="86707" y="655106"/>
                  <a:pt x="80514" y="655106"/>
                </a:cubicBezTo>
                <a:cubicBezTo>
                  <a:pt x="77417" y="655106"/>
                  <a:pt x="80514" y="661303"/>
                  <a:pt x="77417" y="664402"/>
                </a:cubicBezTo>
                <a:cubicBezTo>
                  <a:pt x="74320" y="661303"/>
                  <a:pt x="74320" y="661303"/>
                  <a:pt x="68127" y="661303"/>
                </a:cubicBezTo>
                <a:cubicBezTo>
                  <a:pt x="74320" y="658205"/>
                  <a:pt x="68127" y="648909"/>
                  <a:pt x="77417" y="648909"/>
                </a:cubicBezTo>
                <a:cubicBezTo>
                  <a:pt x="77417" y="655106"/>
                  <a:pt x="80514" y="645811"/>
                  <a:pt x="83611" y="652008"/>
                </a:cubicBezTo>
                <a:cubicBezTo>
                  <a:pt x="83611" y="648909"/>
                  <a:pt x="86707" y="642712"/>
                  <a:pt x="86707" y="652008"/>
                </a:cubicBezTo>
                <a:cubicBezTo>
                  <a:pt x="92901" y="652008"/>
                  <a:pt x="89804" y="645811"/>
                  <a:pt x="89804" y="642712"/>
                </a:cubicBezTo>
                <a:cubicBezTo>
                  <a:pt x="77417" y="645811"/>
                  <a:pt x="74320" y="627220"/>
                  <a:pt x="74320" y="614826"/>
                </a:cubicBezTo>
                <a:cubicBezTo>
                  <a:pt x="68127" y="621023"/>
                  <a:pt x="74320" y="627220"/>
                  <a:pt x="71224" y="636515"/>
                </a:cubicBezTo>
                <a:cubicBezTo>
                  <a:pt x="65030" y="639614"/>
                  <a:pt x="68127" y="617924"/>
                  <a:pt x="65030" y="630318"/>
                </a:cubicBezTo>
                <a:cubicBezTo>
                  <a:pt x="58837" y="624121"/>
                  <a:pt x="74320" y="614826"/>
                  <a:pt x="71224" y="608629"/>
                </a:cubicBezTo>
                <a:cubicBezTo>
                  <a:pt x="80514" y="599333"/>
                  <a:pt x="77417" y="621023"/>
                  <a:pt x="83611" y="621023"/>
                </a:cubicBezTo>
                <a:cubicBezTo>
                  <a:pt x="80514" y="624121"/>
                  <a:pt x="80514" y="633417"/>
                  <a:pt x="86707" y="639614"/>
                </a:cubicBezTo>
                <a:cubicBezTo>
                  <a:pt x="92901" y="639614"/>
                  <a:pt x="89804" y="627220"/>
                  <a:pt x="83611" y="627220"/>
                </a:cubicBezTo>
                <a:cubicBezTo>
                  <a:pt x="80514" y="627220"/>
                  <a:pt x="89804" y="627220"/>
                  <a:pt x="92901" y="624121"/>
                </a:cubicBezTo>
                <a:cubicBezTo>
                  <a:pt x="92901" y="617924"/>
                  <a:pt x="95997" y="617924"/>
                  <a:pt x="95997" y="611727"/>
                </a:cubicBezTo>
                <a:cubicBezTo>
                  <a:pt x="92901" y="608629"/>
                  <a:pt x="89804" y="608629"/>
                  <a:pt x="83611" y="608629"/>
                </a:cubicBezTo>
                <a:cubicBezTo>
                  <a:pt x="83611" y="602432"/>
                  <a:pt x="89804" y="602432"/>
                  <a:pt x="92901" y="599333"/>
                </a:cubicBezTo>
                <a:cubicBezTo>
                  <a:pt x="86707" y="593136"/>
                  <a:pt x="80514" y="605530"/>
                  <a:pt x="74320" y="599333"/>
                </a:cubicBezTo>
                <a:cubicBezTo>
                  <a:pt x="71224" y="602432"/>
                  <a:pt x="71224" y="605530"/>
                  <a:pt x="68127" y="602432"/>
                </a:cubicBezTo>
                <a:cubicBezTo>
                  <a:pt x="68127" y="605530"/>
                  <a:pt x="65030" y="611727"/>
                  <a:pt x="68127" y="611727"/>
                </a:cubicBezTo>
                <a:cubicBezTo>
                  <a:pt x="68127" y="614826"/>
                  <a:pt x="61934" y="611727"/>
                  <a:pt x="61934" y="611727"/>
                </a:cubicBezTo>
                <a:cubicBezTo>
                  <a:pt x="61934" y="614826"/>
                  <a:pt x="61934" y="614826"/>
                  <a:pt x="65030" y="614826"/>
                </a:cubicBezTo>
                <a:cubicBezTo>
                  <a:pt x="65030" y="621023"/>
                  <a:pt x="58837" y="614826"/>
                  <a:pt x="58837" y="614826"/>
                </a:cubicBezTo>
                <a:cubicBezTo>
                  <a:pt x="52644" y="614826"/>
                  <a:pt x="58837" y="621023"/>
                  <a:pt x="55740" y="624121"/>
                </a:cubicBezTo>
                <a:cubicBezTo>
                  <a:pt x="43354" y="624121"/>
                  <a:pt x="43354" y="614826"/>
                  <a:pt x="40257" y="611727"/>
                </a:cubicBezTo>
                <a:cubicBezTo>
                  <a:pt x="43354" y="605530"/>
                  <a:pt x="43354" y="608629"/>
                  <a:pt x="46450" y="608629"/>
                </a:cubicBezTo>
                <a:cubicBezTo>
                  <a:pt x="43354" y="602432"/>
                  <a:pt x="46450" y="596235"/>
                  <a:pt x="46450" y="583841"/>
                </a:cubicBezTo>
                <a:cubicBezTo>
                  <a:pt x="49547" y="583841"/>
                  <a:pt x="49547" y="583841"/>
                  <a:pt x="52644" y="583841"/>
                </a:cubicBezTo>
                <a:cubicBezTo>
                  <a:pt x="52644" y="586939"/>
                  <a:pt x="55740" y="586939"/>
                  <a:pt x="55740" y="590038"/>
                </a:cubicBezTo>
                <a:cubicBezTo>
                  <a:pt x="58837" y="586939"/>
                  <a:pt x="65030" y="577644"/>
                  <a:pt x="61934" y="571447"/>
                </a:cubicBezTo>
                <a:cubicBezTo>
                  <a:pt x="61934" y="574545"/>
                  <a:pt x="55740" y="574545"/>
                  <a:pt x="58837" y="580742"/>
                </a:cubicBezTo>
                <a:cubicBezTo>
                  <a:pt x="49547" y="583841"/>
                  <a:pt x="49547" y="577644"/>
                  <a:pt x="43354" y="577644"/>
                </a:cubicBezTo>
                <a:cubicBezTo>
                  <a:pt x="40257" y="568348"/>
                  <a:pt x="46450" y="571447"/>
                  <a:pt x="49547" y="571447"/>
                </a:cubicBezTo>
                <a:cubicBezTo>
                  <a:pt x="49547" y="565250"/>
                  <a:pt x="46450" y="555954"/>
                  <a:pt x="37160" y="549757"/>
                </a:cubicBezTo>
                <a:cubicBezTo>
                  <a:pt x="34064" y="559053"/>
                  <a:pt x="30967" y="565250"/>
                  <a:pt x="18580" y="562151"/>
                </a:cubicBezTo>
                <a:cubicBezTo>
                  <a:pt x="15484" y="555954"/>
                  <a:pt x="21677" y="559053"/>
                  <a:pt x="21677" y="559053"/>
                </a:cubicBezTo>
                <a:cubicBezTo>
                  <a:pt x="24774" y="552856"/>
                  <a:pt x="15484" y="559053"/>
                  <a:pt x="18580" y="552856"/>
                </a:cubicBezTo>
                <a:cubicBezTo>
                  <a:pt x="15484" y="552856"/>
                  <a:pt x="9290" y="552856"/>
                  <a:pt x="9290" y="559053"/>
                </a:cubicBezTo>
                <a:cubicBezTo>
                  <a:pt x="9290" y="562151"/>
                  <a:pt x="9290" y="552856"/>
                  <a:pt x="6193" y="549757"/>
                </a:cubicBezTo>
                <a:cubicBezTo>
                  <a:pt x="3097" y="549757"/>
                  <a:pt x="3097" y="555954"/>
                  <a:pt x="0" y="555954"/>
                </a:cubicBezTo>
                <a:cubicBezTo>
                  <a:pt x="0" y="552856"/>
                  <a:pt x="3097" y="549757"/>
                  <a:pt x="3097" y="540462"/>
                </a:cubicBezTo>
                <a:cubicBezTo>
                  <a:pt x="9290" y="537363"/>
                  <a:pt x="18580" y="534265"/>
                  <a:pt x="18580" y="524969"/>
                </a:cubicBezTo>
                <a:cubicBezTo>
                  <a:pt x="21677" y="524969"/>
                  <a:pt x="24774" y="524969"/>
                  <a:pt x="24774" y="528068"/>
                </a:cubicBezTo>
                <a:cubicBezTo>
                  <a:pt x="30967" y="518772"/>
                  <a:pt x="18580" y="512575"/>
                  <a:pt x="27870" y="506378"/>
                </a:cubicBezTo>
                <a:cubicBezTo>
                  <a:pt x="24774" y="503280"/>
                  <a:pt x="21677" y="503280"/>
                  <a:pt x="21677" y="506378"/>
                </a:cubicBezTo>
                <a:cubicBezTo>
                  <a:pt x="18580" y="506378"/>
                  <a:pt x="27870" y="500181"/>
                  <a:pt x="21677" y="497083"/>
                </a:cubicBezTo>
                <a:cubicBezTo>
                  <a:pt x="27870" y="493984"/>
                  <a:pt x="27870" y="506378"/>
                  <a:pt x="34064" y="509477"/>
                </a:cubicBezTo>
                <a:cubicBezTo>
                  <a:pt x="40257" y="500181"/>
                  <a:pt x="30967" y="500181"/>
                  <a:pt x="37160" y="490886"/>
                </a:cubicBezTo>
                <a:cubicBezTo>
                  <a:pt x="40257" y="490886"/>
                  <a:pt x="40257" y="493984"/>
                  <a:pt x="43354" y="497083"/>
                </a:cubicBezTo>
                <a:cubicBezTo>
                  <a:pt x="43354" y="497083"/>
                  <a:pt x="46450" y="487787"/>
                  <a:pt x="46450" y="497083"/>
                </a:cubicBezTo>
                <a:cubicBezTo>
                  <a:pt x="43354" y="500181"/>
                  <a:pt x="40257" y="497083"/>
                  <a:pt x="40257" y="497083"/>
                </a:cubicBezTo>
                <a:cubicBezTo>
                  <a:pt x="40257" y="500181"/>
                  <a:pt x="43354" y="503280"/>
                  <a:pt x="46450" y="506378"/>
                </a:cubicBezTo>
                <a:cubicBezTo>
                  <a:pt x="46450" y="506378"/>
                  <a:pt x="49547" y="503280"/>
                  <a:pt x="46450" y="497083"/>
                </a:cubicBezTo>
                <a:cubicBezTo>
                  <a:pt x="46450" y="497083"/>
                  <a:pt x="46450" y="493984"/>
                  <a:pt x="49547" y="493984"/>
                </a:cubicBezTo>
                <a:cubicBezTo>
                  <a:pt x="49547" y="487787"/>
                  <a:pt x="43354" y="490886"/>
                  <a:pt x="43354" y="487787"/>
                </a:cubicBezTo>
                <a:cubicBezTo>
                  <a:pt x="40257" y="484689"/>
                  <a:pt x="43354" y="481590"/>
                  <a:pt x="43354" y="478491"/>
                </a:cubicBezTo>
                <a:cubicBezTo>
                  <a:pt x="49547" y="481590"/>
                  <a:pt x="46450" y="484689"/>
                  <a:pt x="46450" y="487787"/>
                </a:cubicBezTo>
                <a:cubicBezTo>
                  <a:pt x="46450" y="487787"/>
                  <a:pt x="49547" y="484689"/>
                  <a:pt x="49547" y="484689"/>
                </a:cubicBezTo>
                <a:cubicBezTo>
                  <a:pt x="52644" y="481590"/>
                  <a:pt x="49547" y="478491"/>
                  <a:pt x="46450" y="478491"/>
                </a:cubicBezTo>
                <a:cubicBezTo>
                  <a:pt x="49547" y="472294"/>
                  <a:pt x="52644" y="481590"/>
                  <a:pt x="55740" y="481590"/>
                </a:cubicBezTo>
                <a:cubicBezTo>
                  <a:pt x="61934" y="472294"/>
                  <a:pt x="68127" y="478491"/>
                  <a:pt x="74320" y="469196"/>
                </a:cubicBezTo>
                <a:cubicBezTo>
                  <a:pt x="71224" y="466097"/>
                  <a:pt x="77417" y="459900"/>
                  <a:pt x="74320" y="456802"/>
                </a:cubicBezTo>
                <a:cubicBezTo>
                  <a:pt x="65030" y="462999"/>
                  <a:pt x="68127" y="459900"/>
                  <a:pt x="58837" y="459900"/>
                </a:cubicBezTo>
                <a:cubicBezTo>
                  <a:pt x="58837" y="456802"/>
                  <a:pt x="58837" y="456802"/>
                  <a:pt x="58837" y="453703"/>
                </a:cubicBezTo>
                <a:cubicBezTo>
                  <a:pt x="58837" y="450605"/>
                  <a:pt x="61934" y="450605"/>
                  <a:pt x="61934" y="450605"/>
                </a:cubicBezTo>
                <a:cubicBezTo>
                  <a:pt x="58837" y="444408"/>
                  <a:pt x="58837" y="444408"/>
                  <a:pt x="58837" y="438211"/>
                </a:cubicBezTo>
                <a:cubicBezTo>
                  <a:pt x="58837" y="435112"/>
                  <a:pt x="61934" y="441309"/>
                  <a:pt x="61934" y="435112"/>
                </a:cubicBezTo>
                <a:cubicBezTo>
                  <a:pt x="65030" y="438211"/>
                  <a:pt x="68127" y="441309"/>
                  <a:pt x="65030" y="444408"/>
                </a:cubicBezTo>
                <a:cubicBezTo>
                  <a:pt x="68127" y="444408"/>
                  <a:pt x="68127" y="441309"/>
                  <a:pt x="71224" y="441309"/>
                </a:cubicBezTo>
                <a:cubicBezTo>
                  <a:pt x="68127" y="438211"/>
                  <a:pt x="65030" y="438211"/>
                  <a:pt x="68127" y="435112"/>
                </a:cubicBezTo>
                <a:cubicBezTo>
                  <a:pt x="74320" y="435112"/>
                  <a:pt x="74320" y="441309"/>
                  <a:pt x="71224" y="447506"/>
                </a:cubicBezTo>
                <a:cubicBezTo>
                  <a:pt x="77417" y="447506"/>
                  <a:pt x="77417" y="444408"/>
                  <a:pt x="80514" y="444408"/>
                </a:cubicBezTo>
                <a:cubicBezTo>
                  <a:pt x="80514" y="441309"/>
                  <a:pt x="77417" y="441309"/>
                  <a:pt x="80514" y="441309"/>
                </a:cubicBezTo>
                <a:cubicBezTo>
                  <a:pt x="71224" y="438211"/>
                  <a:pt x="71224" y="425817"/>
                  <a:pt x="65030" y="419620"/>
                </a:cubicBezTo>
                <a:cubicBezTo>
                  <a:pt x="74320" y="419620"/>
                  <a:pt x="77417" y="413423"/>
                  <a:pt x="89804" y="413423"/>
                </a:cubicBezTo>
                <a:cubicBezTo>
                  <a:pt x="86707" y="410324"/>
                  <a:pt x="86707" y="401029"/>
                  <a:pt x="80514" y="401029"/>
                </a:cubicBezTo>
                <a:cubicBezTo>
                  <a:pt x="80514" y="397930"/>
                  <a:pt x="89804" y="394832"/>
                  <a:pt x="86707" y="394832"/>
                </a:cubicBezTo>
                <a:cubicBezTo>
                  <a:pt x="86707" y="391733"/>
                  <a:pt x="89804" y="394832"/>
                  <a:pt x="89804" y="391733"/>
                </a:cubicBezTo>
                <a:cubicBezTo>
                  <a:pt x="92901" y="394832"/>
                  <a:pt x="89804" y="394832"/>
                  <a:pt x="89804" y="397930"/>
                </a:cubicBezTo>
                <a:cubicBezTo>
                  <a:pt x="95997" y="394832"/>
                  <a:pt x="99094" y="401029"/>
                  <a:pt x="95997" y="404127"/>
                </a:cubicBezTo>
                <a:cubicBezTo>
                  <a:pt x="99094" y="401029"/>
                  <a:pt x="102191" y="397930"/>
                  <a:pt x="108384" y="401029"/>
                </a:cubicBezTo>
                <a:cubicBezTo>
                  <a:pt x="111481" y="401029"/>
                  <a:pt x="108384" y="394832"/>
                  <a:pt x="111481" y="391733"/>
                </a:cubicBezTo>
                <a:cubicBezTo>
                  <a:pt x="111481" y="388635"/>
                  <a:pt x="111481" y="388635"/>
                  <a:pt x="111481" y="388635"/>
                </a:cubicBezTo>
                <a:cubicBezTo>
                  <a:pt x="102191" y="391733"/>
                  <a:pt x="99094" y="385536"/>
                  <a:pt x="92901" y="385536"/>
                </a:cubicBezTo>
                <a:cubicBezTo>
                  <a:pt x="92901" y="385536"/>
                  <a:pt x="92901" y="385536"/>
                  <a:pt x="95997" y="385536"/>
                </a:cubicBezTo>
                <a:cubicBezTo>
                  <a:pt x="105287" y="388635"/>
                  <a:pt x="102191" y="382438"/>
                  <a:pt x="108384" y="382438"/>
                </a:cubicBezTo>
                <a:cubicBezTo>
                  <a:pt x="102191" y="379339"/>
                  <a:pt x="111481" y="379339"/>
                  <a:pt x="111481" y="373142"/>
                </a:cubicBezTo>
                <a:cubicBezTo>
                  <a:pt x="114577" y="370044"/>
                  <a:pt x="114577" y="373142"/>
                  <a:pt x="114577" y="376241"/>
                </a:cubicBezTo>
                <a:cubicBezTo>
                  <a:pt x="117674" y="373142"/>
                  <a:pt x="117674" y="366945"/>
                  <a:pt x="123867" y="370044"/>
                </a:cubicBezTo>
                <a:cubicBezTo>
                  <a:pt x="123867" y="366945"/>
                  <a:pt x="123867" y="366945"/>
                  <a:pt x="123867" y="363847"/>
                </a:cubicBezTo>
                <a:cubicBezTo>
                  <a:pt x="120771" y="363847"/>
                  <a:pt x="117674" y="363847"/>
                  <a:pt x="117674" y="354551"/>
                </a:cubicBezTo>
                <a:cubicBezTo>
                  <a:pt x="130061" y="363847"/>
                  <a:pt x="120771" y="329763"/>
                  <a:pt x="130061" y="339059"/>
                </a:cubicBezTo>
                <a:cubicBezTo>
                  <a:pt x="136254" y="342157"/>
                  <a:pt x="130061" y="332862"/>
                  <a:pt x="133157" y="332862"/>
                </a:cubicBezTo>
                <a:cubicBezTo>
                  <a:pt x="130061" y="329763"/>
                  <a:pt x="126964" y="329763"/>
                  <a:pt x="114577" y="326665"/>
                </a:cubicBezTo>
                <a:cubicBezTo>
                  <a:pt x="114577" y="329763"/>
                  <a:pt x="117674" y="329763"/>
                  <a:pt x="120771" y="329763"/>
                </a:cubicBezTo>
                <a:cubicBezTo>
                  <a:pt x="117674" y="335960"/>
                  <a:pt x="114577" y="326665"/>
                  <a:pt x="111481" y="329763"/>
                </a:cubicBezTo>
                <a:cubicBezTo>
                  <a:pt x="120771" y="314271"/>
                  <a:pt x="108384" y="295680"/>
                  <a:pt x="126964" y="298778"/>
                </a:cubicBezTo>
                <a:cubicBezTo>
                  <a:pt x="126964" y="295680"/>
                  <a:pt x="126964" y="292581"/>
                  <a:pt x="126964" y="289483"/>
                </a:cubicBezTo>
                <a:cubicBezTo>
                  <a:pt x="126964" y="289483"/>
                  <a:pt x="123867" y="286384"/>
                  <a:pt x="120771" y="286384"/>
                </a:cubicBezTo>
                <a:cubicBezTo>
                  <a:pt x="123867" y="283286"/>
                  <a:pt x="123867" y="277089"/>
                  <a:pt x="126964" y="273990"/>
                </a:cubicBezTo>
                <a:cubicBezTo>
                  <a:pt x="126964" y="273990"/>
                  <a:pt x="120771" y="280187"/>
                  <a:pt x="114577" y="273990"/>
                </a:cubicBezTo>
                <a:cubicBezTo>
                  <a:pt x="123867" y="270892"/>
                  <a:pt x="126964" y="264695"/>
                  <a:pt x="133157" y="261596"/>
                </a:cubicBezTo>
                <a:cubicBezTo>
                  <a:pt x="133157" y="258498"/>
                  <a:pt x="130061" y="257723"/>
                  <a:pt x="127738" y="256561"/>
                </a:cubicBezTo>
                <a:lnTo>
                  <a:pt x="127594" y="255189"/>
                </a:lnTo>
                <a:lnTo>
                  <a:pt x="131609" y="253850"/>
                </a:lnTo>
                <a:cubicBezTo>
                  <a:pt x="132383" y="252301"/>
                  <a:pt x="133157" y="250751"/>
                  <a:pt x="136254" y="252301"/>
                </a:cubicBezTo>
                <a:cubicBezTo>
                  <a:pt x="133157" y="255399"/>
                  <a:pt x="133157" y="264695"/>
                  <a:pt x="139351" y="261596"/>
                </a:cubicBezTo>
                <a:cubicBezTo>
                  <a:pt x="142447" y="258498"/>
                  <a:pt x="136254" y="252301"/>
                  <a:pt x="139351" y="252301"/>
                </a:cubicBezTo>
                <a:cubicBezTo>
                  <a:pt x="139351" y="252301"/>
                  <a:pt x="142447" y="255399"/>
                  <a:pt x="142447" y="252301"/>
                </a:cubicBezTo>
                <a:cubicBezTo>
                  <a:pt x="139351" y="249202"/>
                  <a:pt x="133157" y="252301"/>
                  <a:pt x="133157" y="249202"/>
                </a:cubicBezTo>
                <a:cubicBezTo>
                  <a:pt x="133157" y="250751"/>
                  <a:pt x="131609" y="251526"/>
                  <a:pt x="130061" y="252301"/>
                </a:cubicBezTo>
                <a:lnTo>
                  <a:pt x="127554" y="254809"/>
                </a:lnTo>
                <a:lnTo>
                  <a:pt x="126964" y="249202"/>
                </a:lnTo>
                <a:cubicBezTo>
                  <a:pt x="123867" y="249202"/>
                  <a:pt x="123867" y="252301"/>
                  <a:pt x="120771" y="252301"/>
                </a:cubicBezTo>
                <a:cubicBezTo>
                  <a:pt x="120771" y="246104"/>
                  <a:pt x="130061" y="249202"/>
                  <a:pt x="126964" y="243005"/>
                </a:cubicBezTo>
                <a:cubicBezTo>
                  <a:pt x="139351" y="243005"/>
                  <a:pt x="130061" y="227513"/>
                  <a:pt x="139351" y="218217"/>
                </a:cubicBezTo>
                <a:cubicBezTo>
                  <a:pt x="139351" y="212020"/>
                  <a:pt x="133157" y="221316"/>
                  <a:pt x="133157" y="218217"/>
                </a:cubicBezTo>
                <a:cubicBezTo>
                  <a:pt x="133157" y="212020"/>
                  <a:pt x="139351" y="212020"/>
                  <a:pt x="142447" y="208922"/>
                </a:cubicBezTo>
                <a:cubicBezTo>
                  <a:pt x="142447" y="202725"/>
                  <a:pt x="133157" y="199626"/>
                  <a:pt x="133157" y="190331"/>
                </a:cubicBezTo>
                <a:cubicBezTo>
                  <a:pt x="139351" y="196528"/>
                  <a:pt x="148641" y="208922"/>
                  <a:pt x="148641" y="215119"/>
                </a:cubicBezTo>
                <a:cubicBezTo>
                  <a:pt x="151737" y="218217"/>
                  <a:pt x="154834" y="215119"/>
                  <a:pt x="157931" y="221316"/>
                </a:cubicBezTo>
                <a:cubicBezTo>
                  <a:pt x="164124" y="218217"/>
                  <a:pt x="157931" y="212020"/>
                  <a:pt x="151737" y="212020"/>
                </a:cubicBezTo>
                <a:cubicBezTo>
                  <a:pt x="151737" y="208922"/>
                  <a:pt x="151737" y="205823"/>
                  <a:pt x="151737" y="205823"/>
                </a:cubicBezTo>
                <a:cubicBezTo>
                  <a:pt x="157931" y="202725"/>
                  <a:pt x="154834" y="205823"/>
                  <a:pt x="161028" y="205823"/>
                </a:cubicBezTo>
                <a:cubicBezTo>
                  <a:pt x="151737" y="193429"/>
                  <a:pt x="167221" y="205823"/>
                  <a:pt x="164124" y="193429"/>
                </a:cubicBezTo>
                <a:cubicBezTo>
                  <a:pt x="167221" y="193429"/>
                  <a:pt x="167221" y="196528"/>
                  <a:pt x="167221" y="199626"/>
                </a:cubicBezTo>
                <a:cubicBezTo>
                  <a:pt x="173414" y="199626"/>
                  <a:pt x="173414" y="202725"/>
                  <a:pt x="176511" y="199626"/>
                </a:cubicBezTo>
                <a:cubicBezTo>
                  <a:pt x="176511" y="196528"/>
                  <a:pt x="170318" y="196528"/>
                  <a:pt x="167221" y="193429"/>
                </a:cubicBezTo>
                <a:cubicBezTo>
                  <a:pt x="170318" y="181035"/>
                  <a:pt x="173414" y="174838"/>
                  <a:pt x="164124" y="168641"/>
                </a:cubicBezTo>
                <a:cubicBezTo>
                  <a:pt x="167221" y="162444"/>
                  <a:pt x="176511" y="159346"/>
                  <a:pt x="179608" y="165543"/>
                </a:cubicBezTo>
                <a:cubicBezTo>
                  <a:pt x="182704" y="165543"/>
                  <a:pt x="182704" y="162444"/>
                  <a:pt x="185801" y="162444"/>
                </a:cubicBezTo>
                <a:cubicBezTo>
                  <a:pt x="185801" y="156247"/>
                  <a:pt x="179608" y="156247"/>
                  <a:pt x="176511" y="153149"/>
                </a:cubicBezTo>
                <a:cubicBezTo>
                  <a:pt x="176511" y="150050"/>
                  <a:pt x="179608" y="153149"/>
                  <a:pt x="179608" y="150050"/>
                </a:cubicBezTo>
                <a:cubicBezTo>
                  <a:pt x="185801" y="153149"/>
                  <a:pt x="182704" y="159346"/>
                  <a:pt x="191994" y="156247"/>
                </a:cubicBezTo>
                <a:cubicBezTo>
                  <a:pt x="195091" y="156247"/>
                  <a:pt x="191994" y="153149"/>
                  <a:pt x="198188" y="153149"/>
                </a:cubicBezTo>
                <a:cubicBezTo>
                  <a:pt x="201284" y="146951"/>
                  <a:pt x="195091" y="146951"/>
                  <a:pt x="195091" y="143853"/>
                </a:cubicBezTo>
                <a:cubicBezTo>
                  <a:pt x="198188" y="143853"/>
                  <a:pt x="201284" y="140754"/>
                  <a:pt x="204381" y="140754"/>
                </a:cubicBezTo>
                <a:cubicBezTo>
                  <a:pt x="207478" y="140754"/>
                  <a:pt x="204381" y="143853"/>
                  <a:pt x="204381" y="146951"/>
                </a:cubicBezTo>
                <a:cubicBezTo>
                  <a:pt x="207478" y="140754"/>
                  <a:pt x="213671" y="140754"/>
                  <a:pt x="216768" y="134557"/>
                </a:cubicBezTo>
                <a:cubicBezTo>
                  <a:pt x="216768" y="140754"/>
                  <a:pt x="222961" y="140754"/>
                  <a:pt x="226058" y="143853"/>
                </a:cubicBezTo>
                <a:cubicBezTo>
                  <a:pt x="229155" y="137656"/>
                  <a:pt x="232251" y="140754"/>
                  <a:pt x="232251" y="143853"/>
                </a:cubicBezTo>
                <a:cubicBezTo>
                  <a:pt x="238445" y="143853"/>
                  <a:pt x="232251" y="131459"/>
                  <a:pt x="238445" y="128360"/>
                </a:cubicBezTo>
                <a:cubicBezTo>
                  <a:pt x="238445" y="128360"/>
                  <a:pt x="241541" y="131459"/>
                  <a:pt x="241541" y="134557"/>
                </a:cubicBezTo>
                <a:cubicBezTo>
                  <a:pt x="241541" y="134557"/>
                  <a:pt x="244638" y="131459"/>
                  <a:pt x="244638" y="131459"/>
                </a:cubicBezTo>
                <a:cubicBezTo>
                  <a:pt x="238445" y="119065"/>
                  <a:pt x="250831" y="112868"/>
                  <a:pt x="241541" y="109769"/>
                </a:cubicBezTo>
                <a:cubicBezTo>
                  <a:pt x="241541" y="100474"/>
                  <a:pt x="247735" y="97375"/>
                  <a:pt x="253928" y="94277"/>
                </a:cubicBezTo>
                <a:cubicBezTo>
                  <a:pt x="257025" y="94277"/>
                  <a:pt x="257025" y="97375"/>
                  <a:pt x="253928" y="97375"/>
                </a:cubicBezTo>
                <a:cubicBezTo>
                  <a:pt x="253928" y="100474"/>
                  <a:pt x="257025" y="97375"/>
                  <a:pt x="260121" y="100474"/>
                </a:cubicBezTo>
                <a:cubicBezTo>
                  <a:pt x="257025" y="103572"/>
                  <a:pt x="257025" y="106671"/>
                  <a:pt x="257025" y="109769"/>
                </a:cubicBezTo>
                <a:cubicBezTo>
                  <a:pt x="263218" y="112868"/>
                  <a:pt x="266315" y="100474"/>
                  <a:pt x="266315" y="94277"/>
                </a:cubicBezTo>
                <a:cubicBezTo>
                  <a:pt x="269411" y="97375"/>
                  <a:pt x="269411" y="97375"/>
                  <a:pt x="272508" y="97375"/>
                </a:cubicBezTo>
                <a:cubicBezTo>
                  <a:pt x="272508" y="103572"/>
                  <a:pt x="266315" y="100474"/>
                  <a:pt x="266315" y="106671"/>
                </a:cubicBezTo>
                <a:cubicBezTo>
                  <a:pt x="266315" y="106671"/>
                  <a:pt x="269411" y="106671"/>
                  <a:pt x="269411" y="109769"/>
                </a:cubicBezTo>
                <a:cubicBezTo>
                  <a:pt x="269411" y="109769"/>
                  <a:pt x="269411" y="106671"/>
                  <a:pt x="275605" y="106671"/>
                </a:cubicBezTo>
                <a:cubicBezTo>
                  <a:pt x="272508" y="103572"/>
                  <a:pt x="272508" y="103572"/>
                  <a:pt x="272508" y="100474"/>
                </a:cubicBezTo>
                <a:cubicBezTo>
                  <a:pt x="275605" y="100474"/>
                  <a:pt x="278701" y="106671"/>
                  <a:pt x="281798" y="100474"/>
                </a:cubicBezTo>
                <a:cubicBezTo>
                  <a:pt x="278701" y="109769"/>
                  <a:pt x="275605" y="119065"/>
                  <a:pt x="281798" y="128360"/>
                </a:cubicBezTo>
                <a:cubicBezTo>
                  <a:pt x="284895" y="115966"/>
                  <a:pt x="281798" y="112868"/>
                  <a:pt x="287991" y="97375"/>
                </a:cubicBezTo>
                <a:cubicBezTo>
                  <a:pt x="287991" y="103572"/>
                  <a:pt x="294185" y="122163"/>
                  <a:pt x="306572" y="125262"/>
                </a:cubicBezTo>
                <a:cubicBezTo>
                  <a:pt x="303475" y="125262"/>
                  <a:pt x="300378" y="131459"/>
                  <a:pt x="297282" y="128360"/>
                </a:cubicBezTo>
                <a:cubicBezTo>
                  <a:pt x="294185" y="134557"/>
                  <a:pt x="303475" y="128360"/>
                  <a:pt x="303475" y="134557"/>
                </a:cubicBezTo>
                <a:cubicBezTo>
                  <a:pt x="300378" y="134557"/>
                  <a:pt x="297282" y="134557"/>
                  <a:pt x="294185" y="134557"/>
                </a:cubicBezTo>
                <a:cubicBezTo>
                  <a:pt x="300378" y="137656"/>
                  <a:pt x="297282" y="140754"/>
                  <a:pt x="297282" y="143853"/>
                </a:cubicBezTo>
                <a:cubicBezTo>
                  <a:pt x="303475" y="146951"/>
                  <a:pt x="294185" y="153149"/>
                  <a:pt x="303475" y="153149"/>
                </a:cubicBezTo>
                <a:cubicBezTo>
                  <a:pt x="297282" y="156247"/>
                  <a:pt x="303475" y="159346"/>
                  <a:pt x="300378" y="162444"/>
                </a:cubicBezTo>
                <a:cubicBezTo>
                  <a:pt x="300378" y="165543"/>
                  <a:pt x="309668" y="159346"/>
                  <a:pt x="306572" y="168641"/>
                </a:cubicBezTo>
                <a:cubicBezTo>
                  <a:pt x="306572" y="165543"/>
                  <a:pt x="312765" y="165543"/>
                  <a:pt x="315862" y="165543"/>
                </a:cubicBezTo>
                <a:cubicBezTo>
                  <a:pt x="315862" y="159346"/>
                  <a:pt x="312765" y="165543"/>
                  <a:pt x="306572" y="165543"/>
                </a:cubicBezTo>
                <a:cubicBezTo>
                  <a:pt x="306572" y="153149"/>
                  <a:pt x="306572" y="153149"/>
                  <a:pt x="303475" y="143853"/>
                </a:cubicBezTo>
                <a:cubicBezTo>
                  <a:pt x="306572" y="146951"/>
                  <a:pt x="309668" y="143853"/>
                  <a:pt x="312765" y="143853"/>
                </a:cubicBezTo>
                <a:cubicBezTo>
                  <a:pt x="315862" y="150050"/>
                  <a:pt x="309668" y="146951"/>
                  <a:pt x="309668" y="153149"/>
                </a:cubicBezTo>
                <a:cubicBezTo>
                  <a:pt x="312765" y="156247"/>
                  <a:pt x="315862" y="153149"/>
                  <a:pt x="315862" y="156247"/>
                </a:cubicBezTo>
                <a:cubicBezTo>
                  <a:pt x="315862" y="143853"/>
                  <a:pt x="325152" y="137656"/>
                  <a:pt x="318958" y="125262"/>
                </a:cubicBezTo>
                <a:cubicBezTo>
                  <a:pt x="318958" y="122163"/>
                  <a:pt x="322055" y="125262"/>
                  <a:pt x="325152" y="125262"/>
                </a:cubicBezTo>
                <a:cubicBezTo>
                  <a:pt x="328248" y="115966"/>
                  <a:pt x="315862" y="115966"/>
                  <a:pt x="312765" y="125262"/>
                </a:cubicBezTo>
                <a:cubicBezTo>
                  <a:pt x="306572" y="122163"/>
                  <a:pt x="312765" y="119065"/>
                  <a:pt x="309668" y="115966"/>
                </a:cubicBezTo>
                <a:cubicBezTo>
                  <a:pt x="312765" y="112868"/>
                  <a:pt x="312765" y="106671"/>
                  <a:pt x="318958" y="109769"/>
                </a:cubicBezTo>
                <a:cubicBezTo>
                  <a:pt x="315862" y="97375"/>
                  <a:pt x="331345" y="100474"/>
                  <a:pt x="325152" y="88080"/>
                </a:cubicBezTo>
                <a:cubicBezTo>
                  <a:pt x="322055" y="88080"/>
                  <a:pt x="322055" y="88080"/>
                  <a:pt x="318958" y="84981"/>
                </a:cubicBezTo>
                <a:cubicBezTo>
                  <a:pt x="322055" y="81883"/>
                  <a:pt x="318958" y="78784"/>
                  <a:pt x="315862" y="75686"/>
                </a:cubicBezTo>
                <a:cubicBezTo>
                  <a:pt x="309668" y="75686"/>
                  <a:pt x="318958" y="78784"/>
                  <a:pt x="315862" y="81883"/>
                </a:cubicBezTo>
                <a:cubicBezTo>
                  <a:pt x="312765" y="84981"/>
                  <a:pt x="312765" y="75686"/>
                  <a:pt x="309668" y="81883"/>
                </a:cubicBezTo>
                <a:cubicBezTo>
                  <a:pt x="306572" y="78784"/>
                  <a:pt x="303475" y="78784"/>
                  <a:pt x="303475" y="72587"/>
                </a:cubicBezTo>
                <a:cubicBezTo>
                  <a:pt x="306572" y="72587"/>
                  <a:pt x="306572" y="75686"/>
                  <a:pt x="306572" y="78784"/>
                </a:cubicBezTo>
                <a:lnTo>
                  <a:pt x="313623" y="70986"/>
                </a:lnTo>
                <a:lnTo>
                  <a:pt x="314715" y="72807"/>
                </a:lnTo>
                <a:cubicBezTo>
                  <a:pt x="333337" y="69704"/>
                  <a:pt x="342472" y="69329"/>
                  <a:pt x="350766" y="66870"/>
                </a:cubicBezTo>
                <a:lnTo>
                  <a:pt x="358106" y="63537"/>
                </a:lnTo>
                <a:lnTo>
                  <a:pt x="359215" y="66390"/>
                </a:lnTo>
                <a:lnTo>
                  <a:pt x="361385" y="62047"/>
                </a:lnTo>
                <a:lnTo>
                  <a:pt x="363657" y="61016"/>
                </a:lnTo>
                <a:lnTo>
                  <a:pt x="380892" y="49034"/>
                </a:lnTo>
                <a:lnTo>
                  <a:pt x="380892" y="53996"/>
                </a:lnTo>
                <a:cubicBezTo>
                  <a:pt x="387085" y="50898"/>
                  <a:pt x="390182" y="53996"/>
                  <a:pt x="396375" y="53996"/>
                </a:cubicBezTo>
                <a:cubicBezTo>
                  <a:pt x="393279" y="50898"/>
                  <a:pt x="390956" y="48574"/>
                  <a:pt x="388634" y="45863"/>
                </a:cubicBezTo>
                <a:lnTo>
                  <a:pt x="386760" y="43332"/>
                </a:lnTo>
                <a:lnTo>
                  <a:pt x="404824" y="24894"/>
                </a:lnTo>
                <a:cubicBezTo>
                  <a:pt x="412732" y="16375"/>
                  <a:pt x="421083" y="8588"/>
                  <a:pt x="430539" y="5751"/>
                </a:cubicBezTo>
                <a:lnTo>
                  <a:pt x="446728" y="2935"/>
                </a:lnTo>
                <a:lnTo>
                  <a:pt x="449019" y="7519"/>
                </a:lnTo>
                <a:cubicBezTo>
                  <a:pt x="449019" y="10617"/>
                  <a:pt x="449019" y="13716"/>
                  <a:pt x="452116" y="13716"/>
                </a:cubicBezTo>
                <a:cubicBezTo>
                  <a:pt x="452116" y="9068"/>
                  <a:pt x="452890" y="5970"/>
                  <a:pt x="452890" y="3258"/>
                </a:cubicBezTo>
                <a:lnTo>
                  <a:pt x="452277" y="1970"/>
                </a:lnTo>
                <a:lnTo>
                  <a:pt x="455891" y="1341"/>
                </a:lnTo>
                <a:lnTo>
                  <a:pt x="458309" y="4420"/>
                </a:lnTo>
                <a:lnTo>
                  <a:pt x="457576" y="1048"/>
                </a:lnTo>
                <a:close/>
              </a:path>
            </a:pathLst>
          </a:custGeom>
          <a:solidFill>
            <a:schemeClr val="tx1">
              <a:lumMod val="85000"/>
              <a:lumOff val="15000"/>
            </a:schemeClr>
          </a:solidFill>
          <a:ln>
            <a:noFill/>
          </a:ln>
        </p:spPr>
        <p:txBody>
          <a:bodyPr vert="horz" wrap="square" lIns="51435" tIns="25718" rIns="51435" bIns="25718"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
        <p:nvSpPr>
          <p:cNvPr id="29" name="文本框 28">
            <a:extLst>
              <a:ext uri="{FF2B5EF4-FFF2-40B4-BE49-F238E27FC236}">
                <a16:creationId xmlns:a16="http://schemas.microsoft.com/office/drawing/2014/main" id="{351EA37F-62AF-6F77-37B3-1103BF095716}"/>
              </a:ext>
            </a:extLst>
          </p:cNvPr>
          <p:cNvSpPr txBox="1"/>
          <p:nvPr/>
        </p:nvSpPr>
        <p:spPr>
          <a:xfrm>
            <a:off x="5688995" y="1480920"/>
            <a:ext cx="671673" cy="312448"/>
          </a:xfrm>
          <a:prstGeom prst="rect">
            <a:avLst/>
          </a:prstGeom>
          <a:noFill/>
        </p:spPr>
        <p:txBody>
          <a:bodyPr wrap="square" lIns="0" tIns="0" rIns="0" bIns="0" rtlCol="0">
            <a:noAutofit/>
          </a:bodyPr>
          <a:lstStyle/>
          <a:p>
            <a:pPr algn="l"/>
            <a:r>
              <a:rPr lang="en-US" altLang="zh-CN" sz="2000" dirty="0">
                <a:solidFill>
                  <a:schemeClr val="bg1"/>
                </a:solidFill>
                <a:latin typeface="+mn-ea"/>
              </a:rPr>
              <a:t>20XX</a:t>
            </a:r>
            <a:endParaRPr lang="zh-CN" altLang="en-US" sz="2000" b="1" dirty="0">
              <a:solidFill>
                <a:schemeClr val="bg1"/>
              </a:solidFill>
              <a:latin typeface="+mj-lt"/>
              <a:ea typeface="+mj-ea"/>
            </a:endParaRPr>
          </a:p>
        </p:txBody>
      </p:sp>
      <p:sp>
        <p:nvSpPr>
          <p:cNvPr id="38" name="文本框 37">
            <a:extLst>
              <a:ext uri="{FF2B5EF4-FFF2-40B4-BE49-F238E27FC236}">
                <a16:creationId xmlns:a16="http://schemas.microsoft.com/office/drawing/2014/main" id="{30343BE4-7380-D4BE-9A21-EFD4D7B75E18}"/>
              </a:ext>
            </a:extLst>
          </p:cNvPr>
          <p:cNvSpPr txBox="1"/>
          <p:nvPr/>
        </p:nvSpPr>
        <p:spPr>
          <a:xfrm>
            <a:off x="6247436" y="2031599"/>
            <a:ext cx="2419969" cy="1341649"/>
          </a:xfrm>
          <a:prstGeom prst="rect">
            <a:avLst/>
          </a:prstGeom>
          <a:noFill/>
        </p:spPr>
        <p:txBody>
          <a:bodyPr wrap="square" lIns="0" tIns="0" rIns="0" bIns="0" rtlCol="0">
            <a:noAutofit/>
          </a:bodyPr>
          <a:lstStyle/>
          <a:p>
            <a:pPr>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a:t>
            </a:r>
            <a:endParaRPr lang="zh-CN" altLang="en-US" sz="1600" dirty="0">
              <a:solidFill>
                <a:schemeClr val="tx1">
                  <a:lumMod val="75000"/>
                  <a:lumOff val="25000"/>
                </a:schemeClr>
              </a:solidFill>
              <a:latin typeface="+mn-ea"/>
            </a:endParaRPr>
          </a:p>
        </p:txBody>
      </p:sp>
      <p:pic>
        <p:nvPicPr>
          <p:cNvPr id="33" name="图片 32" descr="C:\Users\Thinkpad\Desktop\s.png">
            <a:extLst>
              <a:ext uri="{FF2B5EF4-FFF2-40B4-BE49-F238E27FC236}">
                <a16:creationId xmlns:a16="http://schemas.microsoft.com/office/drawing/2014/main" id="{1B4825D4-F759-99FA-C34A-289A3FACACAA}"/>
              </a:ext>
            </a:extLst>
          </p:cNvPr>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a:ext>
            </a:extLst>
          </a:blip>
          <a:srcRect r="11057"/>
          <a:stretch/>
        </p:blipFill>
        <p:spPr bwMode="auto">
          <a:xfrm rot="16200000" flipH="1" flipV="1">
            <a:off x="7205434" y="4589460"/>
            <a:ext cx="1854805" cy="287505"/>
          </a:xfrm>
          <a:custGeom>
            <a:avLst/>
            <a:gdLst>
              <a:gd name="connsiteX0" fmla="*/ 0 w 10372492"/>
              <a:gd name="connsiteY0" fmla="*/ 0 h 1114373"/>
              <a:gd name="connsiteX1" fmla="*/ 10372492 w 10372492"/>
              <a:gd name="connsiteY1" fmla="*/ 0 h 1114373"/>
              <a:gd name="connsiteX2" fmla="*/ 10372492 w 10372492"/>
              <a:gd name="connsiteY2" fmla="*/ 1114373 h 1114373"/>
              <a:gd name="connsiteX3" fmla="*/ 0 w 10372492"/>
              <a:gd name="connsiteY3" fmla="*/ 1114373 h 1114373"/>
            </a:gdLst>
            <a:ahLst/>
            <a:cxnLst>
              <a:cxn ang="0">
                <a:pos x="connsiteX0" y="connsiteY0"/>
              </a:cxn>
              <a:cxn ang="0">
                <a:pos x="connsiteX1" y="connsiteY1"/>
              </a:cxn>
              <a:cxn ang="0">
                <a:pos x="connsiteX2" y="connsiteY2"/>
              </a:cxn>
              <a:cxn ang="0">
                <a:pos x="connsiteX3" y="connsiteY3"/>
              </a:cxn>
            </a:cxnLst>
            <a:rect l="l" t="t" r="r" b="b"/>
            <a:pathLst>
              <a:path w="10372492" h="1114373">
                <a:moveTo>
                  <a:pt x="0" y="0"/>
                </a:moveTo>
                <a:lnTo>
                  <a:pt x="10372492" y="0"/>
                </a:lnTo>
                <a:lnTo>
                  <a:pt x="10372492" y="1114373"/>
                </a:lnTo>
                <a:lnTo>
                  <a:pt x="0" y="1114373"/>
                </a:lnTo>
                <a:close/>
              </a:path>
            </a:pathLst>
          </a:custGeom>
          <a:noFill/>
          <a:extLst>
            <a:ext uri="{909E8E84-426E-40DD-AFC4-6F175D3DCCD1}">
              <a14:hiddenFill xmlns:a14="http://schemas.microsoft.com/office/drawing/2010/main">
                <a:solidFill>
                  <a:srgbClr val="FFFFFF"/>
                </a:solidFill>
              </a14:hiddenFill>
            </a:ext>
          </a:extLst>
        </p:spPr>
      </p:pic>
      <p:sp>
        <p:nvSpPr>
          <p:cNvPr id="34" name="任意多边形: 形状 33">
            <a:extLst>
              <a:ext uri="{FF2B5EF4-FFF2-40B4-BE49-F238E27FC236}">
                <a16:creationId xmlns:a16="http://schemas.microsoft.com/office/drawing/2014/main" id="{DDF09016-A442-85EF-DA52-6B64FDE3DF20}"/>
              </a:ext>
            </a:extLst>
          </p:cNvPr>
          <p:cNvSpPr/>
          <p:nvPr/>
        </p:nvSpPr>
        <p:spPr bwMode="auto">
          <a:xfrm>
            <a:off x="7687590" y="5619594"/>
            <a:ext cx="890492" cy="816112"/>
          </a:xfrm>
          <a:custGeom>
            <a:avLst/>
            <a:gdLst>
              <a:gd name="connsiteX0" fmla="*/ 362312 w 1015711"/>
              <a:gd name="connsiteY0" fmla="*/ 875100 h 930873"/>
              <a:gd name="connsiteX1" fmla="*/ 363159 w 1015711"/>
              <a:gd name="connsiteY1" fmla="*/ 881456 h 930873"/>
              <a:gd name="connsiteX2" fmla="*/ 362312 w 1015711"/>
              <a:gd name="connsiteY2" fmla="*/ 881297 h 930873"/>
              <a:gd name="connsiteX3" fmla="*/ 362312 w 1015711"/>
              <a:gd name="connsiteY3" fmla="*/ 875100 h 930873"/>
              <a:gd name="connsiteX4" fmla="*/ 387085 w 1015711"/>
              <a:gd name="connsiteY4" fmla="*/ 872002 h 930873"/>
              <a:gd name="connsiteX5" fmla="*/ 393279 w 1015711"/>
              <a:gd name="connsiteY5" fmla="*/ 893691 h 930873"/>
              <a:gd name="connsiteX6" fmla="*/ 399472 w 1015711"/>
              <a:gd name="connsiteY6" fmla="*/ 893691 h 930873"/>
              <a:gd name="connsiteX7" fmla="*/ 387085 w 1015711"/>
              <a:gd name="connsiteY7" fmla="*/ 872002 h 930873"/>
              <a:gd name="connsiteX8" fmla="*/ 527597 w 1015711"/>
              <a:gd name="connsiteY8" fmla="*/ 870840 h 930873"/>
              <a:gd name="connsiteX9" fmla="*/ 523339 w 1015711"/>
              <a:gd name="connsiteY9" fmla="*/ 872002 h 930873"/>
              <a:gd name="connsiteX10" fmla="*/ 523339 w 1015711"/>
              <a:gd name="connsiteY10" fmla="*/ 881297 h 930873"/>
              <a:gd name="connsiteX11" fmla="*/ 529533 w 1015711"/>
              <a:gd name="connsiteY11" fmla="*/ 878199 h 930873"/>
              <a:gd name="connsiteX12" fmla="*/ 526436 w 1015711"/>
              <a:gd name="connsiteY12" fmla="*/ 872002 h 930873"/>
              <a:gd name="connsiteX13" fmla="*/ 529533 w 1015711"/>
              <a:gd name="connsiteY13" fmla="*/ 872002 h 930873"/>
              <a:gd name="connsiteX14" fmla="*/ 527597 w 1015711"/>
              <a:gd name="connsiteY14" fmla="*/ 870840 h 930873"/>
              <a:gd name="connsiteX15" fmla="*/ 452116 w 1015711"/>
              <a:gd name="connsiteY15" fmla="*/ 868903 h 930873"/>
              <a:gd name="connsiteX16" fmla="*/ 439729 w 1015711"/>
              <a:gd name="connsiteY16" fmla="*/ 872002 h 930873"/>
              <a:gd name="connsiteX17" fmla="*/ 449019 w 1015711"/>
              <a:gd name="connsiteY17" fmla="*/ 875100 h 930873"/>
              <a:gd name="connsiteX18" fmla="*/ 452116 w 1015711"/>
              <a:gd name="connsiteY18" fmla="*/ 868903 h 930873"/>
              <a:gd name="connsiteX19" fmla="*/ 418052 w 1015711"/>
              <a:gd name="connsiteY19" fmla="*/ 862706 h 930873"/>
              <a:gd name="connsiteX20" fmla="*/ 405665 w 1015711"/>
              <a:gd name="connsiteY20" fmla="*/ 865805 h 930873"/>
              <a:gd name="connsiteX21" fmla="*/ 414955 w 1015711"/>
              <a:gd name="connsiteY21" fmla="*/ 878199 h 930873"/>
              <a:gd name="connsiteX22" fmla="*/ 424245 w 1015711"/>
              <a:gd name="connsiteY22" fmla="*/ 875100 h 930873"/>
              <a:gd name="connsiteX23" fmla="*/ 418052 w 1015711"/>
              <a:gd name="connsiteY23" fmla="*/ 862706 h 930873"/>
              <a:gd name="connsiteX24" fmla="*/ 680427 w 1015711"/>
              <a:gd name="connsiteY24" fmla="*/ 856201 h 930873"/>
              <a:gd name="connsiteX25" fmla="*/ 681270 w 1015711"/>
              <a:gd name="connsiteY25" fmla="*/ 856509 h 930873"/>
              <a:gd name="connsiteX26" fmla="*/ 675077 w 1015711"/>
              <a:gd name="connsiteY26" fmla="*/ 859608 h 930873"/>
              <a:gd name="connsiteX27" fmla="*/ 789654 w 1015711"/>
              <a:gd name="connsiteY27" fmla="*/ 850312 h 930873"/>
              <a:gd name="connsiteX28" fmla="*/ 777267 w 1015711"/>
              <a:gd name="connsiteY28" fmla="*/ 856509 h 930873"/>
              <a:gd name="connsiteX29" fmla="*/ 789654 w 1015711"/>
              <a:gd name="connsiteY29" fmla="*/ 850312 h 930873"/>
              <a:gd name="connsiteX30" fmla="*/ 746300 w 1015711"/>
              <a:gd name="connsiteY30" fmla="*/ 850312 h 930873"/>
              <a:gd name="connsiteX31" fmla="*/ 730817 w 1015711"/>
              <a:gd name="connsiteY31" fmla="*/ 856509 h 930873"/>
              <a:gd name="connsiteX32" fmla="*/ 746300 w 1015711"/>
              <a:gd name="connsiteY32" fmla="*/ 850312 h 930873"/>
              <a:gd name="connsiteX33" fmla="*/ 396375 w 1015711"/>
              <a:gd name="connsiteY33" fmla="*/ 850312 h 930873"/>
              <a:gd name="connsiteX34" fmla="*/ 399472 w 1015711"/>
              <a:gd name="connsiteY34" fmla="*/ 862706 h 930873"/>
              <a:gd name="connsiteX35" fmla="*/ 405665 w 1015711"/>
              <a:gd name="connsiteY35" fmla="*/ 859608 h 930873"/>
              <a:gd name="connsiteX36" fmla="*/ 418052 w 1015711"/>
              <a:gd name="connsiteY36" fmla="*/ 856509 h 930873"/>
              <a:gd name="connsiteX37" fmla="*/ 405665 w 1015711"/>
              <a:gd name="connsiteY37" fmla="*/ 850312 h 930873"/>
              <a:gd name="connsiteX38" fmla="*/ 396375 w 1015711"/>
              <a:gd name="connsiteY38" fmla="*/ 850312 h 930873"/>
              <a:gd name="connsiteX39" fmla="*/ 343732 w 1015711"/>
              <a:gd name="connsiteY39" fmla="*/ 850312 h 930873"/>
              <a:gd name="connsiteX40" fmla="*/ 343732 w 1015711"/>
              <a:gd name="connsiteY40" fmla="*/ 862706 h 930873"/>
              <a:gd name="connsiteX41" fmla="*/ 346828 w 1015711"/>
              <a:gd name="connsiteY41" fmla="*/ 862706 h 930873"/>
              <a:gd name="connsiteX42" fmla="*/ 346828 w 1015711"/>
              <a:gd name="connsiteY42" fmla="*/ 856509 h 930873"/>
              <a:gd name="connsiteX43" fmla="*/ 356118 w 1015711"/>
              <a:gd name="connsiteY43" fmla="*/ 859608 h 930873"/>
              <a:gd name="connsiteX44" fmla="*/ 362312 w 1015711"/>
              <a:gd name="connsiteY44" fmla="*/ 850312 h 930873"/>
              <a:gd name="connsiteX45" fmla="*/ 353022 w 1015711"/>
              <a:gd name="connsiteY45" fmla="*/ 856509 h 930873"/>
              <a:gd name="connsiteX46" fmla="*/ 343732 w 1015711"/>
              <a:gd name="connsiteY46" fmla="*/ 850312 h 930873"/>
              <a:gd name="connsiteX47" fmla="*/ 334442 w 1015711"/>
              <a:gd name="connsiteY47" fmla="*/ 850312 h 930873"/>
              <a:gd name="connsiteX48" fmla="*/ 337538 w 1015711"/>
              <a:gd name="connsiteY48" fmla="*/ 862706 h 930873"/>
              <a:gd name="connsiteX49" fmla="*/ 340635 w 1015711"/>
              <a:gd name="connsiteY49" fmla="*/ 859608 h 930873"/>
              <a:gd name="connsiteX50" fmla="*/ 334442 w 1015711"/>
              <a:gd name="connsiteY50" fmla="*/ 850312 h 930873"/>
              <a:gd name="connsiteX51" fmla="*/ 678173 w 1015711"/>
              <a:gd name="connsiteY51" fmla="*/ 831721 h 930873"/>
              <a:gd name="connsiteX52" fmla="*/ 672754 w 1015711"/>
              <a:gd name="connsiteY52" fmla="*/ 833658 h 930873"/>
              <a:gd name="connsiteX53" fmla="*/ 672599 w 1015711"/>
              <a:gd name="connsiteY53" fmla="*/ 834510 h 930873"/>
              <a:gd name="connsiteX54" fmla="*/ 671980 w 1015711"/>
              <a:gd name="connsiteY54" fmla="*/ 834820 h 930873"/>
              <a:gd name="connsiteX55" fmla="*/ 672496 w 1015711"/>
              <a:gd name="connsiteY55" fmla="*/ 835078 h 930873"/>
              <a:gd name="connsiteX56" fmla="*/ 671980 w 1015711"/>
              <a:gd name="connsiteY56" fmla="*/ 837918 h 930873"/>
              <a:gd name="connsiteX57" fmla="*/ 678173 w 1015711"/>
              <a:gd name="connsiteY57" fmla="*/ 837918 h 930873"/>
              <a:gd name="connsiteX58" fmla="*/ 672496 w 1015711"/>
              <a:gd name="connsiteY58" fmla="*/ 835078 h 930873"/>
              <a:gd name="connsiteX59" fmla="*/ 672599 w 1015711"/>
              <a:gd name="connsiteY59" fmla="*/ 834510 h 930873"/>
              <a:gd name="connsiteX60" fmla="*/ 668883 w 1015711"/>
              <a:gd name="connsiteY60" fmla="*/ 831721 h 930873"/>
              <a:gd name="connsiteX61" fmla="*/ 659593 w 1015711"/>
              <a:gd name="connsiteY61" fmla="*/ 841017 h 930873"/>
              <a:gd name="connsiteX62" fmla="*/ 668883 w 1015711"/>
              <a:gd name="connsiteY62" fmla="*/ 841017 h 930873"/>
              <a:gd name="connsiteX63" fmla="*/ 668883 w 1015711"/>
              <a:gd name="connsiteY63" fmla="*/ 831721 h 930873"/>
              <a:gd name="connsiteX64" fmla="*/ 696753 w 1015711"/>
              <a:gd name="connsiteY64" fmla="*/ 822425 h 930873"/>
              <a:gd name="connsiteX65" fmla="*/ 690560 w 1015711"/>
              <a:gd name="connsiteY65" fmla="*/ 834820 h 930873"/>
              <a:gd name="connsiteX66" fmla="*/ 699850 w 1015711"/>
              <a:gd name="connsiteY66" fmla="*/ 828623 h 930873"/>
              <a:gd name="connsiteX67" fmla="*/ 696753 w 1015711"/>
              <a:gd name="connsiteY67" fmla="*/ 822425 h 930873"/>
              <a:gd name="connsiteX68" fmla="*/ 346828 w 1015711"/>
              <a:gd name="connsiteY68" fmla="*/ 822425 h 930873"/>
              <a:gd name="connsiteX69" fmla="*/ 325152 w 1015711"/>
              <a:gd name="connsiteY69" fmla="*/ 831721 h 930873"/>
              <a:gd name="connsiteX70" fmla="*/ 328248 w 1015711"/>
              <a:gd name="connsiteY70" fmla="*/ 841017 h 930873"/>
              <a:gd name="connsiteX71" fmla="*/ 353022 w 1015711"/>
              <a:gd name="connsiteY71" fmla="*/ 831721 h 930873"/>
              <a:gd name="connsiteX72" fmla="*/ 346828 w 1015711"/>
              <a:gd name="connsiteY72" fmla="*/ 822425 h 930873"/>
              <a:gd name="connsiteX73" fmla="*/ 675077 w 1015711"/>
              <a:gd name="connsiteY73" fmla="*/ 819327 h 930873"/>
              <a:gd name="connsiteX74" fmla="*/ 681270 w 1015711"/>
              <a:gd name="connsiteY74" fmla="*/ 825524 h 930873"/>
              <a:gd name="connsiteX75" fmla="*/ 684367 w 1015711"/>
              <a:gd name="connsiteY75" fmla="*/ 819327 h 930873"/>
              <a:gd name="connsiteX76" fmla="*/ 675077 w 1015711"/>
              <a:gd name="connsiteY76" fmla="*/ 819327 h 930873"/>
              <a:gd name="connsiteX77" fmla="*/ 789654 w 1015711"/>
              <a:gd name="connsiteY77" fmla="*/ 816228 h 930873"/>
              <a:gd name="connsiteX78" fmla="*/ 783460 w 1015711"/>
              <a:gd name="connsiteY78" fmla="*/ 841017 h 930873"/>
              <a:gd name="connsiteX79" fmla="*/ 783460 w 1015711"/>
              <a:gd name="connsiteY79" fmla="*/ 834820 h 930873"/>
              <a:gd name="connsiteX80" fmla="*/ 777267 w 1015711"/>
              <a:gd name="connsiteY80" fmla="*/ 834820 h 930873"/>
              <a:gd name="connsiteX81" fmla="*/ 774170 w 1015711"/>
              <a:gd name="connsiteY81" fmla="*/ 850312 h 930873"/>
              <a:gd name="connsiteX82" fmla="*/ 764880 w 1015711"/>
              <a:gd name="connsiteY82" fmla="*/ 856509 h 930873"/>
              <a:gd name="connsiteX83" fmla="*/ 774170 w 1015711"/>
              <a:gd name="connsiteY83" fmla="*/ 850312 h 930873"/>
              <a:gd name="connsiteX84" fmla="*/ 783460 w 1015711"/>
              <a:gd name="connsiteY84" fmla="*/ 847214 h 930873"/>
              <a:gd name="connsiteX85" fmla="*/ 789654 w 1015711"/>
              <a:gd name="connsiteY85" fmla="*/ 822425 h 930873"/>
              <a:gd name="connsiteX86" fmla="*/ 795847 w 1015711"/>
              <a:gd name="connsiteY86" fmla="*/ 825524 h 930873"/>
              <a:gd name="connsiteX87" fmla="*/ 789654 w 1015711"/>
              <a:gd name="connsiteY87" fmla="*/ 816228 h 930873"/>
              <a:gd name="connsiteX88" fmla="*/ 418052 w 1015711"/>
              <a:gd name="connsiteY88" fmla="*/ 816228 h 930873"/>
              <a:gd name="connsiteX89" fmla="*/ 411859 w 1015711"/>
              <a:gd name="connsiteY89" fmla="*/ 822425 h 930873"/>
              <a:gd name="connsiteX90" fmla="*/ 408762 w 1015711"/>
              <a:gd name="connsiteY90" fmla="*/ 822425 h 930873"/>
              <a:gd name="connsiteX91" fmla="*/ 421149 w 1015711"/>
              <a:gd name="connsiteY91" fmla="*/ 822425 h 930873"/>
              <a:gd name="connsiteX92" fmla="*/ 418052 w 1015711"/>
              <a:gd name="connsiteY92" fmla="*/ 816228 h 930873"/>
              <a:gd name="connsiteX93" fmla="*/ 802428 w 1015711"/>
              <a:gd name="connsiteY93" fmla="*/ 814292 h 930873"/>
              <a:gd name="connsiteX94" fmla="*/ 798944 w 1015711"/>
              <a:gd name="connsiteY94" fmla="*/ 819327 h 930873"/>
              <a:gd name="connsiteX95" fmla="*/ 802040 w 1015711"/>
              <a:gd name="connsiteY95" fmla="*/ 831721 h 930873"/>
              <a:gd name="connsiteX96" fmla="*/ 792750 w 1015711"/>
              <a:gd name="connsiteY96" fmla="*/ 834820 h 930873"/>
              <a:gd name="connsiteX97" fmla="*/ 795847 w 1015711"/>
              <a:gd name="connsiteY97" fmla="*/ 841017 h 930873"/>
              <a:gd name="connsiteX98" fmla="*/ 814427 w 1015711"/>
              <a:gd name="connsiteY98" fmla="*/ 828623 h 930873"/>
              <a:gd name="connsiteX99" fmla="*/ 811331 w 1015711"/>
              <a:gd name="connsiteY99" fmla="*/ 831721 h 930873"/>
              <a:gd name="connsiteX100" fmla="*/ 808234 w 1015711"/>
              <a:gd name="connsiteY100" fmla="*/ 816228 h 930873"/>
              <a:gd name="connsiteX101" fmla="*/ 802428 w 1015711"/>
              <a:gd name="connsiteY101" fmla="*/ 814292 h 930873"/>
              <a:gd name="connsiteX102" fmla="*/ 696753 w 1015711"/>
              <a:gd name="connsiteY102" fmla="*/ 813130 h 930873"/>
              <a:gd name="connsiteX103" fmla="*/ 702947 w 1015711"/>
              <a:gd name="connsiteY103" fmla="*/ 825524 h 930873"/>
              <a:gd name="connsiteX104" fmla="*/ 702947 w 1015711"/>
              <a:gd name="connsiteY104" fmla="*/ 816228 h 930873"/>
              <a:gd name="connsiteX105" fmla="*/ 696753 w 1015711"/>
              <a:gd name="connsiteY105" fmla="*/ 813130 h 930873"/>
              <a:gd name="connsiteX106" fmla="*/ 368505 w 1015711"/>
              <a:gd name="connsiteY106" fmla="*/ 810031 h 930873"/>
              <a:gd name="connsiteX107" fmla="*/ 359215 w 1015711"/>
              <a:gd name="connsiteY107" fmla="*/ 819327 h 930873"/>
              <a:gd name="connsiteX108" fmla="*/ 368505 w 1015711"/>
              <a:gd name="connsiteY108" fmla="*/ 810031 h 930873"/>
              <a:gd name="connsiteX109" fmla="*/ 808234 w 1015711"/>
              <a:gd name="connsiteY109" fmla="*/ 806933 h 930873"/>
              <a:gd name="connsiteX110" fmla="*/ 798944 w 1015711"/>
              <a:gd name="connsiteY110" fmla="*/ 810031 h 930873"/>
              <a:gd name="connsiteX111" fmla="*/ 808234 w 1015711"/>
              <a:gd name="connsiteY111" fmla="*/ 806933 h 930873"/>
              <a:gd name="connsiteX112" fmla="*/ 467599 w 1015711"/>
              <a:gd name="connsiteY112" fmla="*/ 800736 h 930873"/>
              <a:gd name="connsiteX113" fmla="*/ 455212 w 1015711"/>
              <a:gd name="connsiteY113" fmla="*/ 803834 h 930873"/>
              <a:gd name="connsiteX114" fmla="*/ 449019 w 1015711"/>
              <a:gd name="connsiteY114" fmla="*/ 816228 h 930873"/>
              <a:gd name="connsiteX115" fmla="*/ 445922 w 1015711"/>
              <a:gd name="connsiteY115" fmla="*/ 810031 h 930873"/>
              <a:gd name="connsiteX116" fmla="*/ 436632 w 1015711"/>
              <a:gd name="connsiteY116" fmla="*/ 806933 h 930873"/>
              <a:gd name="connsiteX117" fmla="*/ 433535 w 1015711"/>
              <a:gd name="connsiteY117" fmla="*/ 810031 h 930873"/>
              <a:gd name="connsiteX118" fmla="*/ 436632 w 1015711"/>
              <a:gd name="connsiteY118" fmla="*/ 816228 h 930873"/>
              <a:gd name="connsiteX119" fmla="*/ 439729 w 1015711"/>
              <a:gd name="connsiteY119" fmla="*/ 819327 h 930873"/>
              <a:gd name="connsiteX120" fmla="*/ 439729 w 1015711"/>
              <a:gd name="connsiteY120" fmla="*/ 844115 h 930873"/>
              <a:gd name="connsiteX121" fmla="*/ 433535 w 1015711"/>
              <a:gd name="connsiteY121" fmla="*/ 813130 h 930873"/>
              <a:gd name="connsiteX122" fmla="*/ 424245 w 1015711"/>
              <a:gd name="connsiteY122" fmla="*/ 825524 h 930873"/>
              <a:gd name="connsiteX123" fmla="*/ 396375 w 1015711"/>
              <a:gd name="connsiteY123" fmla="*/ 831721 h 930873"/>
              <a:gd name="connsiteX124" fmla="*/ 396375 w 1015711"/>
              <a:gd name="connsiteY124" fmla="*/ 825524 h 930873"/>
              <a:gd name="connsiteX125" fmla="*/ 396375 w 1015711"/>
              <a:gd name="connsiteY125" fmla="*/ 837918 h 930873"/>
              <a:gd name="connsiteX126" fmla="*/ 399472 w 1015711"/>
              <a:gd name="connsiteY126" fmla="*/ 834820 h 930873"/>
              <a:gd name="connsiteX127" fmla="*/ 408762 w 1015711"/>
              <a:gd name="connsiteY127" fmla="*/ 837918 h 930873"/>
              <a:gd name="connsiteX128" fmla="*/ 405665 w 1015711"/>
              <a:gd name="connsiteY128" fmla="*/ 847214 h 930873"/>
              <a:gd name="connsiteX129" fmla="*/ 418052 w 1015711"/>
              <a:gd name="connsiteY129" fmla="*/ 853411 h 930873"/>
              <a:gd name="connsiteX130" fmla="*/ 418052 w 1015711"/>
              <a:gd name="connsiteY130" fmla="*/ 847214 h 930873"/>
              <a:gd name="connsiteX131" fmla="*/ 424245 w 1015711"/>
              <a:gd name="connsiteY131" fmla="*/ 868903 h 930873"/>
              <a:gd name="connsiteX132" fmla="*/ 424245 w 1015711"/>
              <a:gd name="connsiteY132" fmla="*/ 872002 h 930873"/>
              <a:gd name="connsiteX133" fmla="*/ 439729 w 1015711"/>
              <a:gd name="connsiteY133" fmla="*/ 865805 h 930873"/>
              <a:gd name="connsiteX134" fmla="*/ 433535 w 1015711"/>
              <a:gd name="connsiteY134" fmla="*/ 859608 h 930873"/>
              <a:gd name="connsiteX135" fmla="*/ 427342 w 1015711"/>
              <a:gd name="connsiteY135" fmla="*/ 862706 h 930873"/>
              <a:gd name="connsiteX136" fmla="*/ 427342 w 1015711"/>
              <a:gd name="connsiteY136" fmla="*/ 856509 h 930873"/>
              <a:gd name="connsiteX137" fmla="*/ 439729 w 1015711"/>
              <a:gd name="connsiteY137" fmla="*/ 856509 h 930873"/>
              <a:gd name="connsiteX138" fmla="*/ 439729 w 1015711"/>
              <a:gd name="connsiteY138" fmla="*/ 859608 h 930873"/>
              <a:gd name="connsiteX139" fmla="*/ 452116 w 1015711"/>
              <a:gd name="connsiteY139" fmla="*/ 856509 h 930873"/>
              <a:gd name="connsiteX140" fmla="*/ 442826 w 1015711"/>
              <a:gd name="connsiteY140" fmla="*/ 856509 h 930873"/>
              <a:gd name="connsiteX141" fmla="*/ 449019 w 1015711"/>
              <a:gd name="connsiteY141" fmla="*/ 831721 h 930873"/>
              <a:gd name="connsiteX142" fmla="*/ 452116 w 1015711"/>
              <a:gd name="connsiteY142" fmla="*/ 837918 h 930873"/>
              <a:gd name="connsiteX143" fmla="*/ 458309 w 1015711"/>
              <a:gd name="connsiteY143" fmla="*/ 847214 h 930873"/>
              <a:gd name="connsiteX144" fmla="*/ 461406 w 1015711"/>
              <a:gd name="connsiteY144" fmla="*/ 831721 h 930873"/>
              <a:gd name="connsiteX145" fmla="*/ 464502 w 1015711"/>
              <a:gd name="connsiteY145" fmla="*/ 837918 h 930873"/>
              <a:gd name="connsiteX146" fmla="*/ 467599 w 1015711"/>
              <a:gd name="connsiteY146" fmla="*/ 834820 h 930873"/>
              <a:gd name="connsiteX147" fmla="*/ 473792 w 1015711"/>
              <a:gd name="connsiteY147" fmla="*/ 837918 h 930873"/>
              <a:gd name="connsiteX148" fmla="*/ 470696 w 1015711"/>
              <a:gd name="connsiteY148" fmla="*/ 819327 h 930873"/>
              <a:gd name="connsiteX149" fmla="*/ 464502 w 1015711"/>
              <a:gd name="connsiteY149" fmla="*/ 831721 h 930873"/>
              <a:gd name="connsiteX150" fmla="*/ 461406 w 1015711"/>
              <a:gd name="connsiteY150" fmla="*/ 822425 h 930873"/>
              <a:gd name="connsiteX151" fmla="*/ 445922 w 1015711"/>
              <a:gd name="connsiteY151" fmla="*/ 828623 h 930873"/>
              <a:gd name="connsiteX152" fmla="*/ 439729 w 1015711"/>
              <a:gd name="connsiteY152" fmla="*/ 819327 h 930873"/>
              <a:gd name="connsiteX153" fmla="*/ 449019 w 1015711"/>
              <a:gd name="connsiteY153" fmla="*/ 816228 h 930873"/>
              <a:gd name="connsiteX154" fmla="*/ 464502 w 1015711"/>
              <a:gd name="connsiteY154" fmla="*/ 819327 h 930873"/>
              <a:gd name="connsiteX155" fmla="*/ 467599 w 1015711"/>
              <a:gd name="connsiteY155" fmla="*/ 810031 h 930873"/>
              <a:gd name="connsiteX156" fmla="*/ 470696 w 1015711"/>
              <a:gd name="connsiteY156" fmla="*/ 816228 h 930873"/>
              <a:gd name="connsiteX157" fmla="*/ 470696 w 1015711"/>
              <a:gd name="connsiteY157" fmla="*/ 803834 h 930873"/>
              <a:gd name="connsiteX158" fmla="*/ 467599 w 1015711"/>
              <a:gd name="connsiteY158" fmla="*/ 800736 h 930873"/>
              <a:gd name="connsiteX159" fmla="*/ 226058 w 1015711"/>
              <a:gd name="connsiteY159" fmla="*/ 772849 h 930873"/>
              <a:gd name="connsiteX160" fmla="*/ 219864 w 1015711"/>
              <a:gd name="connsiteY160" fmla="*/ 782145 h 930873"/>
              <a:gd name="connsiteX161" fmla="*/ 229155 w 1015711"/>
              <a:gd name="connsiteY161" fmla="*/ 785243 h 930873"/>
              <a:gd name="connsiteX162" fmla="*/ 232251 w 1015711"/>
              <a:gd name="connsiteY162" fmla="*/ 775948 h 930873"/>
              <a:gd name="connsiteX163" fmla="*/ 226058 w 1015711"/>
              <a:gd name="connsiteY163" fmla="*/ 772849 h 930873"/>
              <a:gd name="connsiteX164" fmla="*/ 167221 w 1015711"/>
              <a:gd name="connsiteY164" fmla="*/ 766652 h 930873"/>
              <a:gd name="connsiteX165" fmla="*/ 167221 w 1015711"/>
              <a:gd name="connsiteY165" fmla="*/ 766652 h 930873"/>
              <a:gd name="connsiteX166" fmla="*/ 167221 w 1015711"/>
              <a:gd name="connsiteY166" fmla="*/ 766652 h 930873"/>
              <a:gd name="connsiteX167" fmla="*/ 250831 w 1015711"/>
              <a:gd name="connsiteY167" fmla="*/ 748061 h 930873"/>
              <a:gd name="connsiteX168" fmla="*/ 247735 w 1015711"/>
              <a:gd name="connsiteY168" fmla="*/ 763554 h 930873"/>
              <a:gd name="connsiteX169" fmla="*/ 250831 w 1015711"/>
              <a:gd name="connsiteY169" fmla="*/ 748061 h 930873"/>
              <a:gd name="connsiteX170" fmla="*/ 130061 w 1015711"/>
              <a:gd name="connsiteY170" fmla="*/ 744963 h 930873"/>
              <a:gd name="connsiteX171" fmla="*/ 133157 w 1015711"/>
              <a:gd name="connsiteY171" fmla="*/ 754258 h 930873"/>
              <a:gd name="connsiteX172" fmla="*/ 139351 w 1015711"/>
              <a:gd name="connsiteY172" fmla="*/ 754258 h 930873"/>
              <a:gd name="connsiteX173" fmla="*/ 130061 w 1015711"/>
              <a:gd name="connsiteY173" fmla="*/ 744963 h 930873"/>
              <a:gd name="connsiteX174" fmla="*/ 259347 w 1015711"/>
              <a:gd name="connsiteY174" fmla="*/ 738379 h 930873"/>
              <a:gd name="connsiteX175" fmla="*/ 257025 w 1015711"/>
              <a:gd name="connsiteY175" fmla="*/ 741864 h 930873"/>
              <a:gd name="connsiteX176" fmla="*/ 266315 w 1015711"/>
              <a:gd name="connsiteY176" fmla="*/ 741864 h 930873"/>
              <a:gd name="connsiteX177" fmla="*/ 259347 w 1015711"/>
              <a:gd name="connsiteY177" fmla="*/ 738379 h 930873"/>
              <a:gd name="connsiteX178" fmla="*/ 167608 w 1015711"/>
              <a:gd name="connsiteY178" fmla="*/ 725210 h 930873"/>
              <a:gd name="connsiteX179" fmla="*/ 167221 w 1015711"/>
              <a:gd name="connsiteY179" fmla="*/ 726372 h 930873"/>
              <a:gd name="connsiteX180" fmla="*/ 157931 w 1015711"/>
              <a:gd name="connsiteY180" fmla="*/ 732569 h 930873"/>
              <a:gd name="connsiteX181" fmla="*/ 161028 w 1015711"/>
              <a:gd name="connsiteY181" fmla="*/ 738766 h 930873"/>
              <a:gd name="connsiteX182" fmla="*/ 164124 w 1015711"/>
              <a:gd name="connsiteY182" fmla="*/ 732569 h 930873"/>
              <a:gd name="connsiteX183" fmla="*/ 173414 w 1015711"/>
              <a:gd name="connsiteY183" fmla="*/ 741864 h 930873"/>
              <a:gd name="connsiteX184" fmla="*/ 173414 w 1015711"/>
              <a:gd name="connsiteY184" fmla="*/ 729470 h 930873"/>
              <a:gd name="connsiteX185" fmla="*/ 170318 w 1015711"/>
              <a:gd name="connsiteY185" fmla="*/ 726372 h 930873"/>
              <a:gd name="connsiteX186" fmla="*/ 167608 w 1015711"/>
              <a:gd name="connsiteY186" fmla="*/ 725210 h 930873"/>
              <a:gd name="connsiteX187" fmla="*/ 226058 w 1015711"/>
              <a:gd name="connsiteY187" fmla="*/ 717076 h 930873"/>
              <a:gd name="connsiteX188" fmla="*/ 229155 w 1015711"/>
              <a:gd name="connsiteY188" fmla="*/ 726372 h 930873"/>
              <a:gd name="connsiteX189" fmla="*/ 226058 w 1015711"/>
              <a:gd name="connsiteY189" fmla="*/ 717076 h 930873"/>
              <a:gd name="connsiteX190" fmla="*/ 123093 w 1015711"/>
              <a:gd name="connsiteY190" fmla="*/ 716689 h 930873"/>
              <a:gd name="connsiteX191" fmla="*/ 117674 w 1015711"/>
              <a:gd name="connsiteY191" fmla="*/ 717076 h 930873"/>
              <a:gd name="connsiteX192" fmla="*/ 123867 w 1015711"/>
              <a:gd name="connsiteY192" fmla="*/ 723273 h 930873"/>
              <a:gd name="connsiteX193" fmla="*/ 123093 w 1015711"/>
              <a:gd name="connsiteY193" fmla="*/ 716689 h 930873"/>
              <a:gd name="connsiteX194" fmla="*/ 142447 w 1015711"/>
              <a:gd name="connsiteY194" fmla="*/ 707781 h 930873"/>
              <a:gd name="connsiteX195" fmla="*/ 120771 w 1015711"/>
              <a:gd name="connsiteY195" fmla="*/ 710879 h 930873"/>
              <a:gd name="connsiteX196" fmla="*/ 136254 w 1015711"/>
              <a:gd name="connsiteY196" fmla="*/ 729470 h 930873"/>
              <a:gd name="connsiteX197" fmla="*/ 136254 w 1015711"/>
              <a:gd name="connsiteY197" fmla="*/ 726372 h 930873"/>
              <a:gd name="connsiteX198" fmla="*/ 139351 w 1015711"/>
              <a:gd name="connsiteY198" fmla="*/ 729470 h 930873"/>
              <a:gd name="connsiteX199" fmla="*/ 145544 w 1015711"/>
              <a:gd name="connsiteY199" fmla="*/ 726372 h 930873"/>
              <a:gd name="connsiteX200" fmla="*/ 148641 w 1015711"/>
              <a:gd name="connsiteY200" fmla="*/ 735667 h 930873"/>
              <a:gd name="connsiteX201" fmla="*/ 151737 w 1015711"/>
              <a:gd name="connsiteY201" fmla="*/ 717076 h 930873"/>
              <a:gd name="connsiteX202" fmla="*/ 142447 w 1015711"/>
              <a:gd name="connsiteY202" fmla="*/ 707781 h 930873"/>
              <a:gd name="connsiteX203" fmla="*/ 144383 w 1015711"/>
              <a:gd name="connsiteY203" fmla="*/ 697711 h 930873"/>
              <a:gd name="connsiteX204" fmla="*/ 142447 w 1015711"/>
              <a:gd name="connsiteY204" fmla="*/ 701584 h 930873"/>
              <a:gd name="connsiteX205" fmla="*/ 148641 w 1015711"/>
              <a:gd name="connsiteY205" fmla="*/ 698485 h 930873"/>
              <a:gd name="connsiteX206" fmla="*/ 144383 w 1015711"/>
              <a:gd name="connsiteY206" fmla="*/ 697711 h 930873"/>
              <a:gd name="connsiteX207" fmla="*/ 894941 w 1015711"/>
              <a:gd name="connsiteY207" fmla="*/ 695387 h 930873"/>
              <a:gd name="connsiteX208" fmla="*/ 901134 w 1015711"/>
              <a:gd name="connsiteY208" fmla="*/ 701584 h 930873"/>
              <a:gd name="connsiteX209" fmla="*/ 898038 w 1015711"/>
              <a:gd name="connsiteY209" fmla="*/ 704682 h 930873"/>
              <a:gd name="connsiteX210" fmla="*/ 904231 w 1015711"/>
              <a:gd name="connsiteY210" fmla="*/ 701584 h 930873"/>
              <a:gd name="connsiteX211" fmla="*/ 894941 w 1015711"/>
              <a:gd name="connsiteY211" fmla="*/ 695387 h 930873"/>
              <a:gd name="connsiteX212" fmla="*/ 126964 w 1015711"/>
              <a:gd name="connsiteY212" fmla="*/ 692288 h 930873"/>
              <a:gd name="connsiteX213" fmla="*/ 123867 w 1015711"/>
              <a:gd name="connsiteY213" fmla="*/ 704682 h 930873"/>
              <a:gd name="connsiteX214" fmla="*/ 133157 w 1015711"/>
              <a:gd name="connsiteY214" fmla="*/ 707781 h 930873"/>
              <a:gd name="connsiteX215" fmla="*/ 126964 w 1015711"/>
              <a:gd name="connsiteY215" fmla="*/ 692288 h 930873"/>
              <a:gd name="connsiteX216" fmla="*/ 105287 w 1015711"/>
              <a:gd name="connsiteY216" fmla="*/ 692288 h 930873"/>
              <a:gd name="connsiteX217" fmla="*/ 114577 w 1015711"/>
              <a:gd name="connsiteY217" fmla="*/ 704682 h 930873"/>
              <a:gd name="connsiteX218" fmla="*/ 105287 w 1015711"/>
              <a:gd name="connsiteY218" fmla="*/ 692288 h 930873"/>
              <a:gd name="connsiteX219" fmla="*/ 198188 w 1015711"/>
              <a:gd name="connsiteY219" fmla="*/ 679894 h 930873"/>
              <a:gd name="connsiteX220" fmla="*/ 198188 w 1015711"/>
              <a:gd name="connsiteY220" fmla="*/ 692288 h 930873"/>
              <a:gd name="connsiteX221" fmla="*/ 207478 w 1015711"/>
              <a:gd name="connsiteY221" fmla="*/ 698485 h 930873"/>
              <a:gd name="connsiteX222" fmla="*/ 201284 w 1015711"/>
              <a:gd name="connsiteY222" fmla="*/ 682993 h 930873"/>
              <a:gd name="connsiteX223" fmla="*/ 210574 w 1015711"/>
              <a:gd name="connsiteY223" fmla="*/ 698485 h 930873"/>
              <a:gd name="connsiteX224" fmla="*/ 204381 w 1015711"/>
              <a:gd name="connsiteY224" fmla="*/ 679894 h 930873"/>
              <a:gd name="connsiteX225" fmla="*/ 198188 w 1015711"/>
              <a:gd name="connsiteY225" fmla="*/ 679894 h 930873"/>
              <a:gd name="connsiteX226" fmla="*/ 179608 w 1015711"/>
              <a:gd name="connsiteY226" fmla="*/ 679894 h 930873"/>
              <a:gd name="connsiteX227" fmla="*/ 179608 w 1015711"/>
              <a:gd name="connsiteY227" fmla="*/ 689190 h 930873"/>
              <a:gd name="connsiteX228" fmla="*/ 191994 w 1015711"/>
              <a:gd name="connsiteY228" fmla="*/ 698485 h 930873"/>
              <a:gd name="connsiteX229" fmla="*/ 198188 w 1015711"/>
              <a:gd name="connsiteY229" fmla="*/ 698485 h 930873"/>
              <a:gd name="connsiteX230" fmla="*/ 179608 w 1015711"/>
              <a:gd name="connsiteY230" fmla="*/ 679894 h 930873"/>
              <a:gd name="connsiteX231" fmla="*/ 219864 w 1015711"/>
              <a:gd name="connsiteY231" fmla="*/ 661303 h 930873"/>
              <a:gd name="connsiteX232" fmla="*/ 226058 w 1015711"/>
              <a:gd name="connsiteY232" fmla="*/ 673697 h 930873"/>
              <a:gd name="connsiteX233" fmla="*/ 226058 w 1015711"/>
              <a:gd name="connsiteY233" fmla="*/ 670599 h 930873"/>
              <a:gd name="connsiteX234" fmla="*/ 229155 w 1015711"/>
              <a:gd name="connsiteY234" fmla="*/ 673697 h 930873"/>
              <a:gd name="connsiteX235" fmla="*/ 226058 w 1015711"/>
              <a:gd name="connsiteY235" fmla="*/ 661303 h 930873"/>
              <a:gd name="connsiteX236" fmla="*/ 219864 w 1015711"/>
              <a:gd name="connsiteY236" fmla="*/ 661303 h 930873"/>
              <a:gd name="connsiteX237" fmla="*/ 95997 w 1015711"/>
              <a:gd name="connsiteY237" fmla="*/ 661303 h 930873"/>
              <a:gd name="connsiteX238" fmla="*/ 99094 w 1015711"/>
              <a:gd name="connsiteY238" fmla="*/ 673697 h 930873"/>
              <a:gd name="connsiteX239" fmla="*/ 95997 w 1015711"/>
              <a:gd name="connsiteY239" fmla="*/ 661303 h 930873"/>
              <a:gd name="connsiteX240" fmla="*/ 104513 w 1015711"/>
              <a:gd name="connsiteY240" fmla="*/ 620248 h 930873"/>
              <a:gd name="connsiteX241" fmla="*/ 95997 w 1015711"/>
              <a:gd name="connsiteY241" fmla="*/ 621023 h 930873"/>
              <a:gd name="connsiteX242" fmla="*/ 95997 w 1015711"/>
              <a:gd name="connsiteY242" fmla="*/ 627220 h 930873"/>
              <a:gd name="connsiteX243" fmla="*/ 102191 w 1015711"/>
              <a:gd name="connsiteY243" fmla="*/ 627220 h 930873"/>
              <a:gd name="connsiteX244" fmla="*/ 108384 w 1015711"/>
              <a:gd name="connsiteY244" fmla="*/ 624121 h 930873"/>
              <a:gd name="connsiteX245" fmla="*/ 104513 w 1015711"/>
              <a:gd name="connsiteY245" fmla="*/ 620248 h 930873"/>
              <a:gd name="connsiteX246" fmla="*/ 68127 w 1015711"/>
              <a:gd name="connsiteY246" fmla="*/ 565250 h 930873"/>
              <a:gd name="connsiteX247" fmla="*/ 68127 w 1015711"/>
              <a:gd name="connsiteY247" fmla="*/ 577644 h 930873"/>
              <a:gd name="connsiteX248" fmla="*/ 74320 w 1015711"/>
              <a:gd name="connsiteY248" fmla="*/ 574545 h 930873"/>
              <a:gd name="connsiteX249" fmla="*/ 68127 w 1015711"/>
              <a:gd name="connsiteY249" fmla="*/ 565250 h 930873"/>
              <a:gd name="connsiteX250" fmla="*/ 953778 w 1015711"/>
              <a:gd name="connsiteY250" fmla="*/ 562151 h 930873"/>
              <a:gd name="connsiteX251" fmla="*/ 919714 w 1015711"/>
              <a:gd name="connsiteY251" fmla="*/ 574545 h 930873"/>
              <a:gd name="connsiteX252" fmla="*/ 913521 w 1015711"/>
              <a:gd name="connsiteY252" fmla="*/ 586939 h 930873"/>
              <a:gd name="connsiteX253" fmla="*/ 916618 w 1015711"/>
              <a:gd name="connsiteY253" fmla="*/ 590038 h 930873"/>
              <a:gd name="connsiteX254" fmla="*/ 922811 w 1015711"/>
              <a:gd name="connsiteY254" fmla="*/ 593136 h 930873"/>
              <a:gd name="connsiteX255" fmla="*/ 941391 w 1015711"/>
              <a:gd name="connsiteY255" fmla="*/ 586939 h 930873"/>
              <a:gd name="connsiteX256" fmla="*/ 932101 w 1015711"/>
              <a:gd name="connsiteY256" fmla="*/ 583841 h 930873"/>
              <a:gd name="connsiteX257" fmla="*/ 941391 w 1015711"/>
              <a:gd name="connsiteY257" fmla="*/ 583841 h 930873"/>
              <a:gd name="connsiteX258" fmla="*/ 944488 w 1015711"/>
              <a:gd name="connsiteY258" fmla="*/ 577644 h 930873"/>
              <a:gd name="connsiteX259" fmla="*/ 935198 w 1015711"/>
              <a:gd name="connsiteY259" fmla="*/ 571447 h 930873"/>
              <a:gd name="connsiteX260" fmla="*/ 941391 w 1015711"/>
              <a:gd name="connsiteY260" fmla="*/ 568348 h 930873"/>
              <a:gd name="connsiteX261" fmla="*/ 953778 w 1015711"/>
              <a:gd name="connsiteY261" fmla="*/ 562151 h 930873"/>
              <a:gd name="connsiteX262" fmla="*/ 77417 w 1015711"/>
              <a:gd name="connsiteY262" fmla="*/ 546659 h 930873"/>
              <a:gd name="connsiteX263" fmla="*/ 65030 w 1015711"/>
              <a:gd name="connsiteY263" fmla="*/ 555954 h 930873"/>
              <a:gd name="connsiteX264" fmla="*/ 71224 w 1015711"/>
              <a:gd name="connsiteY264" fmla="*/ 559053 h 930873"/>
              <a:gd name="connsiteX265" fmla="*/ 77417 w 1015711"/>
              <a:gd name="connsiteY265" fmla="*/ 546659 h 930873"/>
              <a:gd name="connsiteX266" fmla="*/ 61934 w 1015711"/>
              <a:gd name="connsiteY266" fmla="*/ 546659 h 930873"/>
              <a:gd name="connsiteX267" fmla="*/ 58837 w 1015711"/>
              <a:gd name="connsiteY267" fmla="*/ 559053 h 930873"/>
              <a:gd name="connsiteX268" fmla="*/ 55740 w 1015711"/>
              <a:gd name="connsiteY268" fmla="*/ 555954 h 930873"/>
              <a:gd name="connsiteX269" fmla="*/ 52644 w 1015711"/>
              <a:gd name="connsiteY269" fmla="*/ 568348 h 930873"/>
              <a:gd name="connsiteX270" fmla="*/ 61934 w 1015711"/>
              <a:gd name="connsiteY270" fmla="*/ 568348 h 930873"/>
              <a:gd name="connsiteX271" fmla="*/ 61934 w 1015711"/>
              <a:gd name="connsiteY271" fmla="*/ 546659 h 930873"/>
              <a:gd name="connsiteX272" fmla="*/ 27870 w 1015711"/>
              <a:gd name="connsiteY272" fmla="*/ 546659 h 930873"/>
              <a:gd name="connsiteX273" fmla="*/ 30967 w 1015711"/>
              <a:gd name="connsiteY273" fmla="*/ 555954 h 930873"/>
              <a:gd name="connsiteX274" fmla="*/ 27870 w 1015711"/>
              <a:gd name="connsiteY274" fmla="*/ 546659 h 930873"/>
              <a:gd name="connsiteX275" fmla="*/ 58837 w 1015711"/>
              <a:gd name="connsiteY275" fmla="*/ 543560 h 930873"/>
              <a:gd name="connsiteX276" fmla="*/ 43354 w 1015711"/>
              <a:gd name="connsiteY276" fmla="*/ 549757 h 930873"/>
              <a:gd name="connsiteX277" fmla="*/ 58837 w 1015711"/>
              <a:gd name="connsiteY277" fmla="*/ 543560 h 930873"/>
              <a:gd name="connsiteX278" fmla="*/ 916618 w 1015711"/>
              <a:gd name="connsiteY278" fmla="*/ 542398 h 930873"/>
              <a:gd name="connsiteX279" fmla="*/ 913521 w 1015711"/>
              <a:gd name="connsiteY279" fmla="*/ 543560 h 930873"/>
              <a:gd name="connsiteX280" fmla="*/ 910424 w 1015711"/>
              <a:gd name="connsiteY280" fmla="*/ 552856 h 930873"/>
              <a:gd name="connsiteX281" fmla="*/ 919714 w 1015711"/>
              <a:gd name="connsiteY281" fmla="*/ 543560 h 930873"/>
              <a:gd name="connsiteX282" fmla="*/ 916618 w 1015711"/>
              <a:gd name="connsiteY282" fmla="*/ 542398 h 930873"/>
              <a:gd name="connsiteX283" fmla="*/ 935198 w 1015711"/>
              <a:gd name="connsiteY283" fmla="*/ 518772 h 930873"/>
              <a:gd name="connsiteX284" fmla="*/ 919714 w 1015711"/>
              <a:gd name="connsiteY284" fmla="*/ 531166 h 930873"/>
              <a:gd name="connsiteX285" fmla="*/ 925908 w 1015711"/>
              <a:gd name="connsiteY285" fmla="*/ 534265 h 930873"/>
              <a:gd name="connsiteX286" fmla="*/ 925908 w 1015711"/>
              <a:gd name="connsiteY286" fmla="*/ 537363 h 930873"/>
              <a:gd name="connsiteX287" fmla="*/ 935198 w 1015711"/>
              <a:gd name="connsiteY287" fmla="*/ 518772 h 930873"/>
              <a:gd name="connsiteX288" fmla="*/ 947584 w 1015711"/>
              <a:gd name="connsiteY288" fmla="*/ 493984 h 930873"/>
              <a:gd name="connsiteX289" fmla="*/ 941391 w 1015711"/>
              <a:gd name="connsiteY289" fmla="*/ 503280 h 930873"/>
              <a:gd name="connsiteX290" fmla="*/ 947584 w 1015711"/>
              <a:gd name="connsiteY290" fmla="*/ 506378 h 930873"/>
              <a:gd name="connsiteX291" fmla="*/ 956875 w 1015711"/>
              <a:gd name="connsiteY291" fmla="*/ 497083 h 930873"/>
              <a:gd name="connsiteX292" fmla="*/ 947584 w 1015711"/>
              <a:gd name="connsiteY292" fmla="*/ 503280 h 930873"/>
              <a:gd name="connsiteX293" fmla="*/ 947584 w 1015711"/>
              <a:gd name="connsiteY293" fmla="*/ 493984 h 930873"/>
              <a:gd name="connsiteX294" fmla="*/ 959971 w 1015711"/>
              <a:gd name="connsiteY294" fmla="*/ 490886 h 930873"/>
              <a:gd name="connsiteX295" fmla="*/ 963068 w 1015711"/>
              <a:gd name="connsiteY295" fmla="*/ 500181 h 930873"/>
              <a:gd name="connsiteX296" fmla="*/ 966165 w 1015711"/>
              <a:gd name="connsiteY296" fmla="*/ 493984 h 930873"/>
              <a:gd name="connsiteX297" fmla="*/ 959971 w 1015711"/>
              <a:gd name="connsiteY297" fmla="*/ 490886 h 930873"/>
              <a:gd name="connsiteX298" fmla="*/ 965003 w 1015711"/>
              <a:gd name="connsiteY298" fmla="*/ 478879 h 930873"/>
              <a:gd name="connsiteX299" fmla="*/ 956875 w 1015711"/>
              <a:gd name="connsiteY299" fmla="*/ 487787 h 930873"/>
              <a:gd name="connsiteX300" fmla="*/ 975455 w 1015711"/>
              <a:gd name="connsiteY300" fmla="*/ 481590 h 930873"/>
              <a:gd name="connsiteX301" fmla="*/ 965003 w 1015711"/>
              <a:gd name="connsiteY301" fmla="*/ 478879 h 930873"/>
              <a:gd name="connsiteX302" fmla="*/ 975455 w 1015711"/>
              <a:gd name="connsiteY302" fmla="*/ 456802 h 930873"/>
              <a:gd name="connsiteX303" fmla="*/ 959971 w 1015711"/>
              <a:gd name="connsiteY303" fmla="*/ 466097 h 930873"/>
              <a:gd name="connsiteX304" fmla="*/ 966165 w 1015711"/>
              <a:gd name="connsiteY304" fmla="*/ 475393 h 930873"/>
              <a:gd name="connsiteX305" fmla="*/ 972358 w 1015711"/>
              <a:gd name="connsiteY305" fmla="*/ 475393 h 930873"/>
              <a:gd name="connsiteX306" fmla="*/ 975455 w 1015711"/>
              <a:gd name="connsiteY306" fmla="*/ 456802 h 930873"/>
              <a:gd name="connsiteX307" fmla="*/ 956875 w 1015711"/>
              <a:gd name="connsiteY307" fmla="*/ 450605 h 930873"/>
              <a:gd name="connsiteX308" fmla="*/ 955017 w 1015711"/>
              <a:gd name="connsiteY308" fmla="*/ 453208 h 930873"/>
              <a:gd name="connsiteX309" fmla="*/ 953778 w 1015711"/>
              <a:gd name="connsiteY309" fmla="*/ 453703 h 930873"/>
              <a:gd name="connsiteX310" fmla="*/ 954322 w 1015711"/>
              <a:gd name="connsiteY310" fmla="*/ 454180 h 930873"/>
              <a:gd name="connsiteX311" fmla="*/ 951068 w 1015711"/>
              <a:gd name="connsiteY311" fmla="*/ 458738 h 930873"/>
              <a:gd name="connsiteX312" fmla="*/ 947584 w 1015711"/>
              <a:gd name="connsiteY312" fmla="*/ 469196 h 930873"/>
              <a:gd name="connsiteX313" fmla="*/ 959971 w 1015711"/>
              <a:gd name="connsiteY313" fmla="*/ 456802 h 930873"/>
              <a:gd name="connsiteX314" fmla="*/ 956875 w 1015711"/>
              <a:gd name="connsiteY314" fmla="*/ 456415 h 930873"/>
              <a:gd name="connsiteX315" fmla="*/ 954322 w 1015711"/>
              <a:gd name="connsiteY315" fmla="*/ 454180 h 930873"/>
              <a:gd name="connsiteX316" fmla="*/ 955017 w 1015711"/>
              <a:gd name="connsiteY316" fmla="*/ 453208 h 930873"/>
              <a:gd name="connsiteX317" fmla="*/ 957649 w 1015711"/>
              <a:gd name="connsiteY317" fmla="*/ 452154 h 930873"/>
              <a:gd name="connsiteX318" fmla="*/ 956875 w 1015711"/>
              <a:gd name="connsiteY318" fmla="*/ 450605 h 930873"/>
              <a:gd name="connsiteX319" fmla="*/ 58837 w 1015711"/>
              <a:gd name="connsiteY319" fmla="*/ 444408 h 930873"/>
              <a:gd name="connsiteX320" fmla="*/ 58837 w 1015711"/>
              <a:gd name="connsiteY320" fmla="*/ 453703 h 930873"/>
              <a:gd name="connsiteX321" fmla="*/ 46450 w 1015711"/>
              <a:gd name="connsiteY321" fmla="*/ 453703 h 930873"/>
              <a:gd name="connsiteX322" fmla="*/ 58837 w 1015711"/>
              <a:gd name="connsiteY322" fmla="*/ 444408 h 930873"/>
              <a:gd name="connsiteX323" fmla="*/ 997131 w 1015711"/>
              <a:gd name="connsiteY323" fmla="*/ 441309 h 930873"/>
              <a:gd name="connsiteX324" fmla="*/ 990938 w 1015711"/>
              <a:gd name="connsiteY324" fmla="*/ 444408 h 930873"/>
              <a:gd name="connsiteX325" fmla="*/ 994035 w 1015711"/>
              <a:gd name="connsiteY325" fmla="*/ 453703 h 930873"/>
              <a:gd name="connsiteX326" fmla="*/ 997131 w 1015711"/>
              <a:gd name="connsiteY326" fmla="*/ 441309 h 930873"/>
              <a:gd name="connsiteX327" fmla="*/ 1001776 w 1015711"/>
              <a:gd name="connsiteY327" fmla="*/ 428528 h 930873"/>
              <a:gd name="connsiteX328" fmla="*/ 997131 w 1015711"/>
              <a:gd name="connsiteY328" fmla="*/ 432014 h 930873"/>
              <a:gd name="connsiteX329" fmla="*/ 1006421 w 1015711"/>
              <a:gd name="connsiteY329" fmla="*/ 432014 h 930873"/>
              <a:gd name="connsiteX330" fmla="*/ 1001776 w 1015711"/>
              <a:gd name="connsiteY330" fmla="*/ 428528 h 930873"/>
              <a:gd name="connsiteX331" fmla="*/ 95997 w 1015711"/>
              <a:gd name="connsiteY331" fmla="*/ 425817 h 930873"/>
              <a:gd name="connsiteX332" fmla="*/ 83611 w 1015711"/>
              <a:gd name="connsiteY332" fmla="*/ 447506 h 930873"/>
              <a:gd name="connsiteX333" fmla="*/ 92901 w 1015711"/>
              <a:gd name="connsiteY333" fmla="*/ 441309 h 930873"/>
              <a:gd name="connsiteX334" fmla="*/ 86707 w 1015711"/>
              <a:gd name="connsiteY334" fmla="*/ 447506 h 930873"/>
              <a:gd name="connsiteX335" fmla="*/ 95997 w 1015711"/>
              <a:gd name="connsiteY335" fmla="*/ 432014 h 930873"/>
              <a:gd name="connsiteX336" fmla="*/ 95997 w 1015711"/>
              <a:gd name="connsiteY336" fmla="*/ 425817 h 930873"/>
              <a:gd name="connsiteX337" fmla="*/ 981648 w 1015711"/>
              <a:gd name="connsiteY337" fmla="*/ 419620 h 930873"/>
              <a:gd name="connsiteX338" fmla="*/ 972358 w 1015711"/>
              <a:gd name="connsiteY338" fmla="*/ 432014 h 930873"/>
              <a:gd name="connsiteX339" fmla="*/ 975455 w 1015711"/>
              <a:gd name="connsiteY339" fmla="*/ 441309 h 930873"/>
              <a:gd name="connsiteX340" fmla="*/ 990938 w 1015711"/>
              <a:gd name="connsiteY340" fmla="*/ 422718 h 930873"/>
              <a:gd name="connsiteX341" fmla="*/ 981648 w 1015711"/>
              <a:gd name="connsiteY341" fmla="*/ 419620 h 930873"/>
              <a:gd name="connsiteX342" fmla="*/ 966165 w 1015711"/>
              <a:gd name="connsiteY342" fmla="*/ 413423 h 930873"/>
              <a:gd name="connsiteX343" fmla="*/ 966165 w 1015711"/>
              <a:gd name="connsiteY343" fmla="*/ 425817 h 930873"/>
              <a:gd name="connsiteX344" fmla="*/ 963068 w 1015711"/>
              <a:gd name="connsiteY344" fmla="*/ 435112 h 930873"/>
              <a:gd name="connsiteX345" fmla="*/ 956875 w 1015711"/>
              <a:gd name="connsiteY345" fmla="*/ 447506 h 930873"/>
              <a:gd name="connsiteX346" fmla="*/ 959971 w 1015711"/>
              <a:gd name="connsiteY346" fmla="*/ 447506 h 930873"/>
              <a:gd name="connsiteX347" fmla="*/ 972358 w 1015711"/>
              <a:gd name="connsiteY347" fmla="*/ 419620 h 930873"/>
              <a:gd name="connsiteX348" fmla="*/ 966165 w 1015711"/>
              <a:gd name="connsiteY348" fmla="*/ 413423 h 930873"/>
              <a:gd name="connsiteX349" fmla="*/ 1003325 w 1015711"/>
              <a:gd name="connsiteY349" fmla="*/ 388635 h 930873"/>
              <a:gd name="connsiteX350" fmla="*/ 997131 w 1015711"/>
              <a:gd name="connsiteY350" fmla="*/ 401029 h 930873"/>
              <a:gd name="connsiteX351" fmla="*/ 1003325 w 1015711"/>
              <a:gd name="connsiteY351" fmla="*/ 388635 h 930873"/>
              <a:gd name="connsiteX352" fmla="*/ 1009518 w 1015711"/>
              <a:gd name="connsiteY352" fmla="*/ 379339 h 930873"/>
              <a:gd name="connsiteX353" fmla="*/ 1000228 w 1015711"/>
              <a:gd name="connsiteY353" fmla="*/ 382438 h 930873"/>
              <a:gd name="connsiteX354" fmla="*/ 1009518 w 1015711"/>
              <a:gd name="connsiteY354" fmla="*/ 388635 h 930873"/>
              <a:gd name="connsiteX355" fmla="*/ 1009518 w 1015711"/>
              <a:gd name="connsiteY355" fmla="*/ 379339 h 930873"/>
              <a:gd name="connsiteX356" fmla="*/ 978610 w 1015711"/>
              <a:gd name="connsiteY356" fmla="*/ 343068 h 930873"/>
              <a:gd name="connsiteX357" fmla="*/ 979712 w 1015711"/>
              <a:gd name="connsiteY357" fmla="*/ 344868 h 930873"/>
              <a:gd name="connsiteX358" fmla="*/ 984745 w 1015711"/>
              <a:gd name="connsiteY358" fmla="*/ 354551 h 930873"/>
              <a:gd name="connsiteX359" fmla="*/ 979325 w 1015711"/>
              <a:gd name="connsiteY359" fmla="*/ 354164 h 930873"/>
              <a:gd name="connsiteX360" fmla="*/ 978551 w 1015711"/>
              <a:gd name="connsiteY360" fmla="*/ 342157 h 930873"/>
              <a:gd name="connsiteX361" fmla="*/ 978610 w 1015711"/>
              <a:gd name="connsiteY361" fmla="*/ 343068 h 930873"/>
              <a:gd name="connsiteX362" fmla="*/ 978150 w 1015711"/>
              <a:gd name="connsiteY362" fmla="*/ 342318 h 930873"/>
              <a:gd name="connsiteX363" fmla="*/ 127554 w 1015711"/>
              <a:gd name="connsiteY363" fmla="*/ 254809 h 930873"/>
              <a:gd name="connsiteX364" fmla="*/ 127594 w 1015711"/>
              <a:gd name="connsiteY364" fmla="*/ 255189 h 930873"/>
              <a:gd name="connsiteX365" fmla="*/ 126964 w 1015711"/>
              <a:gd name="connsiteY365" fmla="*/ 255399 h 930873"/>
              <a:gd name="connsiteX366" fmla="*/ 151737 w 1015711"/>
              <a:gd name="connsiteY366" fmla="*/ 224414 h 930873"/>
              <a:gd name="connsiteX367" fmla="*/ 145544 w 1015711"/>
              <a:gd name="connsiteY367" fmla="*/ 233710 h 930873"/>
              <a:gd name="connsiteX368" fmla="*/ 145544 w 1015711"/>
              <a:gd name="connsiteY368" fmla="*/ 227513 h 930873"/>
              <a:gd name="connsiteX369" fmla="*/ 136254 w 1015711"/>
              <a:gd name="connsiteY369" fmla="*/ 239907 h 930873"/>
              <a:gd name="connsiteX370" fmla="*/ 145544 w 1015711"/>
              <a:gd name="connsiteY370" fmla="*/ 243005 h 930873"/>
              <a:gd name="connsiteX371" fmla="*/ 139351 w 1015711"/>
              <a:gd name="connsiteY371" fmla="*/ 246104 h 930873"/>
              <a:gd name="connsiteX372" fmla="*/ 145544 w 1015711"/>
              <a:gd name="connsiteY372" fmla="*/ 252301 h 930873"/>
              <a:gd name="connsiteX373" fmla="*/ 157931 w 1015711"/>
              <a:gd name="connsiteY373" fmla="*/ 246104 h 930873"/>
              <a:gd name="connsiteX374" fmla="*/ 148641 w 1015711"/>
              <a:gd name="connsiteY374" fmla="*/ 243005 h 930873"/>
              <a:gd name="connsiteX375" fmla="*/ 151737 w 1015711"/>
              <a:gd name="connsiteY375" fmla="*/ 233710 h 930873"/>
              <a:gd name="connsiteX376" fmla="*/ 154834 w 1015711"/>
              <a:gd name="connsiteY376" fmla="*/ 243005 h 930873"/>
              <a:gd name="connsiteX377" fmla="*/ 161028 w 1015711"/>
              <a:gd name="connsiteY377" fmla="*/ 239907 h 930873"/>
              <a:gd name="connsiteX378" fmla="*/ 161028 w 1015711"/>
              <a:gd name="connsiteY378" fmla="*/ 230611 h 930873"/>
              <a:gd name="connsiteX379" fmla="*/ 151737 w 1015711"/>
              <a:gd name="connsiteY379" fmla="*/ 224414 h 930873"/>
              <a:gd name="connsiteX380" fmla="*/ 569789 w 1015711"/>
              <a:gd name="connsiteY380" fmla="*/ 218217 h 930873"/>
              <a:gd name="connsiteX381" fmla="*/ 569789 w 1015711"/>
              <a:gd name="connsiteY381" fmla="*/ 236808 h 930873"/>
              <a:gd name="connsiteX382" fmla="*/ 582176 w 1015711"/>
              <a:gd name="connsiteY382" fmla="*/ 230611 h 930873"/>
              <a:gd name="connsiteX383" fmla="*/ 575983 w 1015711"/>
              <a:gd name="connsiteY383" fmla="*/ 218217 h 930873"/>
              <a:gd name="connsiteX384" fmla="*/ 575983 w 1015711"/>
              <a:gd name="connsiteY384" fmla="*/ 224414 h 930873"/>
              <a:gd name="connsiteX385" fmla="*/ 569789 w 1015711"/>
              <a:gd name="connsiteY385" fmla="*/ 218217 h 930873"/>
              <a:gd name="connsiteX386" fmla="*/ 545016 w 1015711"/>
              <a:gd name="connsiteY386" fmla="*/ 184134 h 930873"/>
              <a:gd name="connsiteX387" fmla="*/ 538823 w 1015711"/>
              <a:gd name="connsiteY387" fmla="*/ 187232 h 930873"/>
              <a:gd name="connsiteX388" fmla="*/ 541919 w 1015711"/>
              <a:gd name="connsiteY388" fmla="*/ 193429 h 930873"/>
              <a:gd name="connsiteX389" fmla="*/ 545016 w 1015711"/>
              <a:gd name="connsiteY389" fmla="*/ 193429 h 930873"/>
              <a:gd name="connsiteX390" fmla="*/ 545016 w 1015711"/>
              <a:gd name="connsiteY390" fmla="*/ 184134 h 930873"/>
              <a:gd name="connsiteX391" fmla="*/ 185801 w 1015711"/>
              <a:gd name="connsiteY391" fmla="*/ 181035 h 930873"/>
              <a:gd name="connsiteX392" fmla="*/ 173414 w 1015711"/>
              <a:gd name="connsiteY392" fmla="*/ 184134 h 930873"/>
              <a:gd name="connsiteX393" fmla="*/ 185801 w 1015711"/>
              <a:gd name="connsiteY393" fmla="*/ 181035 h 930873"/>
              <a:gd name="connsiteX394" fmla="*/ 198188 w 1015711"/>
              <a:gd name="connsiteY394" fmla="*/ 165543 h 930873"/>
              <a:gd name="connsiteX395" fmla="*/ 198188 w 1015711"/>
              <a:gd name="connsiteY395" fmla="*/ 174838 h 930873"/>
              <a:gd name="connsiteX396" fmla="*/ 201284 w 1015711"/>
              <a:gd name="connsiteY396" fmla="*/ 177937 h 930873"/>
              <a:gd name="connsiteX397" fmla="*/ 198188 w 1015711"/>
              <a:gd name="connsiteY397" fmla="*/ 165543 h 930873"/>
              <a:gd name="connsiteX398" fmla="*/ 325152 w 1015711"/>
              <a:gd name="connsiteY398" fmla="*/ 146951 h 930873"/>
              <a:gd name="connsiteX399" fmla="*/ 325152 w 1015711"/>
              <a:gd name="connsiteY399" fmla="*/ 159346 h 930873"/>
              <a:gd name="connsiteX400" fmla="*/ 325152 w 1015711"/>
              <a:gd name="connsiteY400" fmla="*/ 146951 h 930873"/>
              <a:gd name="connsiteX401" fmla="*/ 294185 w 1015711"/>
              <a:gd name="connsiteY401" fmla="*/ 146951 h 930873"/>
              <a:gd name="connsiteX402" fmla="*/ 291088 w 1015711"/>
              <a:gd name="connsiteY402" fmla="*/ 153149 h 930873"/>
              <a:gd name="connsiteX403" fmla="*/ 294185 w 1015711"/>
              <a:gd name="connsiteY403" fmla="*/ 156247 h 930873"/>
              <a:gd name="connsiteX404" fmla="*/ 294185 w 1015711"/>
              <a:gd name="connsiteY404" fmla="*/ 146951 h 930873"/>
              <a:gd name="connsiteX405" fmla="*/ 284895 w 1015711"/>
              <a:gd name="connsiteY405" fmla="*/ 139592 h 930873"/>
              <a:gd name="connsiteX406" fmla="*/ 281798 w 1015711"/>
              <a:gd name="connsiteY406" fmla="*/ 140754 h 930873"/>
              <a:gd name="connsiteX407" fmla="*/ 287991 w 1015711"/>
              <a:gd name="connsiteY407" fmla="*/ 146951 h 930873"/>
              <a:gd name="connsiteX408" fmla="*/ 287991 w 1015711"/>
              <a:gd name="connsiteY408" fmla="*/ 140754 h 930873"/>
              <a:gd name="connsiteX409" fmla="*/ 284895 w 1015711"/>
              <a:gd name="connsiteY409" fmla="*/ 139592 h 930873"/>
              <a:gd name="connsiteX410" fmla="*/ 272121 w 1015711"/>
              <a:gd name="connsiteY410" fmla="*/ 112481 h 930873"/>
              <a:gd name="connsiteX411" fmla="*/ 266315 w 1015711"/>
              <a:gd name="connsiteY411" fmla="*/ 112868 h 930873"/>
              <a:gd name="connsiteX412" fmla="*/ 269411 w 1015711"/>
              <a:gd name="connsiteY412" fmla="*/ 119065 h 930873"/>
              <a:gd name="connsiteX413" fmla="*/ 266315 w 1015711"/>
              <a:gd name="connsiteY413" fmla="*/ 119065 h 930873"/>
              <a:gd name="connsiteX414" fmla="*/ 275605 w 1015711"/>
              <a:gd name="connsiteY414" fmla="*/ 119065 h 930873"/>
              <a:gd name="connsiteX415" fmla="*/ 272121 w 1015711"/>
              <a:gd name="connsiteY415" fmla="*/ 112481 h 930873"/>
              <a:gd name="connsiteX416" fmla="*/ 659593 w 1015711"/>
              <a:gd name="connsiteY416" fmla="*/ 106671 h 930873"/>
              <a:gd name="connsiteX417" fmla="*/ 662690 w 1015711"/>
              <a:gd name="connsiteY417" fmla="*/ 112868 h 930873"/>
              <a:gd name="connsiteX418" fmla="*/ 671980 w 1015711"/>
              <a:gd name="connsiteY418" fmla="*/ 109769 h 930873"/>
              <a:gd name="connsiteX419" fmla="*/ 659593 w 1015711"/>
              <a:gd name="connsiteY419" fmla="*/ 106671 h 930873"/>
              <a:gd name="connsiteX420" fmla="*/ 483082 w 1015711"/>
              <a:gd name="connsiteY420" fmla="*/ 94277 h 930873"/>
              <a:gd name="connsiteX421" fmla="*/ 476889 w 1015711"/>
              <a:gd name="connsiteY421" fmla="*/ 103572 h 930873"/>
              <a:gd name="connsiteX422" fmla="*/ 479986 w 1015711"/>
              <a:gd name="connsiteY422" fmla="*/ 106671 h 930873"/>
              <a:gd name="connsiteX423" fmla="*/ 483082 w 1015711"/>
              <a:gd name="connsiteY423" fmla="*/ 106671 h 930873"/>
              <a:gd name="connsiteX424" fmla="*/ 486179 w 1015711"/>
              <a:gd name="connsiteY424" fmla="*/ 103572 h 930873"/>
              <a:gd name="connsiteX425" fmla="*/ 489276 w 1015711"/>
              <a:gd name="connsiteY425" fmla="*/ 94277 h 930873"/>
              <a:gd name="connsiteX426" fmla="*/ 483082 w 1015711"/>
              <a:gd name="connsiteY426" fmla="*/ 94277 h 930873"/>
              <a:gd name="connsiteX427" fmla="*/ 461406 w 1015711"/>
              <a:gd name="connsiteY427" fmla="*/ 94277 h 930873"/>
              <a:gd name="connsiteX428" fmla="*/ 467599 w 1015711"/>
              <a:gd name="connsiteY428" fmla="*/ 112868 h 930873"/>
              <a:gd name="connsiteX429" fmla="*/ 467599 w 1015711"/>
              <a:gd name="connsiteY429" fmla="*/ 103572 h 930873"/>
              <a:gd name="connsiteX430" fmla="*/ 476889 w 1015711"/>
              <a:gd name="connsiteY430" fmla="*/ 100474 h 930873"/>
              <a:gd name="connsiteX431" fmla="*/ 461406 w 1015711"/>
              <a:gd name="connsiteY431" fmla="*/ 94277 h 930873"/>
              <a:gd name="connsiteX432" fmla="*/ 436632 w 1015711"/>
              <a:gd name="connsiteY432" fmla="*/ 88080 h 930873"/>
              <a:gd name="connsiteX433" fmla="*/ 445922 w 1015711"/>
              <a:gd name="connsiteY433" fmla="*/ 100474 h 930873"/>
              <a:gd name="connsiteX434" fmla="*/ 445922 w 1015711"/>
              <a:gd name="connsiteY434" fmla="*/ 94277 h 930873"/>
              <a:gd name="connsiteX435" fmla="*/ 452116 w 1015711"/>
              <a:gd name="connsiteY435" fmla="*/ 103572 h 930873"/>
              <a:gd name="connsiteX436" fmla="*/ 452116 w 1015711"/>
              <a:gd name="connsiteY436" fmla="*/ 91178 h 930873"/>
              <a:gd name="connsiteX437" fmla="*/ 449019 w 1015711"/>
              <a:gd name="connsiteY437" fmla="*/ 88080 h 930873"/>
              <a:gd name="connsiteX438" fmla="*/ 439729 w 1015711"/>
              <a:gd name="connsiteY438" fmla="*/ 88080 h 930873"/>
              <a:gd name="connsiteX439" fmla="*/ 436632 w 1015711"/>
              <a:gd name="connsiteY439" fmla="*/ 88080 h 930873"/>
              <a:gd name="connsiteX440" fmla="*/ 752494 w 1015711"/>
              <a:gd name="connsiteY440" fmla="*/ 84207 h 930873"/>
              <a:gd name="connsiteX441" fmla="*/ 746300 w 1015711"/>
              <a:gd name="connsiteY441" fmla="*/ 88080 h 930873"/>
              <a:gd name="connsiteX442" fmla="*/ 755590 w 1015711"/>
              <a:gd name="connsiteY442" fmla="*/ 91178 h 930873"/>
              <a:gd name="connsiteX443" fmla="*/ 752494 w 1015711"/>
              <a:gd name="connsiteY443" fmla="*/ 88080 h 930873"/>
              <a:gd name="connsiteX444" fmla="*/ 758687 w 1015711"/>
              <a:gd name="connsiteY444" fmla="*/ 84981 h 930873"/>
              <a:gd name="connsiteX445" fmla="*/ 752494 w 1015711"/>
              <a:gd name="connsiteY445" fmla="*/ 84207 h 930873"/>
              <a:gd name="connsiteX446" fmla="*/ 501662 w 1015711"/>
              <a:gd name="connsiteY446" fmla="*/ 75686 h 930873"/>
              <a:gd name="connsiteX447" fmla="*/ 510952 w 1015711"/>
              <a:gd name="connsiteY447" fmla="*/ 81883 h 930873"/>
              <a:gd name="connsiteX448" fmla="*/ 504759 w 1015711"/>
              <a:gd name="connsiteY448" fmla="*/ 84981 h 930873"/>
              <a:gd name="connsiteX449" fmla="*/ 510952 w 1015711"/>
              <a:gd name="connsiteY449" fmla="*/ 88080 h 930873"/>
              <a:gd name="connsiteX450" fmla="*/ 514049 w 1015711"/>
              <a:gd name="connsiteY450" fmla="*/ 75686 h 930873"/>
              <a:gd name="connsiteX451" fmla="*/ 501662 w 1015711"/>
              <a:gd name="connsiteY451" fmla="*/ 75686 h 930873"/>
              <a:gd name="connsiteX452" fmla="*/ 396375 w 1015711"/>
              <a:gd name="connsiteY452" fmla="*/ 75686 h 930873"/>
              <a:gd name="connsiteX453" fmla="*/ 402569 w 1015711"/>
              <a:gd name="connsiteY453" fmla="*/ 88080 h 930873"/>
              <a:gd name="connsiteX454" fmla="*/ 405665 w 1015711"/>
              <a:gd name="connsiteY454" fmla="*/ 78784 h 930873"/>
              <a:gd name="connsiteX455" fmla="*/ 408762 w 1015711"/>
              <a:gd name="connsiteY455" fmla="*/ 88080 h 930873"/>
              <a:gd name="connsiteX456" fmla="*/ 414955 w 1015711"/>
              <a:gd name="connsiteY456" fmla="*/ 78784 h 930873"/>
              <a:gd name="connsiteX457" fmla="*/ 421149 w 1015711"/>
              <a:gd name="connsiteY457" fmla="*/ 97375 h 930873"/>
              <a:gd name="connsiteX458" fmla="*/ 421149 w 1015711"/>
              <a:gd name="connsiteY458" fmla="*/ 88080 h 930873"/>
              <a:gd name="connsiteX459" fmla="*/ 427342 w 1015711"/>
              <a:gd name="connsiteY459" fmla="*/ 91178 h 930873"/>
              <a:gd name="connsiteX460" fmla="*/ 418052 w 1015711"/>
              <a:gd name="connsiteY460" fmla="*/ 75686 h 930873"/>
              <a:gd name="connsiteX461" fmla="*/ 396375 w 1015711"/>
              <a:gd name="connsiteY461" fmla="*/ 75686 h 930873"/>
              <a:gd name="connsiteX462" fmla="*/ 675077 w 1015711"/>
              <a:gd name="connsiteY462" fmla="*/ 72587 h 930873"/>
              <a:gd name="connsiteX463" fmla="*/ 634820 w 1015711"/>
              <a:gd name="connsiteY463" fmla="*/ 88080 h 930873"/>
              <a:gd name="connsiteX464" fmla="*/ 644110 w 1015711"/>
              <a:gd name="connsiteY464" fmla="*/ 91178 h 930873"/>
              <a:gd name="connsiteX465" fmla="*/ 659593 w 1015711"/>
              <a:gd name="connsiteY465" fmla="*/ 84981 h 930873"/>
              <a:gd name="connsiteX466" fmla="*/ 662690 w 1015711"/>
              <a:gd name="connsiteY466" fmla="*/ 91178 h 930873"/>
              <a:gd name="connsiteX467" fmla="*/ 684367 w 1015711"/>
              <a:gd name="connsiteY467" fmla="*/ 84981 h 930873"/>
              <a:gd name="connsiteX468" fmla="*/ 687463 w 1015711"/>
              <a:gd name="connsiteY468" fmla="*/ 81883 h 930873"/>
              <a:gd name="connsiteX469" fmla="*/ 690560 w 1015711"/>
              <a:gd name="connsiteY469" fmla="*/ 81883 h 930873"/>
              <a:gd name="connsiteX470" fmla="*/ 693657 w 1015711"/>
              <a:gd name="connsiteY470" fmla="*/ 72587 h 930873"/>
              <a:gd name="connsiteX471" fmla="*/ 681270 w 1015711"/>
              <a:gd name="connsiteY471" fmla="*/ 75686 h 930873"/>
              <a:gd name="connsiteX472" fmla="*/ 668883 w 1015711"/>
              <a:gd name="connsiteY472" fmla="*/ 78784 h 930873"/>
              <a:gd name="connsiteX473" fmla="*/ 675077 w 1015711"/>
              <a:gd name="connsiteY473" fmla="*/ 72587 h 930873"/>
              <a:gd name="connsiteX474" fmla="*/ 371602 w 1015711"/>
              <a:gd name="connsiteY474" fmla="*/ 69489 h 930873"/>
              <a:gd name="connsiteX475" fmla="*/ 359215 w 1015711"/>
              <a:gd name="connsiteY475" fmla="*/ 72587 h 930873"/>
              <a:gd name="connsiteX476" fmla="*/ 362312 w 1015711"/>
              <a:gd name="connsiteY476" fmla="*/ 81883 h 930873"/>
              <a:gd name="connsiteX477" fmla="*/ 362312 w 1015711"/>
              <a:gd name="connsiteY477" fmla="*/ 72587 h 930873"/>
              <a:gd name="connsiteX478" fmla="*/ 368505 w 1015711"/>
              <a:gd name="connsiteY478" fmla="*/ 81883 h 930873"/>
              <a:gd name="connsiteX479" fmla="*/ 365408 w 1015711"/>
              <a:gd name="connsiteY479" fmla="*/ 78784 h 930873"/>
              <a:gd name="connsiteX480" fmla="*/ 383989 w 1015711"/>
              <a:gd name="connsiteY480" fmla="*/ 78784 h 930873"/>
              <a:gd name="connsiteX481" fmla="*/ 374699 w 1015711"/>
              <a:gd name="connsiteY481" fmla="*/ 78784 h 930873"/>
              <a:gd name="connsiteX482" fmla="*/ 371602 w 1015711"/>
              <a:gd name="connsiteY482" fmla="*/ 69489 h 930873"/>
              <a:gd name="connsiteX483" fmla="*/ 485859 w 1015711"/>
              <a:gd name="connsiteY483" fmla="*/ 65749 h 930873"/>
              <a:gd name="connsiteX484" fmla="*/ 487211 w 1015711"/>
              <a:gd name="connsiteY484" fmla="*/ 66003 h 930873"/>
              <a:gd name="connsiteX485" fmla="*/ 486179 w 1015711"/>
              <a:gd name="connsiteY485" fmla="*/ 66390 h 930873"/>
              <a:gd name="connsiteX486" fmla="*/ 396375 w 1015711"/>
              <a:gd name="connsiteY486" fmla="*/ 60193 h 930873"/>
              <a:gd name="connsiteX487" fmla="*/ 399472 w 1015711"/>
              <a:gd name="connsiteY487" fmla="*/ 72587 h 930873"/>
              <a:gd name="connsiteX488" fmla="*/ 396375 w 1015711"/>
              <a:gd name="connsiteY488" fmla="*/ 60193 h 930873"/>
              <a:gd name="connsiteX489" fmla="*/ 476748 w 1015711"/>
              <a:gd name="connsiteY489" fmla="*/ 59752 h 930873"/>
              <a:gd name="connsiteX490" fmla="*/ 477616 w 1015711"/>
              <a:gd name="connsiteY490" fmla="*/ 59870 h 930873"/>
              <a:gd name="connsiteX491" fmla="*/ 476889 w 1015711"/>
              <a:gd name="connsiteY491" fmla="*/ 60193 h 930873"/>
              <a:gd name="connsiteX492" fmla="*/ 305824 w 1015711"/>
              <a:gd name="connsiteY492" fmla="*/ 57988 h 930873"/>
              <a:gd name="connsiteX493" fmla="*/ 309874 w 1015711"/>
              <a:gd name="connsiteY493" fmla="*/ 64738 h 930873"/>
              <a:gd name="connsiteX494" fmla="*/ 306572 w 1015711"/>
              <a:gd name="connsiteY494" fmla="*/ 66390 h 930873"/>
              <a:gd name="connsiteX495" fmla="*/ 305410 w 1015711"/>
              <a:gd name="connsiteY495" fmla="*/ 60193 h 930873"/>
              <a:gd name="connsiteX496" fmla="*/ 634820 w 1015711"/>
              <a:gd name="connsiteY496" fmla="*/ 57095 h 930873"/>
              <a:gd name="connsiteX497" fmla="*/ 634820 w 1015711"/>
              <a:gd name="connsiteY497" fmla="*/ 75686 h 930873"/>
              <a:gd name="connsiteX498" fmla="*/ 641013 w 1015711"/>
              <a:gd name="connsiteY498" fmla="*/ 63292 h 930873"/>
              <a:gd name="connsiteX499" fmla="*/ 641013 w 1015711"/>
              <a:gd name="connsiteY499" fmla="*/ 69489 h 930873"/>
              <a:gd name="connsiteX500" fmla="*/ 644110 w 1015711"/>
              <a:gd name="connsiteY500" fmla="*/ 57095 h 930873"/>
              <a:gd name="connsiteX501" fmla="*/ 634820 w 1015711"/>
              <a:gd name="connsiteY501" fmla="*/ 57095 h 930873"/>
              <a:gd name="connsiteX502" fmla="*/ 486179 w 1015711"/>
              <a:gd name="connsiteY502" fmla="*/ 57095 h 930873"/>
              <a:gd name="connsiteX503" fmla="*/ 483857 w 1015711"/>
              <a:gd name="connsiteY503" fmla="*/ 61743 h 930873"/>
              <a:gd name="connsiteX504" fmla="*/ 485859 w 1015711"/>
              <a:gd name="connsiteY504" fmla="*/ 65749 h 930873"/>
              <a:gd name="connsiteX505" fmla="*/ 483082 w 1015711"/>
              <a:gd name="connsiteY505" fmla="*/ 65228 h 930873"/>
              <a:gd name="connsiteX506" fmla="*/ 476889 w 1015711"/>
              <a:gd name="connsiteY506" fmla="*/ 66390 h 930873"/>
              <a:gd name="connsiteX507" fmla="*/ 479986 w 1015711"/>
              <a:gd name="connsiteY507" fmla="*/ 60193 h 930873"/>
              <a:gd name="connsiteX508" fmla="*/ 477616 w 1015711"/>
              <a:gd name="connsiteY508" fmla="*/ 59870 h 930873"/>
              <a:gd name="connsiteX509" fmla="*/ 480373 w 1015711"/>
              <a:gd name="connsiteY509" fmla="*/ 58644 h 930873"/>
              <a:gd name="connsiteX510" fmla="*/ 486179 w 1015711"/>
              <a:gd name="connsiteY510" fmla="*/ 57095 h 930873"/>
              <a:gd name="connsiteX511" fmla="*/ 380892 w 1015711"/>
              <a:gd name="connsiteY511" fmla="*/ 57095 h 930873"/>
              <a:gd name="connsiteX512" fmla="*/ 377795 w 1015711"/>
              <a:gd name="connsiteY512" fmla="*/ 63292 h 930873"/>
              <a:gd name="connsiteX513" fmla="*/ 383989 w 1015711"/>
              <a:gd name="connsiteY513" fmla="*/ 66390 h 930873"/>
              <a:gd name="connsiteX514" fmla="*/ 374699 w 1015711"/>
              <a:gd name="connsiteY514" fmla="*/ 75686 h 930873"/>
              <a:gd name="connsiteX515" fmla="*/ 383989 w 1015711"/>
              <a:gd name="connsiteY515" fmla="*/ 75686 h 930873"/>
              <a:gd name="connsiteX516" fmla="*/ 380892 w 1015711"/>
              <a:gd name="connsiteY516" fmla="*/ 57095 h 930873"/>
              <a:gd name="connsiteX517" fmla="*/ 427342 w 1015711"/>
              <a:gd name="connsiteY517" fmla="*/ 53996 h 930873"/>
              <a:gd name="connsiteX518" fmla="*/ 421149 w 1015711"/>
              <a:gd name="connsiteY518" fmla="*/ 63292 h 930873"/>
              <a:gd name="connsiteX519" fmla="*/ 430439 w 1015711"/>
              <a:gd name="connsiteY519" fmla="*/ 72587 h 930873"/>
              <a:gd name="connsiteX520" fmla="*/ 436632 w 1015711"/>
              <a:gd name="connsiteY520" fmla="*/ 69489 h 930873"/>
              <a:gd name="connsiteX521" fmla="*/ 427342 w 1015711"/>
              <a:gd name="connsiteY521" fmla="*/ 53996 h 930873"/>
              <a:gd name="connsiteX522" fmla="*/ 463605 w 1015711"/>
              <a:gd name="connsiteY522" fmla="*/ 0 h 930873"/>
              <a:gd name="connsiteX523" fmla="*/ 464502 w 1015711"/>
              <a:gd name="connsiteY523" fmla="*/ 1322 h 930873"/>
              <a:gd name="connsiteX524" fmla="*/ 461406 w 1015711"/>
              <a:gd name="connsiteY524" fmla="*/ 13716 h 930873"/>
              <a:gd name="connsiteX525" fmla="*/ 455212 w 1015711"/>
              <a:gd name="connsiteY525" fmla="*/ 13716 h 930873"/>
              <a:gd name="connsiteX526" fmla="*/ 458309 w 1015711"/>
              <a:gd name="connsiteY526" fmla="*/ 32307 h 930873"/>
              <a:gd name="connsiteX527" fmla="*/ 461406 w 1015711"/>
              <a:gd name="connsiteY527" fmla="*/ 23011 h 930873"/>
              <a:gd name="connsiteX528" fmla="*/ 470696 w 1015711"/>
              <a:gd name="connsiteY528" fmla="*/ 26110 h 930873"/>
              <a:gd name="connsiteX529" fmla="*/ 461406 w 1015711"/>
              <a:gd name="connsiteY529" fmla="*/ 29208 h 930873"/>
              <a:gd name="connsiteX530" fmla="*/ 461406 w 1015711"/>
              <a:gd name="connsiteY530" fmla="*/ 35405 h 930873"/>
              <a:gd name="connsiteX531" fmla="*/ 473792 w 1015711"/>
              <a:gd name="connsiteY531" fmla="*/ 32307 h 930873"/>
              <a:gd name="connsiteX532" fmla="*/ 464502 w 1015711"/>
              <a:gd name="connsiteY532" fmla="*/ 41602 h 930873"/>
              <a:gd name="connsiteX533" fmla="*/ 467599 w 1015711"/>
              <a:gd name="connsiteY533" fmla="*/ 44701 h 930873"/>
              <a:gd name="connsiteX534" fmla="*/ 473792 w 1015711"/>
              <a:gd name="connsiteY534" fmla="*/ 47799 h 930873"/>
              <a:gd name="connsiteX535" fmla="*/ 470696 w 1015711"/>
              <a:gd name="connsiteY535" fmla="*/ 47799 h 930873"/>
              <a:gd name="connsiteX536" fmla="*/ 473792 w 1015711"/>
              <a:gd name="connsiteY536" fmla="*/ 50511 h 930873"/>
              <a:gd name="connsiteX537" fmla="*/ 476748 w 1015711"/>
              <a:gd name="connsiteY537" fmla="*/ 59752 h 930873"/>
              <a:gd name="connsiteX538" fmla="*/ 471470 w 1015711"/>
              <a:gd name="connsiteY538" fmla="*/ 59031 h 930873"/>
              <a:gd name="connsiteX539" fmla="*/ 467599 w 1015711"/>
              <a:gd name="connsiteY539" fmla="*/ 50898 h 930873"/>
              <a:gd name="connsiteX540" fmla="*/ 464502 w 1015711"/>
              <a:gd name="connsiteY540" fmla="*/ 63292 h 930873"/>
              <a:gd name="connsiteX541" fmla="*/ 470696 w 1015711"/>
              <a:gd name="connsiteY541" fmla="*/ 60193 h 930873"/>
              <a:gd name="connsiteX542" fmla="*/ 467599 w 1015711"/>
              <a:gd name="connsiteY542" fmla="*/ 66390 h 930873"/>
              <a:gd name="connsiteX543" fmla="*/ 470696 w 1015711"/>
              <a:gd name="connsiteY543" fmla="*/ 72587 h 930873"/>
              <a:gd name="connsiteX544" fmla="*/ 476889 w 1015711"/>
              <a:gd name="connsiteY544" fmla="*/ 75686 h 930873"/>
              <a:gd name="connsiteX545" fmla="*/ 470696 w 1015711"/>
              <a:gd name="connsiteY545" fmla="*/ 81883 h 930873"/>
              <a:gd name="connsiteX546" fmla="*/ 476889 w 1015711"/>
              <a:gd name="connsiteY546" fmla="*/ 75686 h 930873"/>
              <a:gd name="connsiteX547" fmla="*/ 489276 w 1015711"/>
              <a:gd name="connsiteY547" fmla="*/ 72587 h 930873"/>
              <a:gd name="connsiteX548" fmla="*/ 489276 w 1015711"/>
              <a:gd name="connsiteY548" fmla="*/ 66390 h 930873"/>
              <a:gd name="connsiteX549" fmla="*/ 487211 w 1015711"/>
              <a:gd name="connsiteY549" fmla="*/ 66003 h 930873"/>
              <a:gd name="connsiteX550" fmla="*/ 489276 w 1015711"/>
              <a:gd name="connsiteY550" fmla="*/ 65228 h 930873"/>
              <a:gd name="connsiteX551" fmla="*/ 492372 w 1015711"/>
              <a:gd name="connsiteY551" fmla="*/ 66390 h 930873"/>
              <a:gd name="connsiteX552" fmla="*/ 492372 w 1015711"/>
              <a:gd name="connsiteY552" fmla="*/ 63292 h 930873"/>
              <a:gd name="connsiteX553" fmla="*/ 501662 w 1015711"/>
              <a:gd name="connsiteY553" fmla="*/ 60193 h 930873"/>
              <a:gd name="connsiteX554" fmla="*/ 501662 w 1015711"/>
              <a:gd name="connsiteY554" fmla="*/ 66390 h 930873"/>
              <a:gd name="connsiteX555" fmla="*/ 495469 w 1015711"/>
              <a:gd name="connsiteY555" fmla="*/ 66390 h 930873"/>
              <a:gd name="connsiteX556" fmla="*/ 504759 w 1015711"/>
              <a:gd name="connsiteY556" fmla="*/ 72587 h 930873"/>
              <a:gd name="connsiteX557" fmla="*/ 507856 w 1015711"/>
              <a:gd name="connsiteY557" fmla="*/ 53996 h 930873"/>
              <a:gd name="connsiteX558" fmla="*/ 514049 w 1015711"/>
              <a:gd name="connsiteY558" fmla="*/ 63292 h 930873"/>
              <a:gd name="connsiteX559" fmla="*/ 520243 w 1015711"/>
              <a:gd name="connsiteY559" fmla="*/ 57095 h 930873"/>
              <a:gd name="connsiteX560" fmla="*/ 517146 w 1015711"/>
              <a:gd name="connsiteY560" fmla="*/ 53996 h 930873"/>
              <a:gd name="connsiteX561" fmla="*/ 529533 w 1015711"/>
              <a:gd name="connsiteY561" fmla="*/ 47799 h 930873"/>
              <a:gd name="connsiteX562" fmla="*/ 541919 w 1015711"/>
              <a:gd name="connsiteY562" fmla="*/ 50898 h 930873"/>
              <a:gd name="connsiteX563" fmla="*/ 535726 w 1015711"/>
              <a:gd name="connsiteY563" fmla="*/ 75686 h 930873"/>
              <a:gd name="connsiteX564" fmla="*/ 538823 w 1015711"/>
              <a:gd name="connsiteY564" fmla="*/ 81883 h 930873"/>
              <a:gd name="connsiteX565" fmla="*/ 545016 w 1015711"/>
              <a:gd name="connsiteY565" fmla="*/ 75686 h 930873"/>
              <a:gd name="connsiteX566" fmla="*/ 545016 w 1015711"/>
              <a:gd name="connsiteY566" fmla="*/ 81883 h 930873"/>
              <a:gd name="connsiteX567" fmla="*/ 557403 w 1015711"/>
              <a:gd name="connsiteY567" fmla="*/ 78784 h 930873"/>
              <a:gd name="connsiteX568" fmla="*/ 557403 w 1015711"/>
              <a:gd name="connsiteY568" fmla="*/ 66390 h 930873"/>
              <a:gd name="connsiteX569" fmla="*/ 566693 w 1015711"/>
              <a:gd name="connsiteY569" fmla="*/ 60193 h 930873"/>
              <a:gd name="connsiteX570" fmla="*/ 575983 w 1015711"/>
              <a:gd name="connsiteY570" fmla="*/ 72587 h 930873"/>
              <a:gd name="connsiteX571" fmla="*/ 575983 w 1015711"/>
              <a:gd name="connsiteY571" fmla="*/ 66390 h 930873"/>
              <a:gd name="connsiteX572" fmla="*/ 591466 w 1015711"/>
              <a:gd name="connsiteY572" fmla="*/ 60193 h 930873"/>
              <a:gd name="connsiteX573" fmla="*/ 600756 w 1015711"/>
              <a:gd name="connsiteY573" fmla="*/ 63292 h 930873"/>
              <a:gd name="connsiteX574" fmla="*/ 603853 w 1015711"/>
              <a:gd name="connsiteY574" fmla="*/ 47799 h 930873"/>
              <a:gd name="connsiteX575" fmla="*/ 616240 w 1015711"/>
              <a:gd name="connsiteY575" fmla="*/ 53996 h 930873"/>
              <a:gd name="connsiteX576" fmla="*/ 622433 w 1015711"/>
              <a:gd name="connsiteY576" fmla="*/ 57095 h 930873"/>
              <a:gd name="connsiteX577" fmla="*/ 619336 w 1015711"/>
              <a:gd name="connsiteY577" fmla="*/ 50898 h 930873"/>
              <a:gd name="connsiteX578" fmla="*/ 628626 w 1015711"/>
              <a:gd name="connsiteY578" fmla="*/ 47799 h 930873"/>
              <a:gd name="connsiteX579" fmla="*/ 628626 w 1015711"/>
              <a:gd name="connsiteY579" fmla="*/ 60193 h 930873"/>
              <a:gd name="connsiteX580" fmla="*/ 631723 w 1015711"/>
              <a:gd name="connsiteY580" fmla="*/ 53996 h 930873"/>
              <a:gd name="connsiteX581" fmla="*/ 637916 w 1015711"/>
              <a:gd name="connsiteY581" fmla="*/ 47799 h 930873"/>
              <a:gd name="connsiteX582" fmla="*/ 656496 w 1015711"/>
              <a:gd name="connsiteY582" fmla="*/ 57095 h 930873"/>
              <a:gd name="connsiteX583" fmla="*/ 706043 w 1015711"/>
              <a:gd name="connsiteY583" fmla="*/ 75686 h 930873"/>
              <a:gd name="connsiteX584" fmla="*/ 718430 w 1015711"/>
              <a:gd name="connsiteY584" fmla="*/ 72587 h 930873"/>
              <a:gd name="connsiteX585" fmla="*/ 721527 w 1015711"/>
              <a:gd name="connsiteY585" fmla="*/ 66390 h 930873"/>
              <a:gd name="connsiteX586" fmla="*/ 709140 w 1015711"/>
              <a:gd name="connsiteY586" fmla="*/ 63292 h 930873"/>
              <a:gd name="connsiteX587" fmla="*/ 718430 w 1015711"/>
              <a:gd name="connsiteY587" fmla="*/ 60193 h 930873"/>
              <a:gd name="connsiteX588" fmla="*/ 727720 w 1015711"/>
              <a:gd name="connsiteY588" fmla="*/ 63292 h 930873"/>
              <a:gd name="connsiteX589" fmla="*/ 721527 w 1015711"/>
              <a:gd name="connsiteY589" fmla="*/ 75686 h 930873"/>
              <a:gd name="connsiteX590" fmla="*/ 724623 w 1015711"/>
              <a:gd name="connsiteY590" fmla="*/ 81883 h 930873"/>
              <a:gd name="connsiteX591" fmla="*/ 724623 w 1015711"/>
              <a:gd name="connsiteY591" fmla="*/ 75686 h 930873"/>
              <a:gd name="connsiteX592" fmla="*/ 727720 w 1015711"/>
              <a:gd name="connsiteY592" fmla="*/ 84981 h 930873"/>
              <a:gd name="connsiteX593" fmla="*/ 746300 w 1015711"/>
              <a:gd name="connsiteY593" fmla="*/ 78784 h 930873"/>
              <a:gd name="connsiteX594" fmla="*/ 740107 w 1015711"/>
              <a:gd name="connsiteY594" fmla="*/ 78784 h 930873"/>
              <a:gd name="connsiteX595" fmla="*/ 752494 w 1015711"/>
              <a:gd name="connsiteY595" fmla="*/ 81883 h 930873"/>
              <a:gd name="connsiteX596" fmla="*/ 758687 w 1015711"/>
              <a:gd name="connsiteY596" fmla="*/ 75686 h 930873"/>
              <a:gd name="connsiteX597" fmla="*/ 764880 w 1015711"/>
              <a:gd name="connsiteY597" fmla="*/ 88080 h 930873"/>
              <a:gd name="connsiteX598" fmla="*/ 758687 w 1015711"/>
              <a:gd name="connsiteY598" fmla="*/ 88080 h 930873"/>
              <a:gd name="connsiteX599" fmla="*/ 761784 w 1015711"/>
              <a:gd name="connsiteY599" fmla="*/ 100474 h 930873"/>
              <a:gd name="connsiteX600" fmla="*/ 786557 w 1015711"/>
              <a:gd name="connsiteY600" fmla="*/ 97375 h 930873"/>
              <a:gd name="connsiteX601" fmla="*/ 789654 w 1015711"/>
              <a:gd name="connsiteY601" fmla="*/ 103572 h 930873"/>
              <a:gd name="connsiteX602" fmla="*/ 802040 w 1015711"/>
              <a:gd name="connsiteY602" fmla="*/ 94277 h 930873"/>
              <a:gd name="connsiteX603" fmla="*/ 823717 w 1015711"/>
              <a:gd name="connsiteY603" fmla="*/ 115966 h 930873"/>
              <a:gd name="connsiteX604" fmla="*/ 826814 w 1015711"/>
              <a:gd name="connsiteY604" fmla="*/ 112868 h 930873"/>
              <a:gd name="connsiteX605" fmla="*/ 817524 w 1015711"/>
              <a:gd name="connsiteY605" fmla="*/ 106671 h 930873"/>
              <a:gd name="connsiteX606" fmla="*/ 814427 w 1015711"/>
              <a:gd name="connsiteY606" fmla="*/ 100474 h 930873"/>
              <a:gd name="connsiteX607" fmla="*/ 826814 w 1015711"/>
              <a:gd name="connsiteY607" fmla="*/ 97375 h 930873"/>
              <a:gd name="connsiteX608" fmla="*/ 833007 w 1015711"/>
              <a:gd name="connsiteY608" fmla="*/ 103572 h 930873"/>
              <a:gd name="connsiteX609" fmla="*/ 836104 w 1015711"/>
              <a:gd name="connsiteY609" fmla="*/ 100474 h 930873"/>
              <a:gd name="connsiteX610" fmla="*/ 848491 w 1015711"/>
              <a:gd name="connsiteY610" fmla="*/ 106671 h 930873"/>
              <a:gd name="connsiteX611" fmla="*/ 839201 w 1015711"/>
              <a:gd name="connsiteY611" fmla="*/ 106671 h 930873"/>
              <a:gd name="connsiteX612" fmla="*/ 851587 w 1015711"/>
              <a:gd name="connsiteY612" fmla="*/ 115966 h 930873"/>
              <a:gd name="connsiteX613" fmla="*/ 854684 w 1015711"/>
              <a:gd name="connsiteY613" fmla="*/ 112868 h 930873"/>
              <a:gd name="connsiteX614" fmla="*/ 863974 w 1015711"/>
              <a:gd name="connsiteY614" fmla="*/ 112868 h 930873"/>
              <a:gd name="connsiteX615" fmla="*/ 863974 w 1015711"/>
              <a:gd name="connsiteY615" fmla="*/ 128360 h 930873"/>
              <a:gd name="connsiteX616" fmla="*/ 867071 w 1015711"/>
              <a:gd name="connsiteY616" fmla="*/ 128360 h 930873"/>
              <a:gd name="connsiteX617" fmla="*/ 876361 w 1015711"/>
              <a:gd name="connsiteY617" fmla="*/ 131459 h 930873"/>
              <a:gd name="connsiteX618" fmla="*/ 879458 w 1015711"/>
              <a:gd name="connsiteY618" fmla="*/ 143853 h 930873"/>
              <a:gd name="connsiteX619" fmla="*/ 885651 w 1015711"/>
              <a:gd name="connsiteY619" fmla="*/ 140754 h 930873"/>
              <a:gd name="connsiteX620" fmla="*/ 891844 w 1015711"/>
              <a:gd name="connsiteY620" fmla="*/ 159346 h 930873"/>
              <a:gd name="connsiteX621" fmla="*/ 904231 w 1015711"/>
              <a:gd name="connsiteY621" fmla="*/ 159346 h 930873"/>
              <a:gd name="connsiteX622" fmla="*/ 910424 w 1015711"/>
              <a:gd name="connsiteY622" fmla="*/ 171740 h 930873"/>
              <a:gd name="connsiteX623" fmla="*/ 956875 w 1015711"/>
              <a:gd name="connsiteY623" fmla="*/ 249202 h 930873"/>
              <a:gd name="connsiteX624" fmla="*/ 963068 w 1015711"/>
              <a:gd name="connsiteY624" fmla="*/ 249202 h 930873"/>
              <a:gd name="connsiteX625" fmla="*/ 969261 w 1015711"/>
              <a:gd name="connsiteY625" fmla="*/ 264695 h 930873"/>
              <a:gd name="connsiteX626" fmla="*/ 966165 w 1015711"/>
              <a:gd name="connsiteY626" fmla="*/ 261596 h 930873"/>
              <a:gd name="connsiteX627" fmla="*/ 963068 w 1015711"/>
              <a:gd name="connsiteY627" fmla="*/ 264695 h 930873"/>
              <a:gd name="connsiteX628" fmla="*/ 972358 w 1015711"/>
              <a:gd name="connsiteY628" fmla="*/ 270892 h 930873"/>
              <a:gd name="connsiteX629" fmla="*/ 972358 w 1015711"/>
              <a:gd name="connsiteY629" fmla="*/ 308074 h 930873"/>
              <a:gd name="connsiteX630" fmla="*/ 984745 w 1015711"/>
              <a:gd name="connsiteY630" fmla="*/ 317369 h 930873"/>
              <a:gd name="connsiteX631" fmla="*/ 972358 w 1015711"/>
              <a:gd name="connsiteY631" fmla="*/ 332862 h 930873"/>
              <a:gd name="connsiteX632" fmla="*/ 978150 w 1015711"/>
              <a:gd name="connsiteY632" fmla="*/ 342318 h 930873"/>
              <a:gd name="connsiteX633" fmla="*/ 972745 w 1015711"/>
              <a:gd name="connsiteY633" fmla="*/ 344481 h 930873"/>
              <a:gd name="connsiteX634" fmla="*/ 969261 w 1015711"/>
              <a:gd name="connsiteY634" fmla="*/ 342157 h 930873"/>
              <a:gd name="connsiteX635" fmla="*/ 966165 w 1015711"/>
              <a:gd name="connsiteY635" fmla="*/ 388635 h 930873"/>
              <a:gd name="connsiteX636" fmla="*/ 969261 w 1015711"/>
              <a:gd name="connsiteY636" fmla="*/ 401029 h 930873"/>
              <a:gd name="connsiteX637" fmla="*/ 978551 w 1015711"/>
              <a:gd name="connsiteY637" fmla="*/ 394832 h 930873"/>
              <a:gd name="connsiteX638" fmla="*/ 984745 w 1015711"/>
              <a:gd name="connsiteY638" fmla="*/ 385536 h 930873"/>
              <a:gd name="connsiteX639" fmla="*/ 981648 w 1015711"/>
              <a:gd name="connsiteY639" fmla="*/ 382438 h 930873"/>
              <a:gd name="connsiteX640" fmla="*/ 978551 w 1015711"/>
              <a:gd name="connsiteY640" fmla="*/ 388635 h 930873"/>
              <a:gd name="connsiteX641" fmla="*/ 969261 w 1015711"/>
              <a:gd name="connsiteY641" fmla="*/ 385536 h 930873"/>
              <a:gd name="connsiteX642" fmla="*/ 975455 w 1015711"/>
              <a:gd name="connsiteY642" fmla="*/ 373142 h 930873"/>
              <a:gd name="connsiteX643" fmla="*/ 984745 w 1015711"/>
              <a:gd name="connsiteY643" fmla="*/ 382438 h 930873"/>
              <a:gd name="connsiteX644" fmla="*/ 981648 w 1015711"/>
              <a:gd name="connsiteY644" fmla="*/ 373142 h 930873"/>
              <a:gd name="connsiteX645" fmla="*/ 994035 w 1015711"/>
              <a:gd name="connsiteY645" fmla="*/ 373142 h 930873"/>
              <a:gd name="connsiteX646" fmla="*/ 997131 w 1015711"/>
              <a:gd name="connsiteY646" fmla="*/ 379339 h 930873"/>
              <a:gd name="connsiteX647" fmla="*/ 1009518 w 1015711"/>
              <a:gd name="connsiteY647" fmla="*/ 366945 h 930873"/>
              <a:gd name="connsiteX648" fmla="*/ 1000228 w 1015711"/>
              <a:gd name="connsiteY648" fmla="*/ 419620 h 930873"/>
              <a:gd name="connsiteX649" fmla="*/ 1000228 w 1015711"/>
              <a:gd name="connsiteY649" fmla="*/ 413423 h 930873"/>
              <a:gd name="connsiteX650" fmla="*/ 997131 w 1015711"/>
              <a:gd name="connsiteY650" fmla="*/ 428915 h 930873"/>
              <a:gd name="connsiteX651" fmla="*/ 1015711 w 1015711"/>
              <a:gd name="connsiteY651" fmla="*/ 416521 h 930873"/>
              <a:gd name="connsiteX652" fmla="*/ 1015711 w 1015711"/>
              <a:gd name="connsiteY652" fmla="*/ 438211 h 930873"/>
              <a:gd name="connsiteX653" fmla="*/ 978551 w 1015711"/>
              <a:gd name="connsiteY653" fmla="*/ 531166 h 930873"/>
              <a:gd name="connsiteX654" fmla="*/ 972358 w 1015711"/>
              <a:gd name="connsiteY654" fmla="*/ 534265 h 930873"/>
              <a:gd name="connsiteX655" fmla="*/ 959971 w 1015711"/>
              <a:gd name="connsiteY655" fmla="*/ 546659 h 930873"/>
              <a:gd name="connsiteX656" fmla="*/ 966165 w 1015711"/>
              <a:gd name="connsiteY656" fmla="*/ 559053 h 930873"/>
              <a:gd name="connsiteX657" fmla="*/ 969261 w 1015711"/>
              <a:gd name="connsiteY657" fmla="*/ 627220 h 930873"/>
              <a:gd name="connsiteX658" fmla="*/ 959971 w 1015711"/>
              <a:gd name="connsiteY658" fmla="*/ 627220 h 930873"/>
              <a:gd name="connsiteX659" fmla="*/ 959971 w 1015711"/>
              <a:gd name="connsiteY659" fmla="*/ 639614 h 930873"/>
              <a:gd name="connsiteX660" fmla="*/ 947584 w 1015711"/>
              <a:gd name="connsiteY660" fmla="*/ 633417 h 930873"/>
              <a:gd name="connsiteX661" fmla="*/ 953778 w 1015711"/>
              <a:gd name="connsiteY661" fmla="*/ 642712 h 930873"/>
              <a:gd name="connsiteX662" fmla="*/ 947584 w 1015711"/>
              <a:gd name="connsiteY662" fmla="*/ 642712 h 930873"/>
              <a:gd name="connsiteX663" fmla="*/ 956875 w 1015711"/>
              <a:gd name="connsiteY663" fmla="*/ 655106 h 930873"/>
              <a:gd name="connsiteX664" fmla="*/ 950681 w 1015711"/>
              <a:gd name="connsiteY664" fmla="*/ 648909 h 930873"/>
              <a:gd name="connsiteX665" fmla="*/ 947584 w 1015711"/>
              <a:gd name="connsiteY665" fmla="*/ 655106 h 930873"/>
              <a:gd name="connsiteX666" fmla="*/ 956875 w 1015711"/>
              <a:gd name="connsiteY666" fmla="*/ 664402 h 930873"/>
              <a:gd name="connsiteX667" fmla="*/ 935198 w 1015711"/>
              <a:gd name="connsiteY667" fmla="*/ 652008 h 930873"/>
              <a:gd name="connsiteX668" fmla="*/ 938294 w 1015711"/>
              <a:gd name="connsiteY668" fmla="*/ 664402 h 930873"/>
              <a:gd name="connsiteX669" fmla="*/ 916618 w 1015711"/>
              <a:gd name="connsiteY669" fmla="*/ 664402 h 930873"/>
              <a:gd name="connsiteX670" fmla="*/ 941391 w 1015711"/>
              <a:gd name="connsiteY670" fmla="*/ 676796 h 930873"/>
              <a:gd name="connsiteX671" fmla="*/ 947584 w 1015711"/>
              <a:gd name="connsiteY671" fmla="*/ 689190 h 930873"/>
              <a:gd name="connsiteX672" fmla="*/ 935198 w 1015711"/>
              <a:gd name="connsiteY672" fmla="*/ 692288 h 930873"/>
              <a:gd name="connsiteX673" fmla="*/ 947584 w 1015711"/>
              <a:gd name="connsiteY673" fmla="*/ 695387 h 930873"/>
              <a:gd name="connsiteX674" fmla="*/ 953778 w 1015711"/>
              <a:gd name="connsiteY674" fmla="*/ 689190 h 930873"/>
              <a:gd name="connsiteX675" fmla="*/ 953778 w 1015711"/>
              <a:gd name="connsiteY675" fmla="*/ 701584 h 930873"/>
              <a:gd name="connsiteX676" fmla="*/ 941391 w 1015711"/>
              <a:gd name="connsiteY676" fmla="*/ 701584 h 930873"/>
              <a:gd name="connsiteX677" fmla="*/ 935198 w 1015711"/>
              <a:gd name="connsiteY677" fmla="*/ 698485 h 930873"/>
              <a:gd name="connsiteX678" fmla="*/ 932101 w 1015711"/>
              <a:gd name="connsiteY678" fmla="*/ 686091 h 930873"/>
              <a:gd name="connsiteX679" fmla="*/ 913521 w 1015711"/>
              <a:gd name="connsiteY679" fmla="*/ 686091 h 930873"/>
              <a:gd name="connsiteX680" fmla="*/ 907328 w 1015711"/>
              <a:gd name="connsiteY680" fmla="*/ 689190 h 930873"/>
              <a:gd name="connsiteX681" fmla="*/ 910424 w 1015711"/>
              <a:gd name="connsiteY681" fmla="*/ 695387 h 930873"/>
              <a:gd name="connsiteX682" fmla="*/ 925908 w 1015711"/>
              <a:gd name="connsiteY682" fmla="*/ 701584 h 930873"/>
              <a:gd name="connsiteX683" fmla="*/ 925908 w 1015711"/>
              <a:gd name="connsiteY683" fmla="*/ 704682 h 930873"/>
              <a:gd name="connsiteX684" fmla="*/ 916618 w 1015711"/>
              <a:gd name="connsiteY684" fmla="*/ 707781 h 930873"/>
              <a:gd name="connsiteX685" fmla="*/ 910424 w 1015711"/>
              <a:gd name="connsiteY685" fmla="*/ 701584 h 930873"/>
              <a:gd name="connsiteX686" fmla="*/ 907328 w 1015711"/>
              <a:gd name="connsiteY686" fmla="*/ 707781 h 930873"/>
              <a:gd name="connsiteX687" fmla="*/ 879458 w 1015711"/>
              <a:gd name="connsiteY687" fmla="*/ 717076 h 930873"/>
              <a:gd name="connsiteX688" fmla="*/ 882554 w 1015711"/>
              <a:gd name="connsiteY688" fmla="*/ 707781 h 930873"/>
              <a:gd name="connsiteX689" fmla="*/ 867071 w 1015711"/>
              <a:gd name="connsiteY689" fmla="*/ 713978 h 930873"/>
              <a:gd name="connsiteX690" fmla="*/ 873264 w 1015711"/>
              <a:gd name="connsiteY690" fmla="*/ 720175 h 930873"/>
              <a:gd name="connsiteX691" fmla="*/ 882554 w 1015711"/>
              <a:gd name="connsiteY691" fmla="*/ 720175 h 930873"/>
              <a:gd name="connsiteX692" fmla="*/ 891844 w 1015711"/>
              <a:gd name="connsiteY692" fmla="*/ 735667 h 930873"/>
              <a:gd name="connsiteX693" fmla="*/ 873264 w 1015711"/>
              <a:gd name="connsiteY693" fmla="*/ 735667 h 930873"/>
              <a:gd name="connsiteX694" fmla="*/ 870167 w 1015711"/>
              <a:gd name="connsiteY694" fmla="*/ 729470 h 930873"/>
              <a:gd name="connsiteX695" fmla="*/ 867071 w 1015711"/>
              <a:gd name="connsiteY695" fmla="*/ 735667 h 930873"/>
              <a:gd name="connsiteX696" fmla="*/ 870167 w 1015711"/>
              <a:gd name="connsiteY696" fmla="*/ 738766 h 930873"/>
              <a:gd name="connsiteX697" fmla="*/ 863974 w 1015711"/>
              <a:gd name="connsiteY697" fmla="*/ 738766 h 930873"/>
              <a:gd name="connsiteX698" fmla="*/ 867071 w 1015711"/>
              <a:gd name="connsiteY698" fmla="*/ 729470 h 930873"/>
              <a:gd name="connsiteX699" fmla="*/ 860877 w 1015711"/>
              <a:gd name="connsiteY699" fmla="*/ 729470 h 930873"/>
              <a:gd name="connsiteX700" fmla="*/ 863974 w 1015711"/>
              <a:gd name="connsiteY700" fmla="*/ 735667 h 930873"/>
              <a:gd name="connsiteX701" fmla="*/ 842297 w 1015711"/>
              <a:gd name="connsiteY701" fmla="*/ 751160 h 930873"/>
              <a:gd name="connsiteX702" fmla="*/ 857781 w 1015711"/>
              <a:gd name="connsiteY702" fmla="*/ 751160 h 930873"/>
              <a:gd name="connsiteX703" fmla="*/ 863974 w 1015711"/>
              <a:gd name="connsiteY703" fmla="*/ 757357 h 930873"/>
              <a:gd name="connsiteX704" fmla="*/ 839201 w 1015711"/>
              <a:gd name="connsiteY704" fmla="*/ 754258 h 930873"/>
              <a:gd name="connsiteX705" fmla="*/ 842297 w 1015711"/>
              <a:gd name="connsiteY705" fmla="*/ 769751 h 930873"/>
              <a:gd name="connsiteX706" fmla="*/ 851587 w 1015711"/>
              <a:gd name="connsiteY706" fmla="*/ 769751 h 930873"/>
              <a:gd name="connsiteX707" fmla="*/ 829911 w 1015711"/>
              <a:gd name="connsiteY707" fmla="*/ 782145 h 930873"/>
              <a:gd name="connsiteX708" fmla="*/ 851587 w 1015711"/>
              <a:gd name="connsiteY708" fmla="*/ 775948 h 930873"/>
              <a:gd name="connsiteX709" fmla="*/ 854684 w 1015711"/>
              <a:gd name="connsiteY709" fmla="*/ 779046 h 930873"/>
              <a:gd name="connsiteX710" fmla="*/ 836104 w 1015711"/>
              <a:gd name="connsiteY710" fmla="*/ 788342 h 930873"/>
              <a:gd name="connsiteX711" fmla="*/ 826814 w 1015711"/>
              <a:gd name="connsiteY711" fmla="*/ 785243 h 930873"/>
              <a:gd name="connsiteX712" fmla="*/ 814427 w 1015711"/>
              <a:gd name="connsiteY712" fmla="*/ 794539 h 930873"/>
              <a:gd name="connsiteX713" fmla="*/ 814427 w 1015711"/>
              <a:gd name="connsiteY713" fmla="*/ 806933 h 930873"/>
              <a:gd name="connsiteX714" fmla="*/ 836104 w 1015711"/>
              <a:gd name="connsiteY714" fmla="*/ 803834 h 930873"/>
              <a:gd name="connsiteX715" fmla="*/ 829911 w 1015711"/>
              <a:gd name="connsiteY715" fmla="*/ 797637 h 930873"/>
              <a:gd name="connsiteX716" fmla="*/ 836104 w 1015711"/>
              <a:gd name="connsiteY716" fmla="*/ 794539 h 930873"/>
              <a:gd name="connsiteX717" fmla="*/ 836104 w 1015711"/>
              <a:gd name="connsiteY717" fmla="*/ 797637 h 930873"/>
              <a:gd name="connsiteX718" fmla="*/ 845394 w 1015711"/>
              <a:gd name="connsiteY718" fmla="*/ 788342 h 930873"/>
              <a:gd name="connsiteX719" fmla="*/ 863974 w 1015711"/>
              <a:gd name="connsiteY719" fmla="*/ 800736 h 930873"/>
              <a:gd name="connsiteX720" fmla="*/ 867071 w 1015711"/>
              <a:gd name="connsiteY720" fmla="*/ 794539 h 930873"/>
              <a:gd name="connsiteX721" fmla="*/ 854684 w 1015711"/>
              <a:gd name="connsiteY721" fmla="*/ 810031 h 930873"/>
              <a:gd name="connsiteX722" fmla="*/ 860877 w 1015711"/>
              <a:gd name="connsiteY722" fmla="*/ 803834 h 930873"/>
              <a:gd name="connsiteX723" fmla="*/ 817524 w 1015711"/>
              <a:gd name="connsiteY723" fmla="*/ 813130 h 930873"/>
              <a:gd name="connsiteX724" fmla="*/ 826814 w 1015711"/>
              <a:gd name="connsiteY724" fmla="*/ 813130 h 930873"/>
              <a:gd name="connsiteX725" fmla="*/ 817524 w 1015711"/>
              <a:gd name="connsiteY725" fmla="*/ 819327 h 930873"/>
              <a:gd name="connsiteX726" fmla="*/ 817524 w 1015711"/>
              <a:gd name="connsiteY726" fmla="*/ 831721 h 930873"/>
              <a:gd name="connsiteX727" fmla="*/ 836104 w 1015711"/>
              <a:gd name="connsiteY727" fmla="*/ 810031 h 930873"/>
              <a:gd name="connsiteX728" fmla="*/ 839201 w 1015711"/>
              <a:gd name="connsiteY728" fmla="*/ 816228 h 930873"/>
              <a:gd name="connsiteX729" fmla="*/ 842297 w 1015711"/>
              <a:gd name="connsiteY729" fmla="*/ 816228 h 930873"/>
              <a:gd name="connsiteX730" fmla="*/ 839201 w 1015711"/>
              <a:gd name="connsiteY730" fmla="*/ 810031 h 930873"/>
              <a:gd name="connsiteX731" fmla="*/ 851587 w 1015711"/>
              <a:gd name="connsiteY731" fmla="*/ 806933 h 930873"/>
              <a:gd name="connsiteX732" fmla="*/ 851587 w 1015711"/>
              <a:gd name="connsiteY732" fmla="*/ 819327 h 930873"/>
              <a:gd name="connsiteX733" fmla="*/ 783460 w 1015711"/>
              <a:gd name="connsiteY733" fmla="*/ 856509 h 930873"/>
              <a:gd name="connsiteX734" fmla="*/ 786557 w 1015711"/>
              <a:gd name="connsiteY734" fmla="*/ 859608 h 930873"/>
              <a:gd name="connsiteX735" fmla="*/ 780364 w 1015711"/>
              <a:gd name="connsiteY735" fmla="*/ 862706 h 930873"/>
              <a:gd name="connsiteX736" fmla="*/ 783460 w 1015711"/>
              <a:gd name="connsiteY736" fmla="*/ 859608 h 930873"/>
              <a:gd name="connsiteX737" fmla="*/ 737010 w 1015711"/>
              <a:gd name="connsiteY737" fmla="*/ 872002 h 930873"/>
              <a:gd name="connsiteX738" fmla="*/ 740107 w 1015711"/>
              <a:gd name="connsiteY738" fmla="*/ 868903 h 930873"/>
              <a:gd name="connsiteX739" fmla="*/ 771074 w 1015711"/>
              <a:gd name="connsiteY739" fmla="*/ 859608 h 930873"/>
              <a:gd name="connsiteX740" fmla="*/ 737010 w 1015711"/>
              <a:gd name="connsiteY740" fmla="*/ 862706 h 930873"/>
              <a:gd name="connsiteX741" fmla="*/ 743204 w 1015711"/>
              <a:gd name="connsiteY741" fmla="*/ 859608 h 930873"/>
              <a:gd name="connsiteX742" fmla="*/ 733914 w 1015711"/>
              <a:gd name="connsiteY742" fmla="*/ 859608 h 930873"/>
              <a:gd name="connsiteX743" fmla="*/ 733914 w 1015711"/>
              <a:gd name="connsiteY743" fmla="*/ 865805 h 930873"/>
              <a:gd name="connsiteX744" fmla="*/ 718430 w 1015711"/>
              <a:gd name="connsiteY744" fmla="*/ 868903 h 930873"/>
              <a:gd name="connsiteX745" fmla="*/ 696753 w 1015711"/>
              <a:gd name="connsiteY745" fmla="*/ 868903 h 930873"/>
              <a:gd name="connsiteX746" fmla="*/ 699850 w 1015711"/>
              <a:gd name="connsiteY746" fmla="*/ 859608 h 930873"/>
              <a:gd name="connsiteX747" fmla="*/ 724623 w 1015711"/>
              <a:gd name="connsiteY747" fmla="*/ 859608 h 930873"/>
              <a:gd name="connsiteX748" fmla="*/ 730817 w 1015711"/>
              <a:gd name="connsiteY748" fmla="*/ 847214 h 930873"/>
              <a:gd name="connsiteX749" fmla="*/ 718430 w 1015711"/>
              <a:gd name="connsiteY749" fmla="*/ 844115 h 930873"/>
              <a:gd name="connsiteX750" fmla="*/ 721527 w 1015711"/>
              <a:gd name="connsiteY750" fmla="*/ 831721 h 930873"/>
              <a:gd name="connsiteX751" fmla="*/ 712237 w 1015711"/>
              <a:gd name="connsiteY751" fmla="*/ 847214 h 930873"/>
              <a:gd name="connsiteX752" fmla="*/ 706043 w 1015711"/>
              <a:gd name="connsiteY752" fmla="*/ 844115 h 930873"/>
              <a:gd name="connsiteX753" fmla="*/ 712237 w 1015711"/>
              <a:gd name="connsiteY753" fmla="*/ 841017 h 930873"/>
              <a:gd name="connsiteX754" fmla="*/ 709140 w 1015711"/>
              <a:gd name="connsiteY754" fmla="*/ 837918 h 930873"/>
              <a:gd name="connsiteX755" fmla="*/ 680427 w 1015711"/>
              <a:gd name="connsiteY755" fmla="*/ 856201 h 930873"/>
              <a:gd name="connsiteX756" fmla="*/ 665399 w 1015711"/>
              <a:gd name="connsiteY756" fmla="*/ 850699 h 930873"/>
              <a:gd name="connsiteX757" fmla="*/ 675077 w 1015711"/>
              <a:gd name="connsiteY757" fmla="*/ 847214 h 930873"/>
              <a:gd name="connsiteX758" fmla="*/ 644110 w 1015711"/>
              <a:gd name="connsiteY758" fmla="*/ 847214 h 930873"/>
              <a:gd name="connsiteX759" fmla="*/ 634820 w 1015711"/>
              <a:gd name="connsiteY759" fmla="*/ 856509 h 930873"/>
              <a:gd name="connsiteX760" fmla="*/ 631723 w 1015711"/>
              <a:gd name="connsiteY760" fmla="*/ 844115 h 930873"/>
              <a:gd name="connsiteX761" fmla="*/ 616240 w 1015711"/>
              <a:gd name="connsiteY761" fmla="*/ 847214 h 930873"/>
              <a:gd name="connsiteX762" fmla="*/ 616240 w 1015711"/>
              <a:gd name="connsiteY762" fmla="*/ 862706 h 930873"/>
              <a:gd name="connsiteX763" fmla="*/ 610046 w 1015711"/>
              <a:gd name="connsiteY763" fmla="*/ 856509 h 930873"/>
              <a:gd name="connsiteX764" fmla="*/ 594563 w 1015711"/>
              <a:gd name="connsiteY764" fmla="*/ 853411 h 930873"/>
              <a:gd name="connsiteX765" fmla="*/ 591466 w 1015711"/>
              <a:gd name="connsiteY765" fmla="*/ 859608 h 930873"/>
              <a:gd name="connsiteX766" fmla="*/ 600756 w 1015711"/>
              <a:gd name="connsiteY766" fmla="*/ 872002 h 930873"/>
              <a:gd name="connsiteX767" fmla="*/ 631723 w 1015711"/>
              <a:gd name="connsiteY767" fmla="*/ 872002 h 930873"/>
              <a:gd name="connsiteX768" fmla="*/ 616240 w 1015711"/>
              <a:gd name="connsiteY768" fmla="*/ 878199 h 930873"/>
              <a:gd name="connsiteX769" fmla="*/ 579079 w 1015711"/>
              <a:gd name="connsiteY769" fmla="*/ 881297 h 930873"/>
              <a:gd name="connsiteX770" fmla="*/ 563596 w 1015711"/>
              <a:gd name="connsiteY770" fmla="*/ 875100 h 930873"/>
              <a:gd name="connsiteX771" fmla="*/ 560499 w 1015711"/>
              <a:gd name="connsiteY771" fmla="*/ 887494 h 930873"/>
              <a:gd name="connsiteX772" fmla="*/ 554306 w 1015711"/>
              <a:gd name="connsiteY772" fmla="*/ 881297 h 930873"/>
              <a:gd name="connsiteX773" fmla="*/ 551209 w 1015711"/>
              <a:gd name="connsiteY773" fmla="*/ 896790 h 930873"/>
              <a:gd name="connsiteX774" fmla="*/ 541919 w 1015711"/>
              <a:gd name="connsiteY774" fmla="*/ 884396 h 930873"/>
              <a:gd name="connsiteX775" fmla="*/ 532629 w 1015711"/>
              <a:gd name="connsiteY775" fmla="*/ 893691 h 930873"/>
              <a:gd name="connsiteX776" fmla="*/ 535726 w 1015711"/>
              <a:gd name="connsiteY776" fmla="*/ 902987 h 930873"/>
              <a:gd name="connsiteX777" fmla="*/ 526436 w 1015711"/>
              <a:gd name="connsiteY777" fmla="*/ 896790 h 930873"/>
              <a:gd name="connsiteX778" fmla="*/ 526436 w 1015711"/>
              <a:gd name="connsiteY778" fmla="*/ 902987 h 930873"/>
              <a:gd name="connsiteX779" fmla="*/ 498566 w 1015711"/>
              <a:gd name="connsiteY779" fmla="*/ 899888 h 930873"/>
              <a:gd name="connsiteX780" fmla="*/ 517146 w 1015711"/>
              <a:gd name="connsiteY780" fmla="*/ 893691 h 930873"/>
              <a:gd name="connsiteX781" fmla="*/ 517146 w 1015711"/>
              <a:gd name="connsiteY781" fmla="*/ 881297 h 930873"/>
              <a:gd name="connsiteX782" fmla="*/ 504759 w 1015711"/>
              <a:gd name="connsiteY782" fmla="*/ 887494 h 930873"/>
              <a:gd name="connsiteX783" fmla="*/ 507856 w 1015711"/>
              <a:gd name="connsiteY783" fmla="*/ 881297 h 930873"/>
              <a:gd name="connsiteX784" fmla="*/ 501662 w 1015711"/>
              <a:gd name="connsiteY784" fmla="*/ 881297 h 930873"/>
              <a:gd name="connsiteX785" fmla="*/ 504759 w 1015711"/>
              <a:gd name="connsiteY785" fmla="*/ 878199 h 930873"/>
              <a:gd name="connsiteX786" fmla="*/ 501662 w 1015711"/>
              <a:gd name="connsiteY786" fmla="*/ 872002 h 930873"/>
              <a:gd name="connsiteX787" fmla="*/ 489276 w 1015711"/>
              <a:gd name="connsiteY787" fmla="*/ 881297 h 930873"/>
              <a:gd name="connsiteX788" fmla="*/ 492372 w 1015711"/>
              <a:gd name="connsiteY788" fmla="*/ 896790 h 930873"/>
              <a:gd name="connsiteX789" fmla="*/ 483082 w 1015711"/>
              <a:gd name="connsiteY789" fmla="*/ 884396 h 930873"/>
              <a:gd name="connsiteX790" fmla="*/ 476889 w 1015711"/>
              <a:gd name="connsiteY790" fmla="*/ 890593 h 930873"/>
              <a:gd name="connsiteX791" fmla="*/ 473792 w 1015711"/>
              <a:gd name="connsiteY791" fmla="*/ 884396 h 930873"/>
              <a:gd name="connsiteX792" fmla="*/ 473792 w 1015711"/>
              <a:gd name="connsiteY792" fmla="*/ 893691 h 930873"/>
              <a:gd name="connsiteX793" fmla="*/ 470696 w 1015711"/>
              <a:gd name="connsiteY793" fmla="*/ 884396 h 930873"/>
              <a:gd name="connsiteX794" fmla="*/ 467599 w 1015711"/>
              <a:gd name="connsiteY794" fmla="*/ 896790 h 930873"/>
              <a:gd name="connsiteX795" fmla="*/ 473792 w 1015711"/>
              <a:gd name="connsiteY795" fmla="*/ 896790 h 930873"/>
              <a:gd name="connsiteX796" fmla="*/ 455212 w 1015711"/>
              <a:gd name="connsiteY796" fmla="*/ 906085 h 930873"/>
              <a:gd name="connsiteX797" fmla="*/ 439729 w 1015711"/>
              <a:gd name="connsiteY797" fmla="*/ 887494 h 930873"/>
              <a:gd name="connsiteX798" fmla="*/ 449019 w 1015711"/>
              <a:gd name="connsiteY798" fmla="*/ 896790 h 930873"/>
              <a:gd name="connsiteX799" fmla="*/ 461406 w 1015711"/>
              <a:gd name="connsiteY799" fmla="*/ 896790 h 930873"/>
              <a:gd name="connsiteX800" fmla="*/ 458309 w 1015711"/>
              <a:gd name="connsiteY800" fmla="*/ 878199 h 930873"/>
              <a:gd name="connsiteX801" fmla="*/ 449019 w 1015711"/>
              <a:gd name="connsiteY801" fmla="*/ 881297 h 930873"/>
              <a:gd name="connsiteX802" fmla="*/ 442826 w 1015711"/>
              <a:gd name="connsiteY802" fmla="*/ 887494 h 930873"/>
              <a:gd name="connsiteX803" fmla="*/ 445922 w 1015711"/>
              <a:gd name="connsiteY803" fmla="*/ 878199 h 930873"/>
              <a:gd name="connsiteX804" fmla="*/ 433535 w 1015711"/>
              <a:gd name="connsiteY804" fmla="*/ 893691 h 930873"/>
              <a:gd name="connsiteX805" fmla="*/ 427342 w 1015711"/>
              <a:gd name="connsiteY805" fmla="*/ 890593 h 930873"/>
              <a:gd name="connsiteX806" fmla="*/ 433535 w 1015711"/>
              <a:gd name="connsiteY806" fmla="*/ 887494 h 930873"/>
              <a:gd name="connsiteX807" fmla="*/ 411859 w 1015711"/>
              <a:gd name="connsiteY807" fmla="*/ 884396 h 930873"/>
              <a:gd name="connsiteX808" fmla="*/ 418052 w 1015711"/>
              <a:gd name="connsiteY808" fmla="*/ 887494 h 930873"/>
              <a:gd name="connsiteX809" fmla="*/ 408762 w 1015711"/>
              <a:gd name="connsiteY809" fmla="*/ 893691 h 930873"/>
              <a:gd name="connsiteX810" fmla="*/ 411859 w 1015711"/>
              <a:gd name="connsiteY810" fmla="*/ 887494 h 930873"/>
              <a:gd name="connsiteX811" fmla="*/ 405665 w 1015711"/>
              <a:gd name="connsiteY811" fmla="*/ 890593 h 930873"/>
              <a:gd name="connsiteX812" fmla="*/ 411859 w 1015711"/>
              <a:gd name="connsiteY812" fmla="*/ 896790 h 930873"/>
              <a:gd name="connsiteX813" fmla="*/ 408762 w 1015711"/>
              <a:gd name="connsiteY813" fmla="*/ 909184 h 930873"/>
              <a:gd name="connsiteX814" fmla="*/ 356118 w 1015711"/>
              <a:gd name="connsiteY814" fmla="*/ 930873 h 930873"/>
              <a:gd name="connsiteX815" fmla="*/ 353022 w 1015711"/>
              <a:gd name="connsiteY815" fmla="*/ 915381 h 930873"/>
              <a:gd name="connsiteX816" fmla="*/ 359215 w 1015711"/>
              <a:gd name="connsiteY816" fmla="*/ 915381 h 930873"/>
              <a:gd name="connsiteX817" fmla="*/ 353022 w 1015711"/>
              <a:gd name="connsiteY817" fmla="*/ 909184 h 930873"/>
              <a:gd name="connsiteX818" fmla="*/ 368505 w 1015711"/>
              <a:gd name="connsiteY818" fmla="*/ 899888 h 930873"/>
              <a:gd name="connsiteX819" fmla="*/ 366957 w 1015711"/>
              <a:gd name="connsiteY819" fmla="*/ 893691 h 930873"/>
              <a:gd name="connsiteX820" fmla="*/ 365474 w 1015711"/>
              <a:gd name="connsiteY820" fmla="*/ 887758 h 930873"/>
              <a:gd name="connsiteX821" fmla="*/ 374699 w 1015711"/>
              <a:gd name="connsiteY821" fmla="*/ 893691 h 930873"/>
              <a:gd name="connsiteX822" fmla="*/ 365408 w 1015711"/>
              <a:gd name="connsiteY822" fmla="*/ 887494 h 930873"/>
              <a:gd name="connsiteX823" fmla="*/ 365474 w 1015711"/>
              <a:gd name="connsiteY823" fmla="*/ 887758 h 930873"/>
              <a:gd name="connsiteX824" fmla="*/ 363860 w 1015711"/>
              <a:gd name="connsiteY824" fmla="*/ 886720 h 930873"/>
              <a:gd name="connsiteX825" fmla="*/ 363159 w 1015711"/>
              <a:gd name="connsiteY825" fmla="*/ 881456 h 930873"/>
              <a:gd name="connsiteX826" fmla="*/ 368505 w 1015711"/>
              <a:gd name="connsiteY826" fmla="*/ 882459 h 930873"/>
              <a:gd name="connsiteX827" fmla="*/ 374699 w 1015711"/>
              <a:gd name="connsiteY827" fmla="*/ 881297 h 930873"/>
              <a:gd name="connsiteX828" fmla="*/ 371602 w 1015711"/>
              <a:gd name="connsiteY828" fmla="*/ 887494 h 930873"/>
              <a:gd name="connsiteX829" fmla="*/ 374699 w 1015711"/>
              <a:gd name="connsiteY829" fmla="*/ 887494 h 930873"/>
              <a:gd name="connsiteX830" fmla="*/ 383989 w 1015711"/>
              <a:gd name="connsiteY830" fmla="*/ 884396 h 930873"/>
              <a:gd name="connsiteX831" fmla="*/ 383989 w 1015711"/>
              <a:gd name="connsiteY831" fmla="*/ 872002 h 930873"/>
              <a:gd name="connsiteX832" fmla="*/ 390182 w 1015711"/>
              <a:gd name="connsiteY832" fmla="*/ 868903 h 930873"/>
              <a:gd name="connsiteX833" fmla="*/ 387085 w 1015711"/>
              <a:gd name="connsiteY833" fmla="*/ 862706 h 930873"/>
              <a:gd name="connsiteX834" fmla="*/ 396375 w 1015711"/>
              <a:gd name="connsiteY834" fmla="*/ 859608 h 930873"/>
              <a:gd name="connsiteX835" fmla="*/ 396375 w 1015711"/>
              <a:gd name="connsiteY835" fmla="*/ 853411 h 930873"/>
              <a:gd name="connsiteX836" fmla="*/ 387085 w 1015711"/>
              <a:gd name="connsiteY836" fmla="*/ 856509 h 930873"/>
              <a:gd name="connsiteX837" fmla="*/ 380892 w 1015711"/>
              <a:gd name="connsiteY837" fmla="*/ 841017 h 930873"/>
              <a:gd name="connsiteX838" fmla="*/ 387085 w 1015711"/>
              <a:gd name="connsiteY838" fmla="*/ 862706 h 930873"/>
              <a:gd name="connsiteX839" fmla="*/ 380892 w 1015711"/>
              <a:gd name="connsiteY839" fmla="*/ 868903 h 930873"/>
              <a:gd name="connsiteX840" fmla="*/ 377795 w 1015711"/>
              <a:gd name="connsiteY840" fmla="*/ 859608 h 930873"/>
              <a:gd name="connsiteX841" fmla="*/ 365408 w 1015711"/>
              <a:gd name="connsiteY841" fmla="*/ 859608 h 930873"/>
              <a:gd name="connsiteX842" fmla="*/ 362312 w 1015711"/>
              <a:gd name="connsiteY842" fmla="*/ 868903 h 930873"/>
              <a:gd name="connsiteX843" fmla="*/ 353022 w 1015711"/>
              <a:gd name="connsiteY843" fmla="*/ 875100 h 930873"/>
              <a:gd name="connsiteX844" fmla="*/ 334442 w 1015711"/>
              <a:gd name="connsiteY844" fmla="*/ 875100 h 930873"/>
              <a:gd name="connsiteX845" fmla="*/ 328248 w 1015711"/>
              <a:gd name="connsiteY845" fmla="*/ 865805 h 930873"/>
              <a:gd name="connsiteX846" fmla="*/ 325152 w 1015711"/>
              <a:gd name="connsiteY846" fmla="*/ 844115 h 930873"/>
              <a:gd name="connsiteX847" fmla="*/ 325152 w 1015711"/>
              <a:gd name="connsiteY847" fmla="*/ 853411 h 930873"/>
              <a:gd name="connsiteX848" fmla="*/ 315862 w 1015711"/>
              <a:gd name="connsiteY848" fmla="*/ 853411 h 930873"/>
              <a:gd name="connsiteX849" fmla="*/ 312765 w 1015711"/>
              <a:gd name="connsiteY849" fmla="*/ 875100 h 930873"/>
              <a:gd name="connsiteX850" fmla="*/ 312765 w 1015711"/>
              <a:gd name="connsiteY850" fmla="*/ 853411 h 930873"/>
              <a:gd name="connsiteX851" fmla="*/ 303475 w 1015711"/>
              <a:gd name="connsiteY851" fmla="*/ 859608 h 930873"/>
              <a:gd name="connsiteX852" fmla="*/ 309668 w 1015711"/>
              <a:gd name="connsiteY852" fmla="*/ 837918 h 930873"/>
              <a:gd name="connsiteX853" fmla="*/ 303475 w 1015711"/>
              <a:gd name="connsiteY853" fmla="*/ 837918 h 930873"/>
              <a:gd name="connsiteX854" fmla="*/ 294185 w 1015711"/>
              <a:gd name="connsiteY854" fmla="*/ 831721 h 930873"/>
              <a:gd name="connsiteX855" fmla="*/ 303475 w 1015711"/>
              <a:gd name="connsiteY855" fmla="*/ 822425 h 930873"/>
              <a:gd name="connsiteX856" fmla="*/ 297282 w 1015711"/>
              <a:gd name="connsiteY856" fmla="*/ 819327 h 930873"/>
              <a:gd name="connsiteX857" fmla="*/ 297282 w 1015711"/>
              <a:gd name="connsiteY857" fmla="*/ 813130 h 930873"/>
              <a:gd name="connsiteX858" fmla="*/ 303475 w 1015711"/>
              <a:gd name="connsiteY858" fmla="*/ 813130 h 930873"/>
              <a:gd name="connsiteX859" fmla="*/ 309668 w 1015711"/>
              <a:gd name="connsiteY859" fmla="*/ 806933 h 930873"/>
              <a:gd name="connsiteX860" fmla="*/ 306572 w 1015711"/>
              <a:gd name="connsiteY860" fmla="*/ 806933 h 930873"/>
              <a:gd name="connsiteX861" fmla="*/ 312765 w 1015711"/>
              <a:gd name="connsiteY861" fmla="*/ 806933 h 930873"/>
              <a:gd name="connsiteX862" fmla="*/ 309668 w 1015711"/>
              <a:gd name="connsiteY862" fmla="*/ 788342 h 930873"/>
              <a:gd name="connsiteX863" fmla="*/ 318958 w 1015711"/>
              <a:gd name="connsiteY863" fmla="*/ 782145 h 930873"/>
              <a:gd name="connsiteX864" fmla="*/ 309668 w 1015711"/>
              <a:gd name="connsiteY864" fmla="*/ 782145 h 930873"/>
              <a:gd name="connsiteX865" fmla="*/ 328248 w 1015711"/>
              <a:gd name="connsiteY865" fmla="*/ 785243 h 930873"/>
              <a:gd name="connsiteX866" fmla="*/ 306572 w 1015711"/>
              <a:gd name="connsiteY866" fmla="*/ 772849 h 930873"/>
              <a:gd name="connsiteX867" fmla="*/ 306572 w 1015711"/>
              <a:gd name="connsiteY867" fmla="*/ 791440 h 930873"/>
              <a:gd name="connsiteX868" fmla="*/ 303475 w 1015711"/>
              <a:gd name="connsiteY868" fmla="*/ 782145 h 930873"/>
              <a:gd name="connsiteX869" fmla="*/ 300378 w 1015711"/>
              <a:gd name="connsiteY869" fmla="*/ 785243 h 930873"/>
              <a:gd name="connsiteX870" fmla="*/ 297282 w 1015711"/>
              <a:gd name="connsiteY870" fmla="*/ 763554 h 930873"/>
              <a:gd name="connsiteX871" fmla="*/ 287991 w 1015711"/>
              <a:gd name="connsiteY871" fmla="*/ 779046 h 930873"/>
              <a:gd name="connsiteX872" fmla="*/ 287991 w 1015711"/>
              <a:gd name="connsiteY872" fmla="*/ 766652 h 930873"/>
              <a:gd name="connsiteX873" fmla="*/ 284895 w 1015711"/>
              <a:gd name="connsiteY873" fmla="*/ 763554 h 930873"/>
              <a:gd name="connsiteX874" fmla="*/ 275605 w 1015711"/>
              <a:gd name="connsiteY874" fmla="*/ 766652 h 930873"/>
              <a:gd name="connsiteX875" fmla="*/ 272508 w 1015711"/>
              <a:gd name="connsiteY875" fmla="*/ 782145 h 930873"/>
              <a:gd name="connsiteX876" fmla="*/ 275605 w 1015711"/>
              <a:gd name="connsiteY876" fmla="*/ 775948 h 930873"/>
              <a:gd name="connsiteX877" fmla="*/ 269411 w 1015711"/>
              <a:gd name="connsiteY877" fmla="*/ 772849 h 930873"/>
              <a:gd name="connsiteX878" fmla="*/ 275605 w 1015711"/>
              <a:gd name="connsiteY878" fmla="*/ 769751 h 930873"/>
              <a:gd name="connsiteX879" fmla="*/ 272508 w 1015711"/>
              <a:gd name="connsiteY879" fmla="*/ 763554 h 930873"/>
              <a:gd name="connsiteX880" fmla="*/ 269411 w 1015711"/>
              <a:gd name="connsiteY880" fmla="*/ 763554 h 930873"/>
              <a:gd name="connsiteX881" fmla="*/ 272508 w 1015711"/>
              <a:gd name="connsiteY881" fmla="*/ 751160 h 930873"/>
              <a:gd name="connsiteX882" fmla="*/ 263218 w 1015711"/>
              <a:gd name="connsiteY882" fmla="*/ 754258 h 930873"/>
              <a:gd name="connsiteX883" fmla="*/ 269411 w 1015711"/>
              <a:gd name="connsiteY883" fmla="*/ 772849 h 930873"/>
              <a:gd name="connsiteX884" fmla="*/ 269411 w 1015711"/>
              <a:gd name="connsiteY884" fmla="*/ 779046 h 930873"/>
              <a:gd name="connsiteX885" fmla="*/ 253928 w 1015711"/>
              <a:gd name="connsiteY885" fmla="*/ 782145 h 930873"/>
              <a:gd name="connsiteX886" fmla="*/ 257025 w 1015711"/>
              <a:gd name="connsiteY886" fmla="*/ 769751 h 930873"/>
              <a:gd name="connsiteX887" fmla="*/ 241541 w 1015711"/>
              <a:gd name="connsiteY887" fmla="*/ 785243 h 930873"/>
              <a:gd name="connsiteX888" fmla="*/ 250831 w 1015711"/>
              <a:gd name="connsiteY888" fmla="*/ 788342 h 930873"/>
              <a:gd name="connsiteX889" fmla="*/ 244638 w 1015711"/>
              <a:gd name="connsiteY889" fmla="*/ 794539 h 930873"/>
              <a:gd name="connsiteX890" fmla="*/ 241541 w 1015711"/>
              <a:gd name="connsiteY890" fmla="*/ 791440 h 930873"/>
              <a:gd name="connsiteX891" fmla="*/ 235348 w 1015711"/>
              <a:gd name="connsiteY891" fmla="*/ 797637 h 930873"/>
              <a:gd name="connsiteX892" fmla="*/ 226058 w 1015711"/>
              <a:gd name="connsiteY892" fmla="*/ 844115 h 930873"/>
              <a:gd name="connsiteX893" fmla="*/ 213671 w 1015711"/>
              <a:gd name="connsiteY893" fmla="*/ 856509 h 930873"/>
              <a:gd name="connsiteX894" fmla="*/ 207478 w 1015711"/>
              <a:gd name="connsiteY894" fmla="*/ 856509 h 930873"/>
              <a:gd name="connsiteX895" fmla="*/ 213671 w 1015711"/>
              <a:gd name="connsiteY895" fmla="*/ 847214 h 930873"/>
              <a:gd name="connsiteX896" fmla="*/ 213671 w 1015711"/>
              <a:gd name="connsiteY896" fmla="*/ 853411 h 930873"/>
              <a:gd name="connsiteX897" fmla="*/ 216768 w 1015711"/>
              <a:gd name="connsiteY897" fmla="*/ 834820 h 930873"/>
              <a:gd name="connsiteX898" fmla="*/ 210574 w 1015711"/>
              <a:gd name="connsiteY898" fmla="*/ 834820 h 930873"/>
              <a:gd name="connsiteX899" fmla="*/ 207478 w 1015711"/>
              <a:gd name="connsiteY899" fmla="*/ 825524 h 930873"/>
              <a:gd name="connsiteX900" fmla="*/ 201284 w 1015711"/>
              <a:gd name="connsiteY900" fmla="*/ 831721 h 930873"/>
              <a:gd name="connsiteX901" fmla="*/ 201284 w 1015711"/>
              <a:gd name="connsiteY901" fmla="*/ 822425 h 930873"/>
              <a:gd name="connsiteX902" fmla="*/ 204381 w 1015711"/>
              <a:gd name="connsiteY902" fmla="*/ 822425 h 930873"/>
              <a:gd name="connsiteX903" fmla="*/ 201284 w 1015711"/>
              <a:gd name="connsiteY903" fmla="*/ 816228 h 930873"/>
              <a:gd name="connsiteX904" fmla="*/ 191994 w 1015711"/>
              <a:gd name="connsiteY904" fmla="*/ 816228 h 930873"/>
              <a:gd name="connsiteX905" fmla="*/ 207478 w 1015711"/>
              <a:gd name="connsiteY905" fmla="*/ 816228 h 930873"/>
              <a:gd name="connsiteX906" fmla="*/ 210574 w 1015711"/>
              <a:gd name="connsiteY906" fmla="*/ 831721 h 930873"/>
              <a:gd name="connsiteX907" fmla="*/ 222961 w 1015711"/>
              <a:gd name="connsiteY907" fmla="*/ 825524 h 930873"/>
              <a:gd name="connsiteX908" fmla="*/ 216768 w 1015711"/>
              <a:gd name="connsiteY908" fmla="*/ 816228 h 930873"/>
              <a:gd name="connsiteX909" fmla="*/ 213671 w 1015711"/>
              <a:gd name="connsiteY909" fmla="*/ 819327 h 930873"/>
              <a:gd name="connsiteX910" fmla="*/ 210574 w 1015711"/>
              <a:gd name="connsiteY910" fmla="*/ 816228 h 930873"/>
              <a:gd name="connsiteX911" fmla="*/ 229155 w 1015711"/>
              <a:gd name="connsiteY911" fmla="*/ 810031 h 930873"/>
              <a:gd name="connsiteX912" fmla="*/ 222961 w 1015711"/>
              <a:gd name="connsiteY912" fmla="*/ 794539 h 930873"/>
              <a:gd name="connsiteX913" fmla="*/ 207478 w 1015711"/>
              <a:gd name="connsiteY913" fmla="*/ 800736 h 930873"/>
              <a:gd name="connsiteX914" fmla="*/ 198188 w 1015711"/>
              <a:gd name="connsiteY914" fmla="*/ 791440 h 930873"/>
              <a:gd name="connsiteX915" fmla="*/ 204381 w 1015711"/>
              <a:gd name="connsiteY915" fmla="*/ 785243 h 930873"/>
              <a:gd name="connsiteX916" fmla="*/ 204381 w 1015711"/>
              <a:gd name="connsiteY916" fmla="*/ 791440 h 930873"/>
              <a:gd name="connsiteX917" fmla="*/ 210574 w 1015711"/>
              <a:gd name="connsiteY917" fmla="*/ 785243 h 930873"/>
              <a:gd name="connsiteX918" fmla="*/ 201284 w 1015711"/>
              <a:gd name="connsiteY918" fmla="*/ 775948 h 930873"/>
              <a:gd name="connsiteX919" fmla="*/ 216768 w 1015711"/>
              <a:gd name="connsiteY919" fmla="*/ 772849 h 930873"/>
              <a:gd name="connsiteX920" fmla="*/ 210574 w 1015711"/>
              <a:gd name="connsiteY920" fmla="*/ 779046 h 930873"/>
              <a:gd name="connsiteX921" fmla="*/ 216768 w 1015711"/>
              <a:gd name="connsiteY921" fmla="*/ 782145 h 930873"/>
              <a:gd name="connsiteX922" fmla="*/ 226058 w 1015711"/>
              <a:gd name="connsiteY922" fmla="*/ 769751 h 930873"/>
              <a:gd name="connsiteX923" fmla="*/ 238445 w 1015711"/>
              <a:gd name="connsiteY923" fmla="*/ 769751 h 930873"/>
              <a:gd name="connsiteX924" fmla="*/ 226058 w 1015711"/>
              <a:gd name="connsiteY924" fmla="*/ 766652 h 930873"/>
              <a:gd name="connsiteX925" fmla="*/ 226058 w 1015711"/>
              <a:gd name="connsiteY925" fmla="*/ 763554 h 930873"/>
              <a:gd name="connsiteX926" fmla="*/ 235348 w 1015711"/>
              <a:gd name="connsiteY926" fmla="*/ 763554 h 930873"/>
              <a:gd name="connsiteX927" fmla="*/ 241541 w 1015711"/>
              <a:gd name="connsiteY927" fmla="*/ 757357 h 930873"/>
              <a:gd name="connsiteX928" fmla="*/ 232251 w 1015711"/>
              <a:gd name="connsiteY928" fmla="*/ 744963 h 930873"/>
              <a:gd name="connsiteX929" fmla="*/ 222961 w 1015711"/>
              <a:gd name="connsiteY929" fmla="*/ 744963 h 930873"/>
              <a:gd name="connsiteX930" fmla="*/ 216768 w 1015711"/>
              <a:gd name="connsiteY930" fmla="*/ 741864 h 930873"/>
              <a:gd name="connsiteX931" fmla="*/ 204381 w 1015711"/>
              <a:gd name="connsiteY931" fmla="*/ 741864 h 930873"/>
              <a:gd name="connsiteX932" fmla="*/ 226058 w 1015711"/>
              <a:gd name="connsiteY932" fmla="*/ 757357 h 930873"/>
              <a:gd name="connsiteX933" fmla="*/ 198188 w 1015711"/>
              <a:gd name="connsiteY933" fmla="*/ 748061 h 930873"/>
              <a:gd name="connsiteX934" fmla="*/ 198188 w 1015711"/>
              <a:gd name="connsiteY934" fmla="*/ 738766 h 930873"/>
              <a:gd name="connsiteX935" fmla="*/ 188898 w 1015711"/>
              <a:gd name="connsiteY935" fmla="*/ 738766 h 930873"/>
              <a:gd name="connsiteX936" fmla="*/ 185801 w 1015711"/>
              <a:gd name="connsiteY936" fmla="*/ 751160 h 930873"/>
              <a:gd name="connsiteX937" fmla="*/ 185801 w 1015711"/>
              <a:gd name="connsiteY937" fmla="*/ 741864 h 930873"/>
              <a:gd name="connsiteX938" fmla="*/ 167221 w 1015711"/>
              <a:gd name="connsiteY938" fmla="*/ 741864 h 930873"/>
              <a:gd name="connsiteX939" fmla="*/ 176511 w 1015711"/>
              <a:gd name="connsiteY939" fmla="*/ 751160 h 930873"/>
              <a:gd name="connsiteX940" fmla="*/ 170318 w 1015711"/>
              <a:gd name="connsiteY940" fmla="*/ 763554 h 930873"/>
              <a:gd name="connsiteX941" fmla="*/ 167221 w 1015711"/>
              <a:gd name="connsiteY941" fmla="*/ 757357 h 930873"/>
              <a:gd name="connsiteX942" fmla="*/ 161028 w 1015711"/>
              <a:gd name="connsiteY942" fmla="*/ 769751 h 930873"/>
              <a:gd name="connsiteX943" fmla="*/ 167221 w 1015711"/>
              <a:gd name="connsiteY943" fmla="*/ 766652 h 930873"/>
              <a:gd name="connsiteX944" fmla="*/ 169156 w 1015711"/>
              <a:gd name="connsiteY944" fmla="*/ 773624 h 930873"/>
              <a:gd name="connsiteX945" fmla="*/ 173414 w 1015711"/>
              <a:gd name="connsiteY945" fmla="*/ 775948 h 930873"/>
              <a:gd name="connsiteX946" fmla="*/ 176511 w 1015711"/>
              <a:gd name="connsiteY946" fmla="*/ 769751 h 930873"/>
              <a:gd name="connsiteX947" fmla="*/ 173027 w 1015711"/>
              <a:gd name="connsiteY947" fmla="*/ 768202 h 930873"/>
              <a:gd name="connsiteX948" fmla="*/ 167221 w 1015711"/>
              <a:gd name="connsiteY948" fmla="*/ 766652 h 930873"/>
              <a:gd name="connsiteX949" fmla="*/ 170318 w 1015711"/>
              <a:gd name="connsiteY949" fmla="*/ 765103 h 930873"/>
              <a:gd name="connsiteX950" fmla="*/ 179608 w 1015711"/>
              <a:gd name="connsiteY950" fmla="*/ 760455 h 930873"/>
              <a:gd name="connsiteX951" fmla="*/ 179608 w 1015711"/>
              <a:gd name="connsiteY951" fmla="*/ 766652 h 930873"/>
              <a:gd name="connsiteX952" fmla="*/ 179608 w 1015711"/>
              <a:gd name="connsiteY952" fmla="*/ 757357 h 930873"/>
              <a:gd name="connsiteX953" fmla="*/ 191994 w 1015711"/>
              <a:gd name="connsiteY953" fmla="*/ 757357 h 930873"/>
              <a:gd name="connsiteX954" fmla="*/ 188898 w 1015711"/>
              <a:gd name="connsiteY954" fmla="*/ 744963 h 930873"/>
              <a:gd name="connsiteX955" fmla="*/ 198188 w 1015711"/>
              <a:gd name="connsiteY955" fmla="*/ 757357 h 930873"/>
              <a:gd name="connsiteX956" fmla="*/ 188898 w 1015711"/>
              <a:gd name="connsiteY956" fmla="*/ 772849 h 930873"/>
              <a:gd name="connsiteX957" fmla="*/ 185801 w 1015711"/>
              <a:gd name="connsiteY957" fmla="*/ 769751 h 930873"/>
              <a:gd name="connsiteX958" fmla="*/ 176511 w 1015711"/>
              <a:gd name="connsiteY958" fmla="*/ 772849 h 930873"/>
              <a:gd name="connsiteX959" fmla="*/ 179608 w 1015711"/>
              <a:gd name="connsiteY959" fmla="*/ 785243 h 930873"/>
              <a:gd name="connsiteX960" fmla="*/ 170318 w 1015711"/>
              <a:gd name="connsiteY960" fmla="*/ 791440 h 930873"/>
              <a:gd name="connsiteX961" fmla="*/ 179608 w 1015711"/>
              <a:gd name="connsiteY961" fmla="*/ 791440 h 930873"/>
              <a:gd name="connsiteX962" fmla="*/ 167221 w 1015711"/>
              <a:gd name="connsiteY962" fmla="*/ 797637 h 930873"/>
              <a:gd name="connsiteX963" fmla="*/ 157931 w 1015711"/>
              <a:gd name="connsiteY963" fmla="*/ 791440 h 930873"/>
              <a:gd name="connsiteX964" fmla="*/ 167221 w 1015711"/>
              <a:gd name="connsiteY964" fmla="*/ 788342 h 930873"/>
              <a:gd name="connsiteX965" fmla="*/ 139351 w 1015711"/>
              <a:gd name="connsiteY965" fmla="*/ 779046 h 930873"/>
              <a:gd name="connsiteX966" fmla="*/ 136254 w 1015711"/>
              <a:gd name="connsiteY966" fmla="*/ 769751 h 930873"/>
              <a:gd name="connsiteX967" fmla="*/ 142447 w 1015711"/>
              <a:gd name="connsiteY967" fmla="*/ 763554 h 930873"/>
              <a:gd name="connsiteX968" fmla="*/ 145544 w 1015711"/>
              <a:gd name="connsiteY968" fmla="*/ 769751 h 930873"/>
              <a:gd name="connsiteX969" fmla="*/ 148641 w 1015711"/>
              <a:gd name="connsiteY969" fmla="*/ 760455 h 930873"/>
              <a:gd name="connsiteX970" fmla="*/ 133157 w 1015711"/>
              <a:gd name="connsiteY970" fmla="*/ 757357 h 930873"/>
              <a:gd name="connsiteX971" fmla="*/ 133157 w 1015711"/>
              <a:gd name="connsiteY971" fmla="*/ 769751 h 930873"/>
              <a:gd name="connsiteX972" fmla="*/ 126964 w 1015711"/>
              <a:gd name="connsiteY972" fmla="*/ 769751 h 930873"/>
              <a:gd name="connsiteX973" fmla="*/ 126964 w 1015711"/>
              <a:gd name="connsiteY973" fmla="*/ 748061 h 930873"/>
              <a:gd name="connsiteX974" fmla="*/ 126964 w 1015711"/>
              <a:gd name="connsiteY974" fmla="*/ 757357 h 930873"/>
              <a:gd name="connsiteX975" fmla="*/ 123867 w 1015711"/>
              <a:gd name="connsiteY975" fmla="*/ 735667 h 930873"/>
              <a:gd name="connsiteX976" fmla="*/ 130061 w 1015711"/>
              <a:gd name="connsiteY976" fmla="*/ 738766 h 930873"/>
              <a:gd name="connsiteX977" fmla="*/ 126964 w 1015711"/>
              <a:gd name="connsiteY977" fmla="*/ 723273 h 930873"/>
              <a:gd name="connsiteX978" fmla="*/ 123867 w 1015711"/>
              <a:gd name="connsiteY978" fmla="*/ 729470 h 930873"/>
              <a:gd name="connsiteX979" fmla="*/ 117674 w 1015711"/>
              <a:gd name="connsiteY979" fmla="*/ 723273 h 930873"/>
              <a:gd name="connsiteX980" fmla="*/ 120771 w 1015711"/>
              <a:gd name="connsiteY980" fmla="*/ 732569 h 930873"/>
              <a:gd name="connsiteX981" fmla="*/ 117674 w 1015711"/>
              <a:gd name="connsiteY981" fmla="*/ 738766 h 930873"/>
              <a:gd name="connsiteX982" fmla="*/ 117674 w 1015711"/>
              <a:gd name="connsiteY982" fmla="*/ 732569 h 930873"/>
              <a:gd name="connsiteX983" fmla="*/ 108384 w 1015711"/>
              <a:gd name="connsiteY983" fmla="*/ 726372 h 930873"/>
              <a:gd name="connsiteX984" fmla="*/ 114577 w 1015711"/>
              <a:gd name="connsiteY984" fmla="*/ 720175 h 930873"/>
              <a:gd name="connsiteX985" fmla="*/ 108384 w 1015711"/>
              <a:gd name="connsiteY985" fmla="*/ 707781 h 930873"/>
              <a:gd name="connsiteX986" fmla="*/ 95997 w 1015711"/>
              <a:gd name="connsiteY986" fmla="*/ 710879 h 930873"/>
              <a:gd name="connsiteX987" fmla="*/ 102191 w 1015711"/>
              <a:gd name="connsiteY987" fmla="*/ 710879 h 930873"/>
              <a:gd name="connsiteX988" fmla="*/ 102191 w 1015711"/>
              <a:gd name="connsiteY988" fmla="*/ 704682 h 930873"/>
              <a:gd name="connsiteX989" fmla="*/ 89804 w 1015711"/>
              <a:gd name="connsiteY989" fmla="*/ 701584 h 930873"/>
              <a:gd name="connsiteX990" fmla="*/ 102191 w 1015711"/>
              <a:gd name="connsiteY990" fmla="*/ 701584 h 930873"/>
              <a:gd name="connsiteX991" fmla="*/ 99094 w 1015711"/>
              <a:gd name="connsiteY991" fmla="*/ 692288 h 930873"/>
              <a:gd name="connsiteX992" fmla="*/ 102191 w 1015711"/>
              <a:gd name="connsiteY992" fmla="*/ 686091 h 930873"/>
              <a:gd name="connsiteX993" fmla="*/ 105287 w 1015711"/>
              <a:gd name="connsiteY993" fmla="*/ 689190 h 930873"/>
              <a:gd name="connsiteX994" fmla="*/ 108384 w 1015711"/>
              <a:gd name="connsiteY994" fmla="*/ 689190 h 930873"/>
              <a:gd name="connsiteX995" fmla="*/ 102191 w 1015711"/>
              <a:gd name="connsiteY995" fmla="*/ 679894 h 930873"/>
              <a:gd name="connsiteX996" fmla="*/ 111481 w 1015711"/>
              <a:gd name="connsiteY996" fmla="*/ 679894 h 930873"/>
              <a:gd name="connsiteX997" fmla="*/ 108384 w 1015711"/>
              <a:gd name="connsiteY997" fmla="*/ 670599 h 930873"/>
              <a:gd name="connsiteX998" fmla="*/ 92901 w 1015711"/>
              <a:gd name="connsiteY998" fmla="*/ 679894 h 930873"/>
              <a:gd name="connsiteX999" fmla="*/ 89804 w 1015711"/>
              <a:gd name="connsiteY999" fmla="*/ 676796 h 930873"/>
              <a:gd name="connsiteX1000" fmla="*/ 92901 w 1015711"/>
              <a:gd name="connsiteY1000" fmla="*/ 661303 h 930873"/>
              <a:gd name="connsiteX1001" fmla="*/ 99094 w 1015711"/>
              <a:gd name="connsiteY1001" fmla="*/ 658205 h 930873"/>
              <a:gd name="connsiteX1002" fmla="*/ 99094 w 1015711"/>
              <a:gd name="connsiteY1002" fmla="*/ 645811 h 930873"/>
              <a:gd name="connsiteX1003" fmla="*/ 95997 w 1015711"/>
              <a:gd name="connsiteY1003" fmla="*/ 645811 h 930873"/>
              <a:gd name="connsiteX1004" fmla="*/ 83611 w 1015711"/>
              <a:gd name="connsiteY1004" fmla="*/ 661303 h 930873"/>
              <a:gd name="connsiteX1005" fmla="*/ 80514 w 1015711"/>
              <a:gd name="connsiteY1005" fmla="*/ 655106 h 930873"/>
              <a:gd name="connsiteX1006" fmla="*/ 77417 w 1015711"/>
              <a:gd name="connsiteY1006" fmla="*/ 664402 h 930873"/>
              <a:gd name="connsiteX1007" fmla="*/ 68127 w 1015711"/>
              <a:gd name="connsiteY1007" fmla="*/ 661303 h 930873"/>
              <a:gd name="connsiteX1008" fmla="*/ 77417 w 1015711"/>
              <a:gd name="connsiteY1008" fmla="*/ 648909 h 930873"/>
              <a:gd name="connsiteX1009" fmla="*/ 83611 w 1015711"/>
              <a:gd name="connsiteY1009" fmla="*/ 652008 h 930873"/>
              <a:gd name="connsiteX1010" fmla="*/ 86707 w 1015711"/>
              <a:gd name="connsiteY1010" fmla="*/ 652008 h 930873"/>
              <a:gd name="connsiteX1011" fmla="*/ 89804 w 1015711"/>
              <a:gd name="connsiteY1011" fmla="*/ 642712 h 930873"/>
              <a:gd name="connsiteX1012" fmla="*/ 74320 w 1015711"/>
              <a:gd name="connsiteY1012" fmla="*/ 614826 h 930873"/>
              <a:gd name="connsiteX1013" fmla="*/ 71224 w 1015711"/>
              <a:gd name="connsiteY1013" fmla="*/ 636515 h 930873"/>
              <a:gd name="connsiteX1014" fmla="*/ 65030 w 1015711"/>
              <a:gd name="connsiteY1014" fmla="*/ 630318 h 930873"/>
              <a:gd name="connsiteX1015" fmla="*/ 71224 w 1015711"/>
              <a:gd name="connsiteY1015" fmla="*/ 608629 h 930873"/>
              <a:gd name="connsiteX1016" fmla="*/ 83611 w 1015711"/>
              <a:gd name="connsiteY1016" fmla="*/ 621023 h 930873"/>
              <a:gd name="connsiteX1017" fmla="*/ 86707 w 1015711"/>
              <a:gd name="connsiteY1017" fmla="*/ 639614 h 930873"/>
              <a:gd name="connsiteX1018" fmla="*/ 83611 w 1015711"/>
              <a:gd name="connsiteY1018" fmla="*/ 627220 h 930873"/>
              <a:gd name="connsiteX1019" fmla="*/ 92901 w 1015711"/>
              <a:gd name="connsiteY1019" fmla="*/ 624121 h 930873"/>
              <a:gd name="connsiteX1020" fmla="*/ 95997 w 1015711"/>
              <a:gd name="connsiteY1020" fmla="*/ 611727 h 930873"/>
              <a:gd name="connsiteX1021" fmla="*/ 83611 w 1015711"/>
              <a:gd name="connsiteY1021" fmla="*/ 608629 h 930873"/>
              <a:gd name="connsiteX1022" fmla="*/ 92901 w 1015711"/>
              <a:gd name="connsiteY1022" fmla="*/ 599333 h 930873"/>
              <a:gd name="connsiteX1023" fmla="*/ 74320 w 1015711"/>
              <a:gd name="connsiteY1023" fmla="*/ 599333 h 930873"/>
              <a:gd name="connsiteX1024" fmla="*/ 68127 w 1015711"/>
              <a:gd name="connsiteY1024" fmla="*/ 602432 h 930873"/>
              <a:gd name="connsiteX1025" fmla="*/ 68127 w 1015711"/>
              <a:gd name="connsiteY1025" fmla="*/ 611727 h 930873"/>
              <a:gd name="connsiteX1026" fmla="*/ 61934 w 1015711"/>
              <a:gd name="connsiteY1026" fmla="*/ 611727 h 930873"/>
              <a:gd name="connsiteX1027" fmla="*/ 65030 w 1015711"/>
              <a:gd name="connsiteY1027" fmla="*/ 614826 h 930873"/>
              <a:gd name="connsiteX1028" fmla="*/ 58837 w 1015711"/>
              <a:gd name="connsiteY1028" fmla="*/ 614826 h 930873"/>
              <a:gd name="connsiteX1029" fmla="*/ 55740 w 1015711"/>
              <a:gd name="connsiteY1029" fmla="*/ 624121 h 930873"/>
              <a:gd name="connsiteX1030" fmla="*/ 40257 w 1015711"/>
              <a:gd name="connsiteY1030" fmla="*/ 611727 h 930873"/>
              <a:gd name="connsiteX1031" fmla="*/ 46450 w 1015711"/>
              <a:gd name="connsiteY1031" fmla="*/ 608629 h 930873"/>
              <a:gd name="connsiteX1032" fmla="*/ 46450 w 1015711"/>
              <a:gd name="connsiteY1032" fmla="*/ 583841 h 930873"/>
              <a:gd name="connsiteX1033" fmla="*/ 52644 w 1015711"/>
              <a:gd name="connsiteY1033" fmla="*/ 583841 h 930873"/>
              <a:gd name="connsiteX1034" fmla="*/ 55740 w 1015711"/>
              <a:gd name="connsiteY1034" fmla="*/ 590038 h 930873"/>
              <a:gd name="connsiteX1035" fmla="*/ 61934 w 1015711"/>
              <a:gd name="connsiteY1035" fmla="*/ 571447 h 930873"/>
              <a:gd name="connsiteX1036" fmla="*/ 58837 w 1015711"/>
              <a:gd name="connsiteY1036" fmla="*/ 580742 h 930873"/>
              <a:gd name="connsiteX1037" fmla="*/ 43354 w 1015711"/>
              <a:gd name="connsiteY1037" fmla="*/ 577644 h 930873"/>
              <a:gd name="connsiteX1038" fmla="*/ 49547 w 1015711"/>
              <a:gd name="connsiteY1038" fmla="*/ 571447 h 930873"/>
              <a:gd name="connsiteX1039" fmla="*/ 37160 w 1015711"/>
              <a:gd name="connsiteY1039" fmla="*/ 549757 h 930873"/>
              <a:gd name="connsiteX1040" fmla="*/ 18580 w 1015711"/>
              <a:gd name="connsiteY1040" fmla="*/ 562151 h 930873"/>
              <a:gd name="connsiteX1041" fmla="*/ 21677 w 1015711"/>
              <a:gd name="connsiteY1041" fmla="*/ 559053 h 930873"/>
              <a:gd name="connsiteX1042" fmla="*/ 18580 w 1015711"/>
              <a:gd name="connsiteY1042" fmla="*/ 552856 h 930873"/>
              <a:gd name="connsiteX1043" fmla="*/ 9290 w 1015711"/>
              <a:gd name="connsiteY1043" fmla="*/ 559053 h 930873"/>
              <a:gd name="connsiteX1044" fmla="*/ 6193 w 1015711"/>
              <a:gd name="connsiteY1044" fmla="*/ 549757 h 930873"/>
              <a:gd name="connsiteX1045" fmla="*/ 0 w 1015711"/>
              <a:gd name="connsiteY1045" fmla="*/ 555954 h 930873"/>
              <a:gd name="connsiteX1046" fmla="*/ 3097 w 1015711"/>
              <a:gd name="connsiteY1046" fmla="*/ 540462 h 930873"/>
              <a:gd name="connsiteX1047" fmla="*/ 18580 w 1015711"/>
              <a:gd name="connsiteY1047" fmla="*/ 524969 h 930873"/>
              <a:gd name="connsiteX1048" fmla="*/ 24774 w 1015711"/>
              <a:gd name="connsiteY1048" fmla="*/ 528068 h 930873"/>
              <a:gd name="connsiteX1049" fmla="*/ 27870 w 1015711"/>
              <a:gd name="connsiteY1049" fmla="*/ 506378 h 930873"/>
              <a:gd name="connsiteX1050" fmla="*/ 21677 w 1015711"/>
              <a:gd name="connsiteY1050" fmla="*/ 506378 h 930873"/>
              <a:gd name="connsiteX1051" fmla="*/ 21677 w 1015711"/>
              <a:gd name="connsiteY1051" fmla="*/ 497083 h 930873"/>
              <a:gd name="connsiteX1052" fmla="*/ 34064 w 1015711"/>
              <a:gd name="connsiteY1052" fmla="*/ 509477 h 930873"/>
              <a:gd name="connsiteX1053" fmla="*/ 37160 w 1015711"/>
              <a:gd name="connsiteY1053" fmla="*/ 490886 h 930873"/>
              <a:gd name="connsiteX1054" fmla="*/ 43354 w 1015711"/>
              <a:gd name="connsiteY1054" fmla="*/ 497083 h 930873"/>
              <a:gd name="connsiteX1055" fmla="*/ 46450 w 1015711"/>
              <a:gd name="connsiteY1055" fmla="*/ 497083 h 930873"/>
              <a:gd name="connsiteX1056" fmla="*/ 40257 w 1015711"/>
              <a:gd name="connsiteY1056" fmla="*/ 497083 h 930873"/>
              <a:gd name="connsiteX1057" fmla="*/ 46450 w 1015711"/>
              <a:gd name="connsiteY1057" fmla="*/ 506378 h 930873"/>
              <a:gd name="connsiteX1058" fmla="*/ 46450 w 1015711"/>
              <a:gd name="connsiteY1058" fmla="*/ 497083 h 930873"/>
              <a:gd name="connsiteX1059" fmla="*/ 49547 w 1015711"/>
              <a:gd name="connsiteY1059" fmla="*/ 493984 h 930873"/>
              <a:gd name="connsiteX1060" fmla="*/ 43354 w 1015711"/>
              <a:gd name="connsiteY1060" fmla="*/ 487787 h 930873"/>
              <a:gd name="connsiteX1061" fmla="*/ 43354 w 1015711"/>
              <a:gd name="connsiteY1061" fmla="*/ 478491 h 930873"/>
              <a:gd name="connsiteX1062" fmla="*/ 46450 w 1015711"/>
              <a:gd name="connsiteY1062" fmla="*/ 487787 h 930873"/>
              <a:gd name="connsiteX1063" fmla="*/ 49547 w 1015711"/>
              <a:gd name="connsiteY1063" fmla="*/ 484689 h 930873"/>
              <a:gd name="connsiteX1064" fmla="*/ 46450 w 1015711"/>
              <a:gd name="connsiteY1064" fmla="*/ 478491 h 930873"/>
              <a:gd name="connsiteX1065" fmla="*/ 55740 w 1015711"/>
              <a:gd name="connsiteY1065" fmla="*/ 481590 h 930873"/>
              <a:gd name="connsiteX1066" fmla="*/ 74320 w 1015711"/>
              <a:gd name="connsiteY1066" fmla="*/ 469196 h 930873"/>
              <a:gd name="connsiteX1067" fmla="*/ 74320 w 1015711"/>
              <a:gd name="connsiteY1067" fmla="*/ 456802 h 930873"/>
              <a:gd name="connsiteX1068" fmla="*/ 58837 w 1015711"/>
              <a:gd name="connsiteY1068" fmla="*/ 459900 h 930873"/>
              <a:gd name="connsiteX1069" fmla="*/ 58837 w 1015711"/>
              <a:gd name="connsiteY1069" fmla="*/ 453703 h 930873"/>
              <a:gd name="connsiteX1070" fmla="*/ 61934 w 1015711"/>
              <a:gd name="connsiteY1070" fmla="*/ 450605 h 930873"/>
              <a:gd name="connsiteX1071" fmla="*/ 58837 w 1015711"/>
              <a:gd name="connsiteY1071" fmla="*/ 438211 h 930873"/>
              <a:gd name="connsiteX1072" fmla="*/ 61934 w 1015711"/>
              <a:gd name="connsiteY1072" fmla="*/ 435112 h 930873"/>
              <a:gd name="connsiteX1073" fmla="*/ 65030 w 1015711"/>
              <a:gd name="connsiteY1073" fmla="*/ 444408 h 930873"/>
              <a:gd name="connsiteX1074" fmla="*/ 71224 w 1015711"/>
              <a:gd name="connsiteY1074" fmla="*/ 441309 h 930873"/>
              <a:gd name="connsiteX1075" fmla="*/ 68127 w 1015711"/>
              <a:gd name="connsiteY1075" fmla="*/ 435112 h 930873"/>
              <a:gd name="connsiteX1076" fmla="*/ 71224 w 1015711"/>
              <a:gd name="connsiteY1076" fmla="*/ 447506 h 930873"/>
              <a:gd name="connsiteX1077" fmla="*/ 80514 w 1015711"/>
              <a:gd name="connsiteY1077" fmla="*/ 444408 h 930873"/>
              <a:gd name="connsiteX1078" fmla="*/ 80514 w 1015711"/>
              <a:gd name="connsiteY1078" fmla="*/ 441309 h 930873"/>
              <a:gd name="connsiteX1079" fmla="*/ 65030 w 1015711"/>
              <a:gd name="connsiteY1079" fmla="*/ 419620 h 930873"/>
              <a:gd name="connsiteX1080" fmla="*/ 89804 w 1015711"/>
              <a:gd name="connsiteY1080" fmla="*/ 413423 h 930873"/>
              <a:gd name="connsiteX1081" fmla="*/ 80514 w 1015711"/>
              <a:gd name="connsiteY1081" fmla="*/ 401029 h 930873"/>
              <a:gd name="connsiteX1082" fmla="*/ 86707 w 1015711"/>
              <a:gd name="connsiteY1082" fmla="*/ 394832 h 930873"/>
              <a:gd name="connsiteX1083" fmla="*/ 89804 w 1015711"/>
              <a:gd name="connsiteY1083" fmla="*/ 391733 h 930873"/>
              <a:gd name="connsiteX1084" fmla="*/ 89804 w 1015711"/>
              <a:gd name="connsiteY1084" fmla="*/ 397930 h 930873"/>
              <a:gd name="connsiteX1085" fmla="*/ 95997 w 1015711"/>
              <a:gd name="connsiteY1085" fmla="*/ 404127 h 930873"/>
              <a:gd name="connsiteX1086" fmla="*/ 108384 w 1015711"/>
              <a:gd name="connsiteY1086" fmla="*/ 401029 h 930873"/>
              <a:gd name="connsiteX1087" fmla="*/ 111481 w 1015711"/>
              <a:gd name="connsiteY1087" fmla="*/ 391733 h 930873"/>
              <a:gd name="connsiteX1088" fmla="*/ 111481 w 1015711"/>
              <a:gd name="connsiteY1088" fmla="*/ 388635 h 930873"/>
              <a:gd name="connsiteX1089" fmla="*/ 92901 w 1015711"/>
              <a:gd name="connsiteY1089" fmla="*/ 385536 h 930873"/>
              <a:gd name="connsiteX1090" fmla="*/ 95997 w 1015711"/>
              <a:gd name="connsiteY1090" fmla="*/ 385536 h 930873"/>
              <a:gd name="connsiteX1091" fmla="*/ 108384 w 1015711"/>
              <a:gd name="connsiteY1091" fmla="*/ 382438 h 930873"/>
              <a:gd name="connsiteX1092" fmla="*/ 111481 w 1015711"/>
              <a:gd name="connsiteY1092" fmla="*/ 373142 h 930873"/>
              <a:gd name="connsiteX1093" fmla="*/ 114577 w 1015711"/>
              <a:gd name="connsiteY1093" fmla="*/ 376241 h 930873"/>
              <a:gd name="connsiteX1094" fmla="*/ 123867 w 1015711"/>
              <a:gd name="connsiteY1094" fmla="*/ 370044 h 930873"/>
              <a:gd name="connsiteX1095" fmla="*/ 123867 w 1015711"/>
              <a:gd name="connsiteY1095" fmla="*/ 363847 h 930873"/>
              <a:gd name="connsiteX1096" fmla="*/ 117674 w 1015711"/>
              <a:gd name="connsiteY1096" fmla="*/ 354551 h 930873"/>
              <a:gd name="connsiteX1097" fmla="*/ 130061 w 1015711"/>
              <a:gd name="connsiteY1097" fmla="*/ 339059 h 930873"/>
              <a:gd name="connsiteX1098" fmla="*/ 133157 w 1015711"/>
              <a:gd name="connsiteY1098" fmla="*/ 332862 h 930873"/>
              <a:gd name="connsiteX1099" fmla="*/ 114577 w 1015711"/>
              <a:gd name="connsiteY1099" fmla="*/ 326665 h 930873"/>
              <a:gd name="connsiteX1100" fmla="*/ 120771 w 1015711"/>
              <a:gd name="connsiteY1100" fmla="*/ 329763 h 930873"/>
              <a:gd name="connsiteX1101" fmla="*/ 111481 w 1015711"/>
              <a:gd name="connsiteY1101" fmla="*/ 329763 h 930873"/>
              <a:gd name="connsiteX1102" fmla="*/ 126964 w 1015711"/>
              <a:gd name="connsiteY1102" fmla="*/ 298778 h 930873"/>
              <a:gd name="connsiteX1103" fmla="*/ 126964 w 1015711"/>
              <a:gd name="connsiteY1103" fmla="*/ 289483 h 930873"/>
              <a:gd name="connsiteX1104" fmla="*/ 120771 w 1015711"/>
              <a:gd name="connsiteY1104" fmla="*/ 286384 h 930873"/>
              <a:gd name="connsiteX1105" fmla="*/ 126964 w 1015711"/>
              <a:gd name="connsiteY1105" fmla="*/ 273990 h 930873"/>
              <a:gd name="connsiteX1106" fmla="*/ 114577 w 1015711"/>
              <a:gd name="connsiteY1106" fmla="*/ 273990 h 930873"/>
              <a:gd name="connsiteX1107" fmla="*/ 133157 w 1015711"/>
              <a:gd name="connsiteY1107" fmla="*/ 261596 h 930873"/>
              <a:gd name="connsiteX1108" fmla="*/ 127738 w 1015711"/>
              <a:gd name="connsiteY1108" fmla="*/ 256561 h 930873"/>
              <a:gd name="connsiteX1109" fmla="*/ 127594 w 1015711"/>
              <a:gd name="connsiteY1109" fmla="*/ 255189 h 930873"/>
              <a:gd name="connsiteX1110" fmla="*/ 131609 w 1015711"/>
              <a:gd name="connsiteY1110" fmla="*/ 253850 h 930873"/>
              <a:gd name="connsiteX1111" fmla="*/ 136254 w 1015711"/>
              <a:gd name="connsiteY1111" fmla="*/ 252301 h 930873"/>
              <a:gd name="connsiteX1112" fmla="*/ 139351 w 1015711"/>
              <a:gd name="connsiteY1112" fmla="*/ 261596 h 930873"/>
              <a:gd name="connsiteX1113" fmla="*/ 139351 w 1015711"/>
              <a:gd name="connsiteY1113" fmla="*/ 252301 h 930873"/>
              <a:gd name="connsiteX1114" fmla="*/ 142447 w 1015711"/>
              <a:gd name="connsiteY1114" fmla="*/ 252301 h 930873"/>
              <a:gd name="connsiteX1115" fmla="*/ 133157 w 1015711"/>
              <a:gd name="connsiteY1115" fmla="*/ 249202 h 930873"/>
              <a:gd name="connsiteX1116" fmla="*/ 130061 w 1015711"/>
              <a:gd name="connsiteY1116" fmla="*/ 252301 h 930873"/>
              <a:gd name="connsiteX1117" fmla="*/ 127554 w 1015711"/>
              <a:gd name="connsiteY1117" fmla="*/ 254809 h 930873"/>
              <a:gd name="connsiteX1118" fmla="*/ 126964 w 1015711"/>
              <a:gd name="connsiteY1118" fmla="*/ 249202 h 930873"/>
              <a:gd name="connsiteX1119" fmla="*/ 120771 w 1015711"/>
              <a:gd name="connsiteY1119" fmla="*/ 252301 h 930873"/>
              <a:gd name="connsiteX1120" fmla="*/ 126964 w 1015711"/>
              <a:gd name="connsiteY1120" fmla="*/ 243005 h 930873"/>
              <a:gd name="connsiteX1121" fmla="*/ 139351 w 1015711"/>
              <a:gd name="connsiteY1121" fmla="*/ 218217 h 930873"/>
              <a:gd name="connsiteX1122" fmla="*/ 133157 w 1015711"/>
              <a:gd name="connsiteY1122" fmla="*/ 218217 h 930873"/>
              <a:gd name="connsiteX1123" fmla="*/ 142447 w 1015711"/>
              <a:gd name="connsiteY1123" fmla="*/ 208922 h 930873"/>
              <a:gd name="connsiteX1124" fmla="*/ 133157 w 1015711"/>
              <a:gd name="connsiteY1124" fmla="*/ 190331 h 930873"/>
              <a:gd name="connsiteX1125" fmla="*/ 148641 w 1015711"/>
              <a:gd name="connsiteY1125" fmla="*/ 215119 h 930873"/>
              <a:gd name="connsiteX1126" fmla="*/ 157931 w 1015711"/>
              <a:gd name="connsiteY1126" fmla="*/ 221316 h 930873"/>
              <a:gd name="connsiteX1127" fmla="*/ 151737 w 1015711"/>
              <a:gd name="connsiteY1127" fmla="*/ 212020 h 930873"/>
              <a:gd name="connsiteX1128" fmla="*/ 151737 w 1015711"/>
              <a:gd name="connsiteY1128" fmla="*/ 205823 h 930873"/>
              <a:gd name="connsiteX1129" fmla="*/ 161028 w 1015711"/>
              <a:gd name="connsiteY1129" fmla="*/ 205823 h 930873"/>
              <a:gd name="connsiteX1130" fmla="*/ 164124 w 1015711"/>
              <a:gd name="connsiteY1130" fmla="*/ 193429 h 930873"/>
              <a:gd name="connsiteX1131" fmla="*/ 167221 w 1015711"/>
              <a:gd name="connsiteY1131" fmla="*/ 199626 h 930873"/>
              <a:gd name="connsiteX1132" fmla="*/ 176511 w 1015711"/>
              <a:gd name="connsiteY1132" fmla="*/ 199626 h 930873"/>
              <a:gd name="connsiteX1133" fmla="*/ 167221 w 1015711"/>
              <a:gd name="connsiteY1133" fmla="*/ 193429 h 930873"/>
              <a:gd name="connsiteX1134" fmla="*/ 164124 w 1015711"/>
              <a:gd name="connsiteY1134" fmla="*/ 168641 h 930873"/>
              <a:gd name="connsiteX1135" fmla="*/ 179608 w 1015711"/>
              <a:gd name="connsiteY1135" fmla="*/ 165543 h 930873"/>
              <a:gd name="connsiteX1136" fmla="*/ 185801 w 1015711"/>
              <a:gd name="connsiteY1136" fmla="*/ 162444 h 930873"/>
              <a:gd name="connsiteX1137" fmla="*/ 176511 w 1015711"/>
              <a:gd name="connsiteY1137" fmla="*/ 153149 h 930873"/>
              <a:gd name="connsiteX1138" fmla="*/ 179608 w 1015711"/>
              <a:gd name="connsiteY1138" fmla="*/ 150050 h 930873"/>
              <a:gd name="connsiteX1139" fmla="*/ 191994 w 1015711"/>
              <a:gd name="connsiteY1139" fmla="*/ 156247 h 930873"/>
              <a:gd name="connsiteX1140" fmla="*/ 198188 w 1015711"/>
              <a:gd name="connsiteY1140" fmla="*/ 153149 h 930873"/>
              <a:gd name="connsiteX1141" fmla="*/ 195091 w 1015711"/>
              <a:gd name="connsiteY1141" fmla="*/ 143853 h 930873"/>
              <a:gd name="connsiteX1142" fmla="*/ 204381 w 1015711"/>
              <a:gd name="connsiteY1142" fmla="*/ 140754 h 930873"/>
              <a:gd name="connsiteX1143" fmla="*/ 204381 w 1015711"/>
              <a:gd name="connsiteY1143" fmla="*/ 146951 h 930873"/>
              <a:gd name="connsiteX1144" fmla="*/ 216768 w 1015711"/>
              <a:gd name="connsiteY1144" fmla="*/ 134557 h 930873"/>
              <a:gd name="connsiteX1145" fmla="*/ 226058 w 1015711"/>
              <a:gd name="connsiteY1145" fmla="*/ 143853 h 930873"/>
              <a:gd name="connsiteX1146" fmla="*/ 232251 w 1015711"/>
              <a:gd name="connsiteY1146" fmla="*/ 143853 h 930873"/>
              <a:gd name="connsiteX1147" fmla="*/ 238445 w 1015711"/>
              <a:gd name="connsiteY1147" fmla="*/ 128360 h 930873"/>
              <a:gd name="connsiteX1148" fmla="*/ 241541 w 1015711"/>
              <a:gd name="connsiteY1148" fmla="*/ 134557 h 930873"/>
              <a:gd name="connsiteX1149" fmla="*/ 244638 w 1015711"/>
              <a:gd name="connsiteY1149" fmla="*/ 131459 h 930873"/>
              <a:gd name="connsiteX1150" fmla="*/ 241541 w 1015711"/>
              <a:gd name="connsiteY1150" fmla="*/ 109769 h 930873"/>
              <a:gd name="connsiteX1151" fmla="*/ 253928 w 1015711"/>
              <a:gd name="connsiteY1151" fmla="*/ 94277 h 930873"/>
              <a:gd name="connsiteX1152" fmla="*/ 253928 w 1015711"/>
              <a:gd name="connsiteY1152" fmla="*/ 97375 h 930873"/>
              <a:gd name="connsiteX1153" fmla="*/ 260121 w 1015711"/>
              <a:gd name="connsiteY1153" fmla="*/ 100474 h 930873"/>
              <a:gd name="connsiteX1154" fmla="*/ 257025 w 1015711"/>
              <a:gd name="connsiteY1154" fmla="*/ 109769 h 930873"/>
              <a:gd name="connsiteX1155" fmla="*/ 266315 w 1015711"/>
              <a:gd name="connsiteY1155" fmla="*/ 94277 h 930873"/>
              <a:gd name="connsiteX1156" fmla="*/ 272508 w 1015711"/>
              <a:gd name="connsiteY1156" fmla="*/ 97375 h 930873"/>
              <a:gd name="connsiteX1157" fmla="*/ 266315 w 1015711"/>
              <a:gd name="connsiteY1157" fmla="*/ 106671 h 930873"/>
              <a:gd name="connsiteX1158" fmla="*/ 269411 w 1015711"/>
              <a:gd name="connsiteY1158" fmla="*/ 109769 h 930873"/>
              <a:gd name="connsiteX1159" fmla="*/ 275605 w 1015711"/>
              <a:gd name="connsiteY1159" fmla="*/ 106671 h 930873"/>
              <a:gd name="connsiteX1160" fmla="*/ 272508 w 1015711"/>
              <a:gd name="connsiteY1160" fmla="*/ 100474 h 930873"/>
              <a:gd name="connsiteX1161" fmla="*/ 281798 w 1015711"/>
              <a:gd name="connsiteY1161" fmla="*/ 100474 h 930873"/>
              <a:gd name="connsiteX1162" fmla="*/ 281798 w 1015711"/>
              <a:gd name="connsiteY1162" fmla="*/ 128360 h 930873"/>
              <a:gd name="connsiteX1163" fmla="*/ 287991 w 1015711"/>
              <a:gd name="connsiteY1163" fmla="*/ 97375 h 930873"/>
              <a:gd name="connsiteX1164" fmla="*/ 306572 w 1015711"/>
              <a:gd name="connsiteY1164" fmla="*/ 125262 h 930873"/>
              <a:gd name="connsiteX1165" fmla="*/ 297282 w 1015711"/>
              <a:gd name="connsiteY1165" fmla="*/ 128360 h 930873"/>
              <a:gd name="connsiteX1166" fmla="*/ 303475 w 1015711"/>
              <a:gd name="connsiteY1166" fmla="*/ 134557 h 930873"/>
              <a:gd name="connsiteX1167" fmla="*/ 294185 w 1015711"/>
              <a:gd name="connsiteY1167" fmla="*/ 134557 h 930873"/>
              <a:gd name="connsiteX1168" fmla="*/ 297282 w 1015711"/>
              <a:gd name="connsiteY1168" fmla="*/ 143853 h 930873"/>
              <a:gd name="connsiteX1169" fmla="*/ 303475 w 1015711"/>
              <a:gd name="connsiteY1169" fmla="*/ 153149 h 930873"/>
              <a:gd name="connsiteX1170" fmla="*/ 300378 w 1015711"/>
              <a:gd name="connsiteY1170" fmla="*/ 162444 h 930873"/>
              <a:gd name="connsiteX1171" fmla="*/ 306572 w 1015711"/>
              <a:gd name="connsiteY1171" fmla="*/ 168641 h 930873"/>
              <a:gd name="connsiteX1172" fmla="*/ 315862 w 1015711"/>
              <a:gd name="connsiteY1172" fmla="*/ 165543 h 930873"/>
              <a:gd name="connsiteX1173" fmla="*/ 306572 w 1015711"/>
              <a:gd name="connsiteY1173" fmla="*/ 165543 h 930873"/>
              <a:gd name="connsiteX1174" fmla="*/ 303475 w 1015711"/>
              <a:gd name="connsiteY1174" fmla="*/ 143853 h 930873"/>
              <a:gd name="connsiteX1175" fmla="*/ 312765 w 1015711"/>
              <a:gd name="connsiteY1175" fmla="*/ 143853 h 930873"/>
              <a:gd name="connsiteX1176" fmla="*/ 309668 w 1015711"/>
              <a:gd name="connsiteY1176" fmla="*/ 153149 h 930873"/>
              <a:gd name="connsiteX1177" fmla="*/ 315862 w 1015711"/>
              <a:gd name="connsiteY1177" fmla="*/ 156247 h 930873"/>
              <a:gd name="connsiteX1178" fmla="*/ 318958 w 1015711"/>
              <a:gd name="connsiteY1178" fmla="*/ 125262 h 930873"/>
              <a:gd name="connsiteX1179" fmla="*/ 325152 w 1015711"/>
              <a:gd name="connsiteY1179" fmla="*/ 125262 h 930873"/>
              <a:gd name="connsiteX1180" fmla="*/ 312765 w 1015711"/>
              <a:gd name="connsiteY1180" fmla="*/ 125262 h 930873"/>
              <a:gd name="connsiteX1181" fmla="*/ 309668 w 1015711"/>
              <a:gd name="connsiteY1181" fmla="*/ 115966 h 930873"/>
              <a:gd name="connsiteX1182" fmla="*/ 318958 w 1015711"/>
              <a:gd name="connsiteY1182" fmla="*/ 109769 h 930873"/>
              <a:gd name="connsiteX1183" fmla="*/ 325152 w 1015711"/>
              <a:gd name="connsiteY1183" fmla="*/ 88080 h 930873"/>
              <a:gd name="connsiteX1184" fmla="*/ 318958 w 1015711"/>
              <a:gd name="connsiteY1184" fmla="*/ 84981 h 930873"/>
              <a:gd name="connsiteX1185" fmla="*/ 315862 w 1015711"/>
              <a:gd name="connsiteY1185" fmla="*/ 75686 h 930873"/>
              <a:gd name="connsiteX1186" fmla="*/ 315862 w 1015711"/>
              <a:gd name="connsiteY1186" fmla="*/ 81883 h 930873"/>
              <a:gd name="connsiteX1187" fmla="*/ 309668 w 1015711"/>
              <a:gd name="connsiteY1187" fmla="*/ 81883 h 930873"/>
              <a:gd name="connsiteX1188" fmla="*/ 303475 w 1015711"/>
              <a:gd name="connsiteY1188" fmla="*/ 72587 h 930873"/>
              <a:gd name="connsiteX1189" fmla="*/ 306572 w 1015711"/>
              <a:gd name="connsiteY1189" fmla="*/ 78784 h 930873"/>
              <a:gd name="connsiteX1190" fmla="*/ 313623 w 1015711"/>
              <a:gd name="connsiteY1190" fmla="*/ 70986 h 930873"/>
              <a:gd name="connsiteX1191" fmla="*/ 314715 w 1015711"/>
              <a:gd name="connsiteY1191" fmla="*/ 72807 h 930873"/>
              <a:gd name="connsiteX1192" fmla="*/ 350766 w 1015711"/>
              <a:gd name="connsiteY1192" fmla="*/ 66870 h 930873"/>
              <a:gd name="connsiteX1193" fmla="*/ 358106 w 1015711"/>
              <a:gd name="connsiteY1193" fmla="*/ 63537 h 930873"/>
              <a:gd name="connsiteX1194" fmla="*/ 359215 w 1015711"/>
              <a:gd name="connsiteY1194" fmla="*/ 66390 h 930873"/>
              <a:gd name="connsiteX1195" fmla="*/ 361385 w 1015711"/>
              <a:gd name="connsiteY1195" fmla="*/ 62047 h 930873"/>
              <a:gd name="connsiteX1196" fmla="*/ 363657 w 1015711"/>
              <a:gd name="connsiteY1196" fmla="*/ 61016 h 930873"/>
              <a:gd name="connsiteX1197" fmla="*/ 380892 w 1015711"/>
              <a:gd name="connsiteY1197" fmla="*/ 49034 h 930873"/>
              <a:gd name="connsiteX1198" fmla="*/ 380892 w 1015711"/>
              <a:gd name="connsiteY1198" fmla="*/ 53996 h 930873"/>
              <a:gd name="connsiteX1199" fmla="*/ 396375 w 1015711"/>
              <a:gd name="connsiteY1199" fmla="*/ 53996 h 930873"/>
              <a:gd name="connsiteX1200" fmla="*/ 388634 w 1015711"/>
              <a:gd name="connsiteY1200" fmla="*/ 45863 h 930873"/>
              <a:gd name="connsiteX1201" fmla="*/ 386760 w 1015711"/>
              <a:gd name="connsiteY1201" fmla="*/ 43332 h 930873"/>
              <a:gd name="connsiteX1202" fmla="*/ 404824 w 1015711"/>
              <a:gd name="connsiteY1202" fmla="*/ 24894 h 930873"/>
              <a:gd name="connsiteX1203" fmla="*/ 430539 w 1015711"/>
              <a:gd name="connsiteY1203" fmla="*/ 5751 h 930873"/>
              <a:gd name="connsiteX1204" fmla="*/ 446728 w 1015711"/>
              <a:gd name="connsiteY1204" fmla="*/ 2935 h 930873"/>
              <a:gd name="connsiteX1205" fmla="*/ 449019 w 1015711"/>
              <a:gd name="connsiteY1205" fmla="*/ 7519 h 930873"/>
              <a:gd name="connsiteX1206" fmla="*/ 452116 w 1015711"/>
              <a:gd name="connsiteY1206" fmla="*/ 13716 h 930873"/>
              <a:gd name="connsiteX1207" fmla="*/ 452890 w 1015711"/>
              <a:gd name="connsiteY1207" fmla="*/ 3258 h 930873"/>
              <a:gd name="connsiteX1208" fmla="*/ 452277 w 1015711"/>
              <a:gd name="connsiteY1208" fmla="*/ 1970 h 930873"/>
              <a:gd name="connsiteX1209" fmla="*/ 455891 w 1015711"/>
              <a:gd name="connsiteY1209" fmla="*/ 1341 h 930873"/>
              <a:gd name="connsiteX1210" fmla="*/ 458309 w 1015711"/>
              <a:gd name="connsiteY1210" fmla="*/ 4420 h 930873"/>
              <a:gd name="connsiteX1211" fmla="*/ 457576 w 1015711"/>
              <a:gd name="connsiteY1211" fmla="*/ 1048 h 930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Lst>
            <a:rect l="l" t="t" r="r" b="b"/>
            <a:pathLst>
              <a:path w="1015711" h="930873">
                <a:moveTo>
                  <a:pt x="362312" y="875100"/>
                </a:moveTo>
                <a:lnTo>
                  <a:pt x="363159" y="881456"/>
                </a:lnTo>
                <a:lnTo>
                  <a:pt x="362312" y="881297"/>
                </a:lnTo>
                <a:cubicBezTo>
                  <a:pt x="365408" y="878199"/>
                  <a:pt x="365408" y="875100"/>
                  <a:pt x="362312" y="875100"/>
                </a:cubicBezTo>
                <a:close/>
                <a:moveTo>
                  <a:pt x="387085" y="872002"/>
                </a:moveTo>
                <a:cubicBezTo>
                  <a:pt x="387085" y="881297"/>
                  <a:pt x="393279" y="881297"/>
                  <a:pt x="393279" y="893691"/>
                </a:cubicBezTo>
                <a:cubicBezTo>
                  <a:pt x="396375" y="893691"/>
                  <a:pt x="399472" y="893691"/>
                  <a:pt x="399472" y="893691"/>
                </a:cubicBezTo>
                <a:cubicBezTo>
                  <a:pt x="393279" y="887494"/>
                  <a:pt x="396375" y="875100"/>
                  <a:pt x="387085" y="872002"/>
                </a:cubicBezTo>
                <a:close/>
                <a:moveTo>
                  <a:pt x="527597" y="870840"/>
                </a:moveTo>
                <a:cubicBezTo>
                  <a:pt x="526436" y="872002"/>
                  <a:pt x="524888" y="873551"/>
                  <a:pt x="523339" y="872002"/>
                </a:cubicBezTo>
                <a:cubicBezTo>
                  <a:pt x="523339" y="875100"/>
                  <a:pt x="523339" y="878199"/>
                  <a:pt x="523339" y="881297"/>
                </a:cubicBezTo>
                <a:cubicBezTo>
                  <a:pt x="526436" y="881297"/>
                  <a:pt x="526436" y="881297"/>
                  <a:pt x="529533" y="878199"/>
                </a:cubicBezTo>
                <a:cubicBezTo>
                  <a:pt x="526436" y="878199"/>
                  <a:pt x="526436" y="875100"/>
                  <a:pt x="526436" y="872002"/>
                </a:cubicBezTo>
                <a:cubicBezTo>
                  <a:pt x="529533" y="872002"/>
                  <a:pt x="529533" y="872002"/>
                  <a:pt x="529533" y="872002"/>
                </a:cubicBezTo>
                <a:cubicBezTo>
                  <a:pt x="529533" y="868903"/>
                  <a:pt x="528758" y="869678"/>
                  <a:pt x="527597" y="870840"/>
                </a:cubicBezTo>
                <a:close/>
                <a:moveTo>
                  <a:pt x="452116" y="868903"/>
                </a:moveTo>
                <a:cubicBezTo>
                  <a:pt x="445922" y="868903"/>
                  <a:pt x="442826" y="868903"/>
                  <a:pt x="439729" y="872002"/>
                </a:cubicBezTo>
                <a:cubicBezTo>
                  <a:pt x="442826" y="875100"/>
                  <a:pt x="445922" y="875100"/>
                  <a:pt x="449019" y="875100"/>
                </a:cubicBezTo>
                <a:cubicBezTo>
                  <a:pt x="449019" y="872002"/>
                  <a:pt x="452116" y="872002"/>
                  <a:pt x="452116" y="868903"/>
                </a:cubicBezTo>
                <a:close/>
                <a:moveTo>
                  <a:pt x="418052" y="862706"/>
                </a:moveTo>
                <a:cubicBezTo>
                  <a:pt x="411859" y="862706"/>
                  <a:pt x="408762" y="862706"/>
                  <a:pt x="405665" y="865805"/>
                </a:cubicBezTo>
                <a:cubicBezTo>
                  <a:pt x="405665" y="872002"/>
                  <a:pt x="414955" y="881297"/>
                  <a:pt x="414955" y="878199"/>
                </a:cubicBezTo>
                <a:cubicBezTo>
                  <a:pt x="408762" y="872002"/>
                  <a:pt x="424245" y="878199"/>
                  <a:pt x="424245" y="875100"/>
                </a:cubicBezTo>
                <a:cubicBezTo>
                  <a:pt x="418052" y="875100"/>
                  <a:pt x="418052" y="865805"/>
                  <a:pt x="418052" y="862706"/>
                </a:cubicBezTo>
                <a:close/>
                <a:moveTo>
                  <a:pt x="680427" y="856201"/>
                </a:moveTo>
                <a:lnTo>
                  <a:pt x="681270" y="856509"/>
                </a:lnTo>
                <a:cubicBezTo>
                  <a:pt x="678173" y="856509"/>
                  <a:pt x="675077" y="856509"/>
                  <a:pt x="675077" y="859608"/>
                </a:cubicBezTo>
                <a:close/>
                <a:moveTo>
                  <a:pt x="789654" y="850312"/>
                </a:moveTo>
                <a:cubicBezTo>
                  <a:pt x="783460" y="850312"/>
                  <a:pt x="777267" y="850312"/>
                  <a:pt x="777267" y="856509"/>
                </a:cubicBezTo>
                <a:cubicBezTo>
                  <a:pt x="783460" y="856509"/>
                  <a:pt x="786557" y="853411"/>
                  <a:pt x="789654" y="850312"/>
                </a:cubicBezTo>
                <a:close/>
                <a:moveTo>
                  <a:pt x="746300" y="850312"/>
                </a:moveTo>
                <a:cubicBezTo>
                  <a:pt x="737010" y="850312"/>
                  <a:pt x="730817" y="850312"/>
                  <a:pt x="730817" y="856509"/>
                </a:cubicBezTo>
                <a:cubicBezTo>
                  <a:pt x="740107" y="856509"/>
                  <a:pt x="743204" y="853411"/>
                  <a:pt x="746300" y="850312"/>
                </a:cubicBezTo>
                <a:close/>
                <a:moveTo>
                  <a:pt x="396375" y="850312"/>
                </a:moveTo>
                <a:cubicBezTo>
                  <a:pt x="399472" y="853411"/>
                  <a:pt x="399472" y="862706"/>
                  <a:pt x="399472" y="862706"/>
                </a:cubicBezTo>
                <a:cubicBezTo>
                  <a:pt x="402569" y="862706"/>
                  <a:pt x="405665" y="862706"/>
                  <a:pt x="405665" y="859608"/>
                </a:cubicBezTo>
                <a:cubicBezTo>
                  <a:pt x="408762" y="865805"/>
                  <a:pt x="418052" y="859608"/>
                  <a:pt x="418052" y="856509"/>
                </a:cubicBezTo>
                <a:cubicBezTo>
                  <a:pt x="411859" y="853411"/>
                  <a:pt x="405665" y="859608"/>
                  <a:pt x="405665" y="850312"/>
                </a:cubicBezTo>
                <a:cubicBezTo>
                  <a:pt x="402569" y="850312"/>
                  <a:pt x="399472" y="850312"/>
                  <a:pt x="396375" y="850312"/>
                </a:cubicBezTo>
                <a:close/>
                <a:moveTo>
                  <a:pt x="343732" y="850312"/>
                </a:moveTo>
                <a:cubicBezTo>
                  <a:pt x="343732" y="853411"/>
                  <a:pt x="343732" y="859608"/>
                  <a:pt x="343732" y="862706"/>
                </a:cubicBezTo>
                <a:cubicBezTo>
                  <a:pt x="346828" y="862706"/>
                  <a:pt x="346828" y="865805"/>
                  <a:pt x="346828" y="862706"/>
                </a:cubicBezTo>
                <a:cubicBezTo>
                  <a:pt x="343732" y="865805"/>
                  <a:pt x="343732" y="856509"/>
                  <a:pt x="346828" y="856509"/>
                </a:cubicBezTo>
                <a:cubicBezTo>
                  <a:pt x="343732" y="865805"/>
                  <a:pt x="353022" y="856509"/>
                  <a:pt x="356118" y="859608"/>
                </a:cubicBezTo>
                <a:cubicBezTo>
                  <a:pt x="356118" y="853411"/>
                  <a:pt x="365408" y="859608"/>
                  <a:pt x="362312" y="850312"/>
                </a:cubicBezTo>
                <a:cubicBezTo>
                  <a:pt x="359215" y="847214"/>
                  <a:pt x="359215" y="859608"/>
                  <a:pt x="353022" y="856509"/>
                </a:cubicBezTo>
                <a:cubicBezTo>
                  <a:pt x="349925" y="853411"/>
                  <a:pt x="349925" y="850312"/>
                  <a:pt x="343732" y="850312"/>
                </a:cubicBezTo>
                <a:close/>
                <a:moveTo>
                  <a:pt x="334442" y="850312"/>
                </a:moveTo>
                <a:cubicBezTo>
                  <a:pt x="328248" y="850312"/>
                  <a:pt x="331345" y="865805"/>
                  <a:pt x="337538" y="862706"/>
                </a:cubicBezTo>
                <a:cubicBezTo>
                  <a:pt x="337538" y="862706"/>
                  <a:pt x="337538" y="859608"/>
                  <a:pt x="340635" y="859608"/>
                </a:cubicBezTo>
                <a:cubicBezTo>
                  <a:pt x="331345" y="859608"/>
                  <a:pt x="334442" y="856509"/>
                  <a:pt x="334442" y="850312"/>
                </a:cubicBezTo>
                <a:close/>
                <a:moveTo>
                  <a:pt x="678173" y="831721"/>
                </a:moveTo>
                <a:cubicBezTo>
                  <a:pt x="675076" y="831721"/>
                  <a:pt x="673528" y="832496"/>
                  <a:pt x="672754" y="833658"/>
                </a:cubicBezTo>
                <a:lnTo>
                  <a:pt x="672599" y="834510"/>
                </a:lnTo>
                <a:lnTo>
                  <a:pt x="671980" y="834820"/>
                </a:lnTo>
                <a:lnTo>
                  <a:pt x="672496" y="835078"/>
                </a:lnTo>
                <a:lnTo>
                  <a:pt x="671980" y="837918"/>
                </a:lnTo>
                <a:cubicBezTo>
                  <a:pt x="675077" y="837918"/>
                  <a:pt x="678173" y="841017"/>
                  <a:pt x="678173" y="837918"/>
                </a:cubicBezTo>
                <a:lnTo>
                  <a:pt x="672496" y="835078"/>
                </a:lnTo>
                <a:lnTo>
                  <a:pt x="672599" y="834510"/>
                </a:lnTo>
                <a:close/>
                <a:moveTo>
                  <a:pt x="668883" y="831721"/>
                </a:moveTo>
                <a:cubicBezTo>
                  <a:pt x="662690" y="831721"/>
                  <a:pt x="659593" y="834820"/>
                  <a:pt x="659593" y="841017"/>
                </a:cubicBezTo>
                <a:cubicBezTo>
                  <a:pt x="662690" y="841017"/>
                  <a:pt x="665787" y="837918"/>
                  <a:pt x="668883" y="841017"/>
                </a:cubicBezTo>
                <a:cubicBezTo>
                  <a:pt x="665787" y="834820"/>
                  <a:pt x="671980" y="834820"/>
                  <a:pt x="668883" y="831721"/>
                </a:cubicBezTo>
                <a:close/>
                <a:moveTo>
                  <a:pt x="696753" y="822425"/>
                </a:moveTo>
                <a:cubicBezTo>
                  <a:pt x="693657" y="825524"/>
                  <a:pt x="693657" y="831721"/>
                  <a:pt x="690560" y="834820"/>
                </a:cubicBezTo>
                <a:cubicBezTo>
                  <a:pt x="699850" y="834820"/>
                  <a:pt x="693657" y="828623"/>
                  <a:pt x="699850" y="828623"/>
                </a:cubicBezTo>
                <a:cubicBezTo>
                  <a:pt x="696753" y="828623"/>
                  <a:pt x="696753" y="825524"/>
                  <a:pt x="696753" y="822425"/>
                </a:cubicBezTo>
                <a:close/>
                <a:moveTo>
                  <a:pt x="346828" y="822425"/>
                </a:moveTo>
                <a:cubicBezTo>
                  <a:pt x="337538" y="822425"/>
                  <a:pt x="337538" y="837918"/>
                  <a:pt x="325152" y="831721"/>
                </a:cubicBezTo>
                <a:cubicBezTo>
                  <a:pt x="322055" y="834820"/>
                  <a:pt x="325152" y="841017"/>
                  <a:pt x="328248" y="841017"/>
                </a:cubicBezTo>
                <a:cubicBezTo>
                  <a:pt x="334442" y="831721"/>
                  <a:pt x="340635" y="834820"/>
                  <a:pt x="353022" y="831721"/>
                </a:cubicBezTo>
                <a:cubicBezTo>
                  <a:pt x="356118" y="822425"/>
                  <a:pt x="337538" y="828623"/>
                  <a:pt x="346828" y="822425"/>
                </a:cubicBezTo>
                <a:close/>
                <a:moveTo>
                  <a:pt x="675077" y="819327"/>
                </a:moveTo>
                <a:cubicBezTo>
                  <a:pt x="675077" y="822425"/>
                  <a:pt x="678173" y="825524"/>
                  <a:pt x="681270" y="825524"/>
                </a:cubicBezTo>
                <a:cubicBezTo>
                  <a:pt x="681270" y="822425"/>
                  <a:pt x="681270" y="819327"/>
                  <a:pt x="684367" y="819327"/>
                </a:cubicBezTo>
                <a:cubicBezTo>
                  <a:pt x="681270" y="819327"/>
                  <a:pt x="681270" y="819327"/>
                  <a:pt x="675077" y="819327"/>
                </a:cubicBezTo>
                <a:close/>
                <a:moveTo>
                  <a:pt x="789654" y="816228"/>
                </a:moveTo>
                <a:cubicBezTo>
                  <a:pt x="783460" y="825524"/>
                  <a:pt x="789654" y="834820"/>
                  <a:pt x="783460" y="841017"/>
                </a:cubicBezTo>
                <a:cubicBezTo>
                  <a:pt x="783460" y="837918"/>
                  <a:pt x="783460" y="837918"/>
                  <a:pt x="783460" y="834820"/>
                </a:cubicBezTo>
                <a:cubicBezTo>
                  <a:pt x="780364" y="834820"/>
                  <a:pt x="780364" y="834820"/>
                  <a:pt x="777267" y="834820"/>
                </a:cubicBezTo>
                <a:cubicBezTo>
                  <a:pt x="780364" y="841017"/>
                  <a:pt x="777267" y="844115"/>
                  <a:pt x="774170" y="850312"/>
                </a:cubicBezTo>
                <a:cubicBezTo>
                  <a:pt x="767977" y="850312"/>
                  <a:pt x="764880" y="850312"/>
                  <a:pt x="764880" y="856509"/>
                </a:cubicBezTo>
                <a:cubicBezTo>
                  <a:pt x="767977" y="856509"/>
                  <a:pt x="774170" y="856509"/>
                  <a:pt x="774170" y="850312"/>
                </a:cubicBezTo>
                <a:cubicBezTo>
                  <a:pt x="783460" y="850312"/>
                  <a:pt x="783460" y="837918"/>
                  <a:pt x="783460" y="847214"/>
                </a:cubicBezTo>
                <a:cubicBezTo>
                  <a:pt x="792750" y="841017"/>
                  <a:pt x="789654" y="828623"/>
                  <a:pt x="789654" y="822425"/>
                </a:cubicBezTo>
                <a:cubicBezTo>
                  <a:pt x="792750" y="822425"/>
                  <a:pt x="792750" y="828623"/>
                  <a:pt x="795847" y="825524"/>
                </a:cubicBezTo>
                <a:cubicBezTo>
                  <a:pt x="789654" y="822425"/>
                  <a:pt x="792750" y="819327"/>
                  <a:pt x="789654" y="816228"/>
                </a:cubicBezTo>
                <a:close/>
                <a:moveTo>
                  <a:pt x="418052" y="816228"/>
                </a:moveTo>
                <a:cubicBezTo>
                  <a:pt x="414955" y="816228"/>
                  <a:pt x="414955" y="822425"/>
                  <a:pt x="411859" y="822425"/>
                </a:cubicBezTo>
                <a:cubicBezTo>
                  <a:pt x="411859" y="822425"/>
                  <a:pt x="408762" y="822425"/>
                  <a:pt x="408762" y="822425"/>
                </a:cubicBezTo>
                <a:cubicBezTo>
                  <a:pt x="411859" y="822425"/>
                  <a:pt x="421149" y="825524"/>
                  <a:pt x="421149" y="822425"/>
                </a:cubicBezTo>
                <a:cubicBezTo>
                  <a:pt x="414955" y="822425"/>
                  <a:pt x="421149" y="813130"/>
                  <a:pt x="418052" y="816228"/>
                </a:cubicBezTo>
                <a:close/>
                <a:moveTo>
                  <a:pt x="802428" y="814292"/>
                </a:moveTo>
                <a:cubicBezTo>
                  <a:pt x="800492" y="814679"/>
                  <a:pt x="798944" y="816228"/>
                  <a:pt x="798944" y="819327"/>
                </a:cubicBezTo>
                <a:cubicBezTo>
                  <a:pt x="802040" y="819327"/>
                  <a:pt x="798944" y="825524"/>
                  <a:pt x="802040" y="831721"/>
                </a:cubicBezTo>
                <a:cubicBezTo>
                  <a:pt x="792750" y="831721"/>
                  <a:pt x="798944" y="834820"/>
                  <a:pt x="792750" y="834820"/>
                </a:cubicBezTo>
                <a:cubicBezTo>
                  <a:pt x="795847" y="837918"/>
                  <a:pt x="789654" y="841017"/>
                  <a:pt x="795847" y="841017"/>
                </a:cubicBezTo>
                <a:cubicBezTo>
                  <a:pt x="798944" y="834820"/>
                  <a:pt x="820621" y="837918"/>
                  <a:pt x="814427" y="828623"/>
                </a:cubicBezTo>
                <a:cubicBezTo>
                  <a:pt x="814427" y="828623"/>
                  <a:pt x="814427" y="831721"/>
                  <a:pt x="811331" y="831721"/>
                </a:cubicBezTo>
                <a:cubicBezTo>
                  <a:pt x="805137" y="822425"/>
                  <a:pt x="802040" y="819327"/>
                  <a:pt x="808234" y="816228"/>
                </a:cubicBezTo>
                <a:cubicBezTo>
                  <a:pt x="806685" y="814679"/>
                  <a:pt x="804363" y="813905"/>
                  <a:pt x="802428" y="814292"/>
                </a:cubicBezTo>
                <a:close/>
                <a:moveTo>
                  <a:pt x="696753" y="813130"/>
                </a:moveTo>
                <a:cubicBezTo>
                  <a:pt x="699850" y="819327"/>
                  <a:pt x="699850" y="822425"/>
                  <a:pt x="702947" y="825524"/>
                </a:cubicBezTo>
                <a:cubicBezTo>
                  <a:pt x="702947" y="819327"/>
                  <a:pt x="699850" y="819327"/>
                  <a:pt x="702947" y="816228"/>
                </a:cubicBezTo>
                <a:cubicBezTo>
                  <a:pt x="699850" y="816228"/>
                  <a:pt x="699850" y="813130"/>
                  <a:pt x="696753" y="813130"/>
                </a:cubicBezTo>
                <a:close/>
                <a:moveTo>
                  <a:pt x="368505" y="810031"/>
                </a:moveTo>
                <a:cubicBezTo>
                  <a:pt x="362312" y="810031"/>
                  <a:pt x="359215" y="813130"/>
                  <a:pt x="359215" y="819327"/>
                </a:cubicBezTo>
                <a:cubicBezTo>
                  <a:pt x="371602" y="819327"/>
                  <a:pt x="362312" y="813130"/>
                  <a:pt x="368505" y="810031"/>
                </a:cubicBezTo>
                <a:close/>
                <a:moveTo>
                  <a:pt x="808234" y="806933"/>
                </a:moveTo>
                <a:cubicBezTo>
                  <a:pt x="805137" y="810031"/>
                  <a:pt x="795847" y="803834"/>
                  <a:pt x="798944" y="810031"/>
                </a:cubicBezTo>
                <a:cubicBezTo>
                  <a:pt x="805137" y="810031"/>
                  <a:pt x="805137" y="813130"/>
                  <a:pt x="808234" y="806933"/>
                </a:cubicBezTo>
                <a:close/>
                <a:moveTo>
                  <a:pt x="467599" y="800736"/>
                </a:moveTo>
                <a:cubicBezTo>
                  <a:pt x="461406" y="800736"/>
                  <a:pt x="461406" y="806933"/>
                  <a:pt x="455212" y="803834"/>
                </a:cubicBezTo>
                <a:cubicBezTo>
                  <a:pt x="449019" y="806933"/>
                  <a:pt x="455212" y="813130"/>
                  <a:pt x="449019" y="816228"/>
                </a:cubicBezTo>
                <a:cubicBezTo>
                  <a:pt x="445922" y="813130"/>
                  <a:pt x="445922" y="813130"/>
                  <a:pt x="445922" y="810031"/>
                </a:cubicBezTo>
                <a:cubicBezTo>
                  <a:pt x="442826" y="810031"/>
                  <a:pt x="442826" y="806933"/>
                  <a:pt x="436632" y="806933"/>
                </a:cubicBezTo>
                <a:cubicBezTo>
                  <a:pt x="439729" y="813130"/>
                  <a:pt x="436632" y="813130"/>
                  <a:pt x="433535" y="810031"/>
                </a:cubicBezTo>
                <a:cubicBezTo>
                  <a:pt x="433535" y="813130"/>
                  <a:pt x="433535" y="816228"/>
                  <a:pt x="436632" y="816228"/>
                </a:cubicBezTo>
                <a:cubicBezTo>
                  <a:pt x="436632" y="810031"/>
                  <a:pt x="439729" y="819327"/>
                  <a:pt x="439729" y="819327"/>
                </a:cubicBezTo>
                <a:cubicBezTo>
                  <a:pt x="439729" y="825524"/>
                  <a:pt x="442826" y="837918"/>
                  <a:pt x="439729" y="844115"/>
                </a:cubicBezTo>
                <a:cubicBezTo>
                  <a:pt x="433535" y="831721"/>
                  <a:pt x="430439" y="825524"/>
                  <a:pt x="433535" y="813130"/>
                </a:cubicBezTo>
                <a:cubicBezTo>
                  <a:pt x="427342" y="813130"/>
                  <a:pt x="427342" y="822425"/>
                  <a:pt x="424245" y="825524"/>
                </a:cubicBezTo>
                <a:cubicBezTo>
                  <a:pt x="414955" y="828623"/>
                  <a:pt x="405665" y="828623"/>
                  <a:pt x="396375" y="831721"/>
                </a:cubicBezTo>
                <a:cubicBezTo>
                  <a:pt x="399472" y="828623"/>
                  <a:pt x="399472" y="825524"/>
                  <a:pt x="396375" y="825524"/>
                </a:cubicBezTo>
                <a:cubicBezTo>
                  <a:pt x="390182" y="828623"/>
                  <a:pt x="393279" y="831721"/>
                  <a:pt x="396375" y="837918"/>
                </a:cubicBezTo>
                <a:cubicBezTo>
                  <a:pt x="399472" y="837918"/>
                  <a:pt x="399472" y="834820"/>
                  <a:pt x="399472" y="834820"/>
                </a:cubicBezTo>
                <a:cubicBezTo>
                  <a:pt x="402569" y="837918"/>
                  <a:pt x="408762" y="834820"/>
                  <a:pt x="408762" y="837918"/>
                </a:cubicBezTo>
                <a:cubicBezTo>
                  <a:pt x="408762" y="844115"/>
                  <a:pt x="405665" y="844115"/>
                  <a:pt x="405665" y="847214"/>
                </a:cubicBezTo>
                <a:cubicBezTo>
                  <a:pt x="408762" y="850312"/>
                  <a:pt x="408762" y="856509"/>
                  <a:pt x="418052" y="853411"/>
                </a:cubicBezTo>
                <a:cubicBezTo>
                  <a:pt x="418052" y="850312"/>
                  <a:pt x="414955" y="847214"/>
                  <a:pt x="418052" y="847214"/>
                </a:cubicBezTo>
                <a:cubicBezTo>
                  <a:pt x="424245" y="853411"/>
                  <a:pt x="418052" y="865805"/>
                  <a:pt x="424245" y="868903"/>
                </a:cubicBezTo>
                <a:cubicBezTo>
                  <a:pt x="424245" y="862706"/>
                  <a:pt x="427342" y="872002"/>
                  <a:pt x="424245" y="872002"/>
                </a:cubicBezTo>
                <a:cubicBezTo>
                  <a:pt x="433535" y="868903"/>
                  <a:pt x="436632" y="875100"/>
                  <a:pt x="439729" y="865805"/>
                </a:cubicBezTo>
                <a:cubicBezTo>
                  <a:pt x="439729" y="865805"/>
                  <a:pt x="436632" y="856509"/>
                  <a:pt x="433535" y="859608"/>
                </a:cubicBezTo>
                <a:cubicBezTo>
                  <a:pt x="439729" y="862706"/>
                  <a:pt x="430439" y="865805"/>
                  <a:pt x="427342" y="862706"/>
                </a:cubicBezTo>
                <a:cubicBezTo>
                  <a:pt x="430439" y="859608"/>
                  <a:pt x="427342" y="859608"/>
                  <a:pt x="427342" y="856509"/>
                </a:cubicBezTo>
                <a:cubicBezTo>
                  <a:pt x="433535" y="859608"/>
                  <a:pt x="433535" y="853411"/>
                  <a:pt x="439729" y="856509"/>
                </a:cubicBezTo>
                <a:cubicBezTo>
                  <a:pt x="439729" y="856509"/>
                  <a:pt x="439729" y="859608"/>
                  <a:pt x="439729" y="859608"/>
                </a:cubicBezTo>
                <a:cubicBezTo>
                  <a:pt x="449019" y="859608"/>
                  <a:pt x="455212" y="859608"/>
                  <a:pt x="452116" y="856509"/>
                </a:cubicBezTo>
                <a:cubicBezTo>
                  <a:pt x="452116" y="853411"/>
                  <a:pt x="445922" y="862706"/>
                  <a:pt x="442826" y="856509"/>
                </a:cubicBezTo>
                <a:cubicBezTo>
                  <a:pt x="452116" y="847214"/>
                  <a:pt x="442826" y="841017"/>
                  <a:pt x="449019" y="831721"/>
                </a:cubicBezTo>
                <a:cubicBezTo>
                  <a:pt x="449019" y="834820"/>
                  <a:pt x="449019" y="844115"/>
                  <a:pt x="452116" y="837918"/>
                </a:cubicBezTo>
                <a:cubicBezTo>
                  <a:pt x="455212" y="841017"/>
                  <a:pt x="455212" y="853411"/>
                  <a:pt x="458309" y="847214"/>
                </a:cubicBezTo>
                <a:cubicBezTo>
                  <a:pt x="458309" y="841017"/>
                  <a:pt x="458309" y="834820"/>
                  <a:pt x="461406" y="831721"/>
                </a:cubicBezTo>
                <a:cubicBezTo>
                  <a:pt x="461406" y="834820"/>
                  <a:pt x="461406" y="841017"/>
                  <a:pt x="464502" y="837918"/>
                </a:cubicBezTo>
                <a:cubicBezTo>
                  <a:pt x="464502" y="837918"/>
                  <a:pt x="464502" y="834820"/>
                  <a:pt x="467599" y="834820"/>
                </a:cubicBezTo>
                <a:cubicBezTo>
                  <a:pt x="467599" y="841017"/>
                  <a:pt x="470696" y="837918"/>
                  <a:pt x="473792" y="837918"/>
                </a:cubicBezTo>
                <a:cubicBezTo>
                  <a:pt x="470696" y="828623"/>
                  <a:pt x="476889" y="828623"/>
                  <a:pt x="470696" y="819327"/>
                </a:cubicBezTo>
                <a:cubicBezTo>
                  <a:pt x="464502" y="822425"/>
                  <a:pt x="470696" y="831721"/>
                  <a:pt x="464502" y="831721"/>
                </a:cubicBezTo>
                <a:cubicBezTo>
                  <a:pt x="458309" y="831721"/>
                  <a:pt x="464502" y="822425"/>
                  <a:pt x="461406" y="822425"/>
                </a:cubicBezTo>
                <a:cubicBezTo>
                  <a:pt x="458309" y="834820"/>
                  <a:pt x="445922" y="819327"/>
                  <a:pt x="445922" y="828623"/>
                </a:cubicBezTo>
                <a:cubicBezTo>
                  <a:pt x="442826" y="825524"/>
                  <a:pt x="445922" y="819327"/>
                  <a:pt x="439729" y="819327"/>
                </a:cubicBezTo>
                <a:cubicBezTo>
                  <a:pt x="439729" y="816228"/>
                  <a:pt x="449019" y="819327"/>
                  <a:pt x="449019" y="816228"/>
                </a:cubicBezTo>
                <a:cubicBezTo>
                  <a:pt x="455212" y="819327"/>
                  <a:pt x="455212" y="816228"/>
                  <a:pt x="464502" y="819327"/>
                </a:cubicBezTo>
                <a:cubicBezTo>
                  <a:pt x="464502" y="813130"/>
                  <a:pt x="464502" y="810031"/>
                  <a:pt x="467599" y="810031"/>
                </a:cubicBezTo>
                <a:cubicBezTo>
                  <a:pt x="467599" y="813130"/>
                  <a:pt x="467599" y="816228"/>
                  <a:pt x="470696" y="816228"/>
                </a:cubicBezTo>
                <a:cubicBezTo>
                  <a:pt x="470696" y="813130"/>
                  <a:pt x="467599" y="810031"/>
                  <a:pt x="470696" y="803834"/>
                </a:cubicBezTo>
                <a:cubicBezTo>
                  <a:pt x="470696" y="800736"/>
                  <a:pt x="467599" y="803834"/>
                  <a:pt x="467599" y="800736"/>
                </a:cubicBezTo>
                <a:close/>
                <a:moveTo>
                  <a:pt x="226058" y="772849"/>
                </a:moveTo>
                <a:cubicBezTo>
                  <a:pt x="222961" y="779046"/>
                  <a:pt x="219864" y="779046"/>
                  <a:pt x="219864" y="782145"/>
                </a:cubicBezTo>
                <a:cubicBezTo>
                  <a:pt x="226058" y="782145"/>
                  <a:pt x="222961" y="785243"/>
                  <a:pt x="229155" y="785243"/>
                </a:cubicBezTo>
                <a:cubicBezTo>
                  <a:pt x="229155" y="779046"/>
                  <a:pt x="232251" y="779046"/>
                  <a:pt x="232251" y="775948"/>
                </a:cubicBezTo>
                <a:cubicBezTo>
                  <a:pt x="229155" y="779046"/>
                  <a:pt x="229155" y="772849"/>
                  <a:pt x="226058" y="772849"/>
                </a:cubicBezTo>
                <a:close/>
                <a:moveTo>
                  <a:pt x="167221" y="766652"/>
                </a:moveTo>
                <a:lnTo>
                  <a:pt x="167221" y="766652"/>
                </a:lnTo>
                <a:lnTo>
                  <a:pt x="167221" y="766652"/>
                </a:lnTo>
                <a:close/>
                <a:moveTo>
                  <a:pt x="250831" y="748061"/>
                </a:moveTo>
                <a:cubicBezTo>
                  <a:pt x="250831" y="748061"/>
                  <a:pt x="247735" y="757357"/>
                  <a:pt x="247735" y="763554"/>
                </a:cubicBezTo>
                <a:cubicBezTo>
                  <a:pt x="260121" y="775948"/>
                  <a:pt x="263218" y="741864"/>
                  <a:pt x="250831" y="748061"/>
                </a:cubicBezTo>
                <a:close/>
                <a:moveTo>
                  <a:pt x="130061" y="744963"/>
                </a:moveTo>
                <a:cubicBezTo>
                  <a:pt x="130061" y="751160"/>
                  <a:pt x="133157" y="751160"/>
                  <a:pt x="133157" y="754258"/>
                </a:cubicBezTo>
                <a:cubicBezTo>
                  <a:pt x="133157" y="754258"/>
                  <a:pt x="139351" y="754258"/>
                  <a:pt x="139351" y="754258"/>
                </a:cubicBezTo>
                <a:cubicBezTo>
                  <a:pt x="136254" y="751160"/>
                  <a:pt x="133157" y="748061"/>
                  <a:pt x="130061" y="744963"/>
                </a:cubicBezTo>
                <a:close/>
                <a:moveTo>
                  <a:pt x="259347" y="738379"/>
                </a:moveTo>
                <a:cubicBezTo>
                  <a:pt x="257025" y="737991"/>
                  <a:pt x="255476" y="738766"/>
                  <a:pt x="257025" y="741864"/>
                </a:cubicBezTo>
                <a:cubicBezTo>
                  <a:pt x="257025" y="748061"/>
                  <a:pt x="266315" y="744963"/>
                  <a:pt x="266315" y="741864"/>
                </a:cubicBezTo>
                <a:cubicBezTo>
                  <a:pt x="264766" y="740315"/>
                  <a:pt x="261670" y="738766"/>
                  <a:pt x="259347" y="738379"/>
                </a:cubicBezTo>
                <a:close/>
                <a:moveTo>
                  <a:pt x="167608" y="725210"/>
                </a:moveTo>
                <a:cubicBezTo>
                  <a:pt x="167221" y="724823"/>
                  <a:pt x="167221" y="724823"/>
                  <a:pt x="167221" y="726372"/>
                </a:cubicBezTo>
                <a:cubicBezTo>
                  <a:pt x="170318" y="729470"/>
                  <a:pt x="161028" y="732569"/>
                  <a:pt x="157931" y="732569"/>
                </a:cubicBezTo>
                <a:cubicBezTo>
                  <a:pt x="157931" y="735667"/>
                  <a:pt x="157931" y="738766"/>
                  <a:pt x="161028" y="738766"/>
                </a:cubicBezTo>
                <a:cubicBezTo>
                  <a:pt x="161028" y="735667"/>
                  <a:pt x="161028" y="732569"/>
                  <a:pt x="164124" y="732569"/>
                </a:cubicBezTo>
                <a:cubicBezTo>
                  <a:pt x="170318" y="732569"/>
                  <a:pt x="164124" y="741864"/>
                  <a:pt x="173414" y="741864"/>
                </a:cubicBezTo>
                <a:cubicBezTo>
                  <a:pt x="170318" y="735667"/>
                  <a:pt x="167221" y="732569"/>
                  <a:pt x="173414" y="729470"/>
                </a:cubicBezTo>
                <a:cubicBezTo>
                  <a:pt x="170318" y="729470"/>
                  <a:pt x="170318" y="729470"/>
                  <a:pt x="170318" y="726372"/>
                </a:cubicBezTo>
                <a:cubicBezTo>
                  <a:pt x="168769" y="726372"/>
                  <a:pt x="167995" y="725597"/>
                  <a:pt x="167608" y="725210"/>
                </a:cubicBezTo>
                <a:close/>
                <a:moveTo>
                  <a:pt x="226058" y="717076"/>
                </a:moveTo>
                <a:cubicBezTo>
                  <a:pt x="219864" y="713978"/>
                  <a:pt x="222961" y="735667"/>
                  <a:pt x="229155" y="726372"/>
                </a:cubicBezTo>
                <a:cubicBezTo>
                  <a:pt x="222961" y="726372"/>
                  <a:pt x="226058" y="720175"/>
                  <a:pt x="226058" y="717076"/>
                </a:cubicBezTo>
                <a:close/>
                <a:moveTo>
                  <a:pt x="123093" y="716689"/>
                </a:moveTo>
                <a:cubicBezTo>
                  <a:pt x="121545" y="714753"/>
                  <a:pt x="119222" y="713978"/>
                  <a:pt x="117674" y="717076"/>
                </a:cubicBezTo>
                <a:cubicBezTo>
                  <a:pt x="117674" y="720175"/>
                  <a:pt x="120771" y="720175"/>
                  <a:pt x="123867" y="723273"/>
                </a:cubicBezTo>
                <a:cubicBezTo>
                  <a:pt x="125416" y="721724"/>
                  <a:pt x="124642" y="718626"/>
                  <a:pt x="123093" y="716689"/>
                </a:cubicBezTo>
                <a:close/>
                <a:moveTo>
                  <a:pt x="142447" y="707781"/>
                </a:moveTo>
                <a:cubicBezTo>
                  <a:pt x="136254" y="713978"/>
                  <a:pt x="130061" y="704682"/>
                  <a:pt x="120771" y="710879"/>
                </a:cubicBezTo>
                <a:cubicBezTo>
                  <a:pt x="130061" y="713978"/>
                  <a:pt x="130061" y="732569"/>
                  <a:pt x="136254" y="729470"/>
                </a:cubicBezTo>
                <a:cubicBezTo>
                  <a:pt x="136254" y="729470"/>
                  <a:pt x="136254" y="726372"/>
                  <a:pt x="136254" y="726372"/>
                </a:cubicBezTo>
                <a:cubicBezTo>
                  <a:pt x="139351" y="726372"/>
                  <a:pt x="142447" y="723273"/>
                  <a:pt x="139351" y="729470"/>
                </a:cubicBezTo>
                <a:cubicBezTo>
                  <a:pt x="142447" y="729470"/>
                  <a:pt x="142447" y="729470"/>
                  <a:pt x="145544" y="726372"/>
                </a:cubicBezTo>
                <a:cubicBezTo>
                  <a:pt x="148641" y="726372"/>
                  <a:pt x="145544" y="735667"/>
                  <a:pt x="148641" y="735667"/>
                </a:cubicBezTo>
                <a:cubicBezTo>
                  <a:pt x="154834" y="729470"/>
                  <a:pt x="151737" y="726372"/>
                  <a:pt x="151737" y="717076"/>
                </a:cubicBezTo>
                <a:cubicBezTo>
                  <a:pt x="145544" y="720175"/>
                  <a:pt x="142447" y="713978"/>
                  <a:pt x="142447" y="707781"/>
                </a:cubicBezTo>
                <a:close/>
                <a:moveTo>
                  <a:pt x="144383" y="697711"/>
                </a:moveTo>
                <a:cubicBezTo>
                  <a:pt x="143222" y="698485"/>
                  <a:pt x="142447" y="700035"/>
                  <a:pt x="142447" y="701584"/>
                </a:cubicBezTo>
                <a:cubicBezTo>
                  <a:pt x="148641" y="704682"/>
                  <a:pt x="154834" y="701584"/>
                  <a:pt x="148641" y="698485"/>
                </a:cubicBezTo>
                <a:cubicBezTo>
                  <a:pt x="147093" y="696936"/>
                  <a:pt x="145544" y="696936"/>
                  <a:pt x="144383" y="697711"/>
                </a:cubicBezTo>
                <a:close/>
                <a:moveTo>
                  <a:pt x="894941" y="695387"/>
                </a:moveTo>
                <a:cubicBezTo>
                  <a:pt x="894941" y="698485"/>
                  <a:pt x="898038" y="698485"/>
                  <a:pt x="901134" y="701584"/>
                </a:cubicBezTo>
                <a:cubicBezTo>
                  <a:pt x="901134" y="701584"/>
                  <a:pt x="898038" y="701584"/>
                  <a:pt x="898038" y="704682"/>
                </a:cubicBezTo>
                <a:cubicBezTo>
                  <a:pt x="901134" y="704682"/>
                  <a:pt x="904231" y="704682"/>
                  <a:pt x="904231" y="701584"/>
                </a:cubicBezTo>
                <a:cubicBezTo>
                  <a:pt x="901134" y="701584"/>
                  <a:pt x="901134" y="695387"/>
                  <a:pt x="894941" y="695387"/>
                </a:cubicBezTo>
                <a:close/>
                <a:moveTo>
                  <a:pt x="126964" y="692288"/>
                </a:moveTo>
                <a:cubicBezTo>
                  <a:pt x="123867" y="695387"/>
                  <a:pt x="126964" y="701584"/>
                  <a:pt x="123867" y="704682"/>
                </a:cubicBezTo>
                <a:cubicBezTo>
                  <a:pt x="130061" y="701584"/>
                  <a:pt x="126964" y="707781"/>
                  <a:pt x="133157" y="707781"/>
                </a:cubicBezTo>
                <a:cubicBezTo>
                  <a:pt x="126964" y="701584"/>
                  <a:pt x="130061" y="698485"/>
                  <a:pt x="126964" y="692288"/>
                </a:cubicBezTo>
                <a:close/>
                <a:moveTo>
                  <a:pt x="105287" y="692288"/>
                </a:moveTo>
                <a:cubicBezTo>
                  <a:pt x="111481" y="695387"/>
                  <a:pt x="111481" y="701584"/>
                  <a:pt x="114577" y="704682"/>
                </a:cubicBezTo>
                <a:cubicBezTo>
                  <a:pt x="117674" y="698485"/>
                  <a:pt x="111481" y="689190"/>
                  <a:pt x="105287" y="692288"/>
                </a:cubicBezTo>
                <a:close/>
                <a:moveTo>
                  <a:pt x="198188" y="679894"/>
                </a:moveTo>
                <a:cubicBezTo>
                  <a:pt x="198188" y="682993"/>
                  <a:pt x="195091" y="686091"/>
                  <a:pt x="198188" y="692288"/>
                </a:cubicBezTo>
                <a:cubicBezTo>
                  <a:pt x="201284" y="692288"/>
                  <a:pt x="204381" y="701584"/>
                  <a:pt x="207478" y="698485"/>
                </a:cubicBezTo>
                <a:cubicBezTo>
                  <a:pt x="204381" y="692288"/>
                  <a:pt x="201284" y="689190"/>
                  <a:pt x="201284" y="682993"/>
                </a:cubicBezTo>
                <a:cubicBezTo>
                  <a:pt x="210574" y="686091"/>
                  <a:pt x="207478" y="695387"/>
                  <a:pt x="210574" y="698485"/>
                </a:cubicBezTo>
                <a:cubicBezTo>
                  <a:pt x="216768" y="689190"/>
                  <a:pt x="204381" y="689190"/>
                  <a:pt x="204381" y="679894"/>
                </a:cubicBezTo>
                <a:cubicBezTo>
                  <a:pt x="204381" y="679894"/>
                  <a:pt x="201284" y="679894"/>
                  <a:pt x="198188" y="679894"/>
                </a:cubicBezTo>
                <a:close/>
                <a:moveTo>
                  <a:pt x="179608" y="679894"/>
                </a:moveTo>
                <a:cubicBezTo>
                  <a:pt x="182704" y="686091"/>
                  <a:pt x="179608" y="689190"/>
                  <a:pt x="179608" y="689190"/>
                </a:cubicBezTo>
                <a:cubicBezTo>
                  <a:pt x="185801" y="689190"/>
                  <a:pt x="182704" y="698485"/>
                  <a:pt x="191994" y="698485"/>
                </a:cubicBezTo>
                <a:cubicBezTo>
                  <a:pt x="191994" y="689190"/>
                  <a:pt x="198188" y="701584"/>
                  <a:pt x="198188" y="698485"/>
                </a:cubicBezTo>
                <a:cubicBezTo>
                  <a:pt x="195091" y="689190"/>
                  <a:pt x="185801" y="692288"/>
                  <a:pt x="179608" y="679894"/>
                </a:cubicBezTo>
                <a:close/>
                <a:moveTo>
                  <a:pt x="219864" y="661303"/>
                </a:moveTo>
                <a:cubicBezTo>
                  <a:pt x="219864" y="667500"/>
                  <a:pt x="222961" y="670599"/>
                  <a:pt x="226058" y="673697"/>
                </a:cubicBezTo>
                <a:cubicBezTo>
                  <a:pt x="226058" y="673697"/>
                  <a:pt x="226058" y="670599"/>
                  <a:pt x="226058" y="670599"/>
                </a:cubicBezTo>
                <a:cubicBezTo>
                  <a:pt x="226058" y="670599"/>
                  <a:pt x="226058" y="670599"/>
                  <a:pt x="229155" y="673697"/>
                </a:cubicBezTo>
                <a:cubicBezTo>
                  <a:pt x="226058" y="664402"/>
                  <a:pt x="229155" y="667500"/>
                  <a:pt x="226058" y="661303"/>
                </a:cubicBezTo>
                <a:cubicBezTo>
                  <a:pt x="222961" y="661303"/>
                  <a:pt x="222961" y="664402"/>
                  <a:pt x="219864" y="661303"/>
                </a:cubicBezTo>
                <a:close/>
                <a:moveTo>
                  <a:pt x="95997" y="661303"/>
                </a:moveTo>
                <a:cubicBezTo>
                  <a:pt x="95997" y="667500"/>
                  <a:pt x="92901" y="673697"/>
                  <a:pt x="99094" y="673697"/>
                </a:cubicBezTo>
                <a:cubicBezTo>
                  <a:pt x="99094" y="670599"/>
                  <a:pt x="102191" y="661303"/>
                  <a:pt x="95997" y="661303"/>
                </a:cubicBezTo>
                <a:close/>
                <a:moveTo>
                  <a:pt x="104513" y="620248"/>
                </a:moveTo>
                <a:cubicBezTo>
                  <a:pt x="102191" y="621023"/>
                  <a:pt x="99094" y="622572"/>
                  <a:pt x="95997" y="621023"/>
                </a:cubicBezTo>
                <a:cubicBezTo>
                  <a:pt x="95997" y="624121"/>
                  <a:pt x="95997" y="624121"/>
                  <a:pt x="95997" y="627220"/>
                </a:cubicBezTo>
                <a:cubicBezTo>
                  <a:pt x="99094" y="624121"/>
                  <a:pt x="99094" y="621023"/>
                  <a:pt x="102191" y="627220"/>
                </a:cubicBezTo>
                <a:cubicBezTo>
                  <a:pt x="105287" y="624121"/>
                  <a:pt x="105287" y="624121"/>
                  <a:pt x="108384" y="624121"/>
                </a:cubicBezTo>
                <a:cubicBezTo>
                  <a:pt x="108384" y="619473"/>
                  <a:pt x="106836" y="619473"/>
                  <a:pt x="104513" y="620248"/>
                </a:cubicBezTo>
                <a:close/>
                <a:moveTo>
                  <a:pt x="68127" y="565250"/>
                </a:moveTo>
                <a:cubicBezTo>
                  <a:pt x="65030" y="568348"/>
                  <a:pt x="71224" y="571447"/>
                  <a:pt x="68127" y="577644"/>
                </a:cubicBezTo>
                <a:cubicBezTo>
                  <a:pt x="71224" y="577644"/>
                  <a:pt x="74320" y="577644"/>
                  <a:pt x="74320" y="574545"/>
                </a:cubicBezTo>
                <a:cubicBezTo>
                  <a:pt x="71224" y="574545"/>
                  <a:pt x="74320" y="565250"/>
                  <a:pt x="68127" y="565250"/>
                </a:cubicBezTo>
                <a:close/>
                <a:moveTo>
                  <a:pt x="953778" y="562151"/>
                </a:moveTo>
                <a:cubicBezTo>
                  <a:pt x="944488" y="559053"/>
                  <a:pt x="932101" y="574545"/>
                  <a:pt x="919714" y="574545"/>
                </a:cubicBezTo>
                <a:cubicBezTo>
                  <a:pt x="919714" y="580742"/>
                  <a:pt x="910424" y="583841"/>
                  <a:pt x="913521" y="586939"/>
                </a:cubicBezTo>
                <a:cubicBezTo>
                  <a:pt x="913521" y="586939"/>
                  <a:pt x="919714" y="586939"/>
                  <a:pt x="916618" y="590038"/>
                </a:cubicBezTo>
                <a:cubicBezTo>
                  <a:pt x="919714" y="590038"/>
                  <a:pt x="922811" y="583841"/>
                  <a:pt x="922811" y="593136"/>
                </a:cubicBezTo>
                <a:cubicBezTo>
                  <a:pt x="929004" y="590038"/>
                  <a:pt x="935198" y="590038"/>
                  <a:pt x="941391" y="586939"/>
                </a:cubicBezTo>
                <a:cubicBezTo>
                  <a:pt x="935198" y="586939"/>
                  <a:pt x="932101" y="590038"/>
                  <a:pt x="932101" y="583841"/>
                </a:cubicBezTo>
                <a:cubicBezTo>
                  <a:pt x="938294" y="583841"/>
                  <a:pt x="938294" y="580742"/>
                  <a:pt x="941391" y="583841"/>
                </a:cubicBezTo>
                <a:cubicBezTo>
                  <a:pt x="941391" y="580742"/>
                  <a:pt x="944488" y="580742"/>
                  <a:pt x="944488" y="577644"/>
                </a:cubicBezTo>
                <a:cubicBezTo>
                  <a:pt x="938294" y="577644"/>
                  <a:pt x="938294" y="574545"/>
                  <a:pt x="935198" y="571447"/>
                </a:cubicBezTo>
                <a:cubicBezTo>
                  <a:pt x="938294" y="571447"/>
                  <a:pt x="938294" y="568348"/>
                  <a:pt x="941391" y="568348"/>
                </a:cubicBezTo>
                <a:cubicBezTo>
                  <a:pt x="941391" y="580742"/>
                  <a:pt x="953778" y="568348"/>
                  <a:pt x="953778" y="562151"/>
                </a:cubicBezTo>
                <a:close/>
                <a:moveTo>
                  <a:pt x="77417" y="546659"/>
                </a:moveTo>
                <a:cubicBezTo>
                  <a:pt x="68127" y="546659"/>
                  <a:pt x="68127" y="552856"/>
                  <a:pt x="65030" y="555954"/>
                </a:cubicBezTo>
                <a:cubicBezTo>
                  <a:pt x="68127" y="555954"/>
                  <a:pt x="68127" y="559053"/>
                  <a:pt x="71224" y="559053"/>
                </a:cubicBezTo>
                <a:cubicBezTo>
                  <a:pt x="68127" y="549757"/>
                  <a:pt x="74320" y="552856"/>
                  <a:pt x="77417" y="546659"/>
                </a:cubicBezTo>
                <a:close/>
                <a:moveTo>
                  <a:pt x="61934" y="546659"/>
                </a:moveTo>
                <a:cubicBezTo>
                  <a:pt x="55740" y="549757"/>
                  <a:pt x="65030" y="559053"/>
                  <a:pt x="58837" y="559053"/>
                </a:cubicBezTo>
                <a:cubicBezTo>
                  <a:pt x="55740" y="559053"/>
                  <a:pt x="58837" y="555954"/>
                  <a:pt x="55740" y="555954"/>
                </a:cubicBezTo>
                <a:cubicBezTo>
                  <a:pt x="52644" y="559053"/>
                  <a:pt x="52644" y="562151"/>
                  <a:pt x="52644" y="568348"/>
                </a:cubicBezTo>
                <a:cubicBezTo>
                  <a:pt x="55740" y="565250"/>
                  <a:pt x="58837" y="571447"/>
                  <a:pt x="61934" y="568348"/>
                </a:cubicBezTo>
                <a:cubicBezTo>
                  <a:pt x="55740" y="565250"/>
                  <a:pt x="71224" y="555954"/>
                  <a:pt x="61934" y="546659"/>
                </a:cubicBezTo>
                <a:close/>
                <a:moveTo>
                  <a:pt x="27870" y="546659"/>
                </a:moveTo>
                <a:cubicBezTo>
                  <a:pt x="27870" y="549757"/>
                  <a:pt x="24774" y="555954"/>
                  <a:pt x="30967" y="555954"/>
                </a:cubicBezTo>
                <a:cubicBezTo>
                  <a:pt x="30967" y="552856"/>
                  <a:pt x="37160" y="546659"/>
                  <a:pt x="27870" y="546659"/>
                </a:cubicBezTo>
                <a:close/>
                <a:moveTo>
                  <a:pt x="58837" y="543560"/>
                </a:moveTo>
                <a:cubicBezTo>
                  <a:pt x="52644" y="549757"/>
                  <a:pt x="40257" y="543560"/>
                  <a:pt x="43354" y="549757"/>
                </a:cubicBezTo>
                <a:cubicBezTo>
                  <a:pt x="46450" y="543560"/>
                  <a:pt x="55740" y="555954"/>
                  <a:pt x="58837" y="543560"/>
                </a:cubicBezTo>
                <a:close/>
                <a:moveTo>
                  <a:pt x="916618" y="542398"/>
                </a:moveTo>
                <a:cubicBezTo>
                  <a:pt x="915843" y="542011"/>
                  <a:pt x="915069" y="542011"/>
                  <a:pt x="913521" y="543560"/>
                </a:cubicBezTo>
                <a:cubicBezTo>
                  <a:pt x="910424" y="546659"/>
                  <a:pt x="910424" y="546659"/>
                  <a:pt x="910424" y="552856"/>
                </a:cubicBezTo>
                <a:cubicBezTo>
                  <a:pt x="913521" y="549757"/>
                  <a:pt x="919714" y="549757"/>
                  <a:pt x="919714" y="543560"/>
                </a:cubicBezTo>
                <a:cubicBezTo>
                  <a:pt x="918166" y="543560"/>
                  <a:pt x="917392" y="542785"/>
                  <a:pt x="916618" y="542398"/>
                </a:cubicBezTo>
                <a:close/>
                <a:moveTo>
                  <a:pt x="935198" y="518772"/>
                </a:moveTo>
                <a:cubicBezTo>
                  <a:pt x="925908" y="521871"/>
                  <a:pt x="925908" y="524969"/>
                  <a:pt x="919714" y="531166"/>
                </a:cubicBezTo>
                <a:cubicBezTo>
                  <a:pt x="922811" y="531166"/>
                  <a:pt x="925908" y="531166"/>
                  <a:pt x="925908" y="534265"/>
                </a:cubicBezTo>
                <a:cubicBezTo>
                  <a:pt x="925908" y="537363"/>
                  <a:pt x="922811" y="540462"/>
                  <a:pt x="925908" y="537363"/>
                </a:cubicBezTo>
                <a:cubicBezTo>
                  <a:pt x="929004" y="528068"/>
                  <a:pt x="935198" y="528068"/>
                  <a:pt x="935198" y="518772"/>
                </a:cubicBezTo>
                <a:close/>
                <a:moveTo>
                  <a:pt x="947584" y="493984"/>
                </a:moveTo>
                <a:cubicBezTo>
                  <a:pt x="944488" y="497083"/>
                  <a:pt x="941391" y="497083"/>
                  <a:pt x="941391" y="503280"/>
                </a:cubicBezTo>
                <a:cubicBezTo>
                  <a:pt x="947584" y="500181"/>
                  <a:pt x="947584" y="500181"/>
                  <a:pt x="947584" y="506378"/>
                </a:cubicBezTo>
                <a:cubicBezTo>
                  <a:pt x="953778" y="506378"/>
                  <a:pt x="963068" y="503280"/>
                  <a:pt x="956875" y="497083"/>
                </a:cubicBezTo>
                <a:cubicBezTo>
                  <a:pt x="956875" y="500181"/>
                  <a:pt x="953778" y="503280"/>
                  <a:pt x="947584" y="503280"/>
                </a:cubicBezTo>
                <a:cubicBezTo>
                  <a:pt x="947584" y="497083"/>
                  <a:pt x="950681" y="497083"/>
                  <a:pt x="947584" y="493984"/>
                </a:cubicBezTo>
                <a:close/>
                <a:moveTo>
                  <a:pt x="959971" y="490886"/>
                </a:moveTo>
                <a:cubicBezTo>
                  <a:pt x="956875" y="493984"/>
                  <a:pt x="959971" y="497083"/>
                  <a:pt x="963068" y="500181"/>
                </a:cubicBezTo>
                <a:cubicBezTo>
                  <a:pt x="963068" y="497083"/>
                  <a:pt x="966165" y="497083"/>
                  <a:pt x="966165" y="493984"/>
                </a:cubicBezTo>
                <a:cubicBezTo>
                  <a:pt x="963068" y="493984"/>
                  <a:pt x="959971" y="490886"/>
                  <a:pt x="959971" y="490886"/>
                </a:cubicBezTo>
                <a:close/>
                <a:moveTo>
                  <a:pt x="965003" y="478879"/>
                </a:moveTo>
                <a:cubicBezTo>
                  <a:pt x="961520" y="480041"/>
                  <a:pt x="958423" y="483139"/>
                  <a:pt x="956875" y="487787"/>
                </a:cubicBezTo>
                <a:cubicBezTo>
                  <a:pt x="966165" y="493984"/>
                  <a:pt x="969261" y="478491"/>
                  <a:pt x="975455" y="481590"/>
                </a:cubicBezTo>
                <a:cubicBezTo>
                  <a:pt x="972358" y="478492"/>
                  <a:pt x="968487" y="477717"/>
                  <a:pt x="965003" y="478879"/>
                </a:cubicBezTo>
                <a:close/>
                <a:moveTo>
                  <a:pt x="975455" y="456802"/>
                </a:moveTo>
                <a:cubicBezTo>
                  <a:pt x="966165" y="456802"/>
                  <a:pt x="966165" y="459900"/>
                  <a:pt x="959971" y="466097"/>
                </a:cubicBezTo>
                <a:cubicBezTo>
                  <a:pt x="969261" y="469196"/>
                  <a:pt x="966165" y="472294"/>
                  <a:pt x="966165" y="475393"/>
                </a:cubicBezTo>
                <a:cubicBezTo>
                  <a:pt x="969261" y="469196"/>
                  <a:pt x="969261" y="478491"/>
                  <a:pt x="972358" y="475393"/>
                </a:cubicBezTo>
                <a:cubicBezTo>
                  <a:pt x="972358" y="469196"/>
                  <a:pt x="975455" y="466097"/>
                  <a:pt x="975455" y="456802"/>
                </a:cubicBezTo>
                <a:close/>
                <a:moveTo>
                  <a:pt x="956875" y="450605"/>
                </a:moveTo>
                <a:lnTo>
                  <a:pt x="955017" y="453208"/>
                </a:lnTo>
                <a:lnTo>
                  <a:pt x="953778" y="453703"/>
                </a:lnTo>
                <a:lnTo>
                  <a:pt x="954322" y="454180"/>
                </a:lnTo>
                <a:lnTo>
                  <a:pt x="951068" y="458738"/>
                </a:lnTo>
                <a:cubicBezTo>
                  <a:pt x="949907" y="462224"/>
                  <a:pt x="949133" y="466097"/>
                  <a:pt x="947584" y="469196"/>
                </a:cubicBezTo>
                <a:cubicBezTo>
                  <a:pt x="956875" y="466097"/>
                  <a:pt x="959971" y="462999"/>
                  <a:pt x="959971" y="456802"/>
                </a:cubicBezTo>
                <a:cubicBezTo>
                  <a:pt x="959971" y="456802"/>
                  <a:pt x="958423" y="456802"/>
                  <a:pt x="956875" y="456415"/>
                </a:cubicBezTo>
                <a:lnTo>
                  <a:pt x="954322" y="454180"/>
                </a:lnTo>
                <a:lnTo>
                  <a:pt x="955017" y="453208"/>
                </a:lnTo>
                <a:lnTo>
                  <a:pt x="957649" y="452154"/>
                </a:lnTo>
                <a:cubicBezTo>
                  <a:pt x="958423" y="451379"/>
                  <a:pt x="958423" y="450605"/>
                  <a:pt x="956875" y="450605"/>
                </a:cubicBezTo>
                <a:close/>
                <a:moveTo>
                  <a:pt x="58837" y="444408"/>
                </a:moveTo>
                <a:cubicBezTo>
                  <a:pt x="58837" y="450605"/>
                  <a:pt x="55740" y="450605"/>
                  <a:pt x="58837" y="453703"/>
                </a:cubicBezTo>
                <a:cubicBezTo>
                  <a:pt x="55740" y="456802"/>
                  <a:pt x="49547" y="459900"/>
                  <a:pt x="46450" y="453703"/>
                </a:cubicBezTo>
                <a:cubicBezTo>
                  <a:pt x="49547" y="450605"/>
                  <a:pt x="49547" y="444408"/>
                  <a:pt x="58837" y="444408"/>
                </a:cubicBezTo>
                <a:close/>
                <a:moveTo>
                  <a:pt x="997131" y="441309"/>
                </a:moveTo>
                <a:cubicBezTo>
                  <a:pt x="997131" y="444408"/>
                  <a:pt x="994035" y="444408"/>
                  <a:pt x="990938" y="444408"/>
                </a:cubicBezTo>
                <a:cubicBezTo>
                  <a:pt x="990938" y="450605"/>
                  <a:pt x="990938" y="453703"/>
                  <a:pt x="994035" y="453703"/>
                </a:cubicBezTo>
                <a:cubicBezTo>
                  <a:pt x="994035" y="447506"/>
                  <a:pt x="1003325" y="444408"/>
                  <a:pt x="997131" y="441309"/>
                </a:cubicBezTo>
                <a:close/>
                <a:moveTo>
                  <a:pt x="1001776" y="428528"/>
                </a:moveTo>
                <a:cubicBezTo>
                  <a:pt x="999454" y="428915"/>
                  <a:pt x="997131" y="430465"/>
                  <a:pt x="997131" y="432014"/>
                </a:cubicBezTo>
                <a:cubicBezTo>
                  <a:pt x="1000228" y="435112"/>
                  <a:pt x="1000228" y="432014"/>
                  <a:pt x="1006421" y="432014"/>
                </a:cubicBezTo>
                <a:cubicBezTo>
                  <a:pt x="1006421" y="428915"/>
                  <a:pt x="1004099" y="428141"/>
                  <a:pt x="1001776" y="428528"/>
                </a:cubicBezTo>
                <a:close/>
                <a:moveTo>
                  <a:pt x="95997" y="425817"/>
                </a:moveTo>
                <a:cubicBezTo>
                  <a:pt x="86707" y="425817"/>
                  <a:pt x="86707" y="435112"/>
                  <a:pt x="83611" y="447506"/>
                </a:cubicBezTo>
                <a:cubicBezTo>
                  <a:pt x="89804" y="453703"/>
                  <a:pt x="102191" y="444408"/>
                  <a:pt x="92901" y="441309"/>
                </a:cubicBezTo>
                <a:cubicBezTo>
                  <a:pt x="89804" y="444408"/>
                  <a:pt x="92901" y="447506"/>
                  <a:pt x="86707" y="447506"/>
                </a:cubicBezTo>
                <a:cubicBezTo>
                  <a:pt x="86707" y="441309"/>
                  <a:pt x="89804" y="432014"/>
                  <a:pt x="95997" y="432014"/>
                </a:cubicBezTo>
                <a:cubicBezTo>
                  <a:pt x="89804" y="432014"/>
                  <a:pt x="102191" y="428915"/>
                  <a:pt x="95997" y="425817"/>
                </a:cubicBezTo>
                <a:close/>
                <a:moveTo>
                  <a:pt x="981648" y="419620"/>
                </a:moveTo>
                <a:cubicBezTo>
                  <a:pt x="981648" y="425817"/>
                  <a:pt x="978551" y="428915"/>
                  <a:pt x="972358" y="432014"/>
                </a:cubicBezTo>
                <a:cubicBezTo>
                  <a:pt x="972358" y="435112"/>
                  <a:pt x="972358" y="441309"/>
                  <a:pt x="975455" y="441309"/>
                </a:cubicBezTo>
                <a:cubicBezTo>
                  <a:pt x="975455" y="428915"/>
                  <a:pt x="987841" y="432014"/>
                  <a:pt x="990938" y="422718"/>
                </a:cubicBezTo>
                <a:cubicBezTo>
                  <a:pt x="987841" y="422718"/>
                  <a:pt x="987841" y="416521"/>
                  <a:pt x="981648" y="419620"/>
                </a:cubicBezTo>
                <a:close/>
                <a:moveTo>
                  <a:pt x="966165" y="413423"/>
                </a:moveTo>
                <a:cubicBezTo>
                  <a:pt x="963068" y="419620"/>
                  <a:pt x="959971" y="425817"/>
                  <a:pt x="966165" y="425817"/>
                </a:cubicBezTo>
                <a:cubicBezTo>
                  <a:pt x="959971" y="425817"/>
                  <a:pt x="956875" y="432014"/>
                  <a:pt x="963068" y="435112"/>
                </a:cubicBezTo>
                <a:cubicBezTo>
                  <a:pt x="959971" y="438211"/>
                  <a:pt x="956875" y="441309"/>
                  <a:pt x="956875" y="447506"/>
                </a:cubicBezTo>
                <a:cubicBezTo>
                  <a:pt x="956875" y="447506"/>
                  <a:pt x="959971" y="447506"/>
                  <a:pt x="959971" y="447506"/>
                </a:cubicBezTo>
                <a:cubicBezTo>
                  <a:pt x="966165" y="435112"/>
                  <a:pt x="963068" y="428915"/>
                  <a:pt x="972358" y="419620"/>
                </a:cubicBezTo>
                <a:cubicBezTo>
                  <a:pt x="966165" y="419620"/>
                  <a:pt x="972358" y="410324"/>
                  <a:pt x="966165" y="413423"/>
                </a:cubicBezTo>
                <a:close/>
                <a:moveTo>
                  <a:pt x="1003325" y="388635"/>
                </a:moveTo>
                <a:cubicBezTo>
                  <a:pt x="1000228" y="391733"/>
                  <a:pt x="994035" y="397930"/>
                  <a:pt x="997131" y="401029"/>
                </a:cubicBezTo>
                <a:cubicBezTo>
                  <a:pt x="1000228" y="397930"/>
                  <a:pt x="1012615" y="391733"/>
                  <a:pt x="1003325" y="388635"/>
                </a:cubicBezTo>
                <a:close/>
                <a:moveTo>
                  <a:pt x="1009518" y="379339"/>
                </a:moveTo>
                <a:cubicBezTo>
                  <a:pt x="1003325" y="379339"/>
                  <a:pt x="1003325" y="379339"/>
                  <a:pt x="1000228" y="382438"/>
                </a:cubicBezTo>
                <a:cubicBezTo>
                  <a:pt x="1006421" y="382438"/>
                  <a:pt x="1003325" y="391733"/>
                  <a:pt x="1009518" y="388635"/>
                </a:cubicBezTo>
                <a:cubicBezTo>
                  <a:pt x="1012615" y="385536"/>
                  <a:pt x="1003325" y="385536"/>
                  <a:pt x="1009518" y="379339"/>
                </a:cubicBezTo>
                <a:close/>
                <a:moveTo>
                  <a:pt x="978610" y="343068"/>
                </a:moveTo>
                <a:lnTo>
                  <a:pt x="979712" y="344868"/>
                </a:lnTo>
                <a:cubicBezTo>
                  <a:pt x="980874" y="349904"/>
                  <a:pt x="981648" y="354551"/>
                  <a:pt x="984745" y="354551"/>
                </a:cubicBezTo>
                <a:cubicBezTo>
                  <a:pt x="983196" y="359199"/>
                  <a:pt x="980874" y="357650"/>
                  <a:pt x="979325" y="354164"/>
                </a:cubicBezTo>
                <a:close/>
                <a:moveTo>
                  <a:pt x="978551" y="342157"/>
                </a:moveTo>
                <a:lnTo>
                  <a:pt x="978610" y="343068"/>
                </a:lnTo>
                <a:lnTo>
                  <a:pt x="978150" y="342318"/>
                </a:lnTo>
                <a:close/>
                <a:moveTo>
                  <a:pt x="127554" y="254809"/>
                </a:moveTo>
                <a:lnTo>
                  <a:pt x="127594" y="255189"/>
                </a:lnTo>
                <a:lnTo>
                  <a:pt x="126964" y="255399"/>
                </a:lnTo>
                <a:close/>
                <a:moveTo>
                  <a:pt x="151737" y="224414"/>
                </a:moveTo>
                <a:cubicBezTo>
                  <a:pt x="148641" y="224414"/>
                  <a:pt x="148641" y="230611"/>
                  <a:pt x="145544" y="233710"/>
                </a:cubicBezTo>
                <a:cubicBezTo>
                  <a:pt x="142447" y="230611"/>
                  <a:pt x="142447" y="230611"/>
                  <a:pt x="145544" y="227513"/>
                </a:cubicBezTo>
                <a:cubicBezTo>
                  <a:pt x="136254" y="227513"/>
                  <a:pt x="136254" y="233710"/>
                  <a:pt x="136254" y="239907"/>
                </a:cubicBezTo>
                <a:cubicBezTo>
                  <a:pt x="139351" y="243005"/>
                  <a:pt x="142447" y="239907"/>
                  <a:pt x="145544" y="243005"/>
                </a:cubicBezTo>
                <a:cubicBezTo>
                  <a:pt x="142447" y="243005"/>
                  <a:pt x="139351" y="243005"/>
                  <a:pt x="139351" y="246104"/>
                </a:cubicBezTo>
                <a:cubicBezTo>
                  <a:pt x="145544" y="246104"/>
                  <a:pt x="142447" y="249202"/>
                  <a:pt x="145544" y="252301"/>
                </a:cubicBezTo>
                <a:cubicBezTo>
                  <a:pt x="151737" y="252301"/>
                  <a:pt x="157931" y="252301"/>
                  <a:pt x="157931" y="246104"/>
                </a:cubicBezTo>
                <a:cubicBezTo>
                  <a:pt x="154834" y="239907"/>
                  <a:pt x="148641" y="249202"/>
                  <a:pt x="148641" y="243005"/>
                </a:cubicBezTo>
                <a:cubicBezTo>
                  <a:pt x="154834" y="239907"/>
                  <a:pt x="145544" y="236808"/>
                  <a:pt x="151737" y="233710"/>
                </a:cubicBezTo>
                <a:cubicBezTo>
                  <a:pt x="154834" y="233710"/>
                  <a:pt x="154834" y="236808"/>
                  <a:pt x="154834" y="243005"/>
                </a:cubicBezTo>
                <a:cubicBezTo>
                  <a:pt x="157931" y="243005"/>
                  <a:pt x="161028" y="239907"/>
                  <a:pt x="161028" y="239907"/>
                </a:cubicBezTo>
                <a:cubicBezTo>
                  <a:pt x="161028" y="236808"/>
                  <a:pt x="157931" y="236808"/>
                  <a:pt x="161028" y="230611"/>
                </a:cubicBezTo>
                <a:cubicBezTo>
                  <a:pt x="148641" y="233710"/>
                  <a:pt x="151737" y="230611"/>
                  <a:pt x="151737" y="224414"/>
                </a:cubicBezTo>
                <a:close/>
                <a:moveTo>
                  <a:pt x="569789" y="218217"/>
                </a:moveTo>
                <a:cubicBezTo>
                  <a:pt x="572886" y="227513"/>
                  <a:pt x="563596" y="233710"/>
                  <a:pt x="569789" y="236808"/>
                </a:cubicBezTo>
                <a:cubicBezTo>
                  <a:pt x="575983" y="233710"/>
                  <a:pt x="579079" y="230611"/>
                  <a:pt x="582176" y="230611"/>
                </a:cubicBezTo>
                <a:cubicBezTo>
                  <a:pt x="585273" y="221316"/>
                  <a:pt x="579079" y="218217"/>
                  <a:pt x="575983" y="218217"/>
                </a:cubicBezTo>
                <a:cubicBezTo>
                  <a:pt x="572886" y="218217"/>
                  <a:pt x="579079" y="224414"/>
                  <a:pt x="575983" y="224414"/>
                </a:cubicBezTo>
                <a:cubicBezTo>
                  <a:pt x="566693" y="227513"/>
                  <a:pt x="579079" y="215119"/>
                  <a:pt x="569789" y="218217"/>
                </a:cubicBezTo>
                <a:close/>
                <a:moveTo>
                  <a:pt x="545016" y="184134"/>
                </a:moveTo>
                <a:cubicBezTo>
                  <a:pt x="545016" y="187232"/>
                  <a:pt x="541919" y="187232"/>
                  <a:pt x="538823" y="187232"/>
                </a:cubicBezTo>
                <a:cubicBezTo>
                  <a:pt x="538823" y="190331"/>
                  <a:pt x="538823" y="193429"/>
                  <a:pt x="541919" y="193429"/>
                </a:cubicBezTo>
                <a:cubicBezTo>
                  <a:pt x="541919" y="190331"/>
                  <a:pt x="545016" y="193429"/>
                  <a:pt x="545016" y="193429"/>
                </a:cubicBezTo>
                <a:cubicBezTo>
                  <a:pt x="545016" y="190331"/>
                  <a:pt x="548113" y="184134"/>
                  <a:pt x="545016" y="184134"/>
                </a:cubicBezTo>
                <a:close/>
                <a:moveTo>
                  <a:pt x="185801" y="181035"/>
                </a:moveTo>
                <a:cubicBezTo>
                  <a:pt x="179608" y="181035"/>
                  <a:pt x="173414" y="181035"/>
                  <a:pt x="173414" y="184134"/>
                </a:cubicBezTo>
                <a:cubicBezTo>
                  <a:pt x="176511" y="190331"/>
                  <a:pt x="185801" y="184134"/>
                  <a:pt x="185801" y="181035"/>
                </a:cubicBezTo>
                <a:close/>
                <a:moveTo>
                  <a:pt x="198188" y="165543"/>
                </a:moveTo>
                <a:cubicBezTo>
                  <a:pt x="195091" y="168641"/>
                  <a:pt x="198188" y="168641"/>
                  <a:pt x="198188" y="174838"/>
                </a:cubicBezTo>
                <a:cubicBezTo>
                  <a:pt x="198188" y="174838"/>
                  <a:pt x="201284" y="174838"/>
                  <a:pt x="201284" y="177937"/>
                </a:cubicBezTo>
                <a:cubicBezTo>
                  <a:pt x="201284" y="171740"/>
                  <a:pt x="198188" y="168641"/>
                  <a:pt x="198188" y="165543"/>
                </a:cubicBezTo>
                <a:close/>
                <a:moveTo>
                  <a:pt x="325152" y="146951"/>
                </a:moveTo>
                <a:cubicBezTo>
                  <a:pt x="328248" y="153149"/>
                  <a:pt x="328248" y="153149"/>
                  <a:pt x="325152" y="159346"/>
                </a:cubicBezTo>
                <a:cubicBezTo>
                  <a:pt x="334442" y="159346"/>
                  <a:pt x="331345" y="146951"/>
                  <a:pt x="325152" y="146951"/>
                </a:cubicBezTo>
                <a:close/>
                <a:moveTo>
                  <a:pt x="294185" y="146951"/>
                </a:moveTo>
                <a:cubicBezTo>
                  <a:pt x="294185" y="150050"/>
                  <a:pt x="291088" y="150050"/>
                  <a:pt x="291088" y="153149"/>
                </a:cubicBezTo>
                <a:cubicBezTo>
                  <a:pt x="297282" y="150050"/>
                  <a:pt x="291088" y="159346"/>
                  <a:pt x="294185" y="156247"/>
                </a:cubicBezTo>
                <a:cubicBezTo>
                  <a:pt x="297282" y="153149"/>
                  <a:pt x="297282" y="146951"/>
                  <a:pt x="294185" y="146951"/>
                </a:cubicBezTo>
                <a:close/>
                <a:moveTo>
                  <a:pt x="284895" y="139592"/>
                </a:moveTo>
                <a:cubicBezTo>
                  <a:pt x="284121" y="139205"/>
                  <a:pt x="283346" y="139205"/>
                  <a:pt x="281798" y="140754"/>
                </a:cubicBezTo>
                <a:cubicBezTo>
                  <a:pt x="278701" y="143853"/>
                  <a:pt x="284895" y="143853"/>
                  <a:pt x="287991" y="146951"/>
                </a:cubicBezTo>
                <a:cubicBezTo>
                  <a:pt x="284895" y="143853"/>
                  <a:pt x="287991" y="143853"/>
                  <a:pt x="287991" y="140754"/>
                </a:cubicBezTo>
                <a:cubicBezTo>
                  <a:pt x="286443" y="140754"/>
                  <a:pt x="285669" y="139980"/>
                  <a:pt x="284895" y="139592"/>
                </a:cubicBezTo>
                <a:close/>
                <a:moveTo>
                  <a:pt x="272121" y="112481"/>
                </a:moveTo>
                <a:cubicBezTo>
                  <a:pt x="270186" y="111319"/>
                  <a:pt x="267863" y="111319"/>
                  <a:pt x="266315" y="112868"/>
                </a:cubicBezTo>
                <a:cubicBezTo>
                  <a:pt x="269411" y="112868"/>
                  <a:pt x="269411" y="115966"/>
                  <a:pt x="269411" y="119065"/>
                </a:cubicBezTo>
                <a:cubicBezTo>
                  <a:pt x="269411" y="119065"/>
                  <a:pt x="266315" y="119065"/>
                  <a:pt x="266315" y="119065"/>
                </a:cubicBezTo>
                <a:cubicBezTo>
                  <a:pt x="269411" y="122163"/>
                  <a:pt x="272508" y="119065"/>
                  <a:pt x="275605" y="119065"/>
                </a:cubicBezTo>
                <a:cubicBezTo>
                  <a:pt x="275605" y="115966"/>
                  <a:pt x="274056" y="113643"/>
                  <a:pt x="272121" y="112481"/>
                </a:cubicBezTo>
                <a:close/>
                <a:moveTo>
                  <a:pt x="659593" y="106671"/>
                </a:moveTo>
                <a:cubicBezTo>
                  <a:pt x="662690" y="106671"/>
                  <a:pt x="662690" y="109769"/>
                  <a:pt x="662690" y="112868"/>
                </a:cubicBezTo>
                <a:cubicBezTo>
                  <a:pt x="665787" y="112868"/>
                  <a:pt x="671980" y="112868"/>
                  <a:pt x="671980" y="109769"/>
                </a:cubicBezTo>
                <a:cubicBezTo>
                  <a:pt x="662690" y="112868"/>
                  <a:pt x="665787" y="100474"/>
                  <a:pt x="659593" y="106671"/>
                </a:cubicBezTo>
                <a:close/>
                <a:moveTo>
                  <a:pt x="483082" y="94277"/>
                </a:moveTo>
                <a:cubicBezTo>
                  <a:pt x="483082" y="100474"/>
                  <a:pt x="479986" y="103572"/>
                  <a:pt x="476889" y="103572"/>
                </a:cubicBezTo>
                <a:cubicBezTo>
                  <a:pt x="479986" y="103572"/>
                  <a:pt x="479986" y="103572"/>
                  <a:pt x="479986" y="106671"/>
                </a:cubicBezTo>
                <a:cubicBezTo>
                  <a:pt x="479986" y="106671"/>
                  <a:pt x="483082" y="106671"/>
                  <a:pt x="483082" y="106671"/>
                </a:cubicBezTo>
                <a:cubicBezTo>
                  <a:pt x="483082" y="103572"/>
                  <a:pt x="483082" y="103572"/>
                  <a:pt x="486179" y="103572"/>
                </a:cubicBezTo>
                <a:cubicBezTo>
                  <a:pt x="486179" y="100474"/>
                  <a:pt x="489276" y="97375"/>
                  <a:pt x="489276" y="94277"/>
                </a:cubicBezTo>
                <a:cubicBezTo>
                  <a:pt x="486179" y="94277"/>
                  <a:pt x="486179" y="97375"/>
                  <a:pt x="483082" y="94277"/>
                </a:cubicBezTo>
                <a:close/>
                <a:moveTo>
                  <a:pt x="461406" y="94277"/>
                </a:moveTo>
                <a:cubicBezTo>
                  <a:pt x="461406" y="106671"/>
                  <a:pt x="464502" y="109769"/>
                  <a:pt x="467599" y="112868"/>
                </a:cubicBezTo>
                <a:cubicBezTo>
                  <a:pt x="467599" y="109769"/>
                  <a:pt x="467599" y="106671"/>
                  <a:pt x="467599" y="103572"/>
                </a:cubicBezTo>
                <a:cubicBezTo>
                  <a:pt x="470696" y="106671"/>
                  <a:pt x="473792" y="106671"/>
                  <a:pt x="476889" y="100474"/>
                </a:cubicBezTo>
                <a:cubicBezTo>
                  <a:pt x="467599" y="100474"/>
                  <a:pt x="470696" y="94277"/>
                  <a:pt x="461406" y="94277"/>
                </a:cubicBezTo>
                <a:close/>
                <a:moveTo>
                  <a:pt x="436632" y="88080"/>
                </a:moveTo>
                <a:cubicBezTo>
                  <a:pt x="439729" y="91178"/>
                  <a:pt x="439729" y="94277"/>
                  <a:pt x="445922" y="100474"/>
                </a:cubicBezTo>
                <a:cubicBezTo>
                  <a:pt x="442826" y="97375"/>
                  <a:pt x="445922" y="94277"/>
                  <a:pt x="445922" y="94277"/>
                </a:cubicBezTo>
                <a:cubicBezTo>
                  <a:pt x="449019" y="97375"/>
                  <a:pt x="449019" y="103572"/>
                  <a:pt x="452116" y="103572"/>
                </a:cubicBezTo>
                <a:cubicBezTo>
                  <a:pt x="449019" y="103572"/>
                  <a:pt x="455212" y="97375"/>
                  <a:pt x="452116" y="91178"/>
                </a:cubicBezTo>
                <a:cubicBezTo>
                  <a:pt x="445922" y="94277"/>
                  <a:pt x="455212" y="88080"/>
                  <a:pt x="449019" y="88080"/>
                </a:cubicBezTo>
                <a:cubicBezTo>
                  <a:pt x="449019" y="91178"/>
                  <a:pt x="439729" y="88080"/>
                  <a:pt x="439729" y="88080"/>
                </a:cubicBezTo>
                <a:cubicBezTo>
                  <a:pt x="439729" y="88080"/>
                  <a:pt x="439729" y="88080"/>
                  <a:pt x="436632" y="88080"/>
                </a:cubicBezTo>
                <a:close/>
                <a:moveTo>
                  <a:pt x="752494" y="84207"/>
                </a:moveTo>
                <a:cubicBezTo>
                  <a:pt x="750171" y="84981"/>
                  <a:pt x="747848" y="86531"/>
                  <a:pt x="746300" y="88080"/>
                </a:cubicBezTo>
                <a:cubicBezTo>
                  <a:pt x="749397" y="91178"/>
                  <a:pt x="749397" y="94277"/>
                  <a:pt x="755590" y="91178"/>
                </a:cubicBezTo>
                <a:cubicBezTo>
                  <a:pt x="755590" y="91178"/>
                  <a:pt x="755590" y="88080"/>
                  <a:pt x="752494" y="88080"/>
                </a:cubicBezTo>
                <a:cubicBezTo>
                  <a:pt x="755590" y="88080"/>
                  <a:pt x="758687" y="88080"/>
                  <a:pt x="758687" y="84981"/>
                </a:cubicBezTo>
                <a:cubicBezTo>
                  <a:pt x="757139" y="83432"/>
                  <a:pt x="754816" y="83432"/>
                  <a:pt x="752494" y="84207"/>
                </a:cubicBezTo>
                <a:close/>
                <a:moveTo>
                  <a:pt x="501662" y="75686"/>
                </a:moveTo>
                <a:cubicBezTo>
                  <a:pt x="498566" y="81883"/>
                  <a:pt x="510952" y="75686"/>
                  <a:pt x="510952" y="81883"/>
                </a:cubicBezTo>
                <a:cubicBezTo>
                  <a:pt x="507856" y="81883"/>
                  <a:pt x="504759" y="84981"/>
                  <a:pt x="504759" y="84981"/>
                </a:cubicBezTo>
                <a:cubicBezTo>
                  <a:pt x="507856" y="84981"/>
                  <a:pt x="507856" y="84981"/>
                  <a:pt x="510952" y="88080"/>
                </a:cubicBezTo>
                <a:cubicBezTo>
                  <a:pt x="510952" y="84981"/>
                  <a:pt x="514049" y="81883"/>
                  <a:pt x="514049" y="75686"/>
                </a:cubicBezTo>
                <a:cubicBezTo>
                  <a:pt x="507856" y="75686"/>
                  <a:pt x="507856" y="78784"/>
                  <a:pt x="501662" y="75686"/>
                </a:cubicBezTo>
                <a:close/>
                <a:moveTo>
                  <a:pt x="396375" y="75686"/>
                </a:moveTo>
                <a:cubicBezTo>
                  <a:pt x="399472" y="81883"/>
                  <a:pt x="399472" y="84981"/>
                  <a:pt x="402569" y="88080"/>
                </a:cubicBezTo>
                <a:cubicBezTo>
                  <a:pt x="402569" y="84981"/>
                  <a:pt x="399472" y="78784"/>
                  <a:pt x="405665" y="78784"/>
                </a:cubicBezTo>
                <a:cubicBezTo>
                  <a:pt x="405665" y="81883"/>
                  <a:pt x="405665" y="84981"/>
                  <a:pt x="408762" y="88080"/>
                </a:cubicBezTo>
                <a:cubicBezTo>
                  <a:pt x="408762" y="81883"/>
                  <a:pt x="408762" y="78784"/>
                  <a:pt x="414955" y="78784"/>
                </a:cubicBezTo>
                <a:cubicBezTo>
                  <a:pt x="414955" y="91178"/>
                  <a:pt x="411859" y="94277"/>
                  <a:pt x="421149" y="97375"/>
                </a:cubicBezTo>
                <a:cubicBezTo>
                  <a:pt x="421149" y="94277"/>
                  <a:pt x="414955" y="88080"/>
                  <a:pt x="421149" y="88080"/>
                </a:cubicBezTo>
                <a:cubicBezTo>
                  <a:pt x="424245" y="88080"/>
                  <a:pt x="421149" y="91178"/>
                  <a:pt x="427342" y="91178"/>
                </a:cubicBezTo>
                <a:cubicBezTo>
                  <a:pt x="430439" y="78784"/>
                  <a:pt x="414955" y="84981"/>
                  <a:pt x="418052" y="75686"/>
                </a:cubicBezTo>
                <a:cubicBezTo>
                  <a:pt x="408762" y="81883"/>
                  <a:pt x="408762" y="75686"/>
                  <a:pt x="396375" y="75686"/>
                </a:cubicBezTo>
                <a:close/>
                <a:moveTo>
                  <a:pt x="675077" y="72587"/>
                </a:moveTo>
                <a:cubicBezTo>
                  <a:pt x="662690" y="72587"/>
                  <a:pt x="656496" y="88080"/>
                  <a:pt x="634820" y="88080"/>
                </a:cubicBezTo>
                <a:cubicBezTo>
                  <a:pt x="634820" y="91178"/>
                  <a:pt x="641013" y="91178"/>
                  <a:pt x="644110" y="91178"/>
                </a:cubicBezTo>
                <a:cubicBezTo>
                  <a:pt x="647206" y="84981"/>
                  <a:pt x="656496" y="94277"/>
                  <a:pt x="659593" y="84981"/>
                </a:cubicBezTo>
                <a:cubicBezTo>
                  <a:pt x="659593" y="88080"/>
                  <a:pt x="665787" y="88080"/>
                  <a:pt x="662690" y="91178"/>
                </a:cubicBezTo>
                <a:cubicBezTo>
                  <a:pt x="668883" y="88080"/>
                  <a:pt x="671980" y="78784"/>
                  <a:pt x="684367" y="84981"/>
                </a:cubicBezTo>
                <a:cubicBezTo>
                  <a:pt x="684367" y="81883"/>
                  <a:pt x="684367" y="81883"/>
                  <a:pt x="687463" y="81883"/>
                </a:cubicBezTo>
                <a:cubicBezTo>
                  <a:pt x="687463" y="81883"/>
                  <a:pt x="690560" y="84981"/>
                  <a:pt x="690560" y="81883"/>
                </a:cubicBezTo>
                <a:cubicBezTo>
                  <a:pt x="681270" y="78784"/>
                  <a:pt x="696753" y="78784"/>
                  <a:pt x="693657" y="72587"/>
                </a:cubicBezTo>
                <a:cubicBezTo>
                  <a:pt x="690560" y="72587"/>
                  <a:pt x="687463" y="75686"/>
                  <a:pt x="681270" y="75686"/>
                </a:cubicBezTo>
                <a:cubicBezTo>
                  <a:pt x="681270" y="78784"/>
                  <a:pt x="671980" y="84981"/>
                  <a:pt x="668883" y="78784"/>
                </a:cubicBezTo>
                <a:cubicBezTo>
                  <a:pt x="668883" y="75686"/>
                  <a:pt x="678173" y="78784"/>
                  <a:pt x="675077" y="72587"/>
                </a:cubicBezTo>
                <a:close/>
                <a:moveTo>
                  <a:pt x="371602" y="69489"/>
                </a:moveTo>
                <a:cubicBezTo>
                  <a:pt x="365408" y="69489"/>
                  <a:pt x="368505" y="69489"/>
                  <a:pt x="359215" y="72587"/>
                </a:cubicBezTo>
                <a:cubicBezTo>
                  <a:pt x="359215" y="75686"/>
                  <a:pt x="356118" y="81883"/>
                  <a:pt x="362312" y="81883"/>
                </a:cubicBezTo>
                <a:cubicBezTo>
                  <a:pt x="362312" y="75686"/>
                  <a:pt x="359215" y="75686"/>
                  <a:pt x="362312" y="72587"/>
                </a:cubicBezTo>
                <a:cubicBezTo>
                  <a:pt x="362312" y="78784"/>
                  <a:pt x="365408" y="88080"/>
                  <a:pt x="368505" y="81883"/>
                </a:cubicBezTo>
                <a:cubicBezTo>
                  <a:pt x="368505" y="81883"/>
                  <a:pt x="365408" y="81883"/>
                  <a:pt x="365408" y="78784"/>
                </a:cubicBezTo>
                <a:cubicBezTo>
                  <a:pt x="371602" y="78784"/>
                  <a:pt x="380892" y="84981"/>
                  <a:pt x="383989" y="78784"/>
                </a:cubicBezTo>
                <a:cubicBezTo>
                  <a:pt x="380892" y="75686"/>
                  <a:pt x="380892" y="81883"/>
                  <a:pt x="374699" y="78784"/>
                </a:cubicBezTo>
                <a:cubicBezTo>
                  <a:pt x="374699" y="78784"/>
                  <a:pt x="374699" y="72587"/>
                  <a:pt x="371602" y="69489"/>
                </a:cubicBezTo>
                <a:close/>
                <a:moveTo>
                  <a:pt x="485859" y="65749"/>
                </a:moveTo>
                <a:lnTo>
                  <a:pt x="487211" y="66003"/>
                </a:lnTo>
                <a:lnTo>
                  <a:pt x="486179" y="66390"/>
                </a:lnTo>
                <a:close/>
                <a:moveTo>
                  <a:pt x="396375" y="60193"/>
                </a:moveTo>
                <a:cubicBezTo>
                  <a:pt x="396375" y="63292"/>
                  <a:pt x="393279" y="66390"/>
                  <a:pt x="399472" y="72587"/>
                </a:cubicBezTo>
                <a:cubicBezTo>
                  <a:pt x="402569" y="69489"/>
                  <a:pt x="402569" y="60193"/>
                  <a:pt x="396375" y="60193"/>
                </a:cubicBezTo>
                <a:close/>
                <a:moveTo>
                  <a:pt x="476748" y="59752"/>
                </a:moveTo>
                <a:lnTo>
                  <a:pt x="477616" y="59870"/>
                </a:lnTo>
                <a:lnTo>
                  <a:pt x="476889" y="60193"/>
                </a:lnTo>
                <a:close/>
                <a:moveTo>
                  <a:pt x="305824" y="57988"/>
                </a:moveTo>
                <a:lnTo>
                  <a:pt x="309874" y="64738"/>
                </a:lnTo>
                <a:lnTo>
                  <a:pt x="306572" y="66390"/>
                </a:lnTo>
                <a:cubicBezTo>
                  <a:pt x="305023" y="63292"/>
                  <a:pt x="305023" y="61743"/>
                  <a:pt x="305410" y="60193"/>
                </a:cubicBezTo>
                <a:close/>
                <a:moveTo>
                  <a:pt x="634820" y="57095"/>
                </a:moveTo>
                <a:cubicBezTo>
                  <a:pt x="631723" y="66390"/>
                  <a:pt x="625530" y="72587"/>
                  <a:pt x="634820" y="75686"/>
                </a:cubicBezTo>
                <a:cubicBezTo>
                  <a:pt x="634820" y="69489"/>
                  <a:pt x="634820" y="63292"/>
                  <a:pt x="641013" y="63292"/>
                </a:cubicBezTo>
                <a:cubicBezTo>
                  <a:pt x="641013" y="66390"/>
                  <a:pt x="634820" y="69489"/>
                  <a:pt x="641013" y="69489"/>
                </a:cubicBezTo>
                <a:cubicBezTo>
                  <a:pt x="644110" y="66390"/>
                  <a:pt x="644110" y="60193"/>
                  <a:pt x="644110" y="57095"/>
                </a:cubicBezTo>
                <a:cubicBezTo>
                  <a:pt x="641013" y="57095"/>
                  <a:pt x="637916" y="57095"/>
                  <a:pt x="634820" y="57095"/>
                </a:cubicBezTo>
                <a:close/>
                <a:moveTo>
                  <a:pt x="486179" y="57095"/>
                </a:moveTo>
                <a:cubicBezTo>
                  <a:pt x="484631" y="60193"/>
                  <a:pt x="483857" y="60968"/>
                  <a:pt x="483857" y="61743"/>
                </a:cubicBezTo>
                <a:lnTo>
                  <a:pt x="485859" y="65749"/>
                </a:lnTo>
                <a:lnTo>
                  <a:pt x="483082" y="65228"/>
                </a:lnTo>
                <a:cubicBezTo>
                  <a:pt x="481534" y="64841"/>
                  <a:pt x="479986" y="64841"/>
                  <a:pt x="476889" y="66390"/>
                </a:cubicBezTo>
                <a:cubicBezTo>
                  <a:pt x="476889" y="63292"/>
                  <a:pt x="479986" y="63292"/>
                  <a:pt x="479986" y="60193"/>
                </a:cubicBezTo>
                <a:lnTo>
                  <a:pt x="477616" y="59870"/>
                </a:lnTo>
                <a:lnTo>
                  <a:pt x="480373" y="58644"/>
                </a:lnTo>
                <a:cubicBezTo>
                  <a:pt x="481534" y="57870"/>
                  <a:pt x="483082" y="57095"/>
                  <a:pt x="486179" y="57095"/>
                </a:cubicBezTo>
                <a:close/>
                <a:moveTo>
                  <a:pt x="380892" y="57095"/>
                </a:moveTo>
                <a:cubicBezTo>
                  <a:pt x="380892" y="60193"/>
                  <a:pt x="377795" y="60193"/>
                  <a:pt x="377795" y="63292"/>
                </a:cubicBezTo>
                <a:cubicBezTo>
                  <a:pt x="380892" y="63292"/>
                  <a:pt x="380892" y="63292"/>
                  <a:pt x="383989" y="66390"/>
                </a:cubicBezTo>
                <a:cubicBezTo>
                  <a:pt x="377795" y="66390"/>
                  <a:pt x="380892" y="72587"/>
                  <a:pt x="374699" y="75686"/>
                </a:cubicBezTo>
                <a:cubicBezTo>
                  <a:pt x="380892" y="75686"/>
                  <a:pt x="380892" y="72587"/>
                  <a:pt x="383989" y="75686"/>
                </a:cubicBezTo>
                <a:cubicBezTo>
                  <a:pt x="383989" y="63292"/>
                  <a:pt x="390182" y="60193"/>
                  <a:pt x="380892" y="57095"/>
                </a:cubicBezTo>
                <a:close/>
                <a:moveTo>
                  <a:pt x="427342" y="53996"/>
                </a:moveTo>
                <a:cubicBezTo>
                  <a:pt x="427342" y="60193"/>
                  <a:pt x="424245" y="60193"/>
                  <a:pt x="421149" y="63292"/>
                </a:cubicBezTo>
                <a:cubicBezTo>
                  <a:pt x="424245" y="63292"/>
                  <a:pt x="430439" y="66390"/>
                  <a:pt x="430439" y="72587"/>
                </a:cubicBezTo>
                <a:cubicBezTo>
                  <a:pt x="433535" y="69489"/>
                  <a:pt x="436632" y="72587"/>
                  <a:pt x="436632" y="69489"/>
                </a:cubicBezTo>
                <a:cubicBezTo>
                  <a:pt x="433535" y="66390"/>
                  <a:pt x="430439" y="57095"/>
                  <a:pt x="427342" y="53996"/>
                </a:cubicBezTo>
                <a:close/>
                <a:moveTo>
                  <a:pt x="463605" y="0"/>
                </a:moveTo>
                <a:lnTo>
                  <a:pt x="464502" y="1322"/>
                </a:lnTo>
                <a:cubicBezTo>
                  <a:pt x="461406" y="-1777"/>
                  <a:pt x="458309" y="10617"/>
                  <a:pt x="461406" y="13716"/>
                </a:cubicBezTo>
                <a:cubicBezTo>
                  <a:pt x="458309" y="16814"/>
                  <a:pt x="458309" y="13716"/>
                  <a:pt x="455212" y="13716"/>
                </a:cubicBezTo>
                <a:cubicBezTo>
                  <a:pt x="458309" y="23011"/>
                  <a:pt x="452116" y="26110"/>
                  <a:pt x="458309" y="32307"/>
                </a:cubicBezTo>
                <a:cubicBezTo>
                  <a:pt x="461406" y="32307"/>
                  <a:pt x="461406" y="29208"/>
                  <a:pt x="461406" y="23011"/>
                </a:cubicBezTo>
                <a:cubicBezTo>
                  <a:pt x="467599" y="23011"/>
                  <a:pt x="464502" y="29208"/>
                  <a:pt x="470696" y="26110"/>
                </a:cubicBezTo>
                <a:cubicBezTo>
                  <a:pt x="467599" y="32307"/>
                  <a:pt x="467599" y="29208"/>
                  <a:pt x="461406" y="29208"/>
                </a:cubicBezTo>
                <a:cubicBezTo>
                  <a:pt x="461406" y="29208"/>
                  <a:pt x="461406" y="32307"/>
                  <a:pt x="461406" y="35405"/>
                </a:cubicBezTo>
                <a:cubicBezTo>
                  <a:pt x="467599" y="32307"/>
                  <a:pt x="467599" y="29208"/>
                  <a:pt x="473792" y="32307"/>
                </a:cubicBezTo>
                <a:cubicBezTo>
                  <a:pt x="470696" y="35405"/>
                  <a:pt x="467599" y="35405"/>
                  <a:pt x="464502" y="41602"/>
                </a:cubicBezTo>
                <a:cubicBezTo>
                  <a:pt x="467599" y="41602"/>
                  <a:pt x="467599" y="41602"/>
                  <a:pt x="467599" y="44701"/>
                </a:cubicBezTo>
                <a:cubicBezTo>
                  <a:pt x="470696" y="38504"/>
                  <a:pt x="470696" y="41602"/>
                  <a:pt x="473792" y="47799"/>
                </a:cubicBezTo>
                <a:cubicBezTo>
                  <a:pt x="470696" y="47799"/>
                  <a:pt x="470696" y="47799"/>
                  <a:pt x="470696" y="47799"/>
                </a:cubicBezTo>
                <a:cubicBezTo>
                  <a:pt x="472244" y="47799"/>
                  <a:pt x="473018" y="48574"/>
                  <a:pt x="473792" y="50511"/>
                </a:cubicBezTo>
                <a:lnTo>
                  <a:pt x="476748" y="59752"/>
                </a:lnTo>
                <a:lnTo>
                  <a:pt x="471470" y="59031"/>
                </a:lnTo>
                <a:cubicBezTo>
                  <a:pt x="469147" y="57870"/>
                  <a:pt x="467599" y="55546"/>
                  <a:pt x="467599" y="50898"/>
                </a:cubicBezTo>
                <a:cubicBezTo>
                  <a:pt x="461406" y="50898"/>
                  <a:pt x="455212" y="63292"/>
                  <a:pt x="464502" y="63292"/>
                </a:cubicBezTo>
                <a:cubicBezTo>
                  <a:pt x="467599" y="63292"/>
                  <a:pt x="467599" y="57095"/>
                  <a:pt x="470696" y="60193"/>
                </a:cubicBezTo>
                <a:cubicBezTo>
                  <a:pt x="473792" y="63292"/>
                  <a:pt x="470696" y="66390"/>
                  <a:pt x="467599" y="66390"/>
                </a:cubicBezTo>
                <a:cubicBezTo>
                  <a:pt x="467599" y="66390"/>
                  <a:pt x="470696" y="69489"/>
                  <a:pt x="470696" y="72587"/>
                </a:cubicBezTo>
                <a:cubicBezTo>
                  <a:pt x="473792" y="72587"/>
                  <a:pt x="476889" y="69489"/>
                  <a:pt x="476889" y="75686"/>
                </a:cubicBezTo>
                <a:cubicBezTo>
                  <a:pt x="470696" y="72587"/>
                  <a:pt x="476889" y="81883"/>
                  <a:pt x="470696" y="81883"/>
                </a:cubicBezTo>
                <a:cubicBezTo>
                  <a:pt x="476889" y="84981"/>
                  <a:pt x="473792" y="75686"/>
                  <a:pt x="476889" y="75686"/>
                </a:cubicBezTo>
                <a:cubicBezTo>
                  <a:pt x="479986" y="78784"/>
                  <a:pt x="489276" y="75686"/>
                  <a:pt x="489276" y="72587"/>
                </a:cubicBezTo>
                <a:cubicBezTo>
                  <a:pt x="483082" y="72587"/>
                  <a:pt x="486179" y="69489"/>
                  <a:pt x="489276" y="66390"/>
                </a:cubicBezTo>
                <a:lnTo>
                  <a:pt x="487211" y="66003"/>
                </a:lnTo>
                <a:lnTo>
                  <a:pt x="489276" y="65228"/>
                </a:lnTo>
                <a:cubicBezTo>
                  <a:pt x="490050" y="65616"/>
                  <a:pt x="490824" y="66390"/>
                  <a:pt x="492372" y="66390"/>
                </a:cubicBezTo>
                <a:cubicBezTo>
                  <a:pt x="495469" y="66390"/>
                  <a:pt x="492372" y="63292"/>
                  <a:pt x="492372" y="63292"/>
                </a:cubicBezTo>
                <a:cubicBezTo>
                  <a:pt x="498566" y="66390"/>
                  <a:pt x="498566" y="60193"/>
                  <a:pt x="501662" y="60193"/>
                </a:cubicBezTo>
                <a:cubicBezTo>
                  <a:pt x="501662" y="63292"/>
                  <a:pt x="501662" y="66390"/>
                  <a:pt x="501662" y="66390"/>
                </a:cubicBezTo>
                <a:cubicBezTo>
                  <a:pt x="501662" y="66390"/>
                  <a:pt x="498566" y="66390"/>
                  <a:pt x="495469" y="66390"/>
                </a:cubicBezTo>
                <a:cubicBezTo>
                  <a:pt x="498566" y="69489"/>
                  <a:pt x="501662" y="69489"/>
                  <a:pt x="504759" y="72587"/>
                </a:cubicBezTo>
                <a:cubicBezTo>
                  <a:pt x="504759" y="66390"/>
                  <a:pt x="510952" y="63292"/>
                  <a:pt x="507856" y="53996"/>
                </a:cubicBezTo>
                <a:cubicBezTo>
                  <a:pt x="510952" y="57095"/>
                  <a:pt x="514049" y="60193"/>
                  <a:pt x="514049" y="63292"/>
                </a:cubicBezTo>
                <a:cubicBezTo>
                  <a:pt x="520243" y="66390"/>
                  <a:pt x="514049" y="53996"/>
                  <a:pt x="520243" y="57095"/>
                </a:cubicBezTo>
                <a:cubicBezTo>
                  <a:pt x="520243" y="53996"/>
                  <a:pt x="517146" y="57095"/>
                  <a:pt x="517146" y="53996"/>
                </a:cubicBezTo>
                <a:cubicBezTo>
                  <a:pt x="517146" y="44701"/>
                  <a:pt x="535726" y="53996"/>
                  <a:pt x="529533" y="47799"/>
                </a:cubicBezTo>
                <a:cubicBezTo>
                  <a:pt x="532629" y="41602"/>
                  <a:pt x="535726" y="50898"/>
                  <a:pt x="541919" y="50898"/>
                </a:cubicBezTo>
                <a:cubicBezTo>
                  <a:pt x="532629" y="60193"/>
                  <a:pt x="538823" y="66390"/>
                  <a:pt x="535726" y="75686"/>
                </a:cubicBezTo>
                <a:cubicBezTo>
                  <a:pt x="535726" y="78784"/>
                  <a:pt x="538823" y="78784"/>
                  <a:pt x="538823" y="81883"/>
                </a:cubicBezTo>
                <a:cubicBezTo>
                  <a:pt x="541919" y="81883"/>
                  <a:pt x="538823" y="78784"/>
                  <a:pt x="545016" y="75686"/>
                </a:cubicBezTo>
                <a:cubicBezTo>
                  <a:pt x="548113" y="78784"/>
                  <a:pt x="545016" y="78784"/>
                  <a:pt x="545016" y="81883"/>
                </a:cubicBezTo>
                <a:cubicBezTo>
                  <a:pt x="551209" y="78784"/>
                  <a:pt x="551209" y="75686"/>
                  <a:pt x="557403" y="78784"/>
                </a:cubicBezTo>
                <a:cubicBezTo>
                  <a:pt x="560499" y="78784"/>
                  <a:pt x="560499" y="66390"/>
                  <a:pt x="557403" y="66390"/>
                </a:cubicBezTo>
                <a:cubicBezTo>
                  <a:pt x="560499" y="63292"/>
                  <a:pt x="566693" y="66390"/>
                  <a:pt x="566693" y="60193"/>
                </a:cubicBezTo>
                <a:cubicBezTo>
                  <a:pt x="569789" y="63292"/>
                  <a:pt x="569789" y="69489"/>
                  <a:pt x="575983" y="72587"/>
                </a:cubicBezTo>
                <a:cubicBezTo>
                  <a:pt x="579079" y="72587"/>
                  <a:pt x="572886" y="69489"/>
                  <a:pt x="575983" y="66390"/>
                </a:cubicBezTo>
                <a:cubicBezTo>
                  <a:pt x="585273" y="69489"/>
                  <a:pt x="585273" y="60193"/>
                  <a:pt x="591466" y="60193"/>
                </a:cubicBezTo>
                <a:cubicBezTo>
                  <a:pt x="588370" y="63292"/>
                  <a:pt x="594563" y="63292"/>
                  <a:pt x="600756" y="63292"/>
                </a:cubicBezTo>
                <a:cubicBezTo>
                  <a:pt x="603853" y="60193"/>
                  <a:pt x="600756" y="50898"/>
                  <a:pt x="603853" y="47799"/>
                </a:cubicBezTo>
                <a:cubicBezTo>
                  <a:pt x="603853" y="53996"/>
                  <a:pt x="619336" y="50898"/>
                  <a:pt x="616240" y="53996"/>
                </a:cubicBezTo>
                <a:cubicBezTo>
                  <a:pt x="616240" y="57095"/>
                  <a:pt x="619336" y="57095"/>
                  <a:pt x="622433" y="57095"/>
                </a:cubicBezTo>
                <a:cubicBezTo>
                  <a:pt x="622433" y="53996"/>
                  <a:pt x="622433" y="50898"/>
                  <a:pt x="619336" y="50898"/>
                </a:cubicBezTo>
                <a:cubicBezTo>
                  <a:pt x="619336" y="44701"/>
                  <a:pt x="622433" y="44701"/>
                  <a:pt x="628626" y="47799"/>
                </a:cubicBezTo>
                <a:cubicBezTo>
                  <a:pt x="625530" y="53996"/>
                  <a:pt x="628626" y="57095"/>
                  <a:pt x="628626" y="60193"/>
                </a:cubicBezTo>
                <a:cubicBezTo>
                  <a:pt x="634820" y="60193"/>
                  <a:pt x="631723" y="57095"/>
                  <a:pt x="631723" y="53996"/>
                </a:cubicBezTo>
                <a:cubicBezTo>
                  <a:pt x="641013" y="57095"/>
                  <a:pt x="634820" y="53996"/>
                  <a:pt x="637916" y="47799"/>
                </a:cubicBezTo>
                <a:cubicBezTo>
                  <a:pt x="641013" y="53996"/>
                  <a:pt x="647206" y="60193"/>
                  <a:pt x="656496" y="57095"/>
                </a:cubicBezTo>
                <a:cubicBezTo>
                  <a:pt x="671980" y="66390"/>
                  <a:pt x="693657" y="63292"/>
                  <a:pt x="706043" y="75686"/>
                </a:cubicBezTo>
                <a:cubicBezTo>
                  <a:pt x="706043" y="72587"/>
                  <a:pt x="712237" y="72587"/>
                  <a:pt x="718430" y="72587"/>
                </a:cubicBezTo>
                <a:cubicBezTo>
                  <a:pt x="721527" y="72587"/>
                  <a:pt x="721527" y="69489"/>
                  <a:pt x="721527" y="66390"/>
                </a:cubicBezTo>
                <a:cubicBezTo>
                  <a:pt x="718430" y="66390"/>
                  <a:pt x="715333" y="63292"/>
                  <a:pt x="709140" y="63292"/>
                </a:cubicBezTo>
                <a:cubicBezTo>
                  <a:pt x="709140" y="60193"/>
                  <a:pt x="718430" y="66390"/>
                  <a:pt x="718430" y="60193"/>
                </a:cubicBezTo>
                <a:cubicBezTo>
                  <a:pt x="721527" y="63292"/>
                  <a:pt x="721527" y="66390"/>
                  <a:pt x="727720" y="63292"/>
                </a:cubicBezTo>
                <a:cubicBezTo>
                  <a:pt x="721527" y="66390"/>
                  <a:pt x="730817" y="75686"/>
                  <a:pt x="721527" y="75686"/>
                </a:cubicBezTo>
                <a:cubicBezTo>
                  <a:pt x="718430" y="78784"/>
                  <a:pt x="724623" y="78784"/>
                  <a:pt x="724623" y="81883"/>
                </a:cubicBezTo>
                <a:cubicBezTo>
                  <a:pt x="724623" y="81883"/>
                  <a:pt x="724623" y="78784"/>
                  <a:pt x="724623" y="75686"/>
                </a:cubicBezTo>
                <a:cubicBezTo>
                  <a:pt x="730817" y="78784"/>
                  <a:pt x="727720" y="81883"/>
                  <a:pt x="727720" y="84981"/>
                </a:cubicBezTo>
                <a:cubicBezTo>
                  <a:pt x="730817" y="78784"/>
                  <a:pt x="740107" y="72587"/>
                  <a:pt x="746300" y="78784"/>
                </a:cubicBezTo>
                <a:cubicBezTo>
                  <a:pt x="746300" y="78784"/>
                  <a:pt x="743204" y="78784"/>
                  <a:pt x="740107" y="78784"/>
                </a:cubicBezTo>
                <a:cubicBezTo>
                  <a:pt x="743204" y="84981"/>
                  <a:pt x="746300" y="81883"/>
                  <a:pt x="752494" y="81883"/>
                </a:cubicBezTo>
                <a:cubicBezTo>
                  <a:pt x="755590" y="81883"/>
                  <a:pt x="755590" y="75686"/>
                  <a:pt x="758687" y="75686"/>
                </a:cubicBezTo>
                <a:cubicBezTo>
                  <a:pt x="761784" y="81883"/>
                  <a:pt x="758687" y="81883"/>
                  <a:pt x="764880" y="88080"/>
                </a:cubicBezTo>
                <a:cubicBezTo>
                  <a:pt x="761784" y="88080"/>
                  <a:pt x="761784" y="88080"/>
                  <a:pt x="758687" y="88080"/>
                </a:cubicBezTo>
                <a:cubicBezTo>
                  <a:pt x="761784" y="91178"/>
                  <a:pt x="764880" y="94277"/>
                  <a:pt x="761784" y="100474"/>
                </a:cubicBezTo>
                <a:cubicBezTo>
                  <a:pt x="774170" y="103572"/>
                  <a:pt x="774170" y="94277"/>
                  <a:pt x="786557" y="97375"/>
                </a:cubicBezTo>
                <a:cubicBezTo>
                  <a:pt x="771074" y="106671"/>
                  <a:pt x="795847" y="94277"/>
                  <a:pt x="789654" y="103572"/>
                </a:cubicBezTo>
                <a:cubicBezTo>
                  <a:pt x="798944" y="106671"/>
                  <a:pt x="795847" y="97375"/>
                  <a:pt x="802040" y="94277"/>
                </a:cubicBezTo>
                <a:cubicBezTo>
                  <a:pt x="802040" y="109769"/>
                  <a:pt x="817524" y="103572"/>
                  <a:pt x="823717" y="115966"/>
                </a:cubicBezTo>
                <a:cubicBezTo>
                  <a:pt x="823717" y="112868"/>
                  <a:pt x="826814" y="112868"/>
                  <a:pt x="826814" y="112868"/>
                </a:cubicBezTo>
                <a:cubicBezTo>
                  <a:pt x="826814" y="109769"/>
                  <a:pt x="820621" y="106671"/>
                  <a:pt x="817524" y="106671"/>
                </a:cubicBezTo>
                <a:cubicBezTo>
                  <a:pt x="820621" y="103572"/>
                  <a:pt x="817524" y="100474"/>
                  <a:pt x="814427" y="100474"/>
                </a:cubicBezTo>
                <a:cubicBezTo>
                  <a:pt x="811331" y="97375"/>
                  <a:pt x="823717" y="103572"/>
                  <a:pt x="826814" y="97375"/>
                </a:cubicBezTo>
                <a:cubicBezTo>
                  <a:pt x="826814" y="103572"/>
                  <a:pt x="829911" y="100474"/>
                  <a:pt x="833007" y="103572"/>
                </a:cubicBezTo>
                <a:cubicBezTo>
                  <a:pt x="836104" y="103572"/>
                  <a:pt x="829911" y="100474"/>
                  <a:pt x="836104" y="100474"/>
                </a:cubicBezTo>
                <a:cubicBezTo>
                  <a:pt x="839201" y="100474"/>
                  <a:pt x="842297" y="106671"/>
                  <a:pt x="848491" y="106671"/>
                </a:cubicBezTo>
                <a:cubicBezTo>
                  <a:pt x="845394" y="112868"/>
                  <a:pt x="842297" y="106671"/>
                  <a:pt x="839201" y="106671"/>
                </a:cubicBezTo>
                <a:cubicBezTo>
                  <a:pt x="839201" y="112868"/>
                  <a:pt x="848491" y="112868"/>
                  <a:pt x="851587" y="115966"/>
                </a:cubicBezTo>
                <a:cubicBezTo>
                  <a:pt x="854684" y="115966"/>
                  <a:pt x="854684" y="112868"/>
                  <a:pt x="854684" y="112868"/>
                </a:cubicBezTo>
                <a:cubicBezTo>
                  <a:pt x="857781" y="109769"/>
                  <a:pt x="857781" y="112868"/>
                  <a:pt x="863974" y="112868"/>
                </a:cubicBezTo>
                <a:cubicBezTo>
                  <a:pt x="860877" y="119065"/>
                  <a:pt x="863974" y="122163"/>
                  <a:pt x="863974" y="128360"/>
                </a:cubicBezTo>
                <a:cubicBezTo>
                  <a:pt x="867071" y="128360"/>
                  <a:pt x="867071" y="128360"/>
                  <a:pt x="867071" y="128360"/>
                </a:cubicBezTo>
                <a:cubicBezTo>
                  <a:pt x="873264" y="122163"/>
                  <a:pt x="867071" y="137656"/>
                  <a:pt x="876361" y="131459"/>
                </a:cubicBezTo>
                <a:cubicBezTo>
                  <a:pt x="876361" y="137656"/>
                  <a:pt x="879458" y="140754"/>
                  <a:pt x="879458" y="143853"/>
                </a:cubicBezTo>
                <a:cubicBezTo>
                  <a:pt x="882554" y="140754"/>
                  <a:pt x="882554" y="137656"/>
                  <a:pt x="885651" y="140754"/>
                </a:cubicBezTo>
                <a:cubicBezTo>
                  <a:pt x="876361" y="146951"/>
                  <a:pt x="901134" y="156247"/>
                  <a:pt x="891844" y="159346"/>
                </a:cubicBezTo>
                <a:cubicBezTo>
                  <a:pt x="891844" y="165543"/>
                  <a:pt x="901134" y="162444"/>
                  <a:pt x="904231" y="159346"/>
                </a:cubicBezTo>
                <a:cubicBezTo>
                  <a:pt x="901134" y="168641"/>
                  <a:pt x="916618" y="168641"/>
                  <a:pt x="910424" y="171740"/>
                </a:cubicBezTo>
                <a:cubicBezTo>
                  <a:pt x="932101" y="184134"/>
                  <a:pt x="947584" y="218217"/>
                  <a:pt x="956875" y="249202"/>
                </a:cubicBezTo>
                <a:cubicBezTo>
                  <a:pt x="959971" y="252301"/>
                  <a:pt x="959971" y="246104"/>
                  <a:pt x="963068" y="249202"/>
                </a:cubicBezTo>
                <a:cubicBezTo>
                  <a:pt x="963068" y="258498"/>
                  <a:pt x="969261" y="258498"/>
                  <a:pt x="969261" y="264695"/>
                </a:cubicBezTo>
                <a:cubicBezTo>
                  <a:pt x="966165" y="264695"/>
                  <a:pt x="966165" y="261596"/>
                  <a:pt x="966165" y="261596"/>
                </a:cubicBezTo>
                <a:cubicBezTo>
                  <a:pt x="963068" y="261596"/>
                  <a:pt x="963068" y="264695"/>
                  <a:pt x="963068" y="264695"/>
                </a:cubicBezTo>
                <a:cubicBezTo>
                  <a:pt x="966165" y="267793"/>
                  <a:pt x="969261" y="267793"/>
                  <a:pt x="972358" y="270892"/>
                </a:cubicBezTo>
                <a:cubicBezTo>
                  <a:pt x="959971" y="277089"/>
                  <a:pt x="981648" y="292581"/>
                  <a:pt x="972358" y="308074"/>
                </a:cubicBezTo>
                <a:cubicBezTo>
                  <a:pt x="975455" y="311172"/>
                  <a:pt x="984745" y="311172"/>
                  <a:pt x="984745" y="317369"/>
                </a:cubicBezTo>
                <a:cubicBezTo>
                  <a:pt x="975455" y="317369"/>
                  <a:pt x="978551" y="329763"/>
                  <a:pt x="972358" y="332862"/>
                </a:cubicBezTo>
                <a:lnTo>
                  <a:pt x="978150" y="342318"/>
                </a:lnTo>
                <a:lnTo>
                  <a:pt x="972745" y="344481"/>
                </a:lnTo>
                <a:cubicBezTo>
                  <a:pt x="971584" y="344481"/>
                  <a:pt x="970810" y="343707"/>
                  <a:pt x="969261" y="342157"/>
                </a:cubicBezTo>
                <a:cubicBezTo>
                  <a:pt x="969261" y="357650"/>
                  <a:pt x="969261" y="373142"/>
                  <a:pt x="966165" y="388635"/>
                </a:cubicBezTo>
                <a:cubicBezTo>
                  <a:pt x="969261" y="397930"/>
                  <a:pt x="969261" y="388635"/>
                  <a:pt x="969261" y="401029"/>
                </a:cubicBezTo>
                <a:cubicBezTo>
                  <a:pt x="972358" y="401029"/>
                  <a:pt x="972358" y="394832"/>
                  <a:pt x="978551" y="394832"/>
                </a:cubicBezTo>
                <a:cubicBezTo>
                  <a:pt x="978551" y="388635"/>
                  <a:pt x="981648" y="388635"/>
                  <a:pt x="984745" y="385536"/>
                </a:cubicBezTo>
                <a:cubicBezTo>
                  <a:pt x="984745" y="382438"/>
                  <a:pt x="981648" y="385536"/>
                  <a:pt x="981648" y="382438"/>
                </a:cubicBezTo>
                <a:cubicBezTo>
                  <a:pt x="978551" y="382438"/>
                  <a:pt x="978551" y="385536"/>
                  <a:pt x="978551" y="388635"/>
                </a:cubicBezTo>
                <a:cubicBezTo>
                  <a:pt x="975455" y="385536"/>
                  <a:pt x="975455" y="382438"/>
                  <a:pt x="969261" y="385536"/>
                </a:cubicBezTo>
                <a:cubicBezTo>
                  <a:pt x="975455" y="382438"/>
                  <a:pt x="978551" y="379339"/>
                  <a:pt x="975455" y="373142"/>
                </a:cubicBezTo>
                <a:cubicBezTo>
                  <a:pt x="978551" y="373142"/>
                  <a:pt x="978551" y="382438"/>
                  <a:pt x="984745" y="382438"/>
                </a:cubicBezTo>
                <a:cubicBezTo>
                  <a:pt x="987841" y="379339"/>
                  <a:pt x="978551" y="379339"/>
                  <a:pt x="981648" y="373142"/>
                </a:cubicBezTo>
                <a:cubicBezTo>
                  <a:pt x="984745" y="373142"/>
                  <a:pt x="990938" y="376241"/>
                  <a:pt x="994035" y="373142"/>
                </a:cubicBezTo>
                <a:cubicBezTo>
                  <a:pt x="997131" y="373142"/>
                  <a:pt x="997131" y="376241"/>
                  <a:pt x="997131" y="379339"/>
                </a:cubicBezTo>
                <a:cubicBezTo>
                  <a:pt x="997131" y="370044"/>
                  <a:pt x="1012615" y="382438"/>
                  <a:pt x="1009518" y="366945"/>
                </a:cubicBezTo>
                <a:cubicBezTo>
                  <a:pt x="1015711" y="376241"/>
                  <a:pt x="1018808" y="413423"/>
                  <a:pt x="1000228" y="419620"/>
                </a:cubicBezTo>
                <a:cubicBezTo>
                  <a:pt x="1000228" y="416521"/>
                  <a:pt x="1000228" y="416521"/>
                  <a:pt x="1000228" y="413423"/>
                </a:cubicBezTo>
                <a:cubicBezTo>
                  <a:pt x="990938" y="413423"/>
                  <a:pt x="994035" y="425817"/>
                  <a:pt x="997131" y="428915"/>
                </a:cubicBezTo>
                <a:cubicBezTo>
                  <a:pt x="1000228" y="422718"/>
                  <a:pt x="1012615" y="416521"/>
                  <a:pt x="1015711" y="416521"/>
                </a:cubicBezTo>
                <a:cubicBezTo>
                  <a:pt x="1015711" y="419620"/>
                  <a:pt x="1006421" y="435112"/>
                  <a:pt x="1015711" y="438211"/>
                </a:cubicBezTo>
                <a:cubicBezTo>
                  <a:pt x="1006421" y="478491"/>
                  <a:pt x="990938" y="493984"/>
                  <a:pt x="978551" y="531166"/>
                </a:cubicBezTo>
                <a:cubicBezTo>
                  <a:pt x="972358" y="524969"/>
                  <a:pt x="972358" y="528068"/>
                  <a:pt x="972358" y="534265"/>
                </a:cubicBezTo>
                <a:cubicBezTo>
                  <a:pt x="963068" y="534265"/>
                  <a:pt x="969261" y="543560"/>
                  <a:pt x="959971" y="546659"/>
                </a:cubicBezTo>
                <a:cubicBezTo>
                  <a:pt x="975455" y="546659"/>
                  <a:pt x="953778" y="555954"/>
                  <a:pt x="966165" y="559053"/>
                </a:cubicBezTo>
                <a:cubicBezTo>
                  <a:pt x="950681" y="580742"/>
                  <a:pt x="938294" y="608629"/>
                  <a:pt x="969261" y="627220"/>
                </a:cubicBezTo>
                <a:cubicBezTo>
                  <a:pt x="969261" y="630318"/>
                  <a:pt x="963068" y="627220"/>
                  <a:pt x="959971" y="627220"/>
                </a:cubicBezTo>
                <a:cubicBezTo>
                  <a:pt x="963068" y="630318"/>
                  <a:pt x="959971" y="636515"/>
                  <a:pt x="959971" y="639614"/>
                </a:cubicBezTo>
                <a:cubicBezTo>
                  <a:pt x="953778" y="639614"/>
                  <a:pt x="953778" y="633417"/>
                  <a:pt x="947584" y="633417"/>
                </a:cubicBezTo>
                <a:cubicBezTo>
                  <a:pt x="944488" y="636515"/>
                  <a:pt x="956875" y="636515"/>
                  <a:pt x="953778" y="642712"/>
                </a:cubicBezTo>
                <a:cubicBezTo>
                  <a:pt x="950681" y="645811"/>
                  <a:pt x="950681" y="642712"/>
                  <a:pt x="947584" y="642712"/>
                </a:cubicBezTo>
                <a:cubicBezTo>
                  <a:pt x="947584" y="648909"/>
                  <a:pt x="956875" y="648909"/>
                  <a:pt x="956875" y="655106"/>
                </a:cubicBezTo>
                <a:cubicBezTo>
                  <a:pt x="950681" y="658205"/>
                  <a:pt x="953778" y="652008"/>
                  <a:pt x="950681" y="648909"/>
                </a:cubicBezTo>
                <a:cubicBezTo>
                  <a:pt x="947584" y="648909"/>
                  <a:pt x="947584" y="652008"/>
                  <a:pt x="947584" y="655106"/>
                </a:cubicBezTo>
                <a:cubicBezTo>
                  <a:pt x="950681" y="661303"/>
                  <a:pt x="956875" y="658205"/>
                  <a:pt x="956875" y="664402"/>
                </a:cubicBezTo>
                <a:cubicBezTo>
                  <a:pt x="947584" y="667500"/>
                  <a:pt x="947584" y="652008"/>
                  <a:pt x="935198" y="652008"/>
                </a:cubicBezTo>
                <a:cubicBezTo>
                  <a:pt x="938294" y="658205"/>
                  <a:pt x="941391" y="658205"/>
                  <a:pt x="938294" y="664402"/>
                </a:cubicBezTo>
                <a:cubicBezTo>
                  <a:pt x="932101" y="655106"/>
                  <a:pt x="925908" y="664402"/>
                  <a:pt x="916618" y="664402"/>
                </a:cubicBezTo>
                <a:cubicBezTo>
                  <a:pt x="925908" y="673697"/>
                  <a:pt x="935198" y="673697"/>
                  <a:pt x="941391" y="676796"/>
                </a:cubicBezTo>
                <a:cubicBezTo>
                  <a:pt x="941391" y="679894"/>
                  <a:pt x="941391" y="686091"/>
                  <a:pt x="947584" y="689190"/>
                </a:cubicBezTo>
                <a:cubicBezTo>
                  <a:pt x="944488" y="692288"/>
                  <a:pt x="938294" y="689190"/>
                  <a:pt x="935198" y="692288"/>
                </a:cubicBezTo>
                <a:cubicBezTo>
                  <a:pt x="938294" y="698485"/>
                  <a:pt x="950681" y="686091"/>
                  <a:pt x="947584" y="695387"/>
                </a:cubicBezTo>
                <a:cubicBezTo>
                  <a:pt x="950681" y="695387"/>
                  <a:pt x="950681" y="692288"/>
                  <a:pt x="953778" y="689190"/>
                </a:cubicBezTo>
                <a:cubicBezTo>
                  <a:pt x="959971" y="692288"/>
                  <a:pt x="950681" y="695387"/>
                  <a:pt x="953778" y="701584"/>
                </a:cubicBezTo>
                <a:cubicBezTo>
                  <a:pt x="947584" y="701584"/>
                  <a:pt x="944488" y="695387"/>
                  <a:pt x="941391" y="701584"/>
                </a:cubicBezTo>
                <a:cubicBezTo>
                  <a:pt x="938294" y="698485"/>
                  <a:pt x="941391" y="695387"/>
                  <a:pt x="935198" y="698485"/>
                </a:cubicBezTo>
                <a:cubicBezTo>
                  <a:pt x="935198" y="692288"/>
                  <a:pt x="932101" y="689190"/>
                  <a:pt x="932101" y="686091"/>
                </a:cubicBezTo>
                <a:cubicBezTo>
                  <a:pt x="925908" y="686091"/>
                  <a:pt x="913521" y="692288"/>
                  <a:pt x="913521" y="686091"/>
                </a:cubicBezTo>
                <a:cubicBezTo>
                  <a:pt x="910424" y="686091"/>
                  <a:pt x="910424" y="689190"/>
                  <a:pt x="907328" y="689190"/>
                </a:cubicBezTo>
                <a:cubicBezTo>
                  <a:pt x="904231" y="692288"/>
                  <a:pt x="910424" y="692288"/>
                  <a:pt x="910424" y="695387"/>
                </a:cubicBezTo>
                <a:cubicBezTo>
                  <a:pt x="913521" y="689190"/>
                  <a:pt x="925908" y="695387"/>
                  <a:pt x="925908" y="701584"/>
                </a:cubicBezTo>
                <a:cubicBezTo>
                  <a:pt x="919714" y="698485"/>
                  <a:pt x="919714" y="707781"/>
                  <a:pt x="925908" y="704682"/>
                </a:cubicBezTo>
                <a:cubicBezTo>
                  <a:pt x="925908" y="707781"/>
                  <a:pt x="922811" y="710879"/>
                  <a:pt x="916618" y="707781"/>
                </a:cubicBezTo>
                <a:cubicBezTo>
                  <a:pt x="916618" y="704682"/>
                  <a:pt x="913521" y="701584"/>
                  <a:pt x="910424" y="701584"/>
                </a:cubicBezTo>
                <a:cubicBezTo>
                  <a:pt x="907328" y="701584"/>
                  <a:pt x="907328" y="704682"/>
                  <a:pt x="907328" y="707781"/>
                </a:cubicBezTo>
                <a:cubicBezTo>
                  <a:pt x="891844" y="698485"/>
                  <a:pt x="891844" y="717076"/>
                  <a:pt x="879458" y="717076"/>
                </a:cubicBezTo>
                <a:cubicBezTo>
                  <a:pt x="888748" y="710879"/>
                  <a:pt x="882554" y="717076"/>
                  <a:pt x="882554" y="707781"/>
                </a:cubicBezTo>
                <a:cubicBezTo>
                  <a:pt x="873264" y="707781"/>
                  <a:pt x="873264" y="713978"/>
                  <a:pt x="867071" y="713978"/>
                </a:cubicBezTo>
                <a:cubicBezTo>
                  <a:pt x="863974" y="720175"/>
                  <a:pt x="873264" y="717076"/>
                  <a:pt x="873264" y="720175"/>
                </a:cubicBezTo>
                <a:cubicBezTo>
                  <a:pt x="873264" y="713978"/>
                  <a:pt x="876361" y="717076"/>
                  <a:pt x="882554" y="720175"/>
                </a:cubicBezTo>
                <a:cubicBezTo>
                  <a:pt x="873264" y="726372"/>
                  <a:pt x="891844" y="726372"/>
                  <a:pt x="891844" y="735667"/>
                </a:cubicBezTo>
                <a:cubicBezTo>
                  <a:pt x="882554" y="735667"/>
                  <a:pt x="882554" y="732569"/>
                  <a:pt x="873264" y="735667"/>
                </a:cubicBezTo>
                <a:cubicBezTo>
                  <a:pt x="870167" y="732569"/>
                  <a:pt x="873264" y="732569"/>
                  <a:pt x="870167" y="729470"/>
                </a:cubicBezTo>
                <a:cubicBezTo>
                  <a:pt x="870167" y="729470"/>
                  <a:pt x="867071" y="732569"/>
                  <a:pt x="867071" y="735667"/>
                </a:cubicBezTo>
                <a:cubicBezTo>
                  <a:pt x="867071" y="738766"/>
                  <a:pt x="870167" y="738766"/>
                  <a:pt x="870167" y="738766"/>
                </a:cubicBezTo>
                <a:cubicBezTo>
                  <a:pt x="870167" y="744963"/>
                  <a:pt x="867071" y="738766"/>
                  <a:pt x="863974" y="738766"/>
                </a:cubicBezTo>
                <a:cubicBezTo>
                  <a:pt x="863974" y="735667"/>
                  <a:pt x="863974" y="729470"/>
                  <a:pt x="867071" y="729470"/>
                </a:cubicBezTo>
                <a:cubicBezTo>
                  <a:pt x="867071" y="726372"/>
                  <a:pt x="863974" y="729470"/>
                  <a:pt x="860877" y="729470"/>
                </a:cubicBezTo>
                <a:cubicBezTo>
                  <a:pt x="863974" y="729470"/>
                  <a:pt x="863974" y="732569"/>
                  <a:pt x="863974" y="735667"/>
                </a:cubicBezTo>
                <a:cubicBezTo>
                  <a:pt x="842297" y="732569"/>
                  <a:pt x="851587" y="744963"/>
                  <a:pt x="842297" y="751160"/>
                </a:cubicBezTo>
                <a:cubicBezTo>
                  <a:pt x="848491" y="757357"/>
                  <a:pt x="851587" y="748061"/>
                  <a:pt x="857781" y="751160"/>
                </a:cubicBezTo>
                <a:cubicBezTo>
                  <a:pt x="854684" y="754258"/>
                  <a:pt x="854684" y="757357"/>
                  <a:pt x="863974" y="757357"/>
                </a:cubicBezTo>
                <a:cubicBezTo>
                  <a:pt x="860877" y="760455"/>
                  <a:pt x="845394" y="757357"/>
                  <a:pt x="839201" y="754258"/>
                </a:cubicBezTo>
                <a:cubicBezTo>
                  <a:pt x="839201" y="760455"/>
                  <a:pt x="845394" y="760455"/>
                  <a:pt x="842297" y="769751"/>
                </a:cubicBezTo>
                <a:cubicBezTo>
                  <a:pt x="845394" y="769751"/>
                  <a:pt x="848491" y="769751"/>
                  <a:pt x="851587" y="769751"/>
                </a:cubicBezTo>
                <a:cubicBezTo>
                  <a:pt x="845394" y="775948"/>
                  <a:pt x="836104" y="772849"/>
                  <a:pt x="829911" y="782145"/>
                </a:cubicBezTo>
                <a:cubicBezTo>
                  <a:pt x="839201" y="785243"/>
                  <a:pt x="845394" y="779046"/>
                  <a:pt x="851587" y="775948"/>
                </a:cubicBezTo>
                <a:cubicBezTo>
                  <a:pt x="854684" y="775948"/>
                  <a:pt x="854684" y="775948"/>
                  <a:pt x="854684" y="779046"/>
                </a:cubicBezTo>
                <a:cubicBezTo>
                  <a:pt x="848491" y="785243"/>
                  <a:pt x="845394" y="785243"/>
                  <a:pt x="836104" y="788342"/>
                </a:cubicBezTo>
                <a:cubicBezTo>
                  <a:pt x="845394" y="782145"/>
                  <a:pt x="829911" y="785243"/>
                  <a:pt x="826814" y="785243"/>
                </a:cubicBezTo>
                <a:cubicBezTo>
                  <a:pt x="823717" y="788342"/>
                  <a:pt x="823717" y="797637"/>
                  <a:pt x="814427" y="794539"/>
                </a:cubicBezTo>
                <a:cubicBezTo>
                  <a:pt x="817524" y="800736"/>
                  <a:pt x="814427" y="800736"/>
                  <a:pt x="814427" y="806933"/>
                </a:cubicBezTo>
                <a:cubicBezTo>
                  <a:pt x="823717" y="810031"/>
                  <a:pt x="826814" y="803834"/>
                  <a:pt x="836104" y="803834"/>
                </a:cubicBezTo>
                <a:cubicBezTo>
                  <a:pt x="829911" y="797637"/>
                  <a:pt x="839201" y="797637"/>
                  <a:pt x="829911" y="797637"/>
                </a:cubicBezTo>
                <a:cubicBezTo>
                  <a:pt x="829911" y="794539"/>
                  <a:pt x="836104" y="797637"/>
                  <a:pt x="836104" y="794539"/>
                </a:cubicBezTo>
                <a:cubicBezTo>
                  <a:pt x="836104" y="794539"/>
                  <a:pt x="836104" y="797637"/>
                  <a:pt x="836104" y="797637"/>
                </a:cubicBezTo>
                <a:cubicBezTo>
                  <a:pt x="842297" y="797637"/>
                  <a:pt x="851587" y="797637"/>
                  <a:pt x="845394" y="788342"/>
                </a:cubicBezTo>
                <a:cubicBezTo>
                  <a:pt x="848491" y="797637"/>
                  <a:pt x="863974" y="791440"/>
                  <a:pt x="863974" y="800736"/>
                </a:cubicBezTo>
                <a:cubicBezTo>
                  <a:pt x="867071" y="800736"/>
                  <a:pt x="867071" y="797637"/>
                  <a:pt x="867071" y="794539"/>
                </a:cubicBezTo>
                <a:cubicBezTo>
                  <a:pt x="873264" y="803834"/>
                  <a:pt x="857781" y="803834"/>
                  <a:pt x="854684" y="810031"/>
                </a:cubicBezTo>
                <a:cubicBezTo>
                  <a:pt x="854684" y="806933"/>
                  <a:pt x="857781" y="803834"/>
                  <a:pt x="860877" y="803834"/>
                </a:cubicBezTo>
                <a:cubicBezTo>
                  <a:pt x="848491" y="803834"/>
                  <a:pt x="829911" y="810031"/>
                  <a:pt x="817524" y="813130"/>
                </a:cubicBezTo>
                <a:cubicBezTo>
                  <a:pt x="817524" y="819327"/>
                  <a:pt x="820621" y="810031"/>
                  <a:pt x="826814" y="813130"/>
                </a:cubicBezTo>
                <a:cubicBezTo>
                  <a:pt x="826814" y="816228"/>
                  <a:pt x="820621" y="816228"/>
                  <a:pt x="817524" y="819327"/>
                </a:cubicBezTo>
                <a:cubicBezTo>
                  <a:pt x="814427" y="825524"/>
                  <a:pt x="820621" y="825524"/>
                  <a:pt x="817524" y="831721"/>
                </a:cubicBezTo>
                <a:cubicBezTo>
                  <a:pt x="826814" y="825524"/>
                  <a:pt x="836104" y="822425"/>
                  <a:pt x="836104" y="810031"/>
                </a:cubicBezTo>
                <a:cubicBezTo>
                  <a:pt x="836104" y="813130"/>
                  <a:pt x="839201" y="813130"/>
                  <a:pt x="839201" y="816228"/>
                </a:cubicBezTo>
                <a:cubicBezTo>
                  <a:pt x="839201" y="816228"/>
                  <a:pt x="842297" y="816228"/>
                  <a:pt x="842297" y="816228"/>
                </a:cubicBezTo>
                <a:cubicBezTo>
                  <a:pt x="842297" y="813130"/>
                  <a:pt x="842297" y="810031"/>
                  <a:pt x="839201" y="810031"/>
                </a:cubicBezTo>
                <a:cubicBezTo>
                  <a:pt x="842297" y="806933"/>
                  <a:pt x="845394" y="806933"/>
                  <a:pt x="851587" y="806933"/>
                </a:cubicBezTo>
                <a:cubicBezTo>
                  <a:pt x="848491" y="813130"/>
                  <a:pt x="848491" y="816228"/>
                  <a:pt x="851587" y="819327"/>
                </a:cubicBezTo>
                <a:cubicBezTo>
                  <a:pt x="829911" y="831721"/>
                  <a:pt x="811331" y="847214"/>
                  <a:pt x="783460" y="856509"/>
                </a:cubicBezTo>
                <a:cubicBezTo>
                  <a:pt x="783460" y="859608"/>
                  <a:pt x="786557" y="859608"/>
                  <a:pt x="786557" y="859608"/>
                </a:cubicBezTo>
                <a:cubicBezTo>
                  <a:pt x="786557" y="859608"/>
                  <a:pt x="783460" y="862706"/>
                  <a:pt x="780364" y="862706"/>
                </a:cubicBezTo>
                <a:cubicBezTo>
                  <a:pt x="780364" y="859608"/>
                  <a:pt x="783460" y="859608"/>
                  <a:pt x="783460" y="859608"/>
                </a:cubicBezTo>
                <a:cubicBezTo>
                  <a:pt x="767977" y="862706"/>
                  <a:pt x="752494" y="865805"/>
                  <a:pt x="737010" y="872002"/>
                </a:cubicBezTo>
                <a:cubicBezTo>
                  <a:pt x="740107" y="868903"/>
                  <a:pt x="743204" y="868903"/>
                  <a:pt x="740107" y="868903"/>
                </a:cubicBezTo>
                <a:cubicBezTo>
                  <a:pt x="749397" y="862706"/>
                  <a:pt x="758687" y="859608"/>
                  <a:pt x="771074" y="859608"/>
                </a:cubicBezTo>
                <a:cubicBezTo>
                  <a:pt x="761784" y="856509"/>
                  <a:pt x="746300" y="862706"/>
                  <a:pt x="737010" y="862706"/>
                </a:cubicBezTo>
                <a:cubicBezTo>
                  <a:pt x="730817" y="862706"/>
                  <a:pt x="740107" y="859608"/>
                  <a:pt x="743204" y="859608"/>
                </a:cubicBezTo>
                <a:cubicBezTo>
                  <a:pt x="743204" y="856509"/>
                  <a:pt x="737010" y="859608"/>
                  <a:pt x="733914" y="859608"/>
                </a:cubicBezTo>
                <a:cubicBezTo>
                  <a:pt x="730817" y="859608"/>
                  <a:pt x="733914" y="862706"/>
                  <a:pt x="733914" y="865805"/>
                </a:cubicBezTo>
                <a:cubicBezTo>
                  <a:pt x="727720" y="865805"/>
                  <a:pt x="724623" y="868903"/>
                  <a:pt x="718430" y="868903"/>
                </a:cubicBezTo>
                <a:cubicBezTo>
                  <a:pt x="724623" y="859608"/>
                  <a:pt x="702947" y="865805"/>
                  <a:pt x="696753" y="868903"/>
                </a:cubicBezTo>
                <a:cubicBezTo>
                  <a:pt x="693657" y="862706"/>
                  <a:pt x="690560" y="856509"/>
                  <a:pt x="699850" y="859608"/>
                </a:cubicBezTo>
                <a:cubicBezTo>
                  <a:pt x="699850" y="868903"/>
                  <a:pt x="718430" y="856509"/>
                  <a:pt x="724623" y="859608"/>
                </a:cubicBezTo>
                <a:cubicBezTo>
                  <a:pt x="721527" y="856509"/>
                  <a:pt x="721527" y="847214"/>
                  <a:pt x="730817" y="847214"/>
                </a:cubicBezTo>
                <a:cubicBezTo>
                  <a:pt x="727720" y="844115"/>
                  <a:pt x="721527" y="847214"/>
                  <a:pt x="718430" y="844115"/>
                </a:cubicBezTo>
                <a:cubicBezTo>
                  <a:pt x="721527" y="841017"/>
                  <a:pt x="724623" y="834820"/>
                  <a:pt x="721527" y="831721"/>
                </a:cubicBezTo>
                <a:cubicBezTo>
                  <a:pt x="721527" y="834820"/>
                  <a:pt x="715333" y="841017"/>
                  <a:pt x="712237" y="847214"/>
                </a:cubicBezTo>
                <a:cubicBezTo>
                  <a:pt x="709140" y="847214"/>
                  <a:pt x="709140" y="844115"/>
                  <a:pt x="706043" y="844115"/>
                </a:cubicBezTo>
                <a:cubicBezTo>
                  <a:pt x="706043" y="841017"/>
                  <a:pt x="712237" y="844115"/>
                  <a:pt x="712237" y="841017"/>
                </a:cubicBezTo>
                <a:cubicBezTo>
                  <a:pt x="712237" y="841017"/>
                  <a:pt x="709140" y="837918"/>
                  <a:pt x="709140" y="837918"/>
                </a:cubicBezTo>
                <a:lnTo>
                  <a:pt x="680427" y="856201"/>
                </a:lnTo>
                <a:lnTo>
                  <a:pt x="665399" y="850699"/>
                </a:lnTo>
                <a:cubicBezTo>
                  <a:pt x="661916" y="849538"/>
                  <a:pt x="662690" y="848763"/>
                  <a:pt x="675077" y="847214"/>
                </a:cubicBezTo>
                <a:cubicBezTo>
                  <a:pt x="662690" y="844115"/>
                  <a:pt x="662690" y="847214"/>
                  <a:pt x="644110" y="847214"/>
                </a:cubicBezTo>
                <a:cubicBezTo>
                  <a:pt x="641013" y="850312"/>
                  <a:pt x="641013" y="856509"/>
                  <a:pt x="634820" y="856509"/>
                </a:cubicBezTo>
                <a:cubicBezTo>
                  <a:pt x="631723" y="853411"/>
                  <a:pt x="631723" y="847214"/>
                  <a:pt x="631723" y="844115"/>
                </a:cubicBezTo>
                <a:cubicBezTo>
                  <a:pt x="625530" y="847214"/>
                  <a:pt x="619336" y="850312"/>
                  <a:pt x="616240" y="847214"/>
                </a:cubicBezTo>
                <a:cubicBezTo>
                  <a:pt x="616240" y="853411"/>
                  <a:pt x="619336" y="856509"/>
                  <a:pt x="616240" y="862706"/>
                </a:cubicBezTo>
                <a:cubicBezTo>
                  <a:pt x="613143" y="862706"/>
                  <a:pt x="610046" y="859608"/>
                  <a:pt x="610046" y="856509"/>
                </a:cubicBezTo>
                <a:cubicBezTo>
                  <a:pt x="606950" y="865805"/>
                  <a:pt x="603853" y="853411"/>
                  <a:pt x="594563" y="853411"/>
                </a:cubicBezTo>
                <a:cubicBezTo>
                  <a:pt x="591466" y="853411"/>
                  <a:pt x="603853" y="862706"/>
                  <a:pt x="591466" y="859608"/>
                </a:cubicBezTo>
                <a:cubicBezTo>
                  <a:pt x="594563" y="862706"/>
                  <a:pt x="597660" y="868903"/>
                  <a:pt x="600756" y="872002"/>
                </a:cubicBezTo>
                <a:cubicBezTo>
                  <a:pt x="613143" y="875100"/>
                  <a:pt x="619336" y="868903"/>
                  <a:pt x="631723" y="872002"/>
                </a:cubicBezTo>
                <a:cubicBezTo>
                  <a:pt x="628626" y="875100"/>
                  <a:pt x="619336" y="875100"/>
                  <a:pt x="616240" y="878199"/>
                </a:cubicBezTo>
                <a:cubicBezTo>
                  <a:pt x="606950" y="872002"/>
                  <a:pt x="588370" y="872002"/>
                  <a:pt x="579079" y="881297"/>
                </a:cubicBezTo>
                <a:cubicBezTo>
                  <a:pt x="575983" y="872002"/>
                  <a:pt x="569789" y="875100"/>
                  <a:pt x="563596" y="875100"/>
                </a:cubicBezTo>
                <a:cubicBezTo>
                  <a:pt x="569789" y="878199"/>
                  <a:pt x="560499" y="884396"/>
                  <a:pt x="560499" y="887494"/>
                </a:cubicBezTo>
                <a:cubicBezTo>
                  <a:pt x="554306" y="887494"/>
                  <a:pt x="563596" y="881297"/>
                  <a:pt x="554306" y="881297"/>
                </a:cubicBezTo>
                <a:cubicBezTo>
                  <a:pt x="548113" y="884396"/>
                  <a:pt x="554306" y="890593"/>
                  <a:pt x="551209" y="896790"/>
                </a:cubicBezTo>
                <a:cubicBezTo>
                  <a:pt x="548113" y="890593"/>
                  <a:pt x="538823" y="893691"/>
                  <a:pt x="541919" y="884396"/>
                </a:cubicBezTo>
                <a:cubicBezTo>
                  <a:pt x="538823" y="887494"/>
                  <a:pt x="538823" y="893691"/>
                  <a:pt x="532629" y="893691"/>
                </a:cubicBezTo>
                <a:cubicBezTo>
                  <a:pt x="535726" y="896790"/>
                  <a:pt x="535726" y="899888"/>
                  <a:pt x="535726" y="902987"/>
                </a:cubicBezTo>
                <a:cubicBezTo>
                  <a:pt x="529533" y="902987"/>
                  <a:pt x="532629" y="896790"/>
                  <a:pt x="526436" y="896790"/>
                </a:cubicBezTo>
                <a:cubicBezTo>
                  <a:pt x="520243" y="896790"/>
                  <a:pt x="526436" y="899888"/>
                  <a:pt x="526436" y="902987"/>
                </a:cubicBezTo>
                <a:cubicBezTo>
                  <a:pt x="514049" y="902987"/>
                  <a:pt x="504759" y="899888"/>
                  <a:pt x="498566" y="899888"/>
                </a:cubicBezTo>
                <a:cubicBezTo>
                  <a:pt x="501662" y="890593"/>
                  <a:pt x="514049" y="896790"/>
                  <a:pt x="517146" y="893691"/>
                </a:cubicBezTo>
                <a:cubicBezTo>
                  <a:pt x="523339" y="887494"/>
                  <a:pt x="514049" y="887494"/>
                  <a:pt x="517146" y="881297"/>
                </a:cubicBezTo>
                <a:cubicBezTo>
                  <a:pt x="510952" y="881297"/>
                  <a:pt x="510952" y="884396"/>
                  <a:pt x="504759" y="887494"/>
                </a:cubicBezTo>
                <a:cubicBezTo>
                  <a:pt x="501662" y="881297"/>
                  <a:pt x="507856" y="881297"/>
                  <a:pt x="507856" y="881297"/>
                </a:cubicBezTo>
                <a:cubicBezTo>
                  <a:pt x="507856" y="875100"/>
                  <a:pt x="504759" y="881297"/>
                  <a:pt x="501662" y="881297"/>
                </a:cubicBezTo>
                <a:cubicBezTo>
                  <a:pt x="501662" y="878199"/>
                  <a:pt x="501662" y="878199"/>
                  <a:pt x="504759" y="878199"/>
                </a:cubicBezTo>
                <a:cubicBezTo>
                  <a:pt x="504759" y="875100"/>
                  <a:pt x="501662" y="875100"/>
                  <a:pt x="501662" y="872002"/>
                </a:cubicBezTo>
                <a:cubicBezTo>
                  <a:pt x="495469" y="872002"/>
                  <a:pt x="492372" y="875100"/>
                  <a:pt x="489276" y="881297"/>
                </a:cubicBezTo>
                <a:cubicBezTo>
                  <a:pt x="492372" y="887494"/>
                  <a:pt x="495469" y="890593"/>
                  <a:pt x="492372" y="896790"/>
                </a:cubicBezTo>
                <a:cubicBezTo>
                  <a:pt x="486179" y="896790"/>
                  <a:pt x="489276" y="887494"/>
                  <a:pt x="483082" y="884396"/>
                </a:cubicBezTo>
                <a:cubicBezTo>
                  <a:pt x="483082" y="887494"/>
                  <a:pt x="483082" y="887494"/>
                  <a:pt x="476889" y="890593"/>
                </a:cubicBezTo>
                <a:cubicBezTo>
                  <a:pt x="476889" y="890593"/>
                  <a:pt x="476889" y="884396"/>
                  <a:pt x="473792" y="884396"/>
                </a:cubicBezTo>
                <a:cubicBezTo>
                  <a:pt x="470696" y="884396"/>
                  <a:pt x="473792" y="890593"/>
                  <a:pt x="473792" y="893691"/>
                </a:cubicBezTo>
                <a:cubicBezTo>
                  <a:pt x="467599" y="890593"/>
                  <a:pt x="470696" y="890593"/>
                  <a:pt x="470696" y="884396"/>
                </a:cubicBezTo>
                <a:cubicBezTo>
                  <a:pt x="464502" y="884396"/>
                  <a:pt x="467599" y="890593"/>
                  <a:pt x="467599" y="896790"/>
                </a:cubicBezTo>
                <a:cubicBezTo>
                  <a:pt x="470696" y="896790"/>
                  <a:pt x="470696" y="893691"/>
                  <a:pt x="473792" y="896790"/>
                </a:cubicBezTo>
                <a:cubicBezTo>
                  <a:pt x="470696" y="899888"/>
                  <a:pt x="461406" y="899888"/>
                  <a:pt x="455212" y="906085"/>
                </a:cubicBezTo>
                <a:cubicBezTo>
                  <a:pt x="455212" y="896790"/>
                  <a:pt x="442826" y="899888"/>
                  <a:pt x="439729" y="887494"/>
                </a:cubicBezTo>
                <a:cubicBezTo>
                  <a:pt x="445922" y="890593"/>
                  <a:pt x="445922" y="893691"/>
                  <a:pt x="449019" y="896790"/>
                </a:cubicBezTo>
                <a:cubicBezTo>
                  <a:pt x="455212" y="896790"/>
                  <a:pt x="455212" y="893691"/>
                  <a:pt x="461406" y="896790"/>
                </a:cubicBezTo>
                <a:cubicBezTo>
                  <a:pt x="458309" y="884396"/>
                  <a:pt x="455212" y="887494"/>
                  <a:pt x="458309" y="878199"/>
                </a:cubicBezTo>
                <a:cubicBezTo>
                  <a:pt x="452116" y="878199"/>
                  <a:pt x="452116" y="887494"/>
                  <a:pt x="449019" y="881297"/>
                </a:cubicBezTo>
                <a:cubicBezTo>
                  <a:pt x="449019" y="881297"/>
                  <a:pt x="445922" y="884396"/>
                  <a:pt x="442826" y="887494"/>
                </a:cubicBezTo>
                <a:cubicBezTo>
                  <a:pt x="436632" y="884396"/>
                  <a:pt x="445922" y="881297"/>
                  <a:pt x="445922" y="878199"/>
                </a:cubicBezTo>
                <a:cubicBezTo>
                  <a:pt x="436632" y="878199"/>
                  <a:pt x="436632" y="887494"/>
                  <a:pt x="433535" y="893691"/>
                </a:cubicBezTo>
                <a:cubicBezTo>
                  <a:pt x="430439" y="893691"/>
                  <a:pt x="430439" y="890593"/>
                  <a:pt x="427342" y="890593"/>
                </a:cubicBezTo>
                <a:cubicBezTo>
                  <a:pt x="427342" y="884396"/>
                  <a:pt x="430439" y="887494"/>
                  <a:pt x="433535" y="887494"/>
                </a:cubicBezTo>
                <a:cubicBezTo>
                  <a:pt x="427342" y="878199"/>
                  <a:pt x="421149" y="890593"/>
                  <a:pt x="411859" y="884396"/>
                </a:cubicBezTo>
                <a:cubicBezTo>
                  <a:pt x="408762" y="890593"/>
                  <a:pt x="418052" y="884396"/>
                  <a:pt x="418052" y="887494"/>
                </a:cubicBezTo>
                <a:cubicBezTo>
                  <a:pt x="418052" y="893691"/>
                  <a:pt x="411859" y="893691"/>
                  <a:pt x="408762" y="893691"/>
                </a:cubicBezTo>
                <a:cubicBezTo>
                  <a:pt x="411859" y="893691"/>
                  <a:pt x="411859" y="890593"/>
                  <a:pt x="411859" y="887494"/>
                </a:cubicBezTo>
                <a:cubicBezTo>
                  <a:pt x="408762" y="887494"/>
                  <a:pt x="408762" y="890593"/>
                  <a:pt x="405665" y="890593"/>
                </a:cubicBezTo>
                <a:cubicBezTo>
                  <a:pt x="408762" y="893691"/>
                  <a:pt x="408762" y="896790"/>
                  <a:pt x="411859" y="896790"/>
                </a:cubicBezTo>
                <a:cubicBezTo>
                  <a:pt x="408762" y="899888"/>
                  <a:pt x="405665" y="902987"/>
                  <a:pt x="408762" y="909184"/>
                </a:cubicBezTo>
                <a:cubicBezTo>
                  <a:pt x="383989" y="896790"/>
                  <a:pt x="380892" y="927775"/>
                  <a:pt x="356118" y="930873"/>
                </a:cubicBezTo>
                <a:cubicBezTo>
                  <a:pt x="359215" y="924676"/>
                  <a:pt x="356118" y="918479"/>
                  <a:pt x="353022" y="915381"/>
                </a:cubicBezTo>
                <a:cubicBezTo>
                  <a:pt x="353022" y="912282"/>
                  <a:pt x="356118" y="918479"/>
                  <a:pt x="359215" y="915381"/>
                </a:cubicBezTo>
                <a:cubicBezTo>
                  <a:pt x="359215" y="912282"/>
                  <a:pt x="356118" y="912282"/>
                  <a:pt x="353022" y="909184"/>
                </a:cubicBezTo>
                <a:cubicBezTo>
                  <a:pt x="362312" y="912282"/>
                  <a:pt x="359215" y="902987"/>
                  <a:pt x="368505" y="899888"/>
                </a:cubicBezTo>
                <a:cubicBezTo>
                  <a:pt x="368505" y="896790"/>
                  <a:pt x="367731" y="895240"/>
                  <a:pt x="366957" y="893691"/>
                </a:cubicBezTo>
                <a:lnTo>
                  <a:pt x="365474" y="887758"/>
                </a:lnTo>
                <a:lnTo>
                  <a:pt x="374699" y="893691"/>
                </a:lnTo>
                <a:cubicBezTo>
                  <a:pt x="371602" y="893691"/>
                  <a:pt x="368505" y="890593"/>
                  <a:pt x="365408" y="887494"/>
                </a:cubicBezTo>
                <a:lnTo>
                  <a:pt x="365474" y="887758"/>
                </a:lnTo>
                <a:lnTo>
                  <a:pt x="363860" y="886720"/>
                </a:lnTo>
                <a:lnTo>
                  <a:pt x="363159" y="881456"/>
                </a:lnTo>
                <a:lnTo>
                  <a:pt x="368505" y="882459"/>
                </a:lnTo>
                <a:cubicBezTo>
                  <a:pt x="370054" y="883621"/>
                  <a:pt x="371602" y="884396"/>
                  <a:pt x="374699" y="881297"/>
                </a:cubicBezTo>
                <a:cubicBezTo>
                  <a:pt x="374699" y="884396"/>
                  <a:pt x="371602" y="884396"/>
                  <a:pt x="371602" y="887494"/>
                </a:cubicBezTo>
                <a:cubicBezTo>
                  <a:pt x="371602" y="887494"/>
                  <a:pt x="374699" y="887494"/>
                  <a:pt x="374699" y="887494"/>
                </a:cubicBezTo>
                <a:cubicBezTo>
                  <a:pt x="377795" y="887494"/>
                  <a:pt x="377795" y="884396"/>
                  <a:pt x="383989" y="884396"/>
                </a:cubicBezTo>
                <a:cubicBezTo>
                  <a:pt x="377795" y="875100"/>
                  <a:pt x="390182" y="875100"/>
                  <a:pt x="383989" y="872002"/>
                </a:cubicBezTo>
                <a:cubicBezTo>
                  <a:pt x="383989" y="865805"/>
                  <a:pt x="387085" y="868903"/>
                  <a:pt x="390182" y="868903"/>
                </a:cubicBezTo>
                <a:cubicBezTo>
                  <a:pt x="390182" y="865805"/>
                  <a:pt x="387085" y="865805"/>
                  <a:pt x="387085" y="862706"/>
                </a:cubicBezTo>
                <a:cubicBezTo>
                  <a:pt x="390182" y="862706"/>
                  <a:pt x="390182" y="859608"/>
                  <a:pt x="396375" y="859608"/>
                </a:cubicBezTo>
                <a:cubicBezTo>
                  <a:pt x="396375" y="859608"/>
                  <a:pt x="396375" y="856509"/>
                  <a:pt x="396375" y="853411"/>
                </a:cubicBezTo>
                <a:cubicBezTo>
                  <a:pt x="390182" y="853411"/>
                  <a:pt x="393279" y="859608"/>
                  <a:pt x="387085" y="856509"/>
                </a:cubicBezTo>
                <a:cubicBezTo>
                  <a:pt x="387085" y="856509"/>
                  <a:pt x="387085" y="844115"/>
                  <a:pt x="380892" y="841017"/>
                </a:cubicBezTo>
                <a:cubicBezTo>
                  <a:pt x="383989" y="847214"/>
                  <a:pt x="383989" y="856509"/>
                  <a:pt x="387085" y="862706"/>
                </a:cubicBezTo>
                <a:cubicBezTo>
                  <a:pt x="383989" y="865805"/>
                  <a:pt x="383989" y="868903"/>
                  <a:pt x="380892" y="868903"/>
                </a:cubicBezTo>
                <a:cubicBezTo>
                  <a:pt x="380892" y="862706"/>
                  <a:pt x="377795" y="862706"/>
                  <a:pt x="377795" y="859608"/>
                </a:cubicBezTo>
                <a:cubicBezTo>
                  <a:pt x="371602" y="862706"/>
                  <a:pt x="374699" y="856509"/>
                  <a:pt x="365408" y="859608"/>
                </a:cubicBezTo>
                <a:cubicBezTo>
                  <a:pt x="362312" y="862706"/>
                  <a:pt x="362312" y="865805"/>
                  <a:pt x="362312" y="868903"/>
                </a:cubicBezTo>
                <a:cubicBezTo>
                  <a:pt x="356118" y="868903"/>
                  <a:pt x="353022" y="868903"/>
                  <a:pt x="353022" y="875100"/>
                </a:cubicBezTo>
                <a:cubicBezTo>
                  <a:pt x="349925" y="868903"/>
                  <a:pt x="340635" y="872002"/>
                  <a:pt x="334442" y="875100"/>
                </a:cubicBezTo>
                <a:cubicBezTo>
                  <a:pt x="337538" y="868903"/>
                  <a:pt x="331345" y="868903"/>
                  <a:pt x="328248" y="865805"/>
                </a:cubicBezTo>
                <a:cubicBezTo>
                  <a:pt x="331345" y="859608"/>
                  <a:pt x="331345" y="850312"/>
                  <a:pt x="325152" y="844115"/>
                </a:cubicBezTo>
                <a:cubicBezTo>
                  <a:pt x="322055" y="844115"/>
                  <a:pt x="325152" y="847214"/>
                  <a:pt x="325152" y="853411"/>
                </a:cubicBezTo>
                <a:cubicBezTo>
                  <a:pt x="322055" y="850312"/>
                  <a:pt x="318958" y="853411"/>
                  <a:pt x="315862" y="853411"/>
                </a:cubicBezTo>
                <a:cubicBezTo>
                  <a:pt x="315862" y="862706"/>
                  <a:pt x="315862" y="868903"/>
                  <a:pt x="312765" y="875100"/>
                </a:cubicBezTo>
                <a:cubicBezTo>
                  <a:pt x="306572" y="868903"/>
                  <a:pt x="312765" y="865805"/>
                  <a:pt x="312765" y="853411"/>
                </a:cubicBezTo>
                <a:cubicBezTo>
                  <a:pt x="306572" y="850312"/>
                  <a:pt x="309668" y="859608"/>
                  <a:pt x="303475" y="859608"/>
                </a:cubicBezTo>
                <a:cubicBezTo>
                  <a:pt x="300378" y="853411"/>
                  <a:pt x="303475" y="841017"/>
                  <a:pt x="309668" y="837918"/>
                </a:cubicBezTo>
                <a:cubicBezTo>
                  <a:pt x="309668" y="831721"/>
                  <a:pt x="306572" y="837918"/>
                  <a:pt x="303475" y="837918"/>
                </a:cubicBezTo>
                <a:cubicBezTo>
                  <a:pt x="312765" y="828623"/>
                  <a:pt x="300378" y="828623"/>
                  <a:pt x="294185" y="831721"/>
                </a:cubicBezTo>
                <a:cubicBezTo>
                  <a:pt x="291088" y="825524"/>
                  <a:pt x="300378" y="828623"/>
                  <a:pt x="303475" y="822425"/>
                </a:cubicBezTo>
                <a:cubicBezTo>
                  <a:pt x="303475" y="819327"/>
                  <a:pt x="297282" y="819327"/>
                  <a:pt x="297282" y="819327"/>
                </a:cubicBezTo>
                <a:cubicBezTo>
                  <a:pt x="297282" y="816228"/>
                  <a:pt x="300378" y="813130"/>
                  <a:pt x="297282" y="813130"/>
                </a:cubicBezTo>
                <a:cubicBezTo>
                  <a:pt x="297282" y="806933"/>
                  <a:pt x="300378" y="810031"/>
                  <a:pt x="303475" y="813130"/>
                </a:cubicBezTo>
                <a:cubicBezTo>
                  <a:pt x="309668" y="810031"/>
                  <a:pt x="300378" y="806933"/>
                  <a:pt x="309668" y="806933"/>
                </a:cubicBezTo>
                <a:cubicBezTo>
                  <a:pt x="309668" y="806933"/>
                  <a:pt x="306572" y="806933"/>
                  <a:pt x="306572" y="806933"/>
                </a:cubicBezTo>
                <a:cubicBezTo>
                  <a:pt x="303475" y="803834"/>
                  <a:pt x="315862" y="800736"/>
                  <a:pt x="312765" y="806933"/>
                </a:cubicBezTo>
                <a:cubicBezTo>
                  <a:pt x="322055" y="803834"/>
                  <a:pt x="312765" y="791440"/>
                  <a:pt x="309668" y="788342"/>
                </a:cubicBezTo>
                <a:cubicBezTo>
                  <a:pt x="312765" y="785243"/>
                  <a:pt x="318958" y="785243"/>
                  <a:pt x="318958" y="782145"/>
                </a:cubicBezTo>
                <a:cubicBezTo>
                  <a:pt x="315862" y="775948"/>
                  <a:pt x="315862" y="785243"/>
                  <a:pt x="309668" y="782145"/>
                </a:cubicBezTo>
                <a:cubicBezTo>
                  <a:pt x="315862" y="769751"/>
                  <a:pt x="318958" y="785243"/>
                  <a:pt x="328248" y="785243"/>
                </a:cubicBezTo>
                <a:cubicBezTo>
                  <a:pt x="325152" y="775948"/>
                  <a:pt x="315862" y="766652"/>
                  <a:pt x="306572" y="772849"/>
                </a:cubicBezTo>
                <a:cubicBezTo>
                  <a:pt x="306572" y="782145"/>
                  <a:pt x="309668" y="785243"/>
                  <a:pt x="306572" y="791440"/>
                </a:cubicBezTo>
                <a:cubicBezTo>
                  <a:pt x="303475" y="791440"/>
                  <a:pt x="303475" y="785243"/>
                  <a:pt x="303475" y="782145"/>
                </a:cubicBezTo>
                <a:cubicBezTo>
                  <a:pt x="300378" y="782145"/>
                  <a:pt x="300378" y="782145"/>
                  <a:pt x="300378" y="785243"/>
                </a:cubicBezTo>
                <a:cubicBezTo>
                  <a:pt x="294185" y="782145"/>
                  <a:pt x="297282" y="772849"/>
                  <a:pt x="297282" y="763554"/>
                </a:cubicBezTo>
                <a:cubicBezTo>
                  <a:pt x="287991" y="766652"/>
                  <a:pt x="291088" y="772849"/>
                  <a:pt x="287991" y="779046"/>
                </a:cubicBezTo>
                <a:cubicBezTo>
                  <a:pt x="281798" y="775948"/>
                  <a:pt x="281798" y="769751"/>
                  <a:pt x="287991" y="766652"/>
                </a:cubicBezTo>
                <a:cubicBezTo>
                  <a:pt x="284895" y="763554"/>
                  <a:pt x="284895" y="763554"/>
                  <a:pt x="284895" y="763554"/>
                </a:cubicBezTo>
                <a:cubicBezTo>
                  <a:pt x="281798" y="760455"/>
                  <a:pt x="278701" y="763554"/>
                  <a:pt x="275605" y="766652"/>
                </a:cubicBezTo>
                <a:cubicBezTo>
                  <a:pt x="278701" y="769751"/>
                  <a:pt x="278701" y="782145"/>
                  <a:pt x="272508" y="782145"/>
                </a:cubicBezTo>
                <a:cubicBezTo>
                  <a:pt x="272508" y="779046"/>
                  <a:pt x="272508" y="779046"/>
                  <a:pt x="275605" y="775948"/>
                </a:cubicBezTo>
                <a:cubicBezTo>
                  <a:pt x="272508" y="775948"/>
                  <a:pt x="266315" y="779046"/>
                  <a:pt x="269411" y="772849"/>
                </a:cubicBezTo>
                <a:cubicBezTo>
                  <a:pt x="269411" y="769751"/>
                  <a:pt x="272508" y="772849"/>
                  <a:pt x="275605" y="769751"/>
                </a:cubicBezTo>
                <a:cubicBezTo>
                  <a:pt x="269411" y="769751"/>
                  <a:pt x="278701" y="763554"/>
                  <a:pt x="272508" y="763554"/>
                </a:cubicBezTo>
                <a:cubicBezTo>
                  <a:pt x="272508" y="766652"/>
                  <a:pt x="269411" y="766652"/>
                  <a:pt x="269411" y="763554"/>
                </a:cubicBezTo>
                <a:cubicBezTo>
                  <a:pt x="269411" y="757357"/>
                  <a:pt x="269411" y="757357"/>
                  <a:pt x="272508" y="751160"/>
                </a:cubicBezTo>
                <a:cubicBezTo>
                  <a:pt x="269411" y="748061"/>
                  <a:pt x="266315" y="751160"/>
                  <a:pt x="263218" y="754258"/>
                </a:cubicBezTo>
                <a:cubicBezTo>
                  <a:pt x="263218" y="763554"/>
                  <a:pt x="266315" y="763554"/>
                  <a:pt x="269411" y="772849"/>
                </a:cubicBezTo>
                <a:cubicBezTo>
                  <a:pt x="266315" y="775948"/>
                  <a:pt x="266315" y="779046"/>
                  <a:pt x="269411" y="779046"/>
                </a:cubicBezTo>
                <a:cubicBezTo>
                  <a:pt x="263218" y="782145"/>
                  <a:pt x="260121" y="782145"/>
                  <a:pt x="253928" y="782145"/>
                </a:cubicBezTo>
                <a:cubicBezTo>
                  <a:pt x="260121" y="772849"/>
                  <a:pt x="250831" y="775948"/>
                  <a:pt x="257025" y="769751"/>
                </a:cubicBezTo>
                <a:cubicBezTo>
                  <a:pt x="250831" y="769751"/>
                  <a:pt x="238445" y="779046"/>
                  <a:pt x="241541" y="785243"/>
                </a:cubicBezTo>
                <a:cubicBezTo>
                  <a:pt x="244638" y="788342"/>
                  <a:pt x="247735" y="788342"/>
                  <a:pt x="250831" y="788342"/>
                </a:cubicBezTo>
                <a:cubicBezTo>
                  <a:pt x="250831" y="791440"/>
                  <a:pt x="244638" y="791440"/>
                  <a:pt x="244638" y="794539"/>
                </a:cubicBezTo>
                <a:cubicBezTo>
                  <a:pt x="241541" y="794539"/>
                  <a:pt x="241541" y="794539"/>
                  <a:pt x="241541" y="791440"/>
                </a:cubicBezTo>
                <a:cubicBezTo>
                  <a:pt x="241541" y="794539"/>
                  <a:pt x="238445" y="797637"/>
                  <a:pt x="235348" y="797637"/>
                </a:cubicBezTo>
                <a:cubicBezTo>
                  <a:pt x="238445" y="813130"/>
                  <a:pt x="226058" y="822425"/>
                  <a:pt x="226058" y="844115"/>
                </a:cubicBezTo>
                <a:cubicBezTo>
                  <a:pt x="219864" y="844115"/>
                  <a:pt x="219864" y="853411"/>
                  <a:pt x="213671" y="856509"/>
                </a:cubicBezTo>
                <a:cubicBezTo>
                  <a:pt x="213671" y="853411"/>
                  <a:pt x="210574" y="847214"/>
                  <a:pt x="207478" y="856509"/>
                </a:cubicBezTo>
                <a:cubicBezTo>
                  <a:pt x="201284" y="850312"/>
                  <a:pt x="213671" y="853411"/>
                  <a:pt x="213671" y="847214"/>
                </a:cubicBezTo>
                <a:cubicBezTo>
                  <a:pt x="213671" y="847214"/>
                  <a:pt x="213671" y="850312"/>
                  <a:pt x="213671" y="853411"/>
                </a:cubicBezTo>
                <a:cubicBezTo>
                  <a:pt x="222961" y="853411"/>
                  <a:pt x="210574" y="841017"/>
                  <a:pt x="216768" y="834820"/>
                </a:cubicBezTo>
                <a:cubicBezTo>
                  <a:pt x="216768" y="831721"/>
                  <a:pt x="213671" y="831721"/>
                  <a:pt x="210574" y="834820"/>
                </a:cubicBezTo>
                <a:cubicBezTo>
                  <a:pt x="204381" y="831721"/>
                  <a:pt x="210574" y="828623"/>
                  <a:pt x="207478" y="825524"/>
                </a:cubicBezTo>
                <a:cubicBezTo>
                  <a:pt x="204381" y="825524"/>
                  <a:pt x="207478" y="831721"/>
                  <a:pt x="201284" y="831721"/>
                </a:cubicBezTo>
                <a:cubicBezTo>
                  <a:pt x="201284" y="828623"/>
                  <a:pt x="204381" y="822425"/>
                  <a:pt x="201284" y="822425"/>
                </a:cubicBezTo>
                <a:cubicBezTo>
                  <a:pt x="201284" y="822425"/>
                  <a:pt x="201284" y="822425"/>
                  <a:pt x="204381" y="822425"/>
                </a:cubicBezTo>
                <a:cubicBezTo>
                  <a:pt x="207478" y="816228"/>
                  <a:pt x="198188" y="819327"/>
                  <a:pt x="201284" y="816228"/>
                </a:cubicBezTo>
                <a:cubicBezTo>
                  <a:pt x="195091" y="816228"/>
                  <a:pt x="198188" y="816228"/>
                  <a:pt x="191994" y="816228"/>
                </a:cubicBezTo>
                <a:cubicBezTo>
                  <a:pt x="195091" y="813130"/>
                  <a:pt x="204381" y="810031"/>
                  <a:pt x="207478" y="816228"/>
                </a:cubicBezTo>
                <a:cubicBezTo>
                  <a:pt x="198188" y="819327"/>
                  <a:pt x="216768" y="819327"/>
                  <a:pt x="210574" y="831721"/>
                </a:cubicBezTo>
                <a:cubicBezTo>
                  <a:pt x="216768" y="831721"/>
                  <a:pt x="213671" y="825524"/>
                  <a:pt x="222961" y="825524"/>
                </a:cubicBezTo>
                <a:cubicBezTo>
                  <a:pt x="216768" y="822425"/>
                  <a:pt x="213671" y="825524"/>
                  <a:pt x="216768" y="816228"/>
                </a:cubicBezTo>
                <a:cubicBezTo>
                  <a:pt x="213671" y="816228"/>
                  <a:pt x="213671" y="819327"/>
                  <a:pt x="213671" y="819327"/>
                </a:cubicBezTo>
                <a:cubicBezTo>
                  <a:pt x="210574" y="819327"/>
                  <a:pt x="210574" y="816228"/>
                  <a:pt x="210574" y="816228"/>
                </a:cubicBezTo>
                <a:cubicBezTo>
                  <a:pt x="213671" y="806933"/>
                  <a:pt x="222961" y="813130"/>
                  <a:pt x="229155" y="810031"/>
                </a:cubicBezTo>
                <a:cubicBezTo>
                  <a:pt x="219864" y="803834"/>
                  <a:pt x="229155" y="803834"/>
                  <a:pt x="222961" y="794539"/>
                </a:cubicBezTo>
                <a:cubicBezTo>
                  <a:pt x="219864" y="800736"/>
                  <a:pt x="213671" y="800736"/>
                  <a:pt x="207478" y="800736"/>
                </a:cubicBezTo>
                <a:cubicBezTo>
                  <a:pt x="210574" y="797637"/>
                  <a:pt x="204381" y="794539"/>
                  <a:pt x="198188" y="791440"/>
                </a:cubicBezTo>
                <a:cubicBezTo>
                  <a:pt x="198188" y="788342"/>
                  <a:pt x="204381" y="791440"/>
                  <a:pt x="204381" y="785243"/>
                </a:cubicBezTo>
                <a:cubicBezTo>
                  <a:pt x="207478" y="785243"/>
                  <a:pt x="204381" y="788342"/>
                  <a:pt x="204381" y="791440"/>
                </a:cubicBezTo>
                <a:cubicBezTo>
                  <a:pt x="210574" y="791440"/>
                  <a:pt x="207478" y="788342"/>
                  <a:pt x="210574" y="785243"/>
                </a:cubicBezTo>
                <a:cubicBezTo>
                  <a:pt x="207478" y="785243"/>
                  <a:pt x="201284" y="782145"/>
                  <a:pt x="201284" y="775948"/>
                </a:cubicBezTo>
                <a:cubicBezTo>
                  <a:pt x="210574" y="782145"/>
                  <a:pt x="204381" y="772849"/>
                  <a:pt x="216768" y="772849"/>
                </a:cubicBezTo>
                <a:cubicBezTo>
                  <a:pt x="216768" y="775948"/>
                  <a:pt x="210574" y="772849"/>
                  <a:pt x="210574" y="779046"/>
                </a:cubicBezTo>
                <a:cubicBezTo>
                  <a:pt x="210574" y="782145"/>
                  <a:pt x="216768" y="782145"/>
                  <a:pt x="216768" y="782145"/>
                </a:cubicBezTo>
                <a:cubicBezTo>
                  <a:pt x="222961" y="775948"/>
                  <a:pt x="219864" y="772849"/>
                  <a:pt x="226058" y="769751"/>
                </a:cubicBezTo>
                <a:cubicBezTo>
                  <a:pt x="229155" y="775948"/>
                  <a:pt x="232251" y="769751"/>
                  <a:pt x="238445" y="769751"/>
                </a:cubicBezTo>
                <a:cubicBezTo>
                  <a:pt x="235348" y="769751"/>
                  <a:pt x="232251" y="766652"/>
                  <a:pt x="226058" y="766652"/>
                </a:cubicBezTo>
                <a:cubicBezTo>
                  <a:pt x="229155" y="763554"/>
                  <a:pt x="229155" y="763554"/>
                  <a:pt x="226058" y="763554"/>
                </a:cubicBezTo>
                <a:cubicBezTo>
                  <a:pt x="226058" y="757357"/>
                  <a:pt x="232251" y="763554"/>
                  <a:pt x="235348" y="763554"/>
                </a:cubicBezTo>
                <a:cubicBezTo>
                  <a:pt x="238445" y="760455"/>
                  <a:pt x="235348" y="754258"/>
                  <a:pt x="241541" y="757357"/>
                </a:cubicBezTo>
                <a:cubicBezTo>
                  <a:pt x="235348" y="751160"/>
                  <a:pt x="241541" y="754258"/>
                  <a:pt x="232251" y="744963"/>
                </a:cubicBezTo>
                <a:cubicBezTo>
                  <a:pt x="235348" y="754258"/>
                  <a:pt x="222961" y="754258"/>
                  <a:pt x="222961" y="744963"/>
                </a:cubicBezTo>
                <a:cubicBezTo>
                  <a:pt x="222961" y="748061"/>
                  <a:pt x="216768" y="751160"/>
                  <a:pt x="216768" y="741864"/>
                </a:cubicBezTo>
                <a:cubicBezTo>
                  <a:pt x="213671" y="744963"/>
                  <a:pt x="213671" y="741864"/>
                  <a:pt x="204381" y="741864"/>
                </a:cubicBezTo>
                <a:cubicBezTo>
                  <a:pt x="210574" y="751160"/>
                  <a:pt x="222961" y="748061"/>
                  <a:pt x="226058" y="757357"/>
                </a:cubicBezTo>
                <a:cubicBezTo>
                  <a:pt x="216768" y="757357"/>
                  <a:pt x="204381" y="748061"/>
                  <a:pt x="198188" y="748061"/>
                </a:cubicBezTo>
                <a:cubicBezTo>
                  <a:pt x="195091" y="748061"/>
                  <a:pt x="198188" y="741864"/>
                  <a:pt x="198188" y="738766"/>
                </a:cubicBezTo>
                <a:cubicBezTo>
                  <a:pt x="195091" y="738766"/>
                  <a:pt x="188898" y="744963"/>
                  <a:pt x="188898" y="738766"/>
                </a:cubicBezTo>
                <a:cubicBezTo>
                  <a:pt x="182704" y="738766"/>
                  <a:pt x="188898" y="744963"/>
                  <a:pt x="185801" y="751160"/>
                </a:cubicBezTo>
                <a:cubicBezTo>
                  <a:pt x="182704" y="748061"/>
                  <a:pt x="182704" y="744963"/>
                  <a:pt x="185801" y="741864"/>
                </a:cubicBezTo>
                <a:cubicBezTo>
                  <a:pt x="179608" y="744963"/>
                  <a:pt x="176511" y="741864"/>
                  <a:pt x="167221" y="741864"/>
                </a:cubicBezTo>
                <a:cubicBezTo>
                  <a:pt x="167221" y="748061"/>
                  <a:pt x="173414" y="751160"/>
                  <a:pt x="176511" y="751160"/>
                </a:cubicBezTo>
                <a:cubicBezTo>
                  <a:pt x="179608" y="757357"/>
                  <a:pt x="173414" y="757357"/>
                  <a:pt x="170318" y="763554"/>
                </a:cubicBezTo>
                <a:cubicBezTo>
                  <a:pt x="167221" y="760455"/>
                  <a:pt x="170318" y="757357"/>
                  <a:pt x="167221" y="757357"/>
                </a:cubicBezTo>
                <a:cubicBezTo>
                  <a:pt x="164124" y="760455"/>
                  <a:pt x="164124" y="766652"/>
                  <a:pt x="161028" y="769751"/>
                </a:cubicBezTo>
                <a:lnTo>
                  <a:pt x="167221" y="766652"/>
                </a:lnTo>
                <a:lnTo>
                  <a:pt x="169156" y="773624"/>
                </a:lnTo>
                <a:cubicBezTo>
                  <a:pt x="169543" y="775948"/>
                  <a:pt x="170318" y="777497"/>
                  <a:pt x="173414" y="775948"/>
                </a:cubicBezTo>
                <a:cubicBezTo>
                  <a:pt x="170318" y="769751"/>
                  <a:pt x="176511" y="775948"/>
                  <a:pt x="176511" y="769751"/>
                </a:cubicBezTo>
                <a:cubicBezTo>
                  <a:pt x="174963" y="769751"/>
                  <a:pt x="174188" y="768976"/>
                  <a:pt x="173027" y="768202"/>
                </a:cubicBezTo>
                <a:lnTo>
                  <a:pt x="167221" y="766652"/>
                </a:lnTo>
                <a:lnTo>
                  <a:pt x="170318" y="765103"/>
                </a:lnTo>
                <a:cubicBezTo>
                  <a:pt x="173414" y="764328"/>
                  <a:pt x="176511" y="763554"/>
                  <a:pt x="179608" y="760455"/>
                </a:cubicBezTo>
                <a:cubicBezTo>
                  <a:pt x="182704" y="760455"/>
                  <a:pt x="182704" y="763554"/>
                  <a:pt x="179608" y="766652"/>
                </a:cubicBezTo>
                <a:cubicBezTo>
                  <a:pt x="188898" y="766652"/>
                  <a:pt x="179608" y="760455"/>
                  <a:pt x="179608" y="757357"/>
                </a:cubicBezTo>
                <a:cubicBezTo>
                  <a:pt x="185801" y="760455"/>
                  <a:pt x="188898" y="751160"/>
                  <a:pt x="191994" y="757357"/>
                </a:cubicBezTo>
                <a:cubicBezTo>
                  <a:pt x="201284" y="751160"/>
                  <a:pt x="182704" y="754258"/>
                  <a:pt x="188898" y="744963"/>
                </a:cubicBezTo>
                <a:cubicBezTo>
                  <a:pt x="191994" y="748061"/>
                  <a:pt x="198188" y="751160"/>
                  <a:pt x="198188" y="757357"/>
                </a:cubicBezTo>
                <a:cubicBezTo>
                  <a:pt x="191994" y="760455"/>
                  <a:pt x="182704" y="769751"/>
                  <a:pt x="188898" y="772849"/>
                </a:cubicBezTo>
                <a:cubicBezTo>
                  <a:pt x="188898" y="779046"/>
                  <a:pt x="182704" y="772849"/>
                  <a:pt x="185801" y="769751"/>
                </a:cubicBezTo>
                <a:cubicBezTo>
                  <a:pt x="179608" y="769751"/>
                  <a:pt x="176511" y="769751"/>
                  <a:pt x="176511" y="772849"/>
                </a:cubicBezTo>
                <a:cubicBezTo>
                  <a:pt x="179608" y="779046"/>
                  <a:pt x="179608" y="779046"/>
                  <a:pt x="179608" y="785243"/>
                </a:cubicBezTo>
                <a:cubicBezTo>
                  <a:pt x="176511" y="788342"/>
                  <a:pt x="173414" y="788342"/>
                  <a:pt x="170318" y="791440"/>
                </a:cubicBezTo>
                <a:cubicBezTo>
                  <a:pt x="173414" y="794539"/>
                  <a:pt x="179608" y="791440"/>
                  <a:pt x="179608" y="791440"/>
                </a:cubicBezTo>
                <a:cubicBezTo>
                  <a:pt x="182704" y="797637"/>
                  <a:pt x="170318" y="791440"/>
                  <a:pt x="167221" y="797637"/>
                </a:cubicBezTo>
                <a:cubicBezTo>
                  <a:pt x="164124" y="794539"/>
                  <a:pt x="157931" y="794539"/>
                  <a:pt x="157931" y="791440"/>
                </a:cubicBezTo>
                <a:cubicBezTo>
                  <a:pt x="161028" y="794539"/>
                  <a:pt x="167221" y="791440"/>
                  <a:pt x="167221" y="788342"/>
                </a:cubicBezTo>
                <a:cubicBezTo>
                  <a:pt x="161028" y="782145"/>
                  <a:pt x="148641" y="779046"/>
                  <a:pt x="139351" y="779046"/>
                </a:cubicBezTo>
                <a:cubicBezTo>
                  <a:pt x="136254" y="772849"/>
                  <a:pt x="148641" y="769751"/>
                  <a:pt x="136254" y="769751"/>
                </a:cubicBezTo>
                <a:cubicBezTo>
                  <a:pt x="139351" y="766652"/>
                  <a:pt x="136254" y="763554"/>
                  <a:pt x="142447" y="763554"/>
                </a:cubicBezTo>
                <a:cubicBezTo>
                  <a:pt x="139351" y="766652"/>
                  <a:pt x="142447" y="766652"/>
                  <a:pt x="145544" y="769751"/>
                </a:cubicBezTo>
                <a:cubicBezTo>
                  <a:pt x="148641" y="766652"/>
                  <a:pt x="148641" y="763554"/>
                  <a:pt x="148641" y="760455"/>
                </a:cubicBezTo>
                <a:cubicBezTo>
                  <a:pt x="148641" y="760455"/>
                  <a:pt x="139351" y="763554"/>
                  <a:pt x="133157" y="757357"/>
                </a:cubicBezTo>
                <a:cubicBezTo>
                  <a:pt x="126964" y="760455"/>
                  <a:pt x="136254" y="763554"/>
                  <a:pt x="133157" y="769751"/>
                </a:cubicBezTo>
                <a:cubicBezTo>
                  <a:pt x="133157" y="769751"/>
                  <a:pt x="130061" y="769751"/>
                  <a:pt x="126964" y="769751"/>
                </a:cubicBezTo>
                <a:cubicBezTo>
                  <a:pt x="126964" y="763554"/>
                  <a:pt x="130061" y="757357"/>
                  <a:pt x="126964" y="748061"/>
                </a:cubicBezTo>
                <a:cubicBezTo>
                  <a:pt x="123867" y="748061"/>
                  <a:pt x="126964" y="754258"/>
                  <a:pt x="126964" y="757357"/>
                </a:cubicBezTo>
                <a:cubicBezTo>
                  <a:pt x="120771" y="754258"/>
                  <a:pt x="120771" y="741864"/>
                  <a:pt x="123867" y="735667"/>
                </a:cubicBezTo>
                <a:cubicBezTo>
                  <a:pt x="123867" y="735667"/>
                  <a:pt x="126964" y="738766"/>
                  <a:pt x="130061" y="738766"/>
                </a:cubicBezTo>
                <a:cubicBezTo>
                  <a:pt x="130061" y="732569"/>
                  <a:pt x="123867" y="726372"/>
                  <a:pt x="126964" y="723273"/>
                </a:cubicBezTo>
                <a:cubicBezTo>
                  <a:pt x="123867" y="720175"/>
                  <a:pt x="123867" y="726372"/>
                  <a:pt x="123867" y="729470"/>
                </a:cubicBezTo>
                <a:cubicBezTo>
                  <a:pt x="117674" y="732569"/>
                  <a:pt x="120771" y="723273"/>
                  <a:pt x="117674" y="723273"/>
                </a:cubicBezTo>
                <a:cubicBezTo>
                  <a:pt x="111481" y="726372"/>
                  <a:pt x="120771" y="729470"/>
                  <a:pt x="120771" y="732569"/>
                </a:cubicBezTo>
                <a:cubicBezTo>
                  <a:pt x="117674" y="732569"/>
                  <a:pt x="117674" y="735667"/>
                  <a:pt x="117674" y="738766"/>
                </a:cubicBezTo>
                <a:cubicBezTo>
                  <a:pt x="114577" y="738766"/>
                  <a:pt x="111481" y="732569"/>
                  <a:pt x="117674" y="732569"/>
                </a:cubicBezTo>
                <a:cubicBezTo>
                  <a:pt x="117674" y="729470"/>
                  <a:pt x="114577" y="726372"/>
                  <a:pt x="108384" y="726372"/>
                </a:cubicBezTo>
                <a:cubicBezTo>
                  <a:pt x="108384" y="720175"/>
                  <a:pt x="114577" y="723273"/>
                  <a:pt x="114577" y="720175"/>
                </a:cubicBezTo>
                <a:cubicBezTo>
                  <a:pt x="114577" y="713978"/>
                  <a:pt x="108384" y="717076"/>
                  <a:pt x="108384" y="707781"/>
                </a:cubicBezTo>
                <a:cubicBezTo>
                  <a:pt x="108384" y="723273"/>
                  <a:pt x="102191" y="713978"/>
                  <a:pt x="95997" y="710879"/>
                </a:cubicBezTo>
                <a:cubicBezTo>
                  <a:pt x="95997" y="704682"/>
                  <a:pt x="99094" y="710879"/>
                  <a:pt x="102191" y="710879"/>
                </a:cubicBezTo>
                <a:cubicBezTo>
                  <a:pt x="105287" y="710879"/>
                  <a:pt x="99094" y="707781"/>
                  <a:pt x="102191" y="704682"/>
                </a:cubicBezTo>
                <a:cubicBezTo>
                  <a:pt x="99094" y="704682"/>
                  <a:pt x="92901" y="704682"/>
                  <a:pt x="89804" y="701584"/>
                </a:cubicBezTo>
                <a:cubicBezTo>
                  <a:pt x="92901" y="698485"/>
                  <a:pt x="99094" y="704682"/>
                  <a:pt x="102191" y="701584"/>
                </a:cubicBezTo>
                <a:cubicBezTo>
                  <a:pt x="105287" y="695387"/>
                  <a:pt x="95997" y="698485"/>
                  <a:pt x="99094" y="692288"/>
                </a:cubicBezTo>
                <a:cubicBezTo>
                  <a:pt x="105287" y="692288"/>
                  <a:pt x="102191" y="686091"/>
                  <a:pt x="102191" y="686091"/>
                </a:cubicBezTo>
                <a:cubicBezTo>
                  <a:pt x="105287" y="686091"/>
                  <a:pt x="105287" y="689190"/>
                  <a:pt x="105287" y="689190"/>
                </a:cubicBezTo>
                <a:cubicBezTo>
                  <a:pt x="108384" y="689190"/>
                  <a:pt x="108384" y="689190"/>
                  <a:pt x="108384" y="689190"/>
                </a:cubicBezTo>
                <a:cubicBezTo>
                  <a:pt x="111481" y="682993"/>
                  <a:pt x="102191" y="686091"/>
                  <a:pt x="102191" y="679894"/>
                </a:cubicBezTo>
                <a:cubicBezTo>
                  <a:pt x="108384" y="679894"/>
                  <a:pt x="108384" y="679894"/>
                  <a:pt x="111481" y="679894"/>
                </a:cubicBezTo>
                <a:cubicBezTo>
                  <a:pt x="114577" y="673697"/>
                  <a:pt x="111481" y="673697"/>
                  <a:pt x="108384" y="670599"/>
                </a:cubicBezTo>
                <a:cubicBezTo>
                  <a:pt x="105287" y="676796"/>
                  <a:pt x="99094" y="676796"/>
                  <a:pt x="92901" y="679894"/>
                </a:cubicBezTo>
                <a:cubicBezTo>
                  <a:pt x="92901" y="676796"/>
                  <a:pt x="89804" y="676796"/>
                  <a:pt x="89804" y="676796"/>
                </a:cubicBezTo>
                <a:cubicBezTo>
                  <a:pt x="95997" y="673697"/>
                  <a:pt x="92901" y="664402"/>
                  <a:pt x="92901" y="661303"/>
                </a:cubicBezTo>
                <a:cubicBezTo>
                  <a:pt x="92901" y="658205"/>
                  <a:pt x="95997" y="658205"/>
                  <a:pt x="99094" y="658205"/>
                </a:cubicBezTo>
                <a:cubicBezTo>
                  <a:pt x="99094" y="655106"/>
                  <a:pt x="99094" y="648909"/>
                  <a:pt x="99094" y="645811"/>
                </a:cubicBezTo>
                <a:cubicBezTo>
                  <a:pt x="95997" y="645811"/>
                  <a:pt x="95997" y="645811"/>
                  <a:pt x="95997" y="645811"/>
                </a:cubicBezTo>
                <a:cubicBezTo>
                  <a:pt x="89804" y="652008"/>
                  <a:pt x="95997" y="661303"/>
                  <a:pt x="83611" y="661303"/>
                </a:cubicBezTo>
                <a:cubicBezTo>
                  <a:pt x="86707" y="658205"/>
                  <a:pt x="86707" y="655106"/>
                  <a:pt x="80514" y="655106"/>
                </a:cubicBezTo>
                <a:cubicBezTo>
                  <a:pt x="77417" y="655106"/>
                  <a:pt x="80514" y="661303"/>
                  <a:pt x="77417" y="664402"/>
                </a:cubicBezTo>
                <a:cubicBezTo>
                  <a:pt x="74320" y="661303"/>
                  <a:pt x="74320" y="661303"/>
                  <a:pt x="68127" y="661303"/>
                </a:cubicBezTo>
                <a:cubicBezTo>
                  <a:pt x="74320" y="658205"/>
                  <a:pt x="68127" y="648909"/>
                  <a:pt x="77417" y="648909"/>
                </a:cubicBezTo>
                <a:cubicBezTo>
                  <a:pt x="77417" y="655106"/>
                  <a:pt x="80514" y="645811"/>
                  <a:pt x="83611" y="652008"/>
                </a:cubicBezTo>
                <a:cubicBezTo>
                  <a:pt x="83611" y="648909"/>
                  <a:pt x="86707" y="642712"/>
                  <a:pt x="86707" y="652008"/>
                </a:cubicBezTo>
                <a:cubicBezTo>
                  <a:pt x="92901" y="652008"/>
                  <a:pt x="89804" y="645811"/>
                  <a:pt x="89804" y="642712"/>
                </a:cubicBezTo>
                <a:cubicBezTo>
                  <a:pt x="77417" y="645811"/>
                  <a:pt x="74320" y="627220"/>
                  <a:pt x="74320" y="614826"/>
                </a:cubicBezTo>
                <a:cubicBezTo>
                  <a:pt x="68127" y="621023"/>
                  <a:pt x="74320" y="627220"/>
                  <a:pt x="71224" y="636515"/>
                </a:cubicBezTo>
                <a:cubicBezTo>
                  <a:pt x="65030" y="639614"/>
                  <a:pt x="68127" y="617924"/>
                  <a:pt x="65030" y="630318"/>
                </a:cubicBezTo>
                <a:cubicBezTo>
                  <a:pt x="58837" y="624121"/>
                  <a:pt x="74320" y="614826"/>
                  <a:pt x="71224" y="608629"/>
                </a:cubicBezTo>
                <a:cubicBezTo>
                  <a:pt x="80514" y="599333"/>
                  <a:pt x="77417" y="621023"/>
                  <a:pt x="83611" y="621023"/>
                </a:cubicBezTo>
                <a:cubicBezTo>
                  <a:pt x="80514" y="624121"/>
                  <a:pt x="80514" y="633417"/>
                  <a:pt x="86707" y="639614"/>
                </a:cubicBezTo>
                <a:cubicBezTo>
                  <a:pt x="92901" y="639614"/>
                  <a:pt x="89804" y="627220"/>
                  <a:pt x="83611" y="627220"/>
                </a:cubicBezTo>
                <a:cubicBezTo>
                  <a:pt x="80514" y="627220"/>
                  <a:pt x="89804" y="627220"/>
                  <a:pt x="92901" y="624121"/>
                </a:cubicBezTo>
                <a:cubicBezTo>
                  <a:pt x="92901" y="617924"/>
                  <a:pt x="95997" y="617924"/>
                  <a:pt x="95997" y="611727"/>
                </a:cubicBezTo>
                <a:cubicBezTo>
                  <a:pt x="92901" y="608629"/>
                  <a:pt x="89804" y="608629"/>
                  <a:pt x="83611" y="608629"/>
                </a:cubicBezTo>
                <a:cubicBezTo>
                  <a:pt x="83611" y="602432"/>
                  <a:pt x="89804" y="602432"/>
                  <a:pt x="92901" y="599333"/>
                </a:cubicBezTo>
                <a:cubicBezTo>
                  <a:pt x="86707" y="593136"/>
                  <a:pt x="80514" y="605530"/>
                  <a:pt x="74320" y="599333"/>
                </a:cubicBezTo>
                <a:cubicBezTo>
                  <a:pt x="71224" y="602432"/>
                  <a:pt x="71224" y="605530"/>
                  <a:pt x="68127" y="602432"/>
                </a:cubicBezTo>
                <a:cubicBezTo>
                  <a:pt x="68127" y="605530"/>
                  <a:pt x="65030" y="611727"/>
                  <a:pt x="68127" y="611727"/>
                </a:cubicBezTo>
                <a:cubicBezTo>
                  <a:pt x="68127" y="614826"/>
                  <a:pt x="61934" y="611727"/>
                  <a:pt x="61934" y="611727"/>
                </a:cubicBezTo>
                <a:cubicBezTo>
                  <a:pt x="61934" y="614826"/>
                  <a:pt x="61934" y="614826"/>
                  <a:pt x="65030" y="614826"/>
                </a:cubicBezTo>
                <a:cubicBezTo>
                  <a:pt x="65030" y="621023"/>
                  <a:pt x="58837" y="614826"/>
                  <a:pt x="58837" y="614826"/>
                </a:cubicBezTo>
                <a:cubicBezTo>
                  <a:pt x="52644" y="614826"/>
                  <a:pt x="58837" y="621023"/>
                  <a:pt x="55740" y="624121"/>
                </a:cubicBezTo>
                <a:cubicBezTo>
                  <a:pt x="43354" y="624121"/>
                  <a:pt x="43354" y="614826"/>
                  <a:pt x="40257" y="611727"/>
                </a:cubicBezTo>
                <a:cubicBezTo>
                  <a:pt x="43354" y="605530"/>
                  <a:pt x="43354" y="608629"/>
                  <a:pt x="46450" y="608629"/>
                </a:cubicBezTo>
                <a:cubicBezTo>
                  <a:pt x="43354" y="602432"/>
                  <a:pt x="46450" y="596235"/>
                  <a:pt x="46450" y="583841"/>
                </a:cubicBezTo>
                <a:cubicBezTo>
                  <a:pt x="49547" y="583841"/>
                  <a:pt x="49547" y="583841"/>
                  <a:pt x="52644" y="583841"/>
                </a:cubicBezTo>
                <a:cubicBezTo>
                  <a:pt x="52644" y="586939"/>
                  <a:pt x="55740" y="586939"/>
                  <a:pt x="55740" y="590038"/>
                </a:cubicBezTo>
                <a:cubicBezTo>
                  <a:pt x="58837" y="586939"/>
                  <a:pt x="65030" y="577644"/>
                  <a:pt x="61934" y="571447"/>
                </a:cubicBezTo>
                <a:cubicBezTo>
                  <a:pt x="61934" y="574545"/>
                  <a:pt x="55740" y="574545"/>
                  <a:pt x="58837" y="580742"/>
                </a:cubicBezTo>
                <a:cubicBezTo>
                  <a:pt x="49547" y="583841"/>
                  <a:pt x="49547" y="577644"/>
                  <a:pt x="43354" y="577644"/>
                </a:cubicBezTo>
                <a:cubicBezTo>
                  <a:pt x="40257" y="568348"/>
                  <a:pt x="46450" y="571447"/>
                  <a:pt x="49547" y="571447"/>
                </a:cubicBezTo>
                <a:cubicBezTo>
                  <a:pt x="49547" y="565250"/>
                  <a:pt x="46450" y="555954"/>
                  <a:pt x="37160" y="549757"/>
                </a:cubicBezTo>
                <a:cubicBezTo>
                  <a:pt x="34064" y="559053"/>
                  <a:pt x="30967" y="565250"/>
                  <a:pt x="18580" y="562151"/>
                </a:cubicBezTo>
                <a:cubicBezTo>
                  <a:pt x="15484" y="555954"/>
                  <a:pt x="21677" y="559053"/>
                  <a:pt x="21677" y="559053"/>
                </a:cubicBezTo>
                <a:cubicBezTo>
                  <a:pt x="24774" y="552856"/>
                  <a:pt x="15484" y="559053"/>
                  <a:pt x="18580" y="552856"/>
                </a:cubicBezTo>
                <a:cubicBezTo>
                  <a:pt x="15484" y="552856"/>
                  <a:pt x="9290" y="552856"/>
                  <a:pt x="9290" y="559053"/>
                </a:cubicBezTo>
                <a:cubicBezTo>
                  <a:pt x="9290" y="562151"/>
                  <a:pt x="9290" y="552856"/>
                  <a:pt x="6193" y="549757"/>
                </a:cubicBezTo>
                <a:cubicBezTo>
                  <a:pt x="3097" y="549757"/>
                  <a:pt x="3097" y="555954"/>
                  <a:pt x="0" y="555954"/>
                </a:cubicBezTo>
                <a:cubicBezTo>
                  <a:pt x="0" y="552856"/>
                  <a:pt x="3097" y="549757"/>
                  <a:pt x="3097" y="540462"/>
                </a:cubicBezTo>
                <a:cubicBezTo>
                  <a:pt x="9290" y="537363"/>
                  <a:pt x="18580" y="534265"/>
                  <a:pt x="18580" y="524969"/>
                </a:cubicBezTo>
                <a:cubicBezTo>
                  <a:pt x="21677" y="524969"/>
                  <a:pt x="24774" y="524969"/>
                  <a:pt x="24774" y="528068"/>
                </a:cubicBezTo>
                <a:cubicBezTo>
                  <a:pt x="30967" y="518772"/>
                  <a:pt x="18580" y="512575"/>
                  <a:pt x="27870" y="506378"/>
                </a:cubicBezTo>
                <a:cubicBezTo>
                  <a:pt x="24774" y="503280"/>
                  <a:pt x="21677" y="503280"/>
                  <a:pt x="21677" y="506378"/>
                </a:cubicBezTo>
                <a:cubicBezTo>
                  <a:pt x="18580" y="506378"/>
                  <a:pt x="27870" y="500181"/>
                  <a:pt x="21677" y="497083"/>
                </a:cubicBezTo>
                <a:cubicBezTo>
                  <a:pt x="27870" y="493984"/>
                  <a:pt x="27870" y="506378"/>
                  <a:pt x="34064" y="509477"/>
                </a:cubicBezTo>
                <a:cubicBezTo>
                  <a:pt x="40257" y="500181"/>
                  <a:pt x="30967" y="500181"/>
                  <a:pt x="37160" y="490886"/>
                </a:cubicBezTo>
                <a:cubicBezTo>
                  <a:pt x="40257" y="490886"/>
                  <a:pt x="40257" y="493984"/>
                  <a:pt x="43354" y="497083"/>
                </a:cubicBezTo>
                <a:cubicBezTo>
                  <a:pt x="43354" y="497083"/>
                  <a:pt x="46450" y="487787"/>
                  <a:pt x="46450" y="497083"/>
                </a:cubicBezTo>
                <a:cubicBezTo>
                  <a:pt x="43354" y="500181"/>
                  <a:pt x="40257" y="497083"/>
                  <a:pt x="40257" y="497083"/>
                </a:cubicBezTo>
                <a:cubicBezTo>
                  <a:pt x="40257" y="500181"/>
                  <a:pt x="43354" y="503280"/>
                  <a:pt x="46450" y="506378"/>
                </a:cubicBezTo>
                <a:cubicBezTo>
                  <a:pt x="46450" y="506378"/>
                  <a:pt x="49547" y="503280"/>
                  <a:pt x="46450" y="497083"/>
                </a:cubicBezTo>
                <a:cubicBezTo>
                  <a:pt x="46450" y="497083"/>
                  <a:pt x="46450" y="493984"/>
                  <a:pt x="49547" y="493984"/>
                </a:cubicBezTo>
                <a:cubicBezTo>
                  <a:pt x="49547" y="487787"/>
                  <a:pt x="43354" y="490886"/>
                  <a:pt x="43354" y="487787"/>
                </a:cubicBezTo>
                <a:cubicBezTo>
                  <a:pt x="40257" y="484689"/>
                  <a:pt x="43354" y="481590"/>
                  <a:pt x="43354" y="478491"/>
                </a:cubicBezTo>
                <a:cubicBezTo>
                  <a:pt x="49547" y="481590"/>
                  <a:pt x="46450" y="484689"/>
                  <a:pt x="46450" y="487787"/>
                </a:cubicBezTo>
                <a:cubicBezTo>
                  <a:pt x="46450" y="487787"/>
                  <a:pt x="49547" y="484689"/>
                  <a:pt x="49547" y="484689"/>
                </a:cubicBezTo>
                <a:cubicBezTo>
                  <a:pt x="52644" y="481590"/>
                  <a:pt x="49547" y="478491"/>
                  <a:pt x="46450" y="478491"/>
                </a:cubicBezTo>
                <a:cubicBezTo>
                  <a:pt x="49547" y="472294"/>
                  <a:pt x="52644" y="481590"/>
                  <a:pt x="55740" y="481590"/>
                </a:cubicBezTo>
                <a:cubicBezTo>
                  <a:pt x="61934" y="472294"/>
                  <a:pt x="68127" y="478491"/>
                  <a:pt x="74320" y="469196"/>
                </a:cubicBezTo>
                <a:cubicBezTo>
                  <a:pt x="71224" y="466097"/>
                  <a:pt x="77417" y="459900"/>
                  <a:pt x="74320" y="456802"/>
                </a:cubicBezTo>
                <a:cubicBezTo>
                  <a:pt x="65030" y="462999"/>
                  <a:pt x="68127" y="459900"/>
                  <a:pt x="58837" y="459900"/>
                </a:cubicBezTo>
                <a:cubicBezTo>
                  <a:pt x="58837" y="456802"/>
                  <a:pt x="58837" y="456802"/>
                  <a:pt x="58837" y="453703"/>
                </a:cubicBezTo>
                <a:cubicBezTo>
                  <a:pt x="58837" y="450605"/>
                  <a:pt x="61934" y="450605"/>
                  <a:pt x="61934" y="450605"/>
                </a:cubicBezTo>
                <a:cubicBezTo>
                  <a:pt x="58837" y="444408"/>
                  <a:pt x="58837" y="444408"/>
                  <a:pt x="58837" y="438211"/>
                </a:cubicBezTo>
                <a:cubicBezTo>
                  <a:pt x="58837" y="435112"/>
                  <a:pt x="61934" y="441309"/>
                  <a:pt x="61934" y="435112"/>
                </a:cubicBezTo>
                <a:cubicBezTo>
                  <a:pt x="65030" y="438211"/>
                  <a:pt x="68127" y="441309"/>
                  <a:pt x="65030" y="444408"/>
                </a:cubicBezTo>
                <a:cubicBezTo>
                  <a:pt x="68127" y="444408"/>
                  <a:pt x="68127" y="441309"/>
                  <a:pt x="71224" y="441309"/>
                </a:cubicBezTo>
                <a:cubicBezTo>
                  <a:pt x="68127" y="438211"/>
                  <a:pt x="65030" y="438211"/>
                  <a:pt x="68127" y="435112"/>
                </a:cubicBezTo>
                <a:cubicBezTo>
                  <a:pt x="74320" y="435112"/>
                  <a:pt x="74320" y="441309"/>
                  <a:pt x="71224" y="447506"/>
                </a:cubicBezTo>
                <a:cubicBezTo>
                  <a:pt x="77417" y="447506"/>
                  <a:pt x="77417" y="444408"/>
                  <a:pt x="80514" y="444408"/>
                </a:cubicBezTo>
                <a:cubicBezTo>
                  <a:pt x="80514" y="441309"/>
                  <a:pt x="77417" y="441309"/>
                  <a:pt x="80514" y="441309"/>
                </a:cubicBezTo>
                <a:cubicBezTo>
                  <a:pt x="71224" y="438211"/>
                  <a:pt x="71224" y="425817"/>
                  <a:pt x="65030" y="419620"/>
                </a:cubicBezTo>
                <a:cubicBezTo>
                  <a:pt x="74320" y="419620"/>
                  <a:pt x="77417" y="413423"/>
                  <a:pt x="89804" y="413423"/>
                </a:cubicBezTo>
                <a:cubicBezTo>
                  <a:pt x="86707" y="410324"/>
                  <a:pt x="86707" y="401029"/>
                  <a:pt x="80514" y="401029"/>
                </a:cubicBezTo>
                <a:cubicBezTo>
                  <a:pt x="80514" y="397930"/>
                  <a:pt x="89804" y="394832"/>
                  <a:pt x="86707" y="394832"/>
                </a:cubicBezTo>
                <a:cubicBezTo>
                  <a:pt x="86707" y="391733"/>
                  <a:pt x="89804" y="394832"/>
                  <a:pt x="89804" y="391733"/>
                </a:cubicBezTo>
                <a:cubicBezTo>
                  <a:pt x="92901" y="394832"/>
                  <a:pt x="89804" y="394832"/>
                  <a:pt x="89804" y="397930"/>
                </a:cubicBezTo>
                <a:cubicBezTo>
                  <a:pt x="95997" y="394832"/>
                  <a:pt x="99094" y="401029"/>
                  <a:pt x="95997" y="404127"/>
                </a:cubicBezTo>
                <a:cubicBezTo>
                  <a:pt x="99094" y="401029"/>
                  <a:pt x="102191" y="397930"/>
                  <a:pt x="108384" y="401029"/>
                </a:cubicBezTo>
                <a:cubicBezTo>
                  <a:pt x="111481" y="401029"/>
                  <a:pt x="108384" y="394832"/>
                  <a:pt x="111481" y="391733"/>
                </a:cubicBezTo>
                <a:cubicBezTo>
                  <a:pt x="111481" y="388635"/>
                  <a:pt x="111481" y="388635"/>
                  <a:pt x="111481" y="388635"/>
                </a:cubicBezTo>
                <a:cubicBezTo>
                  <a:pt x="102191" y="391733"/>
                  <a:pt x="99094" y="385536"/>
                  <a:pt x="92901" y="385536"/>
                </a:cubicBezTo>
                <a:cubicBezTo>
                  <a:pt x="92901" y="385536"/>
                  <a:pt x="92901" y="385536"/>
                  <a:pt x="95997" y="385536"/>
                </a:cubicBezTo>
                <a:cubicBezTo>
                  <a:pt x="105287" y="388635"/>
                  <a:pt x="102191" y="382438"/>
                  <a:pt x="108384" y="382438"/>
                </a:cubicBezTo>
                <a:cubicBezTo>
                  <a:pt x="102191" y="379339"/>
                  <a:pt x="111481" y="379339"/>
                  <a:pt x="111481" y="373142"/>
                </a:cubicBezTo>
                <a:cubicBezTo>
                  <a:pt x="114577" y="370044"/>
                  <a:pt x="114577" y="373142"/>
                  <a:pt x="114577" y="376241"/>
                </a:cubicBezTo>
                <a:cubicBezTo>
                  <a:pt x="117674" y="373142"/>
                  <a:pt x="117674" y="366945"/>
                  <a:pt x="123867" y="370044"/>
                </a:cubicBezTo>
                <a:cubicBezTo>
                  <a:pt x="123867" y="366945"/>
                  <a:pt x="123867" y="366945"/>
                  <a:pt x="123867" y="363847"/>
                </a:cubicBezTo>
                <a:cubicBezTo>
                  <a:pt x="120771" y="363847"/>
                  <a:pt x="117674" y="363847"/>
                  <a:pt x="117674" y="354551"/>
                </a:cubicBezTo>
                <a:cubicBezTo>
                  <a:pt x="130061" y="363847"/>
                  <a:pt x="120771" y="329763"/>
                  <a:pt x="130061" y="339059"/>
                </a:cubicBezTo>
                <a:cubicBezTo>
                  <a:pt x="136254" y="342157"/>
                  <a:pt x="130061" y="332862"/>
                  <a:pt x="133157" y="332862"/>
                </a:cubicBezTo>
                <a:cubicBezTo>
                  <a:pt x="130061" y="329763"/>
                  <a:pt x="126964" y="329763"/>
                  <a:pt x="114577" y="326665"/>
                </a:cubicBezTo>
                <a:cubicBezTo>
                  <a:pt x="114577" y="329763"/>
                  <a:pt x="117674" y="329763"/>
                  <a:pt x="120771" y="329763"/>
                </a:cubicBezTo>
                <a:cubicBezTo>
                  <a:pt x="117674" y="335960"/>
                  <a:pt x="114577" y="326665"/>
                  <a:pt x="111481" y="329763"/>
                </a:cubicBezTo>
                <a:cubicBezTo>
                  <a:pt x="120771" y="314271"/>
                  <a:pt x="108384" y="295680"/>
                  <a:pt x="126964" y="298778"/>
                </a:cubicBezTo>
                <a:cubicBezTo>
                  <a:pt x="126964" y="295680"/>
                  <a:pt x="126964" y="292581"/>
                  <a:pt x="126964" y="289483"/>
                </a:cubicBezTo>
                <a:cubicBezTo>
                  <a:pt x="126964" y="289483"/>
                  <a:pt x="123867" y="286384"/>
                  <a:pt x="120771" y="286384"/>
                </a:cubicBezTo>
                <a:cubicBezTo>
                  <a:pt x="123867" y="283286"/>
                  <a:pt x="123867" y="277089"/>
                  <a:pt x="126964" y="273990"/>
                </a:cubicBezTo>
                <a:cubicBezTo>
                  <a:pt x="126964" y="273990"/>
                  <a:pt x="120771" y="280187"/>
                  <a:pt x="114577" y="273990"/>
                </a:cubicBezTo>
                <a:cubicBezTo>
                  <a:pt x="123867" y="270892"/>
                  <a:pt x="126964" y="264695"/>
                  <a:pt x="133157" y="261596"/>
                </a:cubicBezTo>
                <a:cubicBezTo>
                  <a:pt x="133157" y="258498"/>
                  <a:pt x="130061" y="257723"/>
                  <a:pt x="127738" y="256561"/>
                </a:cubicBezTo>
                <a:lnTo>
                  <a:pt x="127594" y="255189"/>
                </a:lnTo>
                <a:lnTo>
                  <a:pt x="131609" y="253850"/>
                </a:lnTo>
                <a:cubicBezTo>
                  <a:pt x="132383" y="252301"/>
                  <a:pt x="133157" y="250751"/>
                  <a:pt x="136254" y="252301"/>
                </a:cubicBezTo>
                <a:cubicBezTo>
                  <a:pt x="133157" y="255399"/>
                  <a:pt x="133157" y="264695"/>
                  <a:pt x="139351" y="261596"/>
                </a:cubicBezTo>
                <a:cubicBezTo>
                  <a:pt x="142447" y="258498"/>
                  <a:pt x="136254" y="252301"/>
                  <a:pt x="139351" y="252301"/>
                </a:cubicBezTo>
                <a:cubicBezTo>
                  <a:pt x="139351" y="252301"/>
                  <a:pt x="142447" y="255399"/>
                  <a:pt x="142447" y="252301"/>
                </a:cubicBezTo>
                <a:cubicBezTo>
                  <a:pt x="139351" y="249202"/>
                  <a:pt x="133157" y="252301"/>
                  <a:pt x="133157" y="249202"/>
                </a:cubicBezTo>
                <a:cubicBezTo>
                  <a:pt x="133157" y="250751"/>
                  <a:pt x="131609" y="251526"/>
                  <a:pt x="130061" y="252301"/>
                </a:cubicBezTo>
                <a:lnTo>
                  <a:pt x="127554" y="254809"/>
                </a:lnTo>
                <a:lnTo>
                  <a:pt x="126964" y="249202"/>
                </a:lnTo>
                <a:cubicBezTo>
                  <a:pt x="123867" y="249202"/>
                  <a:pt x="123867" y="252301"/>
                  <a:pt x="120771" y="252301"/>
                </a:cubicBezTo>
                <a:cubicBezTo>
                  <a:pt x="120771" y="246104"/>
                  <a:pt x="130061" y="249202"/>
                  <a:pt x="126964" y="243005"/>
                </a:cubicBezTo>
                <a:cubicBezTo>
                  <a:pt x="139351" y="243005"/>
                  <a:pt x="130061" y="227513"/>
                  <a:pt x="139351" y="218217"/>
                </a:cubicBezTo>
                <a:cubicBezTo>
                  <a:pt x="139351" y="212020"/>
                  <a:pt x="133157" y="221316"/>
                  <a:pt x="133157" y="218217"/>
                </a:cubicBezTo>
                <a:cubicBezTo>
                  <a:pt x="133157" y="212020"/>
                  <a:pt x="139351" y="212020"/>
                  <a:pt x="142447" y="208922"/>
                </a:cubicBezTo>
                <a:cubicBezTo>
                  <a:pt x="142447" y="202725"/>
                  <a:pt x="133157" y="199626"/>
                  <a:pt x="133157" y="190331"/>
                </a:cubicBezTo>
                <a:cubicBezTo>
                  <a:pt x="139351" y="196528"/>
                  <a:pt x="148641" y="208922"/>
                  <a:pt x="148641" y="215119"/>
                </a:cubicBezTo>
                <a:cubicBezTo>
                  <a:pt x="151737" y="218217"/>
                  <a:pt x="154834" y="215119"/>
                  <a:pt x="157931" y="221316"/>
                </a:cubicBezTo>
                <a:cubicBezTo>
                  <a:pt x="164124" y="218217"/>
                  <a:pt x="157931" y="212020"/>
                  <a:pt x="151737" y="212020"/>
                </a:cubicBezTo>
                <a:cubicBezTo>
                  <a:pt x="151737" y="208922"/>
                  <a:pt x="151737" y="205823"/>
                  <a:pt x="151737" y="205823"/>
                </a:cubicBezTo>
                <a:cubicBezTo>
                  <a:pt x="157931" y="202725"/>
                  <a:pt x="154834" y="205823"/>
                  <a:pt x="161028" y="205823"/>
                </a:cubicBezTo>
                <a:cubicBezTo>
                  <a:pt x="151737" y="193429"/>
                  <a:pt x="167221" y="205823"/>
                  <a:pt x="164124" y="193429"/>
                </a:cubicBezTo>
                <a:cubicBezTo>
                  <a:pt x="167221" y="193429"/>
                  <a:pt x="167221" y="196528"/>
                  <a:pt x="167221" y="199626"/>
                </a:cubicBezTo>
                <a:cubicBezTo>
                  <a:pt x="173414" y="199626"/>
                  <a:pt x="173414" y="202725"/>
                  <a:pt x="176511" y="199626"/>
                </a:cubicBezTo>
                <a:cubicBezTo>
                  <a:pt x="176511" y="196528"/>
                  <a:pt x="170318" y="196528"/>
                  <a:pt x="167221" y="193429"/>
                </a:cubicBezTo>
                <a:cubicBezTo>
                  <a:pt x="170318" y="181035"/>
                  <a:pt x="173414" y="174838"/>
                  <a:pt x="164124" y="168641"/>
                </a:cubicBezTo>
                <a:cubicBezTo>
                  <a:pt x="167221" y="162444"/>
                  <a:pt x="176511" y="159346"/>
                  <a:pt x="179608" y="165543"/>
                </a:cubicBezTo>
                <a:cubicBezTo>
                  <a:pt x="182704" y="165543"/>
                  <a:pt x="182704" y="162444"/>
                  <a:pt x="185801" y="162444"/>
                </a:cubicBezTo>
                <a:cubicBezTo>
                  <a:pt x="185801" y="156247"/>
                  <a:pt x="179608" y="156247"/>
                  <a:pt x="176511" y="153149"/>
                </a:cubicBezTo>
                <a:cubicBezTo>
                  <a:pt x="176511" y="150050"/>
                  <a:pt x="179608" y="153149"/>
                  <a:pt x="179608" y="150050"/>
                </a:cubicBezTo>
                <a:cubicBezTo>
                  <a:pt x="185801" y="153149"/>
                  <a:pt x="182704" y="159346"/>
                  <a:pt x="191994" y="156247"/>
                </a:cubicBezTo>
                <a:cubicBezTo>
                  <a:pt x="195091" y="156247"/>
                  <a:pt x="191994" y="153149"/>
                  <a:pt x="198188" y="153149"/>
                </a:cubicBezTo>
                <a:cubicBezTo>
                  <a:pt x="201284" y="146951"/>
                  <a:pt x="195091" y="146951"/>
                  <a:pt x="195091" y="143853"/>
                </a:cubicBezTo>
                <a:cubicBezTo>
                  <a:pt x="198188" y="143853"/>
                  <a:pt x="201284" y="140754"/>
                  <a:pt x="204381" y="140754"/>
                </a:cubicBezTo>
                <a:cubicBezTo>
                  <a:pt x="207478" y="140754"/>
                  <a:pt x="204381" y="143853"/>
                  <a:pt x="204381" y="146951"/>
                </a:cubicBezTo>
                <a:cubicBezTo>
                  <a:pt x="207478" y="140754"/>
                  <a:pt x="213671" y="140754"/>
                  <a:pt x="216768" y="134557"/>
                </a:cubicBezTo>
                <a:cubicBezTo>
                  <a:pt x="216768" y="140754"/>
                  <a:pt x="222961" y="140754"/>
                  <a:pt x="226058" y="143853"/>
                </a:cubicBezTo>
                <a:cubicBezTo>
                  <a:pt x="229155" y="137656"/>
                  <a:pt x="232251" y="140754"/>
                  <a:pt x="232251" y="143853"/>
                </a:cubicBezTo>
                <a:cubicBezTo>
                  <a:pt x="238445" y="143853"/>
                  <a:pt x="232251" y="131459"/>
                  <a:pt x="238445" y="128360"/>
                </a:cubicBezTo>
                <a:cubicBezTo>
                  <a:pt x="238445" y="128360"/>
                  <a:pt x="241541" y="131459"/>
                  <a:pt x="241541" y="134557"/>
                </a:cubicBezTo>
                <a:cubicBezTo>
                  <a:pt x="241541" y="134557"/>
                  <a:pt x="244638" y="131459"/>
                  <a:pt x="244638" y="131459"/>
                </a:cubicBezTo>
                <a:cubicBezTo>
                  <a:pt x="238445" y="119065"/>
                  <a:pt x="250831" y="112868"/>
                  <a:pt x="241541" y="109769"/>
                </a:cubicBezTo>
                <a:cubicBezTo>
                  <a:pt x="241541" y="100474"/>
                  <a:pt x="247735" y="97375"/>
                  <a:pt x="253928" y="94277"/>
                </a:cubicBezTo>
                <a:cubicBezTo>
                  <a:pt x="257025" y="94277"/>
                  <a:pt x="257025" y="97375"/>
                  <a:pt x="253928" y="97375"/>
                </a:cubicBezTo>
                <a:cubicBezTo>
                  <a:pt x="253928" y="100474"/>
                  <a:pt x="257025" y="97375"/>
                  <a:pt x="260121" y="100474"/>
                </a:cubicBezTo>
                <a:cubicBezTo>
                  <a:pt x="257025" y="103572"/>
                  <a:pt x="257025" y="106671"/>
                  <a:pt x="257025" y="109769"/>
                </a:cubicBezTo>
                <a:cubicBezTo>
                  <a:pt x="263218" y="112868"/>
                  <a:pt x="266315" y="100474"/>
                  <a:pt x="266315" y="94277"/>
                </a:cubicBezTo>
                <a:cubicBezTo>
                  <a:pt x="269411" y="97375"/>
                  <a:pt x="269411" y="97375"/>
                  <a:pt x="272508" y="97375"/>
                </a:cubicBezTo>
                <a:cubicBezTo>
                  <a:pt x="272508" y="103572"/>
                  <a:pt x="266315" y="100474"/>
                  <a:pt x="266315" y="106671"/>
                </a:cubicBezTo>
                <a:cubicBezTo>
                  <a:pt x="266315" y="106671"/>
                  <a:pt x="269411" y="106671"/>
                  <a:pt x="269411" y="109769"/>
                </a:cubicBezTo>
                <a:cubicBezTo>
                  <a:pt x="269411" y="109769"/>
                  <a:pt x="269411" y="106671"/>
                  <a:pt x="275605" y="106671"/>
                </a:cubicBezTo>
                <a:cubicBezTo>
                  <a:pt x="272508" y="103572"/>
                  <a:pt x="272508" y="103572"/>
                  <a:pt x="272508" y="100474"/>
                </a:cubicBezTo>
                <a:cubicBezTo>
                  <a:pt x="275605" y="100474"/>
                  <a:pt x="278701" y="106671"/>
                  <a:pt x="281798" y="100474"/>
                </a:cubicBezTo>
                <a:cubicBezTo>
                  <a:pt x="278701" y="109769"/>
                  <a:pt x="275605" y="119065"/>
                  <a:pt x="281798" y="128360"/>
                </a:cubicBezTo>
                <a:cubicBezTo>
                  <a:pt x="284895" y="115966"/>
                  <a:pt x="281798" y="112868"/>
                  <a:pt x="287991" y="97375"/>
                </a:cubicBezTo>
                <a:cubicBezTo>
                  <a:pt x="287991" y="103572"/>
                  <a:pt x="294185" y="122163"/>
                  <a:pt x="306572" y="125262"/>
                </a:cubicBezTo>
                <a:cubicBezTo>
                  <a:pt x="303475" y="125262"/>
                  <a:pt x="300378" y="131459"/>
                  <a:pt x="297282" y="128360"/>
                </a:cubicBezTo>
                <a:cubicBezTo>
                  <a:pt x="294185" y="134557"/>
                  <a:pt x="303475" y="128360"/>
                  <a:pt x="303475" y="134557"/>
                </a:cubicBezTo>
                <a:cubicBezTo>
                  <a:pt x="300378" y="134557"/>
                  <a:pt x="297282" y="134557"/>
                  <a:pt x="294185" y="134557"/>
                </a:cubicBezTo>
                <a:cubicBezTo>
                  <a:pt x="300378" y="137656"/>
                  <a:pt x="297282" y="140754"/>
                  <a:pt x="297282" y="143853"/>
                </a:cubicBezTo>
                <a:cubicBezTo>
                  <a:pt x="303475" y="146951"/>
                  <a:pt x="294185" y="153149"/>
                  <a:pt x="303475" y="153149"/>
                </a:cubicBezTo>
                <a:cubicBezTo>
                  <a:pt x="297282" y="156247"/>
                  <a:pt x="303475" y="159346"/>
                  <a:pt x="300378" y="162444"/>
                </a:cubicBezTo>
                <a:cubicBezTo>
                  <a:pt x="300378" y="165543"/>
                  <a:pt x="309668" y="159346"/>
                  <a:pt x="306572" y="168641"/>
                </a:cubicBezTo>
                <a:cubicBezTo>
                  <a:pt x="306572" y="165543"/>
                  <a:pt x="312765" y="165543"/>
                  <a:pt x="315862" y="165543"/>
                </a:cubicBezTo>
                <a:cubicBezTo>
                  <a:pt x="315862" y="159346"/>
                  <a:pt x="312765" y="165543"/>
                  <a:pt x="306572" y="165543"/>
                </a:cubicBezTo>
                <a:cubicBezTo>
                  <a:pt x="306572" y="153149"/>
                  <a:pt x="306572" y="153149"/>
                  <a:pt x="303475" y="143853"/>
                </a:cubicBezTo>
                <a:cubicBezTo>
                  <a:pt x="306572" y="146951"/>
                  <a:pt x="309668" y="143853"/>
                  <a:pt x="312765" y="143853"/>
                </a:cubicBezTo>
                <a:cubicBezTo>
                  <a:pt x="315862" y="150050"/>
                  <a:pt x="309668" y="146951"/>
                  <a:pt x="309668" y="153149"/>
                </a:cubicBezTo>
                <a:cubicBezTo>
                  <a:pt x="312765" y="156247"/>
                  <a:pt x="315862" y="153149"/>
                  <a:pt x="315862" y="156247"/>
                </a:cubicBezTo>
                <a:cubicBezTo>
                  <a:pt x="315862" y="143853"/>
                  <a:pt x="325152" y="137656"/>
                  <a:pt x="318958" y="125262"/>
                </a:cubicBezTo>
                <a:cubicBezTo>
                  <a:pt x="318958" y="122163"/>
                  <a:pt x="322055" y="125262"/>
                  <a:pt x="325152" y="125262"/>
                </a:cubicBezTo>
                <a:cubicBezTo>
                  <a:pt x="328248" y="115966"/>
                  <a:pt x="315862" y="115966"/>
                  <a:pt x="312765" y="125262"/>
                </a:cubicBezTo>
                <a:cubicBezTo>
                  <a:pt x="306572" y="122163"/>
                  <a:pt x="312765" y="119065"/>
                  <a:pt x="309668" y="115966"/>
                </a:cubicBezTo>
                <a:cubicBezTo>
                  <a:pt x="312765" y="112868"/>
                  <a:pt x="312765" y="106671"/>
                  <a:pt x="318958" y="109769"/>
                </a:cubicBezTo>
                <a:cubicBezTo>
                  <a:pt x="315862" y="97375"/>
                  <a:pt x="331345" y="100474"/>
                  <a:pt x="325152" y="88080"/>
                </a:cubicBezTo>
                <a:cubicBezTo>
                  <a:pt x="322055" y="88080"/>
                  <a:pt x="322055" y="88080"/>
                  <a:pt x="318958" y="84981"/>
                </a:cubicBezTo>
                <a:cubicBezTo>
                  <a:pt x="322055" y="81883"/>
                  <a:pt x="318958" y="78784"/>
                  <a:pt x="315862" y="75686"/>
                </a:cubicBezTo>
                <a:cubicBezTo>
                  <a:pt x="309668" y="75686"/>
                  <a:pt x="318958" y="78784"/>
                  <a:pt x="315862" y="81883"/>
                </a:cubicBezTo>
                <a:cubicBezTo>
                  <a:pt x="312765" y="84981"/>
                  <a:pt x="312765" y="75686"/>
                  <a:pt x="309668" y="81883"/>
                </a:cubicBezTo>
                <a:cubicBezTo>
                  <a:pt x="306572" y="78784"/>
                  <a:pt x="303475" y="78784"/>
                  <a:pt x="303475" y="72587"/>
                </a:cubicBezTo>
                <a:cubicBezTo>
                  <a:pt x="306572" y="72587"/>
                  <a:pt x="306572" y="75686"/>
                  <a:pt x="306572" y="78784"/>
                </a:cubicBezTo>
                <a:lnTo>
                  <a:pt x="313623" y="70986"/>
                </a:lnTo>
                <a:lnTo>
                  <a:pt x="314715" y="72807"/>
                </a:lnTo>
                <a:cubicBezTo>
                  <a:pt x="333337" y="69704"/>
                  <a:pt x="342472" y="69329"/>
                  <a:pt x="350766" y="66870"/>
                </a:cubicBezTo>
                <a:lnTo>
                  <a:pt x="358106" y="63537"/>
                </a:lnTo>
                <a:lnTo>
                  <a:pt x="359215" y="66390"/>
                </a:lnTo>
                <a:lnTo>
                  <a:pt x="361385" y="62047"/>
                </a:lnTo>
                <a:lnTo>
                  <a:pt x="363657" y="61016"/>
                </a:lnTo>
                <a:lnTo>
                  <a:pt x="380892" y="49034"/>
                </a:lnTo>
                <a:lnTo>
                  <a:pt x="380892" y="53996"/>
                </a:lnTo>
                <a:cubicBezTo>
                  <a:pt x="387085" y="50898"/>
                  <a:pt x="390182" y="53996"/>
                  <a:pt x="396375" y="53996"/>
                </a:cubicBezTo>
                <a:cubicBezTo>
                  <a:pt x="393279" y="50898"/>
                  <a:pt x="390956" y="48574"/>
                  <a:pt x="388634" y="45863"/>
                </a:cubicBezTo>
                <a:lnTo>
                  <a:pt x="386760" y="43332"/>
                </a:lnTo>
                <a:lnTo>
                  <a:pt x="404824" y="24894"/>
                </a:lnTo>
                <a:cubicBezTo>
                  <a:pt x="412732" y="16375"/>
                  <a:pt x="421083" y="8588"/>
                  <a:pt x="430539" y="5751"/>
                </a:cubicBezTo>
                <a:lnTo>
                  <a:pt x="446728" y="2935"/>
                </a:lnTo>
                <a:lnTo>
                  <a:pt x="449019" y="7519"/>
                </a:lnTo>
                <a:cubicBezTo>
                  <a:pt x="449019" y="10617"/>
                  <a:pt x="449019" y="13716"/>
                  <a:pt x="452116" y="13716"/>
                </a:cubicBezTo>
                <a:cubicBezTo>
                  <a:pt x="452116" y="9068"/>
                  <a:pt x="452890" y="5970"/>
                  <a:pt x="452890" y="3258"/>
                </a:cubicBezTo>
                <a:lnTo>
                  <a:pt x="452277" y="1970"/>
                </a:lnTo>
                <a:lnTo>
                  <a:pt x="455891" y="1341"/>
                </a:lnTo>
                <a:lnTo>
                  <a:pt x="458309" y="4420"/>
                </a:lnTo>
                <a:lnTo>
                  <a:pt x="457576" y="1048"/>
                </a:lnTo>
                <a:close/>
              </a:path>
            </a:pathLst>
          </a:custGeom>
          <a:solidFill>
            <a:schemeClr val="tx1">
              <a:lumMod val="85000"/>
              <a:lumOff val="15000"/>
            </a:schemeClr>
          </a:solidFill>
          <a:ln>
            <a:noFill/>
          </a:ln>
        </p:spPr>
        <p:txBody>
          <a:bodyPr vert="horz" wrap="square" lIns="51435" tIns="25718" rIns="51435" bIns="25718"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514350" rtl="0" eaLnBrk="1" fontAlgn="auto" latinLnBrk="0" hangingPunct="1">
              <a:lnSpc>
                <a:spcPct val="100000"/>
              </a:lnSpc>
              <a:spcBef>
                <a:spcPts val="0"/>
              </a:spcBef>
              <a:spcAft>
                <a:spcPts val="0"/>
              </a:spcAft>
              <a:buClrTx/>
              <a:buSzTx/>
              <a:buFontTx/>
              <a:buNone/>
              <a:defRPr/>
            </a:pPr>
            <a:endParaRPr kumimoji="0" lang="zh-CN" altLang="en-US" sz="900" b="0" i="0" u="none" strike="noStrike" kern="1200" cap="none" spc="0" normalizeH="0" baseline="0" noProof="0" dirty="0">
              <a:ln>
                <a:noFill/>
              </a:ln>
              <a:solidFill>
                <a:prstClr val="black"/>
              </a:solidFill>
              <a:effectLst/>
              <a:uLnTx/>
              <a:uFillTx/>
              <a:latin typeface="思源宋体 CN Medium" panose="02020500000000000000" pitchFamily="18" charset="-122"/>
              <a:ea typeface="思源宋体 CN Medium" panose="02020500000000000000" pitchFamily="18" charset="-122"/>
              <a:cs typeface="+mn-cs"/>
            </a:endParaRPr>
          </a:p>
        </p:txBody>
      </p:sp>
      <p:sp>
        <p:nvSpPr>
          <p:cNvPr id="35" name="文本框 34">
            <a:extLst>
              <a:ext uri="{FF2B5EF4-FFF2-40B4-BE49-F238E27FC236}">
                <a16:creationId xmlns:a16="http://schemas.microsoft.com/office/drawing/2014/main" id="{58183887-D25E-3563-8E15-33B618F5F519}"/>
              </a:ext>
            </a:extLst>
          </p:cNvPr>
          <p:cNvSpPr txBox="1"/>
          <p:nvPr/>
        </p:nvSpPr>
        <p:spPr>
          <a:xfrm>
            <a:off x="7809692" y="5873762"/>
            <a:ext cx="646287" cy="307777"/>
          </a:xfrm>
          <a:prstGeom prst="rect">
            <a:avLst/>
          </a:prstGeom>
          <a:noFill/>
        </p:spPr>
        <p:txBody>
          <a:bodyPr wrap="square" lIns="0" tIns="0" rIns="0" bIns="0" rtlCol="0">
            <a:noAutofit/>
          </a:bodyPr>
          <a:lstStyle/>
          <a:p>
            <a:pPr algn="l"/>
            <a:r>
              <a:rPr lang="en-US" altLang="zh-CN" sz="2000" dirty="0">
                <a:solidFill>
                  <a:schemeClr val="bg1"/>
                </a:solidFill>
                <a:latin typeface="+mn-ea"/>
              </a:rPr>
              <a:t>20XX</a:t>
            </a:r>
            <a:endParaRPr lang="zh-CN" altLang="en-US" sz="2000" b="1" dirty="0">
              <a:solidFill>
                <a:schemeClr val="bg1"/>
              </a:solidFill>
              <a:latin typeface="+mj-lt"/>
              <a:ea typeface="+mj-ea"/>
            </a:endParaRPr>
          </a:p>
        </p:txBody>
      </p:sp>
      <p:sp>
        <p:nvSpPr>
          <p:cNvPr id="39" name="文本框 38">
            <a:extLst>
              <a:ext uri="{FF2B5EF4-FFF2-40B4-BE49-F238E27FC236}">
                <a16:creationId xmlns:a16="http://schemas.microsoft.com/office/drawing/2014/main" id="{12AA3A05-B863-4AF9-3A08-75C8D500AC79}"/>
              </a:ext>
            </a:extLst>
          </p:cNvPr>
          <p:cNvSpPr txBox="1"/>
          <p:nvPr/>
        </p:nvSpPr>
        <p:spPr>
          <a:xfrm>
            <a:off x="8360555" y="4284038"/>
            <a:ext cx="2419969" cy="1341649"/>
          </a:xfrm>
          <a:prstGeom prst="rect">
            <a:avLst/>
          </a:prstGeom>
          <a:noFill/>
        </p:spPr>
        <p:txBody>
          <a:bodyPr wrap="square" lIns="0" tIns="0" rIns="0" bIns="0" rtlCol="0">
            <a:noAutofit/>
          </a:bodyPr>
          <a:lstStyle/>
          <a:p>
            <a:pPr>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a:t>
            </a:r>
            <a:endParaRPr lang="zh-CN" altLang="en-US" sz="1600" dirty="0">
              <a:solidFill>
                <a:schemeClr val="tx1">
                  <a:lumMod val="75000"/>
                  <a:lumOff val="25000"/>
                </a:schemeClr>
              </a:solidFill>
              <a:latin typeface="+mn-ea"/>
            </a:endParaRPr>
          </a:p>
        </p:txBody>
      </p:sp>
    </p:spTree>
    <p:extLst>
      <p:ext uri="{BB962C8B-B14F-4D97-AF65-F5344CB8AC3E}">
        <p14:creationId xmlns:p14="http://schemas.microsoft.com/office/powerpoint/2010/main" val="2583711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354FC73A-A86C-580F-CD39-D0FE1E3456E0}"/>
              </a:ext>
            </a:extLst>
          </p:cNvPr>
          <p:cNvGrpSpPr/>
          <p:nvPr/>
        </p:nvGrpSpPr>
        <p:grpSpPr>
          <a:xfrm>
            <a:off x="5325672" y="1077256"/>
            <a:ext cx="1662578" cy="2351744"/>
            <a:chOff x="5325672" y="116372"/>
            <a:chExt cx="1662578" cy="2351744"/>
          </a:xfrm>
        </p:grpSpPr>
        <p:pic>
          <p:nvPicPr>
            <p:cNvPr id="8" name="图片 7">
              <a:extLst>
                <a:ext uri="{FF2B5EF4-FFF2-40B4-BE49-F238E27FC236}">
                  <a16:creationId xmlns:a16="http://schemas.microsoft.com/office/drawing/2014/main" id="{08064845-5AD0-4692-B701-2112D423E8BB}"/>
                </a:ext>
              </a:extLst>
            </p:cNvPr>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5325672" y="116372"/>
              <a:ext cx="1662578" cy="2351744"/>
            </a:xfrm>
            <a:prstGeom prst="rect">
              <a:avLst/>
            </a:prstGeom>
          </p:spPr>
        </p:pic>
        <p:sp>
          <p:nvSpPr>
            <p:cNvPr id="6" name="文本框 5">
              <a:extLst>
                <a:ext uri="{FF2B5EF4-FFF2-40B4-BE49-F238E27FC236}">
                  <a16:creationId xmlns:a16="http://schemas.microsoft.com/office/drawing/2014/main" id="{A0D024E0-4A8E-D18E-7A51-667CC96E0555}"/>
                </a:ext>
              </a:extLst>
            </p:cNvPr>
            <p:cNvSpPr txBox="1"/>
            <p:nvPr/>
          </p:nvSpPr>
          <p:spPr>
            <a:xfrm>
              <a:off x="5646420" y="960120"/>
              <a:ext cx="723900" cy="923330"/>
            </a:xfrm>
            <a:prstGeom prst="rect">
              <a:avLst/>
            </a:prstGeom>
            <a:noFill/>
          </p:spPr>
          <p:txBody>
            <a:bodyPr wrap="square" lIns="0" tIns="0" rIns="0" bIns="0" rtlCol="0">
              <a:noAutofit/>
            </a:bodyPr>
            <a:lstStyle/>
            <a:p>
              <a:pPr algn="l"/>
              <a:r>
                <a:rPr lang="zh-CN" altLang="en-US" sz="6000" dirty="0">
                  <a:solidFill>
                    <a:schemeClr val="tx1">
                      <a:lumMod val="75000"/>
                      <a:lumOff val="25000"/>
                    </a:schemeClr>
                  </a:solidFill>
                  <a:latin typeface="+mj-ea"/>
                  <a:ea typeface="+mj-ea"/>
                </a:rPr>
                <a:t>叁</a:t>
              </a:r>
            </a:p>
          </p:txBody>
        </p:sp>
      </p:grpSp>
      <p:sp>
        <p:nvSpPr>
          <p:cNvPr id="7" name="文本框 6">
            <a:extLst>
              <a:ext uri="{FF2B5EF4-FFF2-40B4-BE49-F238E27FC236}">
                <a16:creationId xmlns:a16="http://schemas.microsoft.com/office/drawing/2014/main" id="{3487B51D-0319-1008-01E3-A9D84B2E780C}"/>
              </a:ext>
            </a:extLst>
          </p:cNvPr>
          <p:cNvSpPr txBox="1"/>
          <p:nvPr/>
        </p:nvSpPr>
        <p:spPr>
          <a:xfrm>
            <a:off x="5078730" y="3333079"/>
            <a:ext cx="2034540" cy="615553"/>
          </a:xfrm>
          <a:prstGeom prst="rect">
            <a:avLst/>
          </a:prstGeom>
          <a:noFill/>
        </p:spPr>
        <p:txBody>
          <a:bodyPr wrap="square" lIns="0" tIns="0" rIns="0" bIns="0" rtlCol="0">
            <a:noAutofit/>
          </a:bodyPr>
          <a:lstStyle/>
          <a:p>
            <a:pPr algn="l"/>
            <a:r>
              <a:rPr lang="zh-CN" altLang="en-US" sz="4000" dirty="0">
                <a:solidFill>
                  <a:schemeClr val="tx1">
                    <a:lumMod val="75000"/>
                    <a:lumOff val="25000"/>
                  </a:schemeClr>
                </a:solidFill>
                <a:latin typeface="+mj-ea"/>
                <a:ea typeface="+mj-ea"/>
              </a:rPr>
              <a:t>景点介绍</a:t>
            </a:r>
          </a:p>
        </p:txBody>
      </p:sp>
      <p:grpSp>
        <p:nvGrpSpPr>
          <p:cNvPr id="14" name="组合 13">
            <a:extLst>
              <a:ext uri="{FF2B5EF4-FFF2-40B4-BE49-F238E27FC236}">
                <a16:creationId xmlns:a16="http://schemas.microsoft.com/office/drawing/2014/main" id="{F0EB119F-075B-0670-5CE1-5C8E493A33AD}"/>
              </a:ext>
            </a:extLst>
          </p:cNvPr>
          <p:cNvGrpSpPr>
            <a:grpSpLocks/>
          </p:cNvGrpSpPr>
          <p:nvPr/>
        </p:nvGrpSpPr>
        <p:grpSpPr>
          <a:xfrm>
            <a:off x="10584371" y="430469"/>
            <a:ext cx="1147381" cy="1723549"/>
            <a:chOff x="522959" y="465002"/>
            <a:chExt cx="961992" cy="1292662"/>
          </a:xfrm>
        </p:grpSpPr>
        <p:sp>
          <p:nvSpPr>
            <p:cNvPr id="15" name="文本框 14">
              <a:extLst>
                <a:ext uri="{FF2B5EF4-FFF2-40B4-BE49-F238E27FC236}">
                  <a16:creationId xmlns:a16="http://schemas.microsoft.com/office/drawing/2014/main" id="{BA52F2E4-B846-2190-249E-B2F432DB93F4}"/>
                </a:ext>
              </a:extLst>
            </p:cNvPr>
            <p:cNvSpPr txBox="1"/>
            <p:nvPr/>
          </p:nvSpPr>
          <p:spPr>
            <a:xfrm>
              <a:off x="1307151"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垂杨不断接残芜</a:t>
              </a:r>
            </a:p>
          </p:txBody>
        </p:sp>
        <p:sp>
          <p:nvSpPr>
            <p:cNvPr id="16" name="文本框 15">
              <a:extLst>
                <a:ext uri="{FF2B5EF4-FFF2-40B4-BE49-F238E27FC236}">
                  <a16:creationId xmlns:a16="http://schemas.microsoft.com/office/drawing/2014/main" id="{B052D462-78C5-43F9-D434-2478132F2546}"/>
                </a:ext>
              </a:extLst>
            </p:cNvPr>
            <p:cNvSpPr txBox="1"/>
            <p:nvPr/>
          </p:nvSpPr>
          <p:spPr>
            <a:xfrm>
              <a:off x="1045753"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雁齿虹桥俨花图</a:t>
              </a:r>
            </a:p>
          </p:txBody>
        </p:sp>
        <p:sp>
          <p:nvSpPr>
            <p:cNvPr id="17" name="文本框 16">
              <a:extLst>
                <a:ext uri="{FF2B5EF4-FFF2-40B4-BE49-F238E27FC236}">
                  <a16:creationId xmlns:a16="http://schemas.microsoft.com/office/drawing/2014/main" id="{165188EB-9BEC-289F-5627-6FE0080F88BD}"/>
                </a:ext>
              </a:extLst>
            </p:cNvPr>
            <p:cNvSpPr txBox="1"/>
            <p:nvPr/>
          </p:nvSpPr>
          <p:spPr>
            <a:xfrm>
              <a:off x="784356"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也是销金一锅子</a:t>
              </a:r>
            </a:p>
          </p:txBody>
        </p:sp>
        <p:sp>
          <p:nvSpPr>
            <p:cNvPr id="18" name="文本框 17">
              <a:extLst>
                <a:ext uri="{FF2B5EF4-FFF2-40B4-BE49-F238E27FC236}">
                  <a16:creationId xmlns:a16="http://schemas.microsoft.com/office/drawing/2014/main" id="{246FA58F-50B8-8844-79D4-BF4F324B7738}"/>
                </a:ext>
              </a:extLst>
            </p:cNvPr>
            <p:cNvSpPr txBox="1"/>
            <p:nvPr/>
          </p:nvSpPr>
          <p:spPr>
            <a:xfrm>
              <a:off x="522959"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故应唤作瘦西湖</a:t>
              </a:r>
            </a:p>
          </p:txBody>
        </p:sp>
      </p:grpSp>
    </p:spTree>
    <p:extLst>
      <p:ext uri="{BB962C8B-B14F-4D97-AF65-F5344CB8AC3E}">
        <p14:creationId xmlns:p14="http://schemas.microsoft.com/office/powerpoint/2010/main" val="2831634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a:extLst>
              <a:ext uri="{FF2B5EF4-FFF2-40B4-BE49-F238E27FC236}">
                <a16:creationId xmlns:a16="http://schemas.microsoft.com/office/drawing/2014/main" id="{21CD0A5B-742C-8C6F-77B8-E2E85163C08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8627272" y="2013718"/>
            <a:ext cx="3226446" cy="1742943"/>
          </a:xfrm>
          <a:custGeom>
            <a:avLst/>
            <a:gdLst>
              <a:gd name="connsiteX0" fmla="*/ 363476 w 3226446"/>
              <a:gd name="connsiteY0" fmla="*/ 1608006 h 1742943"/>
              <a:gd name="connsiteX1" fmla="*/ 369881 w 3226446"/>
              <a:gd name="connsiteY1" fmla="*/ 1622998 h 1742943"/>
              <a:gd name="connsiteX2" fmla="*/ 363476 w 3226446"/>
              <a:gd name="connsiteY2" fmla="*/ 1608006 h 1742943"/>
              <a:gd name="connsiteX3" fmla="*/ 352267 w 3226446"/>
              <a:gd name="connsiteY3" fmla="*/ 1581767 h 1742943"/>
              <a:gd name="connsiteX4" fmla="*/ 363476 w 3226446"/>
              <a:gd name="connsiteY4" fmla="*/ 1611751 h 1742943"/>
              <a:gd name="connsiteX5" fmla="*/ 353869 w 3226446"/>
              <a:gd name="connsiteY5" fmla="*/ 1611751 h 1742943"/>
              <a:gd name="connsiteX6" fmla="*/ 352267 w 3226446"/>
              <a:gd name="connsiteY6" fmla="*/ 1581767 h 1742943"/>
              <a:gd name="connsiteX7" fmla="*/ 3029496 w 3226446"/>
              <a:gd name="connsiteY7" fmla="*/ 1409346 h 1742943"/>
              <a:gd name="connsiteX8" fmla="*/ 3031098 w 3226446"/>
              <a:gd name="connsiteY8" fmla="*/ 1420590 h 1742943"/>
              <a:gd name="connsiteX9" fmla="*/ 3029496 w 3226446"/>
              <a:gd name="connsiteY9" fmla="*/ 1424339 h 1742943"/>
              <a:gd name="connsiteX10" fmla="*/ 3027895 w 3226446"/>
              <a:gd name="connsiteY10" fmla="*/ 1413095 h 1742943"/>
              <a:gd name="connsiteX11" fmla="*/ 3029496 w 3226446"/>
              <a:gd name="connsiteY11" fmla="*/ 1409346 h 1742943"/>
              <a:gd name="connsiteX12" fmla="*/ 454744 w 3226446"/>
              <a:gd name="connsiteY12" fmla="*/ 1394354 h 1742943"/>
              <a:gd name="connsiteX13" fmla="*/ 453143 w 3226446"/>
              <a:gd name="connsiteY13" fmla="*/ 1405598 h 1742943"/>
              <a:gd name="connsiteX14" fmla="*/ 454744 w 3226446"/>
              <a:gd name="connsiteY14" fmla="*/ 1409346 h 1742943"/>
              <a:gd name="connsiteX15" fmla="*/ 456346 w 3226446"/>
              <a:gd name="connsiteY15" fmla="*/ 1398103 h 1742943"/>
              <a:gd name="connsiteX16" fmla="*/ 454744 w 3226446"/>
              <a:gd name="connsiteY16" fmla="*/ 1394354 h 1742943"/>
              <a:gd name="connsiteX17" fmla="*/ 409911 w 3226446"/>
              <a:gd name="connsiteY17" fmla="*/ 1379362 h 1742943"/>
              <a:gd name="connsiteX18" fmla="*/ 401905 w 3226446"/>
              <a:gd name="connsiteY18" fmla="*/ 1383110 h 1742943"/>
              <a:gd name="connsiteX19" fmla="*/ 408310 w 3226446"/>
              <a:gd name="connsiteY19" fmla="*/ 1413095 h 1742943"/>
              <a:gd name="connsiteX20" fmla="*/ 409911 w 3226446"/>
              <a:gd name="connsiteY20" fmla="*/ 1379362 h 1742943"/>
              <a:gd name="connsiteX21" fmla="*/ 339457 w 3226446"/>
              <a:gd name="connsiteY21" fmla="*/ 1315640 h 1742943"/>
              <a:gd name="connsiteX22" fmla="*/ 336255 w 3226446"/>
              <a:gd name="connsiteY22" fmla="*/ 1349374 h 1742943"/>
              <a:gd name="connsiteX23" fmla="*/ 333052 w 3226446"/>
              <a:gd name="connsiteY23" fmla="*/ 1379362 h 1742943"/>
              <a:gd name="connsiteX24" fmla="*/ 336255 w 3226446"/>
              <a:gd name="connsiteY24" fmla="*/ 1349374 h 1742943"/>
              <a:gd name="connsiteX25" fmla="*/ 347463 w 3226446"/>
              <a:gd name="connsiteY25" fmla="*/ 1379362 h 1742943"/>
              <a:gd name="connsiteX26" fmla="*/ 363475 w 3226446"/>
              <a:gd name="connsiteY26" fmla="*/ 1371864 h 1742943"/>
              <a:gd name="connsiteX27" fmla="*/ 365077 w 3226446"/>
              <a:gd name="connsiteY27" fmla="*/ 1356871 h 1742943"/>
              <a:gd name="connsiteX28" fmla="*/ 339457 w 3226446"/>
              <a:gd name="connsiteY28" fmla="*/ 1315640 h 1742943"/>
              <a:gd name="connsiteX29" fmla="*/ 361875 w 3226446"/>
              <a:gd name="connsiteY29" fmla="*/ 1304397 h 1742943"/>
              <a:gd name="connsiteX30" fmla="*/ 357070 w 3226446"/>
              <a:gd name="connsiteY30" fmla="*/ 1308145 h 1742943"/>
              <a:gd name="connsiteX31" fmla="*/ 358672 w 3226446"/>
              <a:gd name="connsiteY31" fmla="*/ 1311891 h 1742943"/>
              <a:gd name="connsiteX32" fmla="*/ 363475 w 3226446"/>
              <a:gd name="connsiteY32" fmla="*/ 1308145 h 1742943"/>
              <a:gd name="connsiteX33" fmla="*/ 361875 w 3226446"/>
              <a:gd name="connsiteY33" fmla="*/ 1304397 h 1742943"/>
              <a:gd name="connsiteX34" fmla="*/ 2960645 w 3226446"/>
              <a:gd name="connsiteY34" fmla="*/ 1285655 h 1742943"/>
              <a:gd name="connsiteX35" fmla="*/ 2959044 w 3226446"/>
              <a:gd name="connsiteY35" fmla="*/ 1296899 h 1742943"/>
              <a:gd name="connsiteX36" fmla="*/ 2960645 w 3226446"/>
              <a:gd name="connsiteY36" fmla="*/ 1300648 h 1742943"/>
              <a:gd name="connsiteX37" fmla="*/ 2963846 w 3226446"/>
              <a:gd name="connsiteY37" fmla="*/ 1289404 h 1742943"/>
              <a:gd name="connsiteX38" fmla="*/ 2960645 w 3226446"/>
              <a:gd name="connsiteY38" fmla="*/ 1285655 h 1742943"/>
              <a:gd name="connsiteX39" fmla="*/ 373083 w 3226446"/>
              <a:gd name="connsiteY39" fmla="*/ 1274409 h 1742943"/>
              <a:gd name="connsiteX40" fmla="*/ 371481 w 3226446"/>
              <a:gd name="connsiteY40" fmla="*/ 1278158 h 1742943"/>
              <a:gd name="connsiteX41" fmla="*/ 374684 w 3226446"/>
              <a:gd name="connsiteY41" fmla="*/ 1281906 h 1742943"/>
              <a:gd name="connsiteX42" fmla="*/ 377887 w 3226446"/>
              <a:gd name="connsiteY42" fmla="*/ 1278158 h 1742943"/>
              <a:gd name="connsiteX43" fmla="*/ 373083 w 3226446"/>
              <a:gd name="connsiteY43" fmla="*/ 1274409 h 1742943"/>
              <a:gd name="connsiteX44" fmla="*/ 448340 w 3226446"/>
              <a:gd name="connsiteY44" fmla="*/ 1270660 h 1742943"/>
              <a:gd name="connsiteX45" fmla="*/ 453143 w 3226446"/>
              <a:gd name="connsiteY45" fmla="*/ 1274409 h 1742943"/>
              <a:gd name="connsiteX46" fmla="*/ 451543 w 3226446"/>
              <a:gd name="connsiteY46" fmla="*/ 1278158 h 1742943"/>
              <a:gd name="connsiteX47" fmla="*/ 446738 w 3226446"/>
              <a:gd name="connsiteY47" fmla="*/ 1274409 h 1742943"/>
              <a:gd name="connsiteX48" fmla="*/ 448340 w 3226446"/>
              <a:gd name="connsiteY48" fmla="*/ 1270660 h 1742943"/>
              <a:gd name="connsiteX49" fmla="*/ 286616 w 3226446"/>
              <a:gd name="connsiteY49" fmla="*/ 1270660 h 1742943"/>
              <a:gd name="connsiteX50" fmla="*/ 289819 w 3226446"/>
              <a:gd name="connsiteY50" fmla="*/ 1300645 h 1742943"/>
              <a:gd name="connsiteX51" fmla="*/ 286616 w 3226446"/>
              <a:gd name="connsiteY51" fmla="*/ 1270660 h 1742943"/>
              <a:gd name="connsiteX52" fmla="*/ 489972 w 3226446"/>
              <a:gd name="connsiteY52" fmla="*/ 1255667 h 1742943"/>
              <a:gd name="connsiteX53" fmla="*/ 488370 w 3226446"/>
              <a:gd name="connsiteY53" fmla="*/ 1266914 h 1742943"/>
              <a:gd name="connsiteX54" fmla="*/ 489972 w 3226446"/>
              <a:gd name="connsiteY54" fmla="*/ 1270663 h 1742943"/>
              <a:gd name="connsiteX55" fmla="*/ 491573 w 3226446"/>
              <a:gd name="connsiteY55" fmla="*/ 1259416 h 1742943"/>
              <a:gd name="connsiteX56" fmla="*/ 489972 w 3226446"/>
              <a:gd name="connsiteY56" fmla="*/ 1255667 h 1742943"/>
              <a:gd name="connsiteX57" fmla="*/ 461149 w 3226446"/>
              <a:gd name="connsiteY57" fmla="*/ 1255667 h 1742943"/>
              <a:gd name="connsiteX58" fmla="*/ 438732 w 3226446"/>
              <a:gd name="connsiteY58" fmla="*/ 1259416 h 1742943"/>
              <a:gd name="connsiteX59" fmla="*/ 438732 w 3226446"/>
              <a:gd name="connsiteY59" fmla="*/ 1293150 h 1742943"/>
              <a:gd name="connsiteX60" fmla="*/ 448340 w 3226446"/>
              <a:gd name="connsiteY60" fmla="*/ 1315640 h 1742943"/>
              <a:gd name="connsiteX61" fmla="*/ 470757 w 3226446"/>
              <a:gd name="connsiteY61" fmla="*/ 1311891 h 1742943"/>
              <a:gd name="connsiteX62" fmla="*/ 464352 w 3226446"/>
              <a:gd name="connsiteY62" fmla="*/ 1289404 h 1742943"/>
              <a:gd name="connsiteX63" fmla="*/ 461149 w 3226446"/>
              <a:gd name="connsiteY63" fmla="*/ 1255667 h 1742943"/>
              <a:gd name="connsiteX64" fmla="*/ 384292 w 3226446"/>
              <a:gd name="connsiteY64" fmla="*/ 1255667 h 1742943"/>
              <a:gd name="connsiteX65" fmla="*/ 382690 w 3226446"/>
              <a:gd name="connsiteY65" fmla="*/ 1274409 h 1742943"/>
              <a:gd name="connsiteX66" fmla="*/ 395499 w 3226446"/>
              <a:gd name="connsiteY66" fmla="*/ 1304397 h 1742943"/>
              <a:gd name="connsiteX67" fmla="*/ 400304 w 3226446"/>
              <a:gd name="connsiteY67" fmla="*/ 1334381 h 1742943"/>
              <a:gd name="connsiteX68" fmla="*/ 416316 w 3226446"/>
              <a:gd name="connsiteY68" fmla="*/ 1334381 h 1742943"/>
              <a:gd name="connsiteX69" fmla="*/ 419519 w 3226446"/>
              <a:gd name="connsiteY69" fmla="*/ 1360620 h 1742943"/>
              <a:gd name="connsiteX70" fmla="*/ 432328 w 3226446"/>
              <a:gd name="connsiteY70" fmla="*/ 1341879 h 1742943"/>
              <a:gd name="connsiteX71" fmla="*/ 432328 w 3226446"/>
              <a:gd name="connsiteY71" fmla="*/ 1308145 h 1742943"/>
              <a:gd name="connsiteX72" fmla="*/ 416316 w 3226446"/>
              <a:gd name="connsiteY72" fmla="*/ 1255667 h 1742943"/>
              <a:gd name="connsiteX73" fmla="*/ 401905 w 3226446"/>
              <a:gd name="connsiteY73" fmla="*/ 1270663 h 1742943"/>
              <a:gd name="connsiteX74" fmla="*/ 384292 w 3226446"/>
              <a:gd name="connsiteY74" fmla="*/ 1255667 h 1742943"/>
              <a:gd name="connsiteX75" fmla="*/ 361875 w 3226446"/>
              <a:gd name="connsiteY75" fmla="*/ 1255667 h 1742943"/>
              <a:gd name="connsiteX76" fmla="*/ 349064 w 3226446"/>
              <a:gd name="connsiteY76" fmla="*/ 1259416 h 1742943"/>
              <a:gd name="connsiteX77" fmla="*/ 350666 w 3226446"/>
              <a:gd name="connsiteY77" fmla="*/ 1285655 h 1742943"/>
              <a:gd name="connsiteX78" fmla="*/ 365077 w 3226446"/>
              <a:gd name="connsiteY78" fmla="*/ 1285655 h 1742943"/>
              <a:gd name="connsiteX79" fmla="*/ 361875 w 3226446"/>
              <a:gd name="connsiteY79" fmla="*/ 1255667 h 1742943"/>
              <a:gd name="connsiteX80" fmla="*/ 2867774 w 3226446"/>
              <a:gd name="connsiteY80" fmla="*/ 1116984 h 1742943"/>
              <a:gd name="connsiteX81" fmla="*/ 2866172 w 3226446"/>
              <a:gd name="connsiteY81" fmla="*/ 1128228 h 1742943"/>
              <a:gd name="connsiteX82" fmla="*/ 2859768 w 3226446"/>
              <a:gd name="connsiteY82" fmla="*/ 1143220 h 1742943"/>
              <a:gd name="connsiteX83" fmla="*/ 2861370 w 3226446"/>
              <a:gd name="connsiteY83" fmla="*/ 1131976 h 1742943"/>
              <a:gd name="connsiteX84" fmla="*/ 2867774 w 3226446"/>
              <a:gd name="connsiteY84" fmla="*/ 1116984 h 1742943"/>
              <a:gd name="connsiteX85" fmla="*/ 2949436 w 3226446"/>
              <a:gd name="connsiteY85" fmla="*/ 1113235 h 1742943"/>
              <a:gd name="connsiteX86" fmla="*/ 2946234 w 3226446"/>
              <a:gd name="connsiteY86" fmla="*/ 1124479 h 1742943"/>
              <a:gd name="connsiteX87" fmla="*/ 2949436 w 3226446"/>
              <a:gd name="connsiteY87" fmla="*/ 1128228 h 1742943"/>
              <a:gd name="connsiteX88" fmla="*/ 2951038 w 3226446"/>
              <a:gd name="connsiteY88" fmla="*/ 1116984 h 1742943"/>
              <a:gd name="connsiteX89" fmla="*/ 2949436 w 3226446"/>
              <a:gd name="connsiteY89" fmla="*/ 1113235 h 1742943"/>
              <a:gd name="connsiteX90" fmla="*/ 334654 w 3226446"/>
              <a:gd name="connsiteY90" fmla="*/ 1101989 h 1742943"/>
              <a:gd name="connsiteX91" fmla="*/ 331451 w 3226446"/>
              <a:gd name="connsiteY91" fmla="*/ 1105737 h 1742943"/>
              <a:gd name="connsiteX92" fmla="*/ 334654 w 3226446"/>
              <a:gd name="connsiteY92" fmla="*/ 1116984 h 1742943"/>
              <a:gd name="connsiteX93" fmla="*/ 336255 w 3226446"/>
              <a:gd name="connsiteY93" fmla="*/ 1113235 h 1742943"/>
              <a:gd name="connsiteX94" fmla="*/ 334654 w 3226446"/>
              <a:gd name="connsiteY94" fmla="*/ 1101989 h 1742943"/>
              <a:gd name="connsiteX95" fmla="*/ 318642 w 3226446"/>
              <a:gd name="connsiteY95" fmla="*/ 1098243 h 1742943"/>
              <a:gd name="connsiteX96" fmla="*/ 315439 w 3226446"/>
              <a:gd name="connsiteY96" fmla="*/ 1131976 h 1742943"/>
              <a:gd name="connsiteX97" fmla="*/ 289819 w 3226446"/>
              <a:gd name="connsiteY97" fmla="*/ 1143220 h 1742943"/>
              <a:gd name="connsiteX98" fmla="*/ 299427 w 3226446"/>
              <a:gd name="connsiteY98" fmla="*/ 1146969 h 1742943"/>
              <a:gd name="connsiteX99" fmla="*/ 321843 w 3226446"/>
              <a:gd name="connsiteY99" fmla="*/ 1143220 h 1742943"/>
              <a:gd name="connsiteX100" fmla="*/ 318642 w 3226446"/>
              <a:gd name="connsiteY100" fmla="*/ 1098243 h 1742943"/>
              <a:gd name="connsiteX101" fmla="*/ 256194 w 3226446"/>
              <a:gd name="connsiteY101" fmla="*/ 1083247 h 1742943"/>
              <a:gd name="connsiteX102" fmla="*/ 248187 w 3226446"/>
              <a:gd name="connsiteY102" fmla="*/ 1120730 h 1742943"/>
              <a:gd name="connsiteX103" fmla="*/ 260998 w 3226446"/>
              <a:gd name="connsiteY103" fmla="*/ 1143220 h 1742943"/>
              <a:gd name="connsiteX104" fmla="*/ 260998 w 3226446"/>
              <a:gd name="connsiteY104" fmla="*/ 1090745 h 1742943"/>
              <a:gd name="connsiteX105" fmla="*/ 256194 w 3226446"/>
              <a:gd name="connsiteY105" fmla="*/ 1083247 h 1742943"/>
              <a:gd name="connsiteX106" fmla="*/ 2881334 w 3226446"/>
              <a:gd name="connsiteY106" fmla="*/ 1062752 h 1742943"/>
              <a:gd name="connsiteX107" fmla="*/ 2882185 w 3226446"/>
              <a:gd name="connsiteY107" fmla="*/ 1064506 h 1742943"/>
              <a:gd name="connsiteX108" fmla="*/ 2880584 w 3226446"/>
              <a:gd name="connsiteY108" fmla="*/ 1068255 h 1742943"/>
              <a:gd name="connsiteX109" fmla="*/ 2880584 w 3226446"/>
              <a:gd name="connsiteY109" fmla="*/ 1064506 h 1742943"/>
              <a:gd name="connsiteX110" fmla="*/ 116889 w 3226446"/>
              <a:gd name="connsiteY110" fmla="*/ 1034521 h 1742943"/>
              <a:gd name="connsiteX111" fmla="*/ 120091 w 3226446"/>
              <a:gd name="connsiteY111" fmla="*/ 1045765 h 1742943"/>
              <a:gd name="connsiteX112" fmla="*/ 116889 w 3226446"/>
              <a:gd name="connsiteY112" fmla="*/ 1049514 h 1742943"/>
              <a:gd name="connsiteX113" fmla="*/ 115288 w 3226446"/>
              <a:gd name="connsiteY113" fmla="*/ 1038270 h 1742943"/>
              <a:gd name="connsiteX114" fmla="*/ 116889 w 3226446"/>
              <a:gd name="connsiteY114" fmla="*/ 1034521 h 1742943"/>
              <a:gd name="connsiteX115" fmla="*/ 2834148 w 3226446"/>
              <a:gd name="connsiteY115" fmla="*/ 1023275 h 1742943"/>
              <a:gd name="connsiteX116" fmla="*/ 2830946 w 3226446"/>
              <a:gd name="connsiteY116" fmla="*/ 1027023 h 1742943"/>
              <a:gd name="connsiteX117" fmla="*/ 2834148 w 3226446"/>
              <a:gd name="connsiteY117" fmla="*/ 1038270 h 1742943"/>
              <a:gd name="connsiteX118" fmla="*/ 2835750 w 3226446"/>
              <a:gd name="connsiteY118" fmla="*/ 1034521 h 1742943"/>
              <a:gd name="connsiteX119" fmla="*/ 2834148 w 3226446"/>
              <a:gd name="connsiteY119" fmla="*/ 1023275 h 1742943"/>
              <a:gd name="connsiteX120" fmla="*/ 2909406 w 3226446"/>
              <a:gd name="connsiteY120" fmla="*/ 1012031 h 1742943"/>
              <a:gd name="connsiteX121" fmla="*/ 2911007 w 3226446"/>
              <a:gd name="connsiteY121" fmla="*/ 1015780 h 1742943"/>
              <a:gd name="connsiteX122" fmla="*/ 2908948 w 3226446"/>
              <a:gd name="connsiteY122" fmla="*/ 1017387 h 1742943"/>
              <a:gd name="connsiteX123" fmla="*/ 2798921 w 3226446"/>
              <a:gd name="connsiteY123" fmla="*/ 1008282 h 1742943"/>
              <a:gd name="connsiteX124" fmla="*/ 2813333 w 3226446"/>
              <a:gd name="connsiteY124" fmla="*/ 1068255 h 1742943"/>
              <a:gd name="connsiteX125" fmla="*/ 2829345 w 3226446"/>
              <a:gd name="connsiteY125" fmla="*/ 1064506 h 1742943"/>
              <a:gd name="connsiteX126" fmla="*/ 2819738 w 3226446"/>
              <a:gd name="connsiteY126" fmla="*/ 1053262 h 1742943"/>
              <a:gd name="connsiteX127" fmla="*/ 2800524 w 3226446"/>
              <a:gd name="connsiteY127" fmla="*/ 1008282 h 1742943"/>
              <a:gd name="connsiteX128" fmla="*/ 2798921 w 3226446"/>
              <a:gd name="connsiteY128" fmla="*/ 1008282 h 1742943"/>
              <a:gd name="connsiteX129" fmla="*/ 197323 w 3226446"/>
              <a:gd name="connsiteY129" fmla="*/ 1008282 h 1742943"/>
              <a:gd name="connsiteX130" fmla="*/ 198350 w 3226446"/>
              <a:gd name="connsiteY130" fmla="*/ 1018591 h 1742943"/>
              <a:gd name="connsiteX131" fmla="*/ 203354 w 3226446"/>
              <a:gd name="connsiteY131" fmla="*/ 1015780 h 1742943"/>
              <a:gd name="connsiteX132" fmla="*/ 199084 w 3226446"/>
              <a:gd name="connsiteY132" fmla="*/ 1008282 h 1742943"/>
              <a:gd name="connsiteX133" fmla="*/ 2862570 w 3226446"/>
              <a:gd name="connsiteY133" fmla="*/ 979703 h 1742943"/>
              <a:gd name="connsiteX134" fmla="*/ 2856566 w 3226446"/>
              <a:gd name="connsiteY134" fmla="*/ 989541 h 1742943"/>
              <a:gd name="connsiteX135" fmla="*/ 2866172 w 3226446"/>
              <a:gd name="connsiteY135" fmla="*/ 993290 h 1742943"/>
              <a:gd name="connsiteX136" fmla="*/ 2875780 w 3226446"/>
              <a:gd name="connsiteY136" fmla="*/ 989541 h 1742943"/>
              <a:gd name="connsiteX137" fmla="*/ 2862570 w 3226446"/>
              <a:gd name="connsiteY137" fmla="*/ 979703 h 1742943"/>
              <a:gd name="connsiteX138" fmla="*/ 2845358 w 3226446"/>
              <a:gd name="connsiteY138" fmla="*/ 925823 h 1742943"/>
              <a:gd name="connsiteX139" fmla="*/ 2843756 w 3226446"/>
              <a:gd name="connsiteY139" fmla="*/ 929568 h 1742943"/>
              <a:gd name="connsiteX140" fmla="*/ 2845358 w 3226446"/>
              <a:gd name="connsiteY140" fmla="*/ 940815 h 1742943"/>
              <a:gd name="connsiteX141" fmla="*/ 2848560 w 3226446"/>
              <a:gd name="connsiteY141" fmla="*/ 937066 h 1742943"/>
              <a:gd name="connsiteX142" fmla="*/ 2845358 w 3226446"/>
              <a:gd name="connsiteY142" fmla="*/ 925823 h 1742943"/>
              <a:gd name="connsiteX143" fmla="*/ 225771 w 3226446"/>
              <a:gd name="connsiteY143" fmla="*/ 895835 h 1742943"/>
              <a:gd name="connsiteX144" fmla="*/ 222568 w 3226446"/>
              <a:gd name="connsiteY144" fmla="*/ 907081 h 1742943"/>
              <a:gd name="connsiteX145" fmla="*/ 225771 w 3226446"/>
              <a:gd name="connsiteY145" fmla="*/ 910827 h 1742943"/>
              <a:gd name="connsiteX146" fmla="*/ 227372 w 3226446"/>
              <a:gd name="connsiteY146" fmla="*/ 899584 h 1742943"/>
              <a:gd name="connsiteX147" fmla="*/ 225771 w 3226446"/>
              <a:gd name="connsiteY147" fmla="*/ 895835 h 1742943"/>
              <a:gd name="connsiteX148" fmla="*/ 2802 w 3226446"/>
              <a:gd name="connsiteY148" fmla="*/ 883828 h 1742943"/>
              <a:gd name="connsiteX149" fmla="*/ 4402 w 3226446"/>
              <a:gd name="connsiteY149" fmla="*/ 885994 h 1742943"/>
              <a:gd name="connsiteX150" fmla="*/ 5218 w 3226446"/>
              <a:gd name="connsiteY150" fmla="*/ 893057 h 1742943"/>
              <a:gd name="connsiteX151" fmla="*/ 11209 w 3226446"/>
              <a:gd name="connsiteY151" fmla="*/ 907078 h 1742943"/>
              <a:gd name="connsiteX152" fmla="*/ 6204 w 3226446"/>
              <a:gd name="connsiteY152" fmla="*/ 909422 h 1742943"/>
              <a:gd name="connsiteX153" fmla="*/ 5550 w 3226446"/>
              <a:gd name="connsiteY153" fmla="*/ 901328 h 1742943"/>
              <a:gd name="connsiteX154" fmla="*/ 0 w 3226446"/>
              <a:gd name="connsiteY154" fmla="*/ 888337 h 1742943"/>
              <a:gd name="connsiteX155" fmla="*/ 2802 w 3226446"/>
              <a:gd name="connsiteY155" fmla="*/ 883828 h 1742943"/>
              <a:gd name="connsiteX156" fmla="*/ 251390 w 3226446"/>
              <a:gd name="connsiteY156" fmla="*/ 865850 h 1742943"/>
              <a:gd name="connsiteX157" fmla="*/ 249789 w 3226446"/>
              <a:gd name="connsiteY157" fmla="*/ 877093 h 1742943"/>
              <a:gd name="connsiteX158" fmla="*/ 251390 w 3226446"/>
              <a:gd name="connsiteY158" fmla="*/ 880842 h 1742943"/>
              <a:gd name="connsiteX159" fmla="*/ 252992 w 3226446"/>
              <a:gd name="connsiteY159" fmla="*/ 869596 h 1742943"/>
              <a:gd name="connsiteX160" fmla="*/ 251390 w 3226446"/>
              <a:gd name="connsiteY160" fmla="*/ 865850 h 1742943"/>
              <a:gd name="connsiteX161" fmla="*/ 123294 w 3226446"/>
              <a:gd name="connsiteY161" fmla="*/ 850854 h 1742943"/>
              <a:gd name="connsiteX162" fmla="*/ 120091 w 3226446"/>
              <a:gd name="connsiteY162" fmla="*/ 880839 h 1742943"/>
              <a:gd name="connsiteX163" fmla="*/ 123294 w 3226446"/>
              <a:gd name="connsiteY163" fmla="*/ 850854 h 1742943"/>
              <a:gd name="connsiteX164" fmla="*/ 52839 w 3226446"/>
              <a:gd name="connsiteY164" fmla="*/ 847106 h 1742943"/>
              <a:gd name="connsiteX165" fmla="*/ 38429 w 3226446"/>
              <a:gd name="connsiteY165" fmla="*/ 880839 h 1742943"/>
              <a:gd name="connsiteX166" fmla="*/ 38429 w 3226446"/>
              <a:gd name="connsiteY166" fmla="*/ 858349 h 1742943"/>
              <a:gd name="connsiteX167" fmla="*/ 52839 w 3226446"/>
              <a:gd name="connsiteY167" fmla="*/ 847106 h 1742943"/>
              <a:gd name="connsiteX168" fmla="*/ 177734 w 3226446"/>
              <a:gd name="connsiteY168" fmla="*/ 835862 h 1742943"/>
              <a:gd name="connsiteX169" fmla="*/ 179336 w 3226446"/>
              <a:gd name="connsiteY169" fmla="*/ 847106 h 1742943"/>
              <a:gd name="connsiteX170" fmla="*/ 177734 w 3226446"/>
              <a:gd name="connsiteY170" fmla="*/ 850854 h 1742943"/>
              <a:gd name="connsiteX171" fmla="*/ 176133 w 3226446"/>
              <a:gd name="connsiteY171" fmla="*/ 839611 h 1742943"/>
              <a:gd name="connsiteX172" fmla="*/ 177734 w 3226446"/>
              <a:gd name="connsiteY172" fmla="*/ 835862 h 1742943"/>
              <a:gd name="connsiteX173" fmla="*/ 345861 w 3226446"/>
              <a:gd name="connsiteY173" fmla="*/ 820870 h 1742943"/>
              <a:gd name="connsiteX174" fmla="*/ 344261 w 3226446"/>
              <a:gd name="connsiteY174" fmla="*/ 824619 h 1742943"/>
              <a:gd name="connsiteX175" fmla="*/ 349064 w 3226446"/>
              <a:gd name="connsiteY175" fmla="*/ 828367 h 1742943"/>
              <a:gd name="connsiteX176" fmla="*/ 350666 w 3226446"/>
              <a:gd name="connsiteY176" fmla="*/ 824619 h 1742943"/>
              <a:gd name="connsiteX177" fmla="*/ 345861 w 3226446"/>
              <a:gd name="connsiteY177" fmla="*/ 820870 h 1742943"/>
              <a:gd name="connsiteX178" fmla="*/ 441935 w 3226446"/>
              <a:gd name="connsiteY178" fmla="*/ 805877 h 1742943"/>
              <a:gd name="connsiteX179" fmla="*/ 440334 w 3226446"/>
              <a:gd name="connsiteY179" fmla="*/ 809626 h 1742943"/>
              <a:gd name="connsiteX180" fmla="*/ 441935 w 3226446"/>
              <a:gd name="connsiteY180" fmla="*/ 820870 h 1742943"/>
              <a:gd name="connsiteX181" fmla="*/ 443537 w 3226446"/>
              <a:gd name="connsiteY181" fmla="*/ 817121 h 1742943"/>
              <a:gd name="connsiteX182" fmla="*/ 441935 w 3226446"/>
              <a:gd name="connsiteY182" fmla="*/ 805877 h 1742943"/>
              <a:gd name="connsiteX183" fmla="*/ 277010 w 3226446"/>
              <a:gd name="connsiteY183" fmla="*/ 794631 h 1742943"/>
              <a:gd name="connsiteX184" fmla="*/ 282182 w 3226446"/>
              <a:gd name="connsiteY184" fmla="*/ 800686 h 1742943"/>
              <a:gd name="connsiteX185" fmla="*/ 283415 w 3226446"/>
              <a:gd name="connsiteY185" fmla="*/ 809626 h 1742943"/>
              <a:gd name="connsiteX186" fmla="*/ 283415 w 3226446"/>
              <a:gd name="connsiteY186" fmla="*/ 839611 h 1742943"/>
              <a:gd name="connsiteX187" fmla="*/ 302630 w 3226446"/>
              <a:gd name="connsiteY187" fmla="*/ 862101 h 1742943"/>
              <a:gd name="connsiteX188" fmla="*/ 302630 w 3226446"/>
              <a:gd name="connsiteY188" fmla="*/ 820870 h 1742943"/>
              <a:gd name="connsiteX189" fmla="*/ 293022 w 3226446"/>
              <a:gd name="connsiteY189" fmla="*/ 798380 h 1742943"/>
              <a:gd name="connsiteX190" fmla="*/ 283415 w 3226446"/>
              <a:gd name="connsiteY190" fmla="*/ 809626 h 1742943"/>
              <a:gd name="connsiteX191" fmla="*/ 283415 w 3226446"/>
              <a:gd name="connsiteY191" fmla="*/ 802128 h 1742943"/>
              <a:gd name="connsiteX192" fmla="*/ 282182 w 3226446"/>
              <a:gd name="connsiteY192" fmla="*/ 800686 h 1742943"/>
              <a:gd name="connsiteX193" fmla="*/ 281412 w 3226446"/>
              <a:gd name="connsiteY193" fmla="*/ 795101 h 1742943"/>
              <a:gd name="connsiteX194" fmla="*/ 277010 w 3226446"/>
              <a:gd name="connsiteY194" fmla="*/ 794631 h 1742943"/>
              <a:gd name="connsiteX195" fmla="*/ 115288 w 3226446"/>
              <a:gd name="connsiteY195" fmla="*/ 790882 h 1742943"/>
              <a:gd name="connsiteX196" fmla="*/ 120092 w 3226446"/>
              <a:gd name="connsiteY196" fmla="*/ 813372 h 1742943"/>
              <a:gd name="connsiteX197" fmla="*/ 129698 w 3226446"/>
              <a:gd name="connsiteY197" fmla="*/ 832113 h 1742943"/>
              <a:gd name="connsiteX198" fmla="*/ 115288 w 3226446"/>
              <a:gd name="connsiteY198" fmla="*/ 835862 h 1742943"/>
              <a:gd name="connsiteX199" fmla="*/ 115288 w 3226446"/>
              <a:gd name="connsiteY199" fmla="*/ 790882 h 1742943"/>
              <a:gd name="connsiteX200" fmla="*/ 76858 w 3226446"/>
              <a:gd name="connsiteY200" fmla="*/ 790882 h 1742943"/>
              <a:gd name="connsiteX201" fmla="*/ 97674 w 3226446"/>
              <a:gd name="connsiteY201" fmla="*/ 813372 h 1742943"/>
              <a:gd name="connsiteX202" fmla="*/ 83262 w 3226446"/>
              <a:gd name="connsiteY202" fmla="*/ 820867 h 1742943"/>
              <a:gd name="connsiteX203" fmla="*/ 76858 w 3226446"/>
              <a:gd name="connsiteY203" fmla="*/ 850854 h 1742943"/>
              <a:gd name="connsiteX204" fmla="*/ 70453 w 3226446"/>
              <a:gd name="connsiteY204" fmla="*/ 850854 h 1742943"/>
              <a:gd name="connsiteX205" fmla="*/ 73656 w 3226446"/>
              <a:gd name="connsiteY205" fmla="*/ 824615 h 1742943"/>
              <a:gd name="connsiteX206" fmla="*/ 73656 w 3226446"/>
              <a:gd name="connsiteY206" fmla="*/ 798380 h 1742943"/>
              <a:gd name="connsiteX207" fmla="*/ 76858 w 3226446"/>
              <a:gd name="connsiteY207" fmla="*/ 790882 h 1742943"/>
              <a:gd name="connsiteX208" fmla="*/ 238580 w 3226446"/>
              <a:gd name="connsiteY208" fmla="*/ 787136 h 1742943"/>
              <a:gd name="connsiteX209" fmla="*/ 236980 w 3226446"/>
              <a:gd name="connsiteY209" fmla="*/ 790885 h 1742943"/>
              <a:gd name="connsiteX210" fmla="*/ 238580 w 3226446"/>
              <a:gd name="connsiteY210" fmla="*/ 802128 h 1742943"/>
              <a:gd name="connsiteX211" fmla="*/ 241783 w 3226446"/>
              <a:gd name="connsiteY211" fmla="*/ 798380 h 1742943"/>
              <a:gd name="connsiteX212" fmla="*/ 238580 w 3226446"/>
              <a:gd name="connsiteY212" fmla="*/ 787136 h 1742943"/>
              <a:gd name="connsiteX213" fmla="*/ 325046 w 3226446"/>
              <a:gd name="connsiteY213" fmla="*/ 779638 h 1742943"/>
              <a:gd name="connsiteX214" fmla="*/ 329849 w 3226446"/>
              <a:gd name="connsiteY214" fmla="*/ 783387 h 1742943"/>
              <a:gd name="connsiteX215" fmla="*/ 336255 w 3226446"/>
              <a:gd name="connsiteY215" fmla="*/ 798380 h 1742943"/>
              <a:gd name="connsiteX216" fmla="*/ 331451 w 3226446"/>
              <a:gd name="connsiteY216" fmla="*/ 794631 h 1742943"/>
              <a:gd name="connsiteX217" fmla="*/ 325046 w 3226446"/>
              <a:gd name="connsiteY217" fmla="*/ 779638 h 1742943"/>
              <a:gd name="connsiteX218" fmla="*/ 163324 w 3226446"/>
              <a:gd name="connsiteY218" fmla="*/ 772141 h 1742943"/>
              <a:gd name="connsiteX219" fmla="*/ 164924 w 3226446"/>
              <a:gd name="connsiteY219" fmla="*/ 775889 h 1742943"/>
              <a:gd name="connsiteX220" fmla="*/ 163324 w 3226446"/>
              <a:gd name="connsiteY220" fmla="*/ 787133 h 1742943"/>
              <a:gd name="connsiteX221" fmla="*/ 161722 w 3226446"/>
              <a:gd name="connsiteY221" fmla="*/ 783384 h 1742943"/>
              <a:gd name="connsiteX222" fmla="*/ 163324 w 3226446"/>
              <a:gd name="connsiteY222" fmla="*/ 772141 h 1742943"/>
              <a:gd name="connsiteX223" fmla="*/ 3168804 w 3226446"/>
              <a:gd name="connsiteY223" fmla="*/ 745902 h 1742943"/>
              <a:gd name="connsiteX224" fmla="*/ 3174408 w 3226446"/>
              <a:gd name="connsiteY224" fmla="*/ 746372 h 1742943"/>
              <a:gd name="connsiteX225" fmla="*/ 3175207 w 3226446"/>
              <a:gd name="connsiteY225" fmla="*/ 760873 h 1742943"/>
              <a:gd name="connsiteX226" fmla="*/ 3175207 w 3226446"/>
              <a:gd name="connsiteY226" fmla="*/ 757148 h 1742943"/>
              <a:gd name="connsiteX227" fmla="*/ 3199225 w 3226446"/>
              <a:gd name="connsiteY227" fmla="*/ 757148 h 1742943"/>
              <a:gd name="connsiteX228" fmla="*/ 3208834 w 3226446"/>
              <a:gd name="connsiteY228" fmla="*/ 783387 h 1742943"/>
              <a:gd name="connsiteX229" fmla="*/ 3197625 w 3226446"/>
              <a:gd name="connsiteY229" fmla="*/ 802128 h 1742943"/>
              <a:gd name="connsiteX230" fmla="*/ 3191219 w 3226446"/>
              <a:gd name="connsiteY230" fmla="*/ 835862 h 1742943"/>
              <a:gd name="connsiteX231" fmla="*/ 3186416 w 3226446"/>
              <a:gd name="connsiteY231" fmla="*/ 809623 h 1742943"/>
              <a:gd name="connsiteX232" fmla="*/ 3170404 w 3226446"/>
              <a:gd name="connsiteY232" fmla="*/ 805874 h 1742943"/>
              <a:gd name="connsiteX233" fmla="*/ 3175207 w 3226446"/>
              <a:gd name="connsiteY233" fmla="*/ 783387 h 1742943"/>
              <a:gd name="connsiteX234" fmla="*/ 3175207 w 3226446"/>
              <a:gd name="connsiteY234" fmla="*/ 760894 h 1742943"/>
              <a:gd name="connsiteX235" fmla="*/ 3045309 w 3226446"/>
              <a:gd name="connsiteY235" fmla="*/ 729506 h 1742943"/>
              <a:gd name="connsiteX236" fmla="*/ 3040706 w 3226446"/>
              <a:gd name="connsiteY236" fmla="*/ 730912 h 1742943"/>
              <a:gd name="connsiteX237" fmla="*/ 3040706 w 3226446"/>
              <a:gd name="connsiteY237" fmla="*/ 742156 h 1742943"/>
              <a:gd name="connsiteX238" fmla="*/ 3050313 w 3226446"/>
              <a:gd name="connsiteY238" fmla="*/ 745905 h 1742943"/>
              <a:gd name="connsiteX239" fmla="*/ 3051913 w 3226446"/>
              <a:gd name="connsiteY239" fmla="*/ 742156 h 1742943"/>
              <a:gd name="connsiteX240" fmla="*/ 3048712 w 3226446"/>
              <a:gd name="connsiteY240" fmla="*/ 730912 h 1742943"/>
              <a:gd name="connsiteX241" fmla="*/ 3045309 w 3226446"/>
              <a:gd name="connsiteY241" fmla="*/ 729506 h 1742943"/>
              <a:gd name="connsiteX242" fmla="*/ 3172004 w 3226446"/>
              <a:gd name="connsiteY242" fmla="*/ 700924 h 1742943"/>
              <a:gd name="connsiteX243" fmla="*/ 3173606 w 3226446"/>
              <a:gd name="connsiteY243" fmla="*/ 704673 h 1742943"/>
              <a:gd name="connsiteX244" fmla="*/ 3170404 w 3226446"/>
              <a:gd name="connsiteY244" fmla="*/ 708422 h 1742943"/>
              <a:gd name="connsiteX245" fmla="*/ 3167201 w 3226446"/>
              <a:gd name="connsiteY245" fmla="*/ 704673 h 1742943"/>
              <a:gd name="connsiteX246" fmla="*/ 3172004 w 3226446"/>
              <a:gd name="connsiteY246" fmla="*/ 700924 h 1742943"/>
              <a:gd name="connsiteX247" fmla="*/ 355469 w 3226446"/>
              <a:gd name="connsiteY247" fmla="*/ 697179 h 1742943"/>
              <a:gd name="connsiteX248" fmla="*/ 349064 w 3226446"/>
              <a:gd name="connsiteY248" fmla="*/ 712171 h 1742943"/>
              <a:gd name="connsiteX249" fmla="*/ 342660 w 3226446"/>
              <a:gd name="connsiteY249" fmla="*/ 700924 h 1742943"/>
              <a:gd name="connsiteX250" fmla="*/ 331451 w 3226446"/>
              <a:gd name="connsiteY250" fmla="*/ 715920 h 1742943"/>
              <a:gd name="connsiteX251" fmla="*/ 323445 w 3226446"/>
              <a:gd name="connsiteY251" fmla="*/ 700924 h 1742943"/>
              <a:gd name="connsiteX252" fmla="*/ 313837 w 3226446"/>
              <a:gd name="connsiteY252" fmla="*/ 712171 h 1742943"/>
              <a:gd name="connsiteX253" fmla="*/ 301028 w 3226446"/>
              <a:gd name="connsiteY253" fmla="*/ 715920 h 1742943"/>
              <a:gd name="connsiteX254" fmla="*/ 299427 w 3226446"/>
              <a:gd name="connsiteY254" fmla="*/ 719666 h 1742943"/>
              <a:gd name="connsiteX255" fmla="*/ 309034 w 3226446"/>
              <a:gd name="connsiteY255" fmla="*/ 742156 h 1742943"/>
              <a:gd name="connsiteX256" fmla="*/ 321843 w 3226446"/>
              <a:gd name="connsiteY256" fmla="*/ 742156 h 1742943"/>
              <a:gd name="connsiteX257" fmla="*/ 328249 w 3226446"/>
              <a:gd name="connsiteY257" fmla="*/ 757148 h 1742943"/>
              <a:gd name="connsiteX258" fmla="*/ 336255 w 3226446"/>
              <a:gd name="connsiteY258" fmla="*/ 742156 h 1742943"/>
              <a:gd name="connsiteX259" fmla="*/ 353868 w 3226446"/>
              <a:gd name="connsiteY259" fmla="*/ 760897 h 1742943"/>
              <a:gd name="connsiteX260" fmla="*/ 382690 w 3226446"/>
              <a:gd name="connsiteY260" fmla="*/ 738407 h 1742943"/>
              <a:gd name="connsiteX261" fmla="*/ 398702 w 3226446"/>
              <a:gd name="connsiteY261" fmla="*/ 719666 h 1742943"/>
              <a:gd name="connsiteX262" fmla="*/ 395499 w 3226446"/>
              <a:gd name="connsiteY262" fmla="*/ 697179 h 1742943"/>
              <a:gd name="connsiteX263" fmla="*/ 382690 w 3226446"/>
              <a:gd name="connsiteY263" fmla="*/ 715920 h 1742943"/>
              <a:gd name="connsiteX264" fmla="*/ 374684 w 3226446"/>
              <a:gd name="connsiteY264" fmla="*/ 697179 h 1742943"/>
              <a:gd name="connsiteX265" fmla="*/ 3104754 w 3226446"/>
              <a:gd name="connsiteY265" fmla="*/ 693430 h 1742943"/>
              <a:gd name="connsiteX266" fmla="*/ 3088742 w 3226446"/>
              <a:gd name="connsiteY266" fmla="*/ 700924 h 1742943"/>
              <a:gd name="connsiteX267" fmla="*/ 3095146 w 3226446"/>
              <a:gd name="connsiteY267" fmla="*/ 734661 h 1742943"/>
              <a:gd name="connsiteX268" fmla="*/ 3087140 w 3226446"/>
              <a:gd name="connsiteY268" fmla="*/ 749653 h 1742943"/>
              <a:gd name="connsiteX269" fmla="*/ 3085540 w 3226446"/>
              <a:gd name="connsiteY269" fmla="*/ 768395 h 1742943"/>
              <a:gd name="connsiteX270" fmla="*/ 3109558 w 3226446"/>
              <a:gd name="connsiteY270" fmla="*/ 734661 h 1742943"/>
              <a:gd name="connsiteX271" fmla="*/ 3104754 w 3226446"/>
              <a:gd name="connsiteY271" fmla="*/ 693430 h 1742943"/>
              <a:gd name="connsiteX272" fmla="*/ 166526 w 3226446"/>
              <a:gd name="connsiteY272" fmla="*/ 693430 h 1742943"/>
              <a:gd name="connsiteX273" fmla="*/ 172930 w 3226446"/>
              <a:gd name="connsiteY273" fmla="*/ 708422 h 1742943"/>
              <a:gd name="connsiteX274" fmla="*/ 166526 w 3226446"/>
              <a:gd name="connsiteY274" fmla="*/ 693430 h 1742943"/>
              <a:gd name="connsiteX275" fmla="*/ 594050 w 3226446"/>
              <a:gd name="connsiteY275" fmla="*/ 685932 h 1742943"/>
              <a:gd name="connsiteX276" fmla="*/ 589246 w 3226446"/>
              <a:gd name="connsiteY276" fmla="*/ 689681 h 1742943"/>
              <a:gd name="connsiteX277" fmla="*/ 590847 w 3226446"/>
              <a:gd name="connsiteY277" fmla="*/ 693430 h 1742943"/>
              <a:gd name="connsiteX278" fmla="*/ 595652 w 3226446"/>
              <a:gd name="connsiteY278" fmla="*/ 689681 h 1742943"/>
              <a:gd name="connsiteX279" fmla="*/ 594050 w 3226446"/>
              <a:gd name="connsiteY279" fmla="*/ 685932 h 1742943"/>
              <a:gd name="connsiteX280" fmla="*/ 521996 w 3226446"/>
              <a:gd name="connsiteY280" fmla="*/ 685932 h 1742943"/>
              <a:gd name="connsiteX281" fmla="*/ 513990 w 3226446"/>
              <a:gd name="connsiteY281" fmla="*/ 700924 h 1742943"/>
              <a:gd name="connsiteX282" fmla="*/ 413113 w 3226446"/>
              <a:gd name="connsiteY282" fmla="*/ 700924 h 1742943"/>
              <a:gd name="connsiteX283" fmla="*/ 401905 w 3226446"/>
              <a:gd name="connsiteY283" fmla="*/ 730912 h 1742943"/>
              <a:gd name="connsiteX284" fmla="*/ 408310 w 3226446"/>
              <a:gd name="connsiteY284" fmla="*/ 745905 h 1742943"/>
              <a:gd name="connsiteX285" fmla="*/ 425923 w 3226446"/>
              <a:gd name="connsiteY285" fmla="*/ 730912 h 1742943"/>
              <a:gd name="connsiteX286" fmla="*/ 441935 w 3226446"/>
              <a:gd name="connsiteY286" fmla="*/ 715920 h 1742943"/>
              <a:gd name="connsiteX287" fmla="*/ 446738 w 3226446"/>
              <a:gd name="connsiteY287" fmla="*/ 727163 h 1742943"/>
              <a:gd name="connsiteX288" fmla="*/ 523597 w 3226446"/>
              <a:gd name="connsiteY288" fmla="*/ 727163 h 1742943"/>
              <a:gd name="connsiteX289" fmla="*/ 533204 w 3226446"/>
              <a:gd name="connsiteY289" fmla="*/ 704673 h 1742943"/>
              <a:gd name="connsiteX290" fmla="*/ 530002 w 3226446"/>
              <a:gd name="connsiteY290" fmla="*/ 685932 h 1742943"/>
              <a:gd name="connsiteX291" fmla="*/ 2997472 w 3226446"/>
              <a:gd name="connsiteY291" fmla="*/ 667191 h 1742943"/>
              <a:gd name="connsiteX292" fmla="*/ 2994271 w 3226446"/>
              <a:gd name="connsiteY292" fmla="*/ 674688 h 1742943"/>
              <a:gd name="connsiteX293" fmla="*/ 3002277 w 3226446"/>
              <a:gd name="connsiteY293" fmla="*/ 697179 h 1742943"/>
              <a:gd name="connsiteX294" fmla="*/ 3016687 w 3226446"/>
              <a:gd name="connsiteY294" fmla="*/ 697179 h 1742943"/>
              <a:gd name="connsiteX295" fmla="*/ 3023092 w 3226446"/>
              <a:gd name="connsiteY295" fmla="*/ 682183 h 1742943"/>
              <a:gd name="connsiteX296" fmla="*/ 3032700 w 3226446"/>
              <a:gd name="connsiteY296" fmla="*/ 667191 h 1742943"/>
              <a:gd name="connsiteX297" fmla="*/ 2997472 w 3226446"/>
              <a:gd name="connsiteY297" fmla="*/ 667191 h 1742943"/>
              <a:gd name="connsiteX298" fmla="*/ 158120 w 3226446"/>
              <a:gd name="connsiteY298" fmla="*/ 666955 h 1742943"/>
              <a:gd name="connsiteX299" fmla="*/ 159720 w 3226446"/>
              <a:gd name="connsiteY299" fmla="*/ 670002 h 1742943"/>
              <a:gd name="connsiteX300" fmla="*/ 161722 w 3226446"/>
              <a:gd name="connsiteY300" fmla="*/ 685932 h 1742943"/>
              <a:gd name="connsiteX301" fmla="*/ 155318 w 3226446"/>
              <a:gd name="connsiteY301" fmla="*/ 670937 h 1742943"/>
              <a:gd name="connsiteX302" fmla="*/ 158120 w 3226446"/>
              <a:gd name="connsiteY302" fmla="*/ 666955 h 1742943"/>
              <a:gd name="connsiteX303" fmla="*/ 3050313 w 3226446"/>
              <a:gd name="connsiteY303" fmla="*/ 655947 h 1742943"/>
              <a:gd name="connsiteX304" fmla="*/ 3039104 w 3226446"/>
              <a:gd name="connsiteY304" fmla="*/ 685932 h 1742943"/>
              <a:gd name="connsiteX305" fmla="*/ 3066325 w 3226446"/>
              <a:gd name="connsiteY305" fmla="*/ 723415 h 1742943"/>
              <a:gd name="connsiteX306" fmla="*/ 3072730 w 3226446"/>
              <a:gd name="connsiteY306" fmla="*/ 715920 h 1742943"/>
              <a:gd name="connsiteX307" fmla="*/ 3053514 w 3226446"/>
              <a:gd name="connsiteY307" fmla="*/ 689681 h 1742943"/>
              <a:gd name="connsiteX308" fmla="*/ 3050313 w 3226446"/>
              <a:gd name="connsiteY308" fmla="*/ 655947 h 1742943"/>
              <a:gd name="connsiteX309" fmla="*/ 2960645 w 3226446"/>
              <a:gd name="connsiteY309" fmla="*/ 640952 h 1742943"/>
              <a:gd name="connsiteX310" fmla="*/ 2952639 w 3226446"/>
              <a:gd name="connsiteY310" fmla="*/ 655947 h 1742943"/>
              <a:gd name="connsiteX311" fmla="*/ 2947834 w 3226446"/>
              <a:gd name="connsiteY311" fmla="*/ 648449 h 1742943"/>
              <a:gd name="connsiteX312" fmla="*/ 2930221 w 3226446"/>
              <a:gd name="connsiteY312" fmla="*/ 655947 h 1742943"/>
              <a:gd name="connsiteX313" fmla="*/ 2933424 w 3226446"/>
              <a:gd name="connsiteY313" fmla="*/ 693430 h 1742943"/>
              <a:gd name="connsiteX314" fmla="*/ 2952639 w 3226446"/>
              <a:gd name="connsiteY314" fmla="*/ 693430 h 1742943"/>
              <a:gd name="connsiteX315" fmla="*/ 2959044 w 3226446"/>
              <a:gd name="connsiteY315" fmla="*/ 678434 h 1742943"/>
              <a:gd name="connsiteX316" fmla="*/ 2967050 w 3226446"/>
              <a:gd name="connsiteY316" fmla="*/ 693430 h 1742943"/>
              <a:gd name="connsiteX317" fmla="*/ 2979859 w 3226446"/>
              <a:gd name="connsiteY317" fmla="*/ 689681 h 1742943"/>
              <a:gd name="connsiteX318" fmla="*/ 2983062 w 3226446"/>
              <a:gd name="connsiteY318" fmla="*/ 682183 h 1742943"/>
              <a:gd name="connsiteX319" fmla="*/ 2960645 w 3226446"/>
              <a:gd name="connsiteY319" fmla="*/ 640952 h 1742943"/>
              <a:gd name="connsiteX320" fmla="*/ 741362 w 3226446"/>
              <a:gd name="connsiteY320" fmla="*/ 637206 h 1742943"/>
              <a:gd name="connsiteX321" fmla="*/ 736558 w 3226446"/>
              <a:gd name="connsiteY321" fmla="*/ 640952 h 1742943"/>
              <a:gd name="connsiteX322" fmla="*/ 738159 w 3226446"/>
              <a:gd name="connsiteY322" fmla="*/ 644701 h 1742943"/>
              <a:gd name="connsiteX323" fmla="*/ 742964 w 3226446"/>
              <a:gd name="connsiteY323" fmla="*/ 640952 h 1742943"/>
              <a:gd name="connsiteX324" fmla="*/ 741362 w 3226446"/>
              <a:gd name="connsiteY324" fmla="*/ 637206 h 1742943"/>
              <a:gd name="connsiteX325" fmla="*/ 115288 w 3226446"/>
              <a:gd name="connsiteY325" fmla="*/ 607218 h 1742943"/>
              <a:gd name="connsiteX326" fmla="*/ 120091 w 3226446"/>
              <a:gd name="connsiteY326" fmla="*/ 610967 h 1742943"/>
              <a:gd name="connsiteX327" fmla="*/ 118489 w 3226446"/>
              <a:gd name="connsiteY327" fmla="*/ 614716 h 1742943"/>
              <a:gd name="connsiteX328" fmla="*/ 113686 w 3226446"/>
              <a:gd name="connsiteY328" fmla="*/ 610967 h 1742943"/>
              <a:gd name="connsiteX329" fmla="*/ 115288 w 3226446"/>
              <a:gd name="connsiteY329" fmla="*/ 607218 h 1742943"/>
              <a:gd name="connsiteX330" fmla="*/ 867859 w 3226446"/>
              <a:gd name="connsiteY330" fmla="*/ 584728 h 1742943"/>
              <a:gd name="connsiteX331" fmla="*/ 866256 w 3226446"/>
              <a:gd name="connsiteY331" fmla="*/ 588477 h 1742943"/>
              <a:gd name="connsiteX332" fmla="*/ 867859 w 3226446"/>
              <a:gd name="connsiteY332" fmla="*/ 599723 h 1742943"/>
              <a:gd name="connsiteX333" fmla="*/ 871060 w 3226446"/>
              <a:gd name="connsiteY333" fmla="*/ 595975 h 1742943"/>
              <a:gd name="connsiteX334" fmla="*/ 867859 w 3226446"/>
              <a:gd name="connsiteY334" fmla="*/ 584728 h 1742943"/>
              <a:gd name="connsiteX335" fmla="*/ 220966 w 3226446"/>
              <a:gd name="connsiteY335" fmla="*/ 584728 h 1742943"/>
              <a:gd name="connsiteX336" fmla="*/ 220966 w 3226446"/>
              <a:gd name="connsiteY336" fmla="*/ 614713 h 1742943"/>
              <a:gd name="connsiteX337" fmla="*/ 209759 w 3226446"/>
              <a:gd name="connsiteY337" fmla="*/ 618462 h 1742943"/>
              <a:gd name="connsiteX338" fmla="*/ 208157 w 3226446"/>
              <a:gd name="connsiteY338" fmla="*/ 588477 h 1742943"/>
              <a:gd name="connsiteX339" fmla="*/ 220966 w 3226446"/>
              <a:gd name="connsiteY339" fmla="*/ 584728 h 1742943"/>
              <a:gd name="connsiteX340" fmla="*/ 3067926 w 3226446"/>
              <a:gd name="connsiteY340" fmla="*/ 506014 h 1742943"/>
              <a:gd name="connsiteX341" fmla="*/ 3075932 w 3226446"/>
              <a:gd name="connsiteY341" fmla="*/ 524755 h 1742943"/>
              <a:gd name="connsiteX342" fmla="*/ 3079134 w 3226446"/>
              <a:gd name="connsiteY342" fmla="*/ 535999 h 1742943"/>
              <a:gd name="connsiteX343" fmla="*/ 3074331 w 3226446"/>
              <a:gd name="connsiteY343" fmla="*/ 539748 h 1742943"/>
              <a:gd name="connsiteX344" fmla="*/ 3066325 w 3226446"/>
              <a:gd name="connsiteY344" fmla="*/ 539748 h 1742943"/>
              <a:gd name="connsiteX345" fmla="*/ 3067926 w 3226446"/>
              <a:gd name="connsiteY345" fmla="*/ 506014 h 1742943"/>
              <a:gd name="connsiteX346" fmla="*/ 2908605 w 3226446"/>
              <a:gd name="connsiteY346" fmla="*/ 497582 h 1742943"/>
              <a:gd name="connsiteX347" fmla="*/ 2904603 w 3226446"/>
              <a:gd name="connsiteY347" fmla="*/ 509763 h 1742943"/>
              <a:gd name="connsiteX348" fmla="*/ 2898197 w 3226446"/>
              <a:gd name="connsiteY348" fmla="*/ 517261 h 1742943"/>
              <a:gd name="connsiteX349" fmla="*/ 2899798 w 3226446"/>
              <a:gd name="connsiteY349" fmla="*/ 521010 h 1742943"/>
              <a:gd name="connsiteX350" fmla="*/ 2904603 w 3226446"/>
              <a:gd name="connsiteY350" fmla="*/ 509763 h 1742943"/>
              <a:gd name="connsiteX351" fmla="*/ 2917412 w 3226446"/>
              <a:gd name="connsiteY351" fmla="*/ 502268 h 1742943"/>
              <a:gd name="connsiteX352" fmla="*/ 2908605 w 3226446"/>
              <a:gd name="connsiteY352" fmla="*/ 497582 h 1742943"/>
              <a:gd name="connsiteX353" fmla="*/ 2928621 w 3226446"/>
              <a:gd name="connsiteY353" fmla="*/ 494771 h 1742943"/>
              <a:gd name="connsiteX354" fmla="*/ 2927019 w 3226446"/>
              <a:gd name="connsiteY354" fmla="*/ 498519 h 1742943"/>
              <a:gd name="connsiteX355" fmla="*/ 2928621 w 3226446"/>
              <a:gd name="connsiteY355" fmla="*/ 509763 h 1742943"/>
              <a:gd name="connsiteX356" fmla="*/ 2930221 w 3226446"/>
              <a:gd name="connsiteY356" fmla="*/ 506017 h 1742943"/>
              <a:gd name="connsiteX357" fmla="*/ 2928621 w 3226446"/>
              <a:gd name="connsiteY357" fmla="*/ 494771 h 1742943"/>
              <a:gd name="connsiteX358" fmla="*/ 3100551 w 3226446"/>
              <a:gd name="connsiteY358" fmla="*/ 494771 h 1742943"/>
              <a:gd name="connsiteX359" fmla="*/ 3106355 w 3226446"/>
              <a:gd name="connsiteY359" fmla="*/ 498519 h 1742943"/>
              <a:gd name="connsiteX360" fmla="*/ 3093546 w 3226446"/>
              <a:gd name="connsiteY360" fmla="*/ 502268 h 1742943"/>
              <a:gd name="connsiteX361" fmla="*/ 3100551 w 3226446"/>
              <a:gd name="connsiteY361" fmla="*/ 494771 h 1742943"/>
              <a:gd name="connsiteX362" fmla="*/ 2985263 w 3226446"/>
              <a:gd name="connsiteY362" fmla="*/ 463379 h 1742943"/>
              <a:gd name="connsiteX363" fmla="*/ 2978258 w 3226446"/>
              <a:gd name="connsiteY363" fmla="*/ 472280 h 1742943"/>
              <a:gd name="connsiteX364" fmla="*/ 2981460 w 3226446"/>
              <a:gd name="connsiteY364" fmla="*/ 498519 h 1742943"/>
              <a:gd name="connsiteX365" fmla="*/ 2991068 w 3226446"/>
              <a:gd name="connsiteY365" fmla="*/ 468532 h 1742943"/>
              <a:gd name="connsiteX366" fmla="*/ 2985263 w 3226446"/>
              <a:gd name="connsiteY366" fmla="*/ 463379 h 1742943"/>
              <a:gd name="connsiteX367" fmla="*/ 3004078 w 3226446"/>
              <a:gd name="connsiteY367" fmla="*/ 433392 h 1742943"/>
              <a:gd name="connsiteX368" fmla="*/ 3000675 w 3226446"/>
              <a:gd name="connsiteY368" fmla="*/ 434798 h 1742943"/>
              <a:gd name="connsiteX369" fmla="*/ 3000675 w 3226446"/>
              <a:gd name="connsiteY369" fmla="*/ 446044 h 1742943"/>
              <a:gd name="connsiteX370" fmla="*/ 3010283 w 3226446"/>
              <a:gd name="connsiteY370" fmla="*/ 449790 h 1742943"/>
              <a:gd name="connsiteX371" fmla="*/ 3011883 w 3226446"/>
              <a:gd name="connsiteY371" fmla="*/ 446044 h 1742943"/>
              <a:gd name="connsiteX372" fmla="*/ 3008681 w 3226446"/>
              <a:gd name="connsiteY372" fmla="*/ 434798 h 1742943"/>
              <a:gd name="connsiteX373" fmla="*/ 3004078 w 3226446"/>
              <a:gd name="connsiteY373" fmla="*/ 433392 h 1742943"/>
              <a:gd name="connsiteX374" fmla="*/ 3125169 w 3226446"/>
              <a:gd name="connsiteY374" fmla="*/ 419042 h 1742943"/>
              <a:gd name="connsiteX375" fmla="*/ 3126771 w 3226446"/>
              <a:gd name="connsiteY375" fmla="*/ 421208 h 1742943"/>
              <a:gd name="connsiteX376" fmla="*/ 3128773 w 3226446"/>
              <a:gd name="connsiteY376" fmla="*/ 438544 h 1742943"/>
              <a:gd name="connsiteX377" fmla="*/ 3122368 w 3226446"/>
              <a:gd name="connsiteY377" fmla="*/ 423551 h 1742943"/>
              <a:gd name="connsiteX378" fmla="*/ 3125169 w 3226446"/>
              <a:gd name="connsiteY378" fmla="*/ 419042 h 1742943"/>
              <a:gd name="connsiteX379" fmla="*/ 3143182 w 3226446"/>
              <a:gd name="connsiteY379" fmla="*/ 416057 h 1742943"/>
              <a:gd name="connsiteX380" fmla="*/ 3149588 w 3226446"/>
              <a:gd name="connsiteY380" fmla="*/ 423554 h 1742943"/>
              <a:gd name="connsiteX381" fmla="*/ 3131974 w 3226446"/>
              <a:gd name="connsiteY381" fmla="*/ 453539 h 1742943"/>
              <a:gd name="connsiteX382" fmla="*/ 3141582 w 3226446"/>
              <a:gd name="connsiteY382" fmla="*/ 491022 h 1742943"/>
              <a:gd name="connsiteX383" fmla="*/ 3141582 w 3226446"/>
              <a:gd name="connsiteY383" fmla="*/ 517261 h 1742943"/>
              <a:gd name="connsiteX384" fmla="*/ 3125570 w 3226446"/>
              <a:gd name="connsiteY384" fmla="*/ 554743 h 1742943"/>
              <a:gd name="connsiteX385" fmla="*/ 3115962 w 3226446"/>
              <a:gd name="connsiteY385" fmla="*/ 517261 h 1742943"/>
              <a:gd name="connsiteX386" fmla="*/ 3128772 w 3226446"/>
              <a:gd name="connsiteY386" fmla="*/ 502268 h 1742943"/>
              <a:gd name="connsiteX387" fmla="*/ 3120766 w 3226446"/>
              <a:gd name="connsiteY387" fmla="*/ 468532 h 1742943"/>
              <a:gd name="connsiteX388" fmla="*/ 3143182 w 3226446"/>
              <a:gd name="connsiteY388" fmla="*/ 416057 h 1742943"/>
              <a:gd name="connsiteX389" fmla="*/ 3170404 w 3226446"/>
              <a:gd name="connsiteY389" fmla="*/ 397315 h 1742943"/>
              <a:gd name="connsiteX390" fmla="*/ 3178410 w 3226446"/>
              <a:gd name="connsiteY390" fmla="*/ 431049 h 1742943"/>
              <a:gd name="connsiteX391" fmla="*/ 3173606 w 3226446"/>
              <a:gd name="connsiteY391" fmla="*/ 442296 h 1742943"/>
              <a:gd name="connsiteX392" fmla="*/ 3188017 w 3226446"/>
              <a:gd name="connsiteY392" fmla="*/ 457288 h 1742943"/>
              <a:gd name="connsiteX393" fmla="*/ 3202428 w 3226446"/>
              <a:gd name="connsiteY393" fmla="*/ 476029 h 1742943"/>
              <a:gd name="connsiteX394" fmla="*/ 3208834 w 3226446"/>
              <a:gd name="connsiteY394" fmla="*/ 487273 h 1742943"/>
              <a:gd name="connsiteX395" fmla="*/ 3202428 w 3226446"/>
              <a:gd name="connsiteY395" fmla="*/ 476029 h 1742943"/>
              <a:gd name="connsiteX396" fmla="*/ 3202428 w 3226446"/>
              <a:gd name="connsiteY396" fmla="*/ 453539 h 1742943"/>
              <a:gd name="connsiteX397" fmla="*/ 3212036 w 3226446"/>
              <a:gd name="connsiteY397" fmla="*/ 446041 h 1742943"/>
              <a:gd name="connsiteX398" fmla="*/ 3226446 w 3226446"/>
              <a:gd name="connsiteY398" fmla="*/ 491022 h 1742943"/>
              <a:gd name="connsiteX399" fmla="*/ 3223243 w 3226446"/>
              <a:gd name="connsiteY399" fmla="*/ 502268 h 1742943"/>
              <a:gd name="connsiteX400" fmla="*/ 3221643 w 3226446"/>
              <a:gd name="connsiteY400" fmla="*/ 539751 h 1742943"/>
              <a:gd name="connsiteX401" fmla="*/ 3212036 w 3226446"/>
              <a:gd name="connsiteY401" fmla="*/ 539751 h 1742943"/>
              <a:gd name="connsiteX402" fmla="*/ 3189619 w 3226446"/>
              <a:gd name="connsiteY402" fmla="*/ 491022 h 1742943"/>
              <a:gd name="connsiteX403" fmla="*/ 3176810 w 3226446"/>
              <a:gd name="connsiteY403" fmla="*/ 509763 h 1742943"/>
              <a:gd name="connsiteX404" fmla="*/ 3167201 w 3226446"/>
              <a:gd name="connsiteY404" fmla="*/ 479778 h 1742943"/>
              <a:gd name="connsiteX405" fmla="*/ 3155993 w 3226446"/>
              <a:gd name="connsiteY405" fmla="*/ 479778 h 1742943"/>
              <a:gd name="connsiteX406" fmla="*/ 3154392 w 3226446"/>
              <a:gd name="connsiteY406" fmla="*/ 453539 h 1742943"/>
              <a:gd name="connsiteX407" fmla="*/ 3167201 w 3226446"/>
              <a:gd name="connsiteY407" fmla="*/ 442296 h 1742943"/>
              <a:gd name="connsiteX408" fmla="*/ 3159195 w 3226446"/>
              <a:gd name="connsiteY408" fmla="*/ 412308 h 1742943"/>
              <a:gd name="connsiteX409" fmla="*/ 3170404 w 3226446"/>
              <a:gd name="connsiteY409" fmla="*/ 397315 h 1742943"/>
              <a:gd name="connsiteX410" fmla="*/ 2930221 w 3226446"/>
              <a:gd name="connsiteY410" fmla="*/ 393567 h 1742943"/>
              <a:gd name="connsiteX411" fmla="*/ 2925418 w 3226446"/>
              <a:gd name="connsiteY411" fmla="*/ 397315 h 1742943"/>
              <a:gd name="connsiteX412" fmla="*/ 2927019 w 3226446"/>
              <a:gd name="connsiteY412" fmla="*/ 401064 h 1742943"/>
              <a:gd name="connsiteX413" fmla="*/ 2931822 w 3226446"/>
              <a:gd name="connsiteY413" fmla="*/ 397315 h 1742943"/>
              <a:gd name="connsiteX414" fmla="*/ 2930221 w 3226446"/>
              <a:gd name="connsiteY414" fmla="*/ 393567 h 1742943"/>
              <a:gd name="connsiteX415" fmla="*/ 2947834 w 3226446"/>
              <a:gd name="connsiteY415" fmla="*/ 389821 h 1742943"/>
              <a:gd name="connsiteX416" fmla="*/ 2938227 w 3226446"/>
              <a:gd name="connsiteY416" fmla="*/ 408562 h 1742943"/>
              <a:gd name="connsiteX417" fmla="*/ 2949436 w 3226446"/>
              <a:gd name="connsiteY417" fmla="*/ 431049 h 1742943"/>
              <a:gd name="connsiteX418" fmla="*/ 2957442 w 3226446"/>
              <a:gd name="connsiteY418" fmla="*/ 412308 h 1742943"/>
              <a:gd name="connsiteX419" fmla="*/ 2947834 w 3226446"/>
              <a:gd name="connsiteY419" fmla="*/ 389821 h 1742943"/>
              <a:gd name="connsiteX420" fmla="*/ 1578797 w 3226446"/>
              <a:gd name="connsiteY420" fmla="*/ 386072 h 1742943"/>
              <a:gd name="connsiteX421" fmla="*/ 1577195 w 3226446"/>
              <a:gd name="connsiteY421" fmla="*/ 389821 h 1742943"/>
              <a:gd name="connsiteX422" fmla="*/ 1578797 w 3226446"/>
              <a:gd name="connsiteY422" fmla="*/ 401064 h 1742943"/>
              <a:gd name="connsiteX423" fmla="*/ 1582000 w 3226446"/>
              <a:gd name="connsiteY423" fmla="*/ 397315 h 1742943"/>
              <a:gd name="connsiteX424" fmla="*/ 1578797 w 3226446"/>
              <a:gd name="connsiteY424" fmla="*/ 386072 h 1742943"/>
              <a:gd name="connsiteX425" fmla="*/ 2859768 w 3226446"/>
              <a:gd name="connsiteY425" fmla="*/ 374825 h 1742943"/>
              <a:gd name="connsiteX426" fmla="*/ 2858166 w 3226446"/>
              <a:gd name="connsiteY426" fmla="*/ 378574 h 1742943"/>
              <a:gd name="connsiteX427" fmla="*/ 2861370 w 3226446"/>
              <a:gd name="connsiteY427" fmla="*/ 382323 h 1742943"/>
              <a:gd name="connsiteX428" fmla="*/ 2864572 w 3226446"/>
              <a:gd name="connsiteY428" fmla="*/ 378574 h 1742943"/>
              <a:gd name="connsiteX429" fmla="*/ 2859768 w 3226446"/>
              <a:gd name="connsiteY429" fmla="*/ 374825 h 1742943"/>
              <a:gd name="connsiteX430" fmla="*/ 2883786 w 3226446"/>
              <a:gd name="connsiteY430" fmla="*/ 356084 h 1742943"/>
              <a:gd name="connsiteX431" fmla="*/ 2874179 w 3226446"/>
              <a:gd name="connsiteY431" fmla="*/ 401064 h 1742943"/>
              <a:gd name="connsiteX432" fmla="*/ 2886989 w 3226446"/>
              <a:gd name="connsiteY432" fmla="*/ 401064 h 1742943"/>
              <a:gd name="connsiteX433" fmla="*/ 2896596 w 3226446"/>
              <a:gd name="connsiteY433" fmla="*/ 374825 h 1742943"/>
              <a:gd name="connsiteX434" fmla="*/ 2883786 w 3226446"/>
              <a:gd name="connsiteY434" fmla="*/ 356084 h 1742943"/>
              <a:gd name="connsiteX435" fmla="*/ 2808329 w 3226446"/>
              <a:gd name="connsiteY435" fmla="*/ 354211 h 1742943"/>
              <a:gd name="connsiteX436" fmla="*/ 2803726 w 3226446"/>
              <a:gd name="connsiteY436" fmla="*/ 367331 h 1742943"/>
              <a:gd name="connsiteX437" fmla="*/ 2816536 w 3226446"/>
              <a:gd name="connsiteY437" fmla="*/ 363582 h 1742943"/>
              <a:gd name="connsiteX438" fmla="*/ 2808329 w 3226446"/>
              <a:gd name="connsiteY438" fmla="*/ 354211 h 1742943"/>
              <a:gd name="connsiteX439" fmla="*/ 3133576 w 3226446"/>
              <a:gd name="connsiteY439" fmla="*/ 352335 h 1742943"/>
              <a:gd name="connsiteX440" fmla="*/ 3149588 w 3226446"/>
              <a:gd name="connsiteY440" fmla="*/ 359833 h 1742943"/>
              <a:gd name="connsiteX441" fmla="*/ 3135178 w 3226446"/>
              <a:gd name="connsiteY441" fmla="*/ 382320 h 1742943"/>
              <a:gd name="connsiteX442" fmla="*/ 3133576 w 3226446"/>
              <a:gd name="connsiteY442" fmla="*/ 352335 h 1742943"/>
              <a:gd name="connsiteX443" fmla="*/ 2787714 w 3226446"/>
              <a:gd name="connsiteY443" fmla="*/ 344840 h 1742943"/>
              <a:gd name="connsiteX444" fmla="*/ 2782909 w 3226446"/>
              <a:gd name="connsiteY444" fmla="*/ 348589 h 1742943"/>
              <a:gd name="connsiteX445" fmla="*/ 2782909 w 3226446"/>
              <a:gd name="connsiteY445" fmla="*/ 367331 h 1742943"/>
              <a:gd name="connsiteX446" fmla="*/ 2787714 w 3226446"/>
              <a:gd name="connsiteY446" fmla="*/ 367331 h 1742943"/>
              <a:gd name="connsiteX447" fmla="*/ 2789315 w 3226446"/>
              <a:gd name="connsiteY447" fmla="*/ 348589 h 1742943"/>
              <a:gd name="connsiteX448" fmla="*/ 2787714 w 3226446"/>
              <a:gd name="connsiteY448" fmla="*/ 344840 h 1742943"/>
              <a:gd name="connsiteX449" fmla="*/ 3037502 w 3226446"/>
              <a:gd name="connsiteY449" fmla="*/ 341092 h 1742943"/>
              <a:gd name="connsiteX450" fmla="*/ 3039104 w 3226446"/>
              <a:gd name="connsiteY450" fmla="*/ 344840 h 1742943"/>
              <a:gd name="connsiteX451" fmla="*/ 3034301 w 3226446"/>
              <a:gd name="connsiteY451" fmla="*/ 348589 h 1742943"/>
              <a:gd name="connsiteX452" fmla="*/ 2766897 w 3226446"/>
              <a:gd name="connsiteY452" fmla="*/ 337343 h 1742943"/>
              <a:gd name="connsiteX453" fmla="*/ 2763696 w 3226446"/>
              <a:gd name="connsiteY453" fmla="*/ 348589 h 1742943"/>
              <a:gd name="connsiteX454" fmla="*/ 2766897 w 3226446"/>
              <a:gd name="connsiteY454" fmla="*/ 352338 h 1742943"/>
              <a:gd name="connsiteX455" fmla="*/ 2768500 w 3226446"/>
              <a:gd name="connsiteY455" fmla="*/ 341092 h 1742943"/>
              <a:gd name="connsiteX456" fmla="*/ 2766897 w 3226446"/>
              <a:gd name="connsiteY456" fmla="*/ 337343 h 1742943"/>
              <a:gd name="connsiteX457" fmla="*/ 54442 w 3226446"/>
              <a:gd name="connsiteY457" fmla="*/ 307358 h 1742943"/>
              <a:gd name="connsiteX458" fmla="*/ 48036 w 3226446"/>
              <a:gd name="connsiteY458" fmla="*/ 322350 h 1742943"/>
              <a:gd name="connsiteX459" fmla="*/ 54442 w 3226446"/>
              <a:gd name="connsiteY459" fmla="*/ 307358 h 1742943"/>
              <a:gd name="connsiteX460" fmla="*/ 3000675 w 3226446"/>
              <a:gd name="connsiteY460" fmla="*/ 232393 h 1742943"/>
              <a:gd name="connsiteX461" fmla="*/ 3010283 w 3226446"/>
              <a:gd name="connsiteY461" fmla="*/ 236142 h 1742943"/>
              <a:gd name="connsiteX462" fmla="*/ 3011883 w 3226446"/>
              <a:gd name="connsiteY462" fmla="*/ 243636 h 1742943"/>
              <a:gd name="connsiteX463" fmla="*/ 3002277 w 3226446"/>
              <a:gd name="connsiteY463" fmla="*/ 247385 h 1742943"/>
              <a:gd name="connsiteX464" fmla="*/ 2999074 w 3226446"/>
              <a:gd name="connsiteY464" fmla="*/ 236142 h 1742943"/>
              <a:gd name="connsiteX465" fmla="*/ 3000675 w 3226446"/>
              <a:gd name="connsiteY465" fmla="*/ 232393 h 1742943"/>
              <a:gd name="connsiteX466" fmla="*/ 2978257 w 3226446"/>
              <a:gd name="connsiteY466" fmla="*/ 198656 h 1742943"/>
              <a:gd name="connsiteX467" fmla="*/ 2978257 w 3226446"/>
              <a:gd name="connsiteY467" fmla="*/ 228641 h 1742943"/>
              <a:gd name="connsiteX468" fmla="*/ 2967050 w 3226446"/>
              <a:gd name="connsiteY468" fmla="*/ 232390 h 1742943"/>
              <a:gd name="connsiteX469" fmla="*/ 2965448 w 3226446"/>
              <a:gd name="connsiteY469" fmla="*/ 202405 h 1742943"/>
              <a:gd name="connsiteX470" fmla="*/ 2978257 w 3226446"/>
              <a:gd name="connsiteY470" fmla="*/ 198656 h 1742943"/>
              <a:gd name="connsiteX471" fmla="*/ 150513 w 3226446"/>
              <a:gd name="connsiteY471" fmla="*/ 138687 h 1742943"/>
              <a:gd name="connsiteX472" fmla="*/ 168127 w 3226446"/>
              <a:gd name="connsiteY472" fmla="*/ 138687 h 1742943"/>
              <a:gd name="connsiteX473" fmla="*/ 142507 w 3226446"/>
              <a:gd name="connsiteY473" fmla="*/ 164926 h 1742943"/>
              <a:gd name="connsiteX474" fmla="*/ 150513 w 3226446"/>
              <a:gd name="connsiteY474" fmla="*/ 138687 h 1742943"/>
              <a:gd name="connsiteX475" fmla="*/ 181137 w 3226446"/>
              <a:gd name="connsiteY475" fmla="*/ 122756 h 1742943"/>
              <a:gd name="connsiteX476" fmla="*/ 195348 w 3226446"/>
              <a:gd name="connsiteY476" fmla="*/ 127443 h 1742943"/>
              <a:gd name="connsiteX477" fmla="*/ 168127 w 3226446"/>
              <a:gd name="connsiteY477" fmla="*/ 134938 h 1742943"/>
              <a:gd name="connsiteX478" fmla="*/ 181137 w 3226446"/>
              <a:gd name="connsiteY478" fmla="*/ 122756 h 1742943"/>
              <a:gd name="connsiteX479" fmla="*/ 204956 w 3226446"/>
              <a:gd name="connsiteY479" fmla="*/ 108699 h 1742943"/>
              <a:gd name="connsiteX480" fmla="*/ 208157 w 3226446"/>
              <a:gd name="connsiteY480" fmla="*/ 112448 h 1742943"/>
              <a:gd name="connsiteX481" fmla="*/ 204956 w 3226446"/>
              <a:gd name="connsiteY481" fmla="*/ 123691 h 1742943"/>
              <a:gd name="connsiteX482" fmla="*/ 203354 w 3226446"/>
              <a:gd name="connsiteY482" fmla="*/ 119942 h 1742943"/>
              <a:gd name="connsiteX483" fmla="*/ 204956 w 3226446"/>
              <a:gd name="connsiteY483" fmla="*/ 108699 h 1742943"/>
              <a:gd name="connsiteX484" fmla="*/ 350666 w 3226446"/>
              <a:gd name="connsiteY484" fmla="*/ 89958 h 1742943"/>
              <a:gd name="connsiteX485" fmla="*/ 350666 w 3226446"/>
              <a:gd name="connsiteY485" fmla="*/ 93706 h 1742943"/>
              <a:gd name="connsiteX486" fmla="*/ 349864 w 3226446"/>
              <a:gd name="connsiteY486" fmla="*/ 93706 h 1742943"/>
              <a:gd name="connsiteX487" fmla="*/ 355870 w 3226446"/>
              <a:gd name="connsiteY487" fmla="*/ 78243 h 1742943"/>
              <a:gd name="connsiteX488" fmla="*/ 363476 w 3226446"/>
              <a:gd name="connsiteY488" fmla="*/ 82463 h 1742943"/>
              <a:gd name="connsiteX489" fmla="*/ 350666 w 3226446"/>
              <a:gd name="connsiteY489" fmla="*/ 93706 h 1742943"/>
              <a:gd name="connsiteX490" fmla="*/ 355870 w 3226446"/>
              <a:gd name="connsiteY490" fmla="*/ 78243 h 1742943"/>
              <a:gd name="connsiteX491" fmla="*/ 384091 w 3226446"/>
              <a:gd name="connsiteY491" fmla="*/ 77306 h 1742943"/>
              <a:gd name="connsiteX492" fmla="*/ 413113 w 3226446"/>
              <a:gd name="connsiteY492" fmla="*/ 82460 h 1742943"/>
              <a:gd name="connsiteX493" fmla="*/ 408310 w 3226446"/>
              <a:gd name="connsiteY493" fmla="*/ 89958 h 1742943"/>
              <a:gd name="connsiteX494" fmla="*/ 374684 w 3226446"/>
              <a:gd name="connsiteY494" fmla="*/ 89958 h 1742943"/>
              <a:gd name="connsiteX495" fmla="*/ 373083 w 3226446"/>
              <a:gd name="connsiteY495" fmla="*/ 86209 h 1742943"/>
              <a:gd name="connsiteX496" fmla="*/ 384091 w 3226446"/>
              <a:gd name="connsiteY496" fmla="*/ 77306 h 1742943"/>
              <a:gd name="connsiteX497" fmla="*/ 294622 w 3226446"/>
              <a:gd name="connsiteY497" fmla="*/ 74965 h 1742943"/>
              <a:gd name="connsiteX498" fmla="*/ 309034 w 3226446"/>
              <a:gd name="connsiteY498" fmla="*/ 93706 h 1742943"/>
              <a:gd name="connsiteX499" fmla="*/ 318640 w 3226446"/>
              <a:gd name="connsiteY499" fmla="*/ 78714 h 1742943"/>
              <a:gd name="connsiteX500" fmla="*/ 325046 w 3226446"/>
              <a:gd name="connsiteY500" fmla="*/ 93706 h 1742943"/>
              <a:gd name="connsiteX501" fmla="*/ 349864 w 3226446"/>
              <a:gd name="connsiteY501" fmla="*/ 93706 h 1742943"/>
              <a:gd name="connsiteX502" fmla="*/ 347463 w 3226446"/>
              <a:gd name="connsiteY502" fmla="*/ 104950 h 1742943"/>
              <a:gd name="connsiteX503" fmla="*/ 265801 w 3226446"/>
              <a:gd name="connsiteY503" fmla="*/ 104950 h 1742943"/>
              <a:gd name="connsiteX504" fmla="*/ 259396 w 3226446"/>
              <a:gd name="connsiteY504" fmla="*/ 119945 h 1742943"/>
              <a:gd name="connsiteX505" fmla="*/ 234813 w 3226446"/>
              <a:gd name="connsiteY505" fmla="*/ 123538 h 1742943"/>
              <a:gd name="connsiteX506" fmla="*/ 235380 w 3226446"/>
              <a:gd name="connsiteY506" fmla="*/ 123691 h 1742943"/>
              <a:gd name="connsiteX507" fmla="*/ 222569 w 3226446"/>
              <a:gd name="connsiteY507" fmla="*/ 131189 h 1742943"/>
              <a:gd name="connsiteX508" fmla="*/ 228373 w 3226446"/>
              <a:gd name="connsiteY508" fmla="*/ 121818 h 1742943"/>
              <a:gd name="connsiteX509" fmla="*/ 233890 w 3226446"/>
              <a:gd name="connsiteY509" fmla="*/ 123294 h 1742943"/>
              <a:gd name="connsiteX510" fmla="*/ 236978 w 3226446"/>
              <a:gd name="connsiteY510" fmla="*/ 112448 h 1742943"/>
              <a:gd name="connsiteX511" fmla="*/ 254592 w 3226446"/>
              <a:gd name="connsiteY511" fmla="*/ 93706 h 1742943"/>
              <a:gd name="connsiteX512" fmla="*/ 283415 w 3226446"/>
              <a:gd name="connsiteY512" fmla="*/ 93706 h 1742943"/>
              <a:gd name="connsiteX513" fmla="*/ 294622 w 3226446"/>
              <a:gd name="connsiteY513" fmla="*/ 74965 h 1742943"/>
              <a:gd name="connsiteX514" fmla="*/ 2696444 w 3226446"/>
              <a:gd name="connsiteY514" fmla="*/ 59973 h 1742943"/>
              <a:gd name="connsiteX515" fmla="*/ 2699646 w 3226446"/>
              <a:gd name="connsiteY515" fmla="*/ 71216 h 1742943"/>
              <a:gd name="connsiteX516" fmla="*/ 2696444 w 3226446"/>
              <a:gd name="connsiteY516" fmla="*/ 74965 h 1742943"/>
              <a:gd name="connsiteX517" fmla="*/ 2694843 w 3226446"/>
              <a:gd name="connsiteY517" fmla="*/ 63722 h 1742943"/>
              <a:gd name="connsiteX518" fmla="*/ 2696444 w 3226446"/>
              <a:gd name="connsiteY518" fmla="*/ 59973 h 1742943"/>
              <a:gd name="connsiteX519" fmla="*/ 2617985 w 3226446"/>
              <a:gd name="connsiteY519" fmla="*/ 48726 h 1742943"/>
              <a:gd name="connsiteX520" fmla="*/ 2619586 w 3226446"/>
              <a:gd name="connsiteY520" fmla="*/ 52475 h 1742943"/>
              <a:gd name="connsiteX521" fmla="*/ 2614784 w 3226446"/>
              <a:gd name="connsiteY521" fmla="*/ 56224 h 1742943"/>
              <a:gd name="connsiteX522" fmla="*/ 2613182 w 3226446"/>
              <a:gd name="connsiteY522" fmla="*/ 52475 h 1742943"/>
              <a:gd name="connsiteX523" fmla="*/ 2617985 w 3226446"/>
              <a:gd name="connsiteY523" fmla="*/ 48726 h 1742943"/>
              <a:gd name="connsiteX524" fmla="*/ 2599371 w 3226446"/>
              <a:gd name="connsiteY524" fmla="*/ 43572 h 1742943"/>
              <a:gd name="connsiteX525" fmla="*/ 2605175 w 3226446"/>
              <a:gd name="connsiteY525" fmla="*/ 48726 h 1742943"/>
              <a:gd name="connsiteX526" fmla="*/ 2592366 w 3226446"/>
              <a:gd name="connsiteY526" fmla="*/ 52475 h 1742943"/>
              <a:gd name="connsiteX527" fmla="*/ 2599371 w 3226446"/>
              <a:gd name="connsiteY527" fmla="*/ 43572 h 1742943"/>
              <a:gd name="connsiteX528" fmla="*/ 2627593 w 3226446"/>
              <a:gd name="connsiteY528" fmla="*/ 41232 h 1742943"/>
              <a:gd name="connsiteX529" fmla="*/ 2635599 w 3226446"/>
              <a:gd name="connsiteY529" fmla="*/ 59973 h 1742943"/>
              <a:gd name="connsiteX530" fmla="*/ 2642003 w 3226446"/>
              <a:gd name="connsiteY530" fmla="*/ 44980 h 1742943"/>
              <a:gd name="connsiteX531" fmla="*/ 2648409 w 3226446"/>
              <a:gd name="connsiteY531" fmla="*/ 59973 h 1742943"/>
              <a:gd name="connsiteX532" fmla="*/ 2686836 w 3226446"/>
              <a:gd name="connsiteY532" fmla="*/ 67471 h 1742943"/>
              <a:gd name="connsiteX533" fmla="*/ 2625991 w 3226446"/>
              <a:gd name="connsiteY533" fmla="*/ 71216 h 1742943"/>
              <a:gd name="connsiteX534" fmla="*/ 2627593 w 3226446"/>
              <a:gd name="connsiteY534" fmla="*/ 41232 h 1742943"/>
              <a:gd name="connsiteX535" fmla="*/ 573235 w 3226446"/>
              <a:gd name="connsiteY535" fmla="*/ 41232 h 1742943"/>
              <a:gd name="connsiteX536" fmla="*/ 587646 w 3226446"/>
              <a:gd name="connsiteY536" fmla="*/ 59973 h 1742943"/>
              <a:gd name="connsiteX537" fmla="*/ 597253 w 3226446"/>
              <a:gd name="connsiteY537" fmla="*/ 44980 h 1742943"/>
              <a:gd name="connsiteX538" fmla="*/ 598855 w 3226446"/>
              <a:gd name="connsiteY538" fmla="*/ 67471 h 1742943"/>
              <a:gd name="connsiteX539" fmla="*/ 595652 w 3226446"/>
              <a:gd name="connsiteY539" fmla="*/ 74965 h 1742943"/>
              <a:gd name="connsiteX540" fmla="*/ 517193 w 3226446"/>
              <a:gd name="connsiteY540" fmla="*/ 74965 h 1742943"/>
              <a:gd name="connsiteX541" fmla="*/ 510787 w 3226446"/>
              <a:gd name="connsiteY541" fmla="*/ 89958 h 1742943"/>
              <a:gd name="connsiteX542" fmla="*/ 504382 w 3226446"/>
              <a:gd name="connsiteY542" fmla="*/ 74965 h 1742943"/>
              <a:gd name="connsiteX543" fmla="*/ 462751 w 3226446"/>
              <a:gd name="connsiteY543" fmla="*/ 74965 h 1742943"/>
              <a:gd name="connsiteX544" fmla="*/ 457947 w 3226446"/>
              <a:gd name="connsiteY544" fmla="*/ 86212 h 1742943"/>
              <a:gd name="connsiteX545" fmla="*/ 446738 w 3226446"/>
              <a:gd name="connsiteY545" fmla="*/ 71216 h 1742943"/>
              <a:gd name="connsiteX546" fmla="*/ 435531 w 3226446"/>
              <a:gd name="connsiteY546" fmla="*/ 89958 h 1742943"/>
              <a:gd name="connsiteX547" fmla="*/ 422720 w 3226446"/>
              <a:gd name="connsiteY547" fmla="*/ 89958 h 1742943"/>
              <a:gd name="connsiteX548" fmla="*/ 422720 w 3226446"/>
              <a:gd name="connsiteY548" fmla="*/ 59973 h 1742943"/>
              <a:gd name="connsiteX549" fmla="*/ 429125 w 3226446"/>
              <a:gd name="connsiteY549" fmla="*/ 74965 h 1742943"/>
              <a:gd name="connsiteX550" fmla="*/ 435531 w 3226446"/>
              <a:gd name="connsiteY550" fmla="*/ 59973 h 1742943"/>
              <a:gd name="connsiteX551" fmla="*/ 563628 w 3226446"/>
              <a:gd name="connsiteY551" fmla="*/ 59973 h 1742943"/>
              <a:gd name="connsiteX552" fmla="*/ 573235 w 3226446"/>
              <a:gd name="connsiteY552" fmla="*/ 41232 h 1742943"/>
              <a:gd name="connsiteX553" fmla="*/ 2499494 w 3226446"/>
              <a:gd name="connsiteY553" fmla="*/ 29985 h 1742943"/>
              <a:gd name="connsiteX554" fmla="*/ 2505900 w 3226446"/>
              <a:gd name="connsiteY554" fmla="*/ 44977 h 1742943"/>
              <a:gd name="connsiteX555" fmla="*/ 2573150 w 3226446"/>
              <a:gd name="connsiteY555" fmla="*/ 44977 h 1742943"/>
              <a:gd name="connsiteX556" fmla="*/ 2574752 w 3226446"/>
              <a:gd name="connsiteY556" fmla="*/ 74965 h 1742943"/>
              <a:gd name="connsiteX557" fmla="*/ 2558740 w 3226446"/>
              <a:gd name="connsiteY557" fmla="*/ 74965 h 1742943"/>
              <a:gd name="connsiteX558" fmla="*/ 2552335 w 3226446"/>
              <a:gd name="connsiteY558" fmla="*/ 59970 h 1742943"/>
              <a:gd name="connsiteX559" fmla="*/ 2483482 w 3226446"/>
              <a:gd name="connsiteY559" fmla="*/ 59970 h 1742943"/>
              <a:gd name="connsiteX560" fmla="*/ 2483482 w 3226446"/>
              <a:gd name="connsiteY560" fmla="*/ 44977 h 1742943"/>
              <a:gd name="connsiteX561" fmla="*/ 2493090 w 3226446"/>
              <a:gd name="connsiteY561" fmla="*/ 44977 h 1742943"/>
              <a:gd name="connsiteX562" fmla="*/ 2499494 w 3226446"/>
              <a:gd name="connsiteY562" fmla="*/ 29985 h 1742943"/>
              <a:gd name="connsiteX563" fmla="*/ 2437048 w 3226446"/>
              <a:gd name="connsiteY563" fmla="*/ 29985 h 1742943"/>
              <a:gd name="connsiteX564" fmla="*/ 2478680 w 3226446"/>
              <a:gd name="connsiteY564" fmla="*/ 29985 h 1742943"/>
              <a:gd name="connsiteX565" fmla="*/ 2483482 w 3226446"/>
              <a:gd name="connsiteY565" fmla="*/ 44977 h 1742943"/>
              <a:gd name="connsiteX566" fmla="*/ 2473875 w 3226446"/>
              <a:gd name="connsiteY566" fmla="*/ 44977 h 1742943"/>
              <a:gd name="connsiteX567" fmla="*/ 2467470 w 3226446"/>
              <a:gd name="connsiteY567" fmla="*/ 59970 h 1742943"/>
              <a:gd name="connsiteX568" fmla="*/ 2459464 w 3226446"/>
              <a:gd name="connsiteY568" fmla="*/ 44977 h 1742943"/>
              <a:gd name="connsiteX569" fmla="*/ 2438649 w 3226446"/>
              <a:gd name="connsiteY569" fmla="*/ 44977 h 1742943"/>
              <a:gd name="connsiteX570" fmla="*/ 2437048 w 3226446"/>
              <a:gd name="connsiteY570" fmla="*/ 29985 h 1742943"/>
              <a:gd name="connsiteX571" fmla="*/ 2270521 w 3226446"/>
              <a:gd name="connsiteY571" fmla="*/ 0 h 1742943"/>
              <a:gd name="connsiteX572" fmla="*/ 2283330 w 3226446"/>
              <a:gd name="connsiteY572" fmla="*/ 14993 h 1742943"/>
              <a:gd name="connsiteX573" fmla="*/ 2292939 w 3226446"/>
              <a:gd name="connsiteY573" fmla="*/ 0 h 1742943"/>
              <a:gd name="connsiteX574" fmla="*/ 2302545 w 3226446"/>
              <a:gd name="connsiteY574" fmla="*/ 14993 h 1742943"/>
              <a:gd name="connsiteX575" fmla="*/ 2312154 w 3226446"/>
              <a:gd name="connsiteY575" fmla="*/ 0 h 1742943"/>
              <a:gd name="connsiteX576" fmla="*/ 2321760 w 3226446"/>
              <a:gd name="connsiteY576" fmla="*/ 18741 h 1742943"/>
              <a:gd name="connsiteX577" fmla="*/ 2329766 w 3226446"/>
              <a:gd name="connsiteY577" fmla="*/ 0 h 1742943"/>
              <a:gd name="connsiteX578" fmla="*/ 2344178 w 3226446"/>
              <a:gd name="connsiteY578" fmla="*/ 18741 h 1742943"/>
              <a:gd name="connsiteX579" fmla="*/ 2422637 w 3226446"/>
              <a:gd name="connsiteY579" fmla="*/ 18741 h 1742943"/>
              <a:gd name="connsiteX580" fmla="*/ 2425839 w 3226446"/>
              <a:gd name="connsiteY580" fmla="*/ 33734 h 1742943"/>
              <a:gd name="connsiteX581" fmla="*/ 2409826 w 3226446"/>
              <a:gd name="connsiteY581" fmla="*/ 33734 h 1742943"/>
              <a:gd name="connsiteX582" fmla="*/ 2403422 w 3226446"/>
              <a:gd name="connsiteY582" fmla="*/ 48726 h 1742943"/>
              <a:gd name="connsiteX583" fmla="*/ 2398618 w 3226446"/>
              <a:gd name="connsiteY583" fmla="*/ 37483 h 1742943"/>
              <a:gd name="connsiteX584" fmla="*/ 2244902 w 3226446"/>
              <a:gd name="connsiteY584" fmla="*/ 41232 h 1742943"/>
              <a:gd name="connsiteX585" fmla="*/ 2246503 w 3226446"/>
              <a:gd name="connsiteY585" fmla="*/ 44980 h 1742943"/>
              <a:gd name="connsiteX586" fmla="*/ 2252908 w 3226446"/>
              <a:gd name="connsiteY586" fmla="*/ 48726 h 1742943"/>
              <a:gd name="connsiteX587" fmla="*/ 2369796 w 3226446"/>
              <a:gd name="connsiteY587" fmla="*/ 48726 h 1742943"/>
              <a:gd name="connsiteX588" fmla="*/ 2376202 w 3226446"/>
              <a:gd name="connsiteY588" fmla="*/ 63722 h 1742943"/>
              <a:gd name="connsiteX589" fmla="*/ 2443452 w 3226446"/>
              <a:gd name="connsiteY589" fmla="*/ 63722 h 1742943"/>
              <a:gd name="connsiteX590" fmla="*/ 2449857 w 3226446"/>
              <a:gd name="connsiteY590" fmla="*/ 78714 h 1742943"/>
              <a:gd name="connsiteX591" fmla="*/ 2537925 w 3226446"/>
              <a:gd name="connsiteY591" fmla="*/ 78714 h 1742943"/>
              <a:gd name="connsiteX592" fmla="*/ 2544329 w 3226446"/>
              <a:gd name="connsiteY592" fmla="*/ 93706 h 1742943"/>
              <a:gd name="connsiteX593" fmla="*/ 2645206 w 3226446"/>
              <a:gd name="connsiteY593" fmla="*/ 93706 h 1742943"/>
              <a:gd name="connsiteX594" fmla="*/ 2651610 w 3226446"/>
              <a:gd name="connsiteY594" fmla="*/ 108699 h 1742943"/>
              <a:gd name="connsiteX595" fmla="*/ 2691640 w 3226446"/>
              <a:gd name="connsiteY595" fmla="*/ 108699 h 1742943"/>
              <a:gd name="connsiteX596" fmla="*/ 2699646 w 3226446"/>
              <a:gd name="connsiteY596" fmla="*/ 123691 h 1742943"/>
              <a:gd name="connsiteX597" fmla="*/ 2726867 w 3226446"/>
              <a:gd name="connsiteY597" fmla="*/ 123691 h 1742943"/>
              <a:gd name="connsiteX598" fmla="*/ 2734873 w 3226446"/>
              <a:gd name="connsiteY598" fmla="*/ 138687 h 1742943"/>
              <a:gd name="connsiteX599" fmla="*/ 2781309 w 3226446"/>
              <a:gd name="connsiteY599" fmla="*/ 138687 h 1742943"/>
              <a:gd name="connsiteX600" fmla="*/ 2787714 w 3226446"/>
              <a:gd name="connsiteY600" fmla="*/ 153679 h 1742943"/>
              <a:gd name="connsiteX601" fmla="*/ 2822940 w 3226446"/>
              <a:gd name="connsiteY601" fmla="*/ 157428 h 1742943"/>
              <a:gd name="connsiteX602" fmla="*/ 2829345 w 3226446"/>
              <a:gd name="connsiteY602" fmla="*/ 172420 h 1742943"/>
              <a:gd name="connsiteX603" fmla="*/ 2877382 w 3226446"/>
              <a:gd name="connsiteY603" fmla="*/ 172420 h 1742943"/>
              <a:gd name="connsiteX604" fmla="*/ 2883786 w 3226446"/>
              <a:gd name="connsiteY604" fmla="*/ 187413 h 1742943"/>
              <a:gd name="connsiteX605" fmla="*/ 2890191 w 3226446"/>
              <a:gd name="connsiteY605" fmla="*/ 172420 h 1742943"/>
              <a:gd name="connsiteX606" fmla="*/ 2896596 w 3226446"/>
              <a:gd name="connsiteY606" fmla="*/ 187413 h 1742943"/>
              <a:gd name="connsiteX607" fmla="*/ 2930221 w 3226446"/>
              <a:gd name="connsiteY607" fmla="*/ 187413 h 1742943"/>
              <a:gd name="connsiteX608" fmla="*/ 2938227 w 3226446"/>
              <a:gd name="connsiteY608" fmla="*/ 209903 h 1742943"/>
              <a:gd name="connsiteX609" fmla="*/ 2935025 w 3226446"/>
              <a:gd name="connsiteY609" fmla="*/ 217401 h 1742943"/>
              <a:gd name="connsiteX610" fmla="*/ 2894995 w 3226446"/>
              <a:gd name="connsiteY610" fmla="*/ 217401 h 1742943"/>
              <a:gd name="connsiteX611" fmla="*/ 2893394 w 3226446"/>
              <a:gd name="connsiteY611" fmla="*/ 221146 h 1742943"/>
              <a:gd name="connsiteX612" fmla="*/ 2903001 w 3226446"/>
              <a:gd name="connsiteY612" fmla="*/ 232393 h 1742943"/>
              <a:gd name="connsiteX613" fmla="*/ 2915810 w 3226446"/>
              <a:gd name="connsiteY613" fmla="*/ 262378 h 1742943"/>
              <a:gd name="connsiteX614" fmla="*/ 2923816 w 3226446"/>
              <a:gd name="connsiteY614" fmla="*/ 247385 h 1742943"/>
              <a:gd name="connsiteX615" fmla="*/ 2957442 w 3226446"/>
              <a:gd name="connsiteY615" fmla="*/ 247385 h 1742943"/>
              <a:gd name="connsiteX616" fmla="*/ 2963846 w 3226446"/>
              <a:gd name="connsiteY616" fmla="*/ 262378 h 1742943"/>
              <a:gd name="connsiteX617" fmla="*/ 2983062 w 3226446"/>
              <a:gd name="connsiteY617" fmla="*/ 262378 h 1742943"/>
              <a:gd name="connsiteX618" fmla="*/ 2991068 w 3226446"/>
              <a:gd name="connsiteY618" fmla="*/ 277373 h 1742943"/>
              <a:gd name="connsiteX619" fmla="*/ 3003877 w 3226446"/>
              <a:gd name="connsiteY619" fmla="*/ 277373 h 1742943"/>
              <a:gd name="connsiteX620" fmla="*/ 3011883 w 3226446"/>
              <a:gd name="connsiteY620" fmla="*/ 292366 h 1742943"/>
              <a:gd name="connsiteX621" fmla="*/ 3031098 w 3226446"/>
              <a:gd name="connsiteY621" fmla="*/ 292366 h 1742943"/>
              <a:gd name="connsiteX622" fmla="*/ 3040706 w 3226446"/>
              <a:gd name="connsiteY622" fmla="*/ 333597 h 1742943"/>
              <a:gd name="connsiteX623" fmla="*/ 3037502 w 3226446"/>
              <a:gd name="connsiteY623" fmla="*/ 341092 h 1742943"/>
              <a:gd name="connsiteX624" fmla="*/ 3032700 w 3226446"/>
              <a:gd name="connsiteY624" fmla="*/ 344840 h 1742943"/>
              <a:gd name="connsiteX625" fmla="*/ 3034301 w 3226446"/>
              <a:gd name="connsiteY625" fmla="*/ 348589 h 1742943"/>
              <a:gd name="connsiteX626" fmla="*/ 3050313 w 3226446"/>
              <a:gd name="connsiteY626" fmla="*/ 356084 h 1742943"/>
              <a:gd name="connsiteX627" fmla="*/ 3064724 w 3226446"/>
              <a:gd name="connsiteY627" fmla="*/ 326099 h 1742943"/>
              <a:gd name="connsiteX628" fmla="*/ 3077534 w 3226446"/>
              <a:gd name="connsiteY628" fmla="*/ 326099 h 1742943"/>
              <a:gd name="connsiteX629" fmla="*/ 3074331 w 3226446"/>
              <a:gd name="connsiteY629" fmla="*/ 367331 h 1742943"/>
              <a:gd name="connsiteX630" fmla="*/ 3098349 w 3226446"/>
              <a:gd name="connsiteY630" fmla="*/ 371079 h 1742943"/>
              <a:gd name="connsiteX631" fmla="*/ 3106355 w 3226446"/>
              <a:gd name="connsiteY631" fmla="*/ 356084 h 1742943"/>
              <a:gd name="connsiteX632" fmla="*/ 3107956 w 3226446"/>
              <a:gd name="connsiteY632" fmla="*/ 382323 h 1742943"/>
              <a:gd name="connsiteX633" fmla="*/ 3095146 w 3226446"/>
              <a:gd name="connsiteY633" fmla="*/ 393567 h 1742943"/>
              <a:gd name="connsiteX634" fmla="*/ 3099950 w 3226446"/>
              <a:gd name="connsiteY634" fmla="*/ 416057 h 1742943"/>
              <a:gd name="connsiteX635" fmla="*/ 3083937 w 3226446"/>
              <a:gd name="connsiteY635" fmla="*/ 423554 h 1742943"/>
              <a:gd name="connsiteX636" fmla="*/ 3075931 w 3226446"/>
              <a:gd name="connsiteY636" fmla="*/ 404813 h 1742943"/>
              <a:gd name="connsiteX637" fmla="*/ 3072730 w 3226446"/>
              <a:gd name="connsiteY637" fmla="*/ 427303 h 1742943"/>
              <a:gd name="connsiteX638" fmla="*/ 3093546 w 3226446"/>
              <a:gd name="connsiteY638" fmla="*/ 461037 h 1742943"/>
              <a:gd name="connsiteX639" fmla="*/ 3082337 w 3226446"/>
              <a:gd name="connsiteY639" fmla="*/ 472280 h 1742943"/>
              <a:gd name="connsiteX640" fmla="*/ 3071128 w 3226446"/>
              <a:gd name="connsiteY640" fmla="*/ 483527 h 1742943"/>
              <a:gd name="connsiteX641" fmla="*/ 3066325 w 3226446"/>
              <a:gd name="connsiteY641" fmla="*/ 442296 h 1742943"/>
              <a:gd name="connsiteX642" fmla="*/ 3065650 w 3226446"/>
              <a:gd name="connsiteY642" fmla="*/ 442097 h 1742943"/>
              <a:gd name="connsiteX643" fmla="*/ 3064724 w 3226446"/>
              <a:gd name="connsiteY643" fmla="*/ 457288 h 1742943"/>
              <a:gd name="connsiteX644" fmla="*/ 3051913 w 3226446"/>
              <a:gd name="connsiteY644" fmla="*/ 442293 h 1742943"/>
              <a:gd name="connsiteX645" fmla="*/ 3054345 w 3226446"/>
              <a:gd name="connsiteY645" fmla="*/ 438788 h 1742943"/>
              <a:gd name="connsiteX646" fmla="*/ 3053514 w 3226446"/>
              <a:gd name="connsiteY646" fmla="*/ 438547 h 1742943"/>
              <a:gd name="connsiteX647" fmla="*/ 3053514 w 3226446"/>
              <a:gd name="connsiteY647" fmla="*/ 397315 h 1742943"/>
              <a:gd name="connsiteX648" fmla="*/ 3045508 w 3226446"/>
              <a:gd name="connsiteY648" fmla="*/ 389821 h 1742943"/>
              <a:gd name="connsiteX649" fmla="*/ 3026295 w 3226446"/>
              <a:gd name="connsiteY649" fmla="*/ 423554 h 1742943"/>
              <a:gd name="connsiteX650" fmla="*/ 3011883 w 3226446"/>
              <a:gd name="connsiteY650" fmla="*/ 449790 h 1742943"/>
              <a:gd name="connsiteX651" fmla="*/ 3024693 w 3226446"/>
              <a:gd name="connsiteY651" fmla="*/ 498519 h 1742943"/>
              <a:gd name="connsiteX652" fmla="*/ 3023092 w 3226446"/>
              <a:gd name="connsiteY652" fmla="*/ 498519 h 1742943"/>
              <a:gd name="connsiteX653" fmla="*/ 3013484 w 3226446"/>
              <a:gd name="connsiteY653" fmla="*/ 498519 h 1742943"/>
              <a:gd name="connsiteX654" fmla="*/ 3010283 w 3226446"/>
              <a:gd name="connsiteY654" fmla="*/ 517261 h 1742943"/>
              <a:gd name="connsiteX655" fmla="*/ 3003877 w 3226446"/>
              <a:gd name="connsiteY655" fmla="*/ 539751 h 1742943"/>
              <a:gd name="connsiteX656" fmla="*/ 3013484 w 3226446"/>
              <a:gd name="connsiteY656" fmla="*/ 558492 h 1742943"/>
              <a:gd name="connsiteX657" fmla="*/ 3023092 w 3226446"/>
              <a:gd name="connsiteY657" fmla="*/ 536002 h 1742943"/>
              <a:gd name="connsiteX658" fmla="*/ 3023092 w 3226446"/>
              <a:gd name="connsiteY658" fmla="*/ 498519 h 1742943"/>
              <a:gd name="connsiteX659" fmla="*/ 3029496 w 3226446"/>
              <a:gd name="connsiteY659" fmla="*/ 506017 h 1742943"/>
              <a:gd name="connsiteX660" fmla="*/ 3029496 w 3226446"/>
              <a:gd name="connsiteY660" fmla="*/ 554743 h 1742943"/>
              <a:gd name="connsiteX661" fmla="*/ 3024693 w 3226446"/>
              <a:gd name="connsiteY661" fmla="*/ 588477 h 1742943"/>
              <a:gd name="connsiteX662" fmla="*/ 3031098 w 3226446"/>
              <a:gd name="connsiteY662" fmla="*/ 603469 h 1742943"/>
              <a:gd name="connsiteX663" fmla="*/ 3048712 w 3226446"/>
              <a:gd name="connsiteY663" fmla="*/ 577233 h 1742943"/>
              <a:gd name="connsiteX664" fmla="*/ 3058319 w 3226446"/>
              <a:gd name="connsiteY664" fmla="*/ 577233 h 1742943"/>
              <a:gd name="connsiteX665" fmla="*/ 3066325 w 3226446"/>
              <a:gd name="connsiteY665" fmla="*/ 562241 h 1742943"/>
              <a:gd name="connsiteX666" fmla="*/ 3075931 w 3226446"/>
              <a:gd name="connsiteY666" fmla="*/ 592226 h 1742943"/>
              <a:gd name="connsiteX667" fmla="*/ 3085540 w 3226446"/>
              <a:gd name="connsiteY667" fmla="*/ 637206 h 1742943"/>
              <a:gd name="connsiteX668" fmla="*/ 3099950 w 3226446"/>
              <a:gd name="connsiteY668" fmla="*/ 670940 h 1742943"/>
              <a:gd name="connsiteX669" fmla="*/ 3120766 w 3226446"/>
              <a:gd name="connsiteY669" fmla="*/ 670940 h 1742943"/>
              <a:gd name="connsiteX670" fmla="*/ 3131974 w 3226446"/>
              <a:gd name="connsiteY670" fmla="*/ 704673 h 1742943"/>
              <a:gd name="connsiteX671" fmla="*/ 3141582 w 3226446"/>
              <a:gd name="connsiteY671" fmla="*/ 704673 h 1742943"/>
              <a:gd name="connsiteX672" fmla="*/ 3144784 w 3226446"/>
              <a:gd name="connsiteY672" fmla="*/ 727163 h 1742943"/>
              <a:gd name="connsiteX673" fmla="*/ 3130374 w 3226446"/>
              <a:gd name="connsiteY673" fmla="*/ 753402 h 1742943"/>
              <a:gd name="connsiteX674" fmla="*/ 3130374 w 3226446"/>
              <a:gd name="connsiteY674" fmla="*/ 790885 h 1742943"/>
              <a:gd name="connsiteX675" fmla="*/ 3123968 w 3226446"/>
              <a:gd name="connsiteY675" fmla="*/ 805877 h 1742943"/>
              <a:gd name="connsiteX676" fmla="*/ 3130374 w 3226446"/>
              <a:gd name="connsiteY676" fmla="*/ 820870 h 1742943"/>
              <a:gd name="connsiteX677" fmla="*/ 3133576 w 3226446"/>
              <a:gd name="connsiteY677" fmla="*/ 858352 h 1742943"/>
              <a:gd name="connsiteX678" fmla="*/ 3139980 w 3226446"/>
              <a:gd name="connsiteY678" fmla="*/ 824619 h 1742943"/>
              <a:gd name="connsiteX679" fmla="*/ 3149588 w 3226446"/>
              <a:gd name="connsiteY679" fmla="*/ 865850 h 1742943"/>
              <a:gd name="connsiteX680" fmla="*/ 3144784 w 3226446"/>
              <a:gd name="connsiteY680" fmla="*/ 880842 h 1742943"/>
              <a:gd name="connsiteX681" fmla="*/ 3151189 w 3226446"/>
              <a:gd name="connsiteY681" fmla="*/ 895835 h 1742943"/>
              <a:gd name="connsiteX682" fmla="*/ 3151189 w 3226446"/>
              <a:gd name="connsiteY682" fmla="*/ 925823 h 1742943"/>
              <a:gd name="connsiteX683" fmla="*/ 3146386 w 3226446"/>
              <a:gd name="connsiteY683" fmla="*/ 933317 h 1742943"/>
              <a:gd name="connsiteX684" fmla="*/ 3067925 w 3226446"/>
              <a:gd name="connsiteY684" fmla="*/ 933317 h 1742943"/>
              <a:gd name="connsiteX685" fmla="*/ 3059919 w 3226446"/>
              <a:gd name="connsiteY685" fmla="*/ 948310 h 1742943"/>
              <a:gd name="connsiteX686" fmla="*/ 3035901 w 3226446"/>
              <a:gd name="connsiteY686" fmla="*/ 948310 h 1742943"/>
              <a:gd name="connsiteX687" fmla="*/ 3037502 w 3226446"/>
              <a:gd name="connsiteY687" fmla="*/ 944564 h 1742943"/>
              <a:gd name="connsiteX688" fmla="*/ 3034301 w 3226446"/>
              <a:gd name="connsiteY688" fmla="*/ 933317 h 1742943"/>
              <a:gd name="connsiteX689" fmla="*/ 3026295 w 3226446"/>
              <a:gd name="connsiteY689" fmla="*/ 933317 h 1742943"/>
              <a:gd name="connsiteX690" fmla="*/ 3026295 w 3226446"/>
              <a:gd name="connsiteY690" fmla="*/ 944564 h 1742943"/>
              <a:gd name="connsiteX691" fmla="*/ 3035901 w 3226446"/>
              <a:gd name="connsiteY691" fmla="*/ 948310 h 1742943"/>
              <a:gd name="connsiteX692" fmla="*/ 3031098 w 3226446"/>
              <a:gd name="connsiteY692" fmla="*/ 948310 h 1742943"/>
              <a:gd name="connsiteX693" fmla="*/ 3042307 w 3226446"/>
              <a:gd name="connsiteY693" fmla="*/ 985792 h 1742943"/>
              <a:gd name="connsiteX694" fmla="*/ 3039104 w 3226446"/>
              <a:gd name="connsiteY694" fmla="*/ 993290 h 1742943"/>
              <a:gd name="connsiteX695" fmla="*/ 2984663 w 3226446"/>
              <a:gd name="connsiteY695" fmla="*/ 993290 h 1742943"/>
              <a:gd name="connsiteX696" fmla="*/ 2976657 w 3226446"/>
              <a:gd name="connsiteY696" fmla="*/ 1027023 h 1742943"/>
              <a:gd name="connsiteX697" fmla="*/ 2951038 w 3226446"/>
              <a:gd name="connsiteY697" fmla="*/ 997039 h 1742943"/>
              <a:gd name="connsiteX698" fmla="*/ 2923816 w 3226446"/>
              <a:gd name="connsiteY698" fmla="*/ 1027023 h 1742943"/>
              <a:gd name="connsiteX699" fmla="*/ 2917412 w 3226446"/>
              <a:gd name="connsiteY699" fmla="*/ 993290 h 1742943"/>
              <a:gd name="connsiteX700" fmla="*/ 2911007 w 3226446"/>
              <a:gd name="connsiteY700" fmla="*/ 993290 h 1742943"/>
              <a:gd name="connsiteX701" fmla="*/ 2909406 w 3226446"/>
              <a:gd name="connsiteY701" fmla="*/ 1012031 h 1742943"/>
              <a:gd name="connsiteX702" fmla="*/ 2901400 w 3226446"/>
              <a:gd name="connsiteY702" fmla="*/ 993290 h 1742943"/>
              <a:gd name="connsiteX703" fmla="*/ 2883786 w 3226446"/>
              <a:gd name="connsiteY703" fmla="*/ 1000788 h 1742943"/>
              <a:gd name="connsiteX704" fmla="*/ 2894995 w 3226446"/>
              <a:gd name="connsiteY704" fmla="*/ 1008282 h 1742943"/>
              <a:gd name="connsiteX705" fmla="*/ 2906203 w 3226446"/>
              <a:gd name="connsiteY705" fmla="*/ 1019529 h 1742943"/>
              <a:gd name="connsiteX706" fmla="*/ 2908948 w 3226446"/>
              <a:gd name="connsiteY706" fmla="*/ 1017387 h 1742943"/>
              <a:gd name="connsiteX707" fmla="*/ 2907804 w 3226446"/>
              <a:gd name="connsiteY707" fmla="*/ 1030772 h 1742943"/>
              <a:gd name="connsiteX708" fmla="*/ 2899798 w 3226446"/>
              <a:gd name="connsiteY708" fmla="*/ 1053262 h 1742943"/>
              <a:gd name="connsiteX709" fmla="*/ 2883786 w 3226446"/>
              <a:gd name="connsiteY709" fmla="*/ 1057011 h 1742943"/>
              <a:gd name="connsiteX710" fmla="*/ 2881334 w 3226446"/>
              <a:gd name="connsiteY710" fmla="*/ 1062752 h 1742943"/>
              <a:gd name="connsiteX711" fmla="*/ 2877182 w 3226446"/>
              <a:gd name="connsiteY711" fmla="*/ 1054197 h 1742943"/>
              <a:gd name="connsiteX712" fmla="*/ 2870977 w 3226446"/>
              <a:gd name="connsiteY712" fmla="*/ 1049514 h 1742943"/>
              <a:gd name="connsiteX713" fmla="*/ 2867774 w 3226446"/>
              <a:gd name="connsiteY713" fmla="*/ 1023275 h 1742943"/>
              <a:gd name="connsiteX714" fmla="*/ 2850160 w 3226446"/>
              <a:gd name="connsiteY714" fmla="*/ 1030772 h 1742943"/>
              <a:gd name="connsiteX715" fmla="*/ 2851762 w 3226446"/>
              <a:gd name="connsiteY715" fmla="*/ 1064506 h 1742943"/>
              <a:gd name="connsiteX716" fmla="*/ 2853364 w 3226446"/>
              <a:gd name="connsiteY716" fmla="*/ 1068255 h 1742943"/>
              <a:gd name="connsiteX717" fmla="*/ 2880584 w 3226446"/>
              <a:gd name="connsiteY717" fmla="*/ 1068255 h 1742943"/>
              <a:gd name="connsiteX718" fmla="*/ 2880584 w 3226446"/>
              <a:gd name="connsiteY718" fmla="*/ 1124479 h 1742943"/>
              <a:gd name="connsiteX719" fmla="*/ 2874179 w 3226446"/>
              <a:gd name="connsiteY719" fmla="*/ 1139471 h 1742943"/>
              <a:gd name="connsiteX720" fmla="*/ 2883786 w 3226446"/>
              <a:gd name="connsiteY720" fmla="*/ 1161961 h 1742943"/>
              <a:gd name="connsiteX721" fmla="*/ 2890191 w 3226446"/>
              <a:gd name="connsiteY721" fmla="*/ 1146969 h 1742943"/>
              <a:gd name="connsiteX722" fmla="*/ 2906203 w 3226446"/>
              <a:gd name="connsiteY722" fmla="*/ 1146969 h 1742943"/>
              <a:gd name="connsiteX723" fmla="*/ 2912609 w 3226446"/>
              <a:gd name="connsiteY723" fmla="*/ 1161961 h 1742943"/>
              <a:gd name="connsiteX724" fmla="*/ 2927019 w 3226446"/>
              <a:gd name="connsiteY724" fmla="*/ 1154466 h 1742943"/>
              <a:gd name="connsiteX725" fmla="*/ 2906203 w 3226446"/>
              <a:gd name="connsiteY725" fmla="*/ 1146969 h 1742943"/>
              <a:gd name="connsiteX726" fmla="*/ 2911376 w 3226446"/>
              <a:gd name="connsiteY726" fmla="*/ 1124766 h 1742943"/>
              <a:gd name="connsiteX727" fmla="*/ 2911007 w 3226446"/>
              <a:gd name="connsiteY727" fmla="*/ 1124479 h 1742943"/>
              <a:gd name="connsiteX728" fmla="*/ 2911966 w 3226446"/>
              <a:gd name="connsiteY728" fmla="*/ 1122233 h 1742943"/>
              <a:gd name="connsiteX729" fmla="*/ 2915810 w 3226446"/>
              <a:gd name="connsiteY729" fmla="*/ 1105737 h 1742943"/>
              <a:gd name="connsiteX730" fmla="*/ 2925418 w 3226446"/>
              <a:gd name="connsiteY730" fmla="*/ 1098243 h 1742943"/>
              <a:gd name="connsiteX731" fmla="*/ 2927019 w 3226446"/>
              <a:gd name="connsiteY731" fmla="*/ 1060757 h 1742943"/>
              <a:gd name="connsiteX732" fmla="*/ 2943032 w 3226446"/>
              <a:gd name="connsiteY732" fmla="*/ 1053262 h 1742943"/>
              <a:gd name="connsiteX733" fmla="*/ 2951038 w 3226446"/>
              <a:gd name="connsiteY733" fmla="*/ 1068255 h 1742943"/>
              <a:gd name="connsiteX734" fmla="*/ 2965448 w 3226446"/>
              <a:gd name="connsiteY734" fmla="*/ 1068255 h 1742943"/>
              <a:gd name="connsiteX735" fmla="*/ 2968651 w 3226446"/>
              <a:gd name="connsiteY735" fmla="*/ 1090745 h 1742943"/>
              <a:gd name="connsiteX736" fmla="*/ 2947834 w 3226446"/>
              <a:gd name="connsiteY736" fmla="*/ 1131976 h 1742943"/>
              <a:gd name="connsiteX737" fmla="*/ 2947834 w 3226446"/>
              <a:gd name="connsiteY737" fmla="*/ 1154466 h 1742943"/>
              <a:gd name="connsiteX738" fmla="*/ 2963846 w 3226446"/>
              <a:gd name="connsiteY738" fmla="*/ 1161961 h 1742943"/>
              <a:gd name="connsiteX739" fmla="*/ 2976657 w 3226446"/>
              <a:gd name="connsiteY739" fmla="*/ 1161961 h 1742943"/>
              <a:gd name="connsiteX740" fmla="*/ 2992669 w 3226446"/>
              <a:gd name="connsiteY740" fmla="*/ 1161961 h 1742943"/>
              <a:gd name="connsiteX741" fmla="*/ 2981460 w 3226446"/>
              <a:gd name="connsiteY741" fmla="*/ 1131976 h 1742943"/>
              <a:gd name="connsiteX742" fmla="*/ 2979859 w 3226446"/>
              <a:gd name="connsiteY742" fmla="*/ 1120730 h 1742943"/>
              <a:gd name="connsiteX743" fmla="*/ 2975056 w 3226446"/>
              <a:gd name="connsiteY743" fmla="*/ 1113235 h 1742943"/>
              <a:gd name="connsiteX744" fmla="*/ 2975056 w 3226446"/>
              <a:gd name="connsiteY744" fmla="*/ 1060757 h 1742943"/>
              <a:gd name="connsiteX745" fmla="*/ 2967050 w 3226446"/>
              <a:gd name="connsiteY745" fmla="*/ 1042016 h 1742943"/>
              <a:gd name="connsiteX746" fmla="*/ 2979859 w 3226446"/>
              <a:gd name="connsiteY746" fmla="*/ 1038270 h 1742943"/>
              <a:gd name="connsiteX747" fmla="*/ 2981460 w 3226446"/>
              <a:gd name="connsiteY747" fmla="*/ 1064506 h 1742943"/>
              <a:gd name="connsiteX748" fmla="*/ 2997472 w 3226446"/>
              <a:gd name="connsiteY748" fmla="*/ 1101989 h 1742943"/>
              <a:gd name="connsiteX749" fmla="*/ 3008681 w 3226446"/>
              <a:gd name="connsiteY749" fmla="*/ 1105737 h 1742943"/>
              <a:gd name="connsiteX750" fmla="*/ 3008681 w 3226446"/>
              <a:gd name="connsiteY750" fmla="*/ 1154466 h 1742943"/>
              <a:gd name="connsiteX751" fmla="*/ 3018289 w 3226446"/>
              <a:gd name="connsiteY751" fmla="*/ 1180702 h 1742943"/>
              <a:gd name="connsiteX752" fmla="*/ 3032700 w 3226446"/>
              <a:gd name="connsiteY752" fmla="*/ 1180702 h 1742943"/>
              <a:gd name="connsiteX753" fmla="*/ 3037502 w 3226446"/>
              <a:gd name="connsiteY753" fmla="*/ 1124479 h 1742943"/>
              <a:gd name="connsiteX754" fmla="*/ 3043907 w 3226446"/>
              <a:gd name="connsiteY754" fmla="*/ 1120730 h 1742943"/>
              <a:gd name="connsiteX755" fmla="*/ 3043907 w 3226446"/>
              <a:gd name="connsiteY755" fmla="*/ 1158212 h 1742943"/>
              <a:gd name="connsiteX756" fmla="*/ 3050313 w 3226446"/>
              <a:gd name="connsiteY756" fmla="*/ 1176954 h 1742943"/>
              <a:gd name="connsiteX757" fmla="*/ 3034301 w 3226446"/>
              <a:gd name="connsiteY757" fmla="*/ 1206941 h 1742943"/>
              <a:gd name="connsiteX758" fmla="*/ 3040706 w 3226446"/>
              <a:gd name="connsiteY758" fmla="*/ 1233180 h 1742943"/>
              <a:gd name="connsiteX759" fmla="*/ 3045508 w 3226446"/>
              <a:gd name="connsiteY759" fmla="*/ 1259416 h 1742943"/>
              <a:gd name="connsiteX760" fmla="*/ 3056718 w 3226446"/>
              <a:gd name="connsiteY760" fmla="*/ 1248173 h 1742943"/>
              <a:gd name="connsiteX761" fmla="*/ 3061522 w 3226446"/>
              <a:gd name="connsiteY761" fmla="*/ 1244424 h 1742943"/>
              <a:gd name="connsiteX762" fmla="*/ 3056718 w 3226446"/>
              <a:gd name="connsiteY762" fmla="*/ 1233180 h 1742943"/>
              <a:gd name="connsiteX763" fmla="*/ 3066325 w 3226446"/>
              <a:gd name="connsiteY763" fmla="*/ 1199444 h 1742943"/>
              <a:gd name="connsiteX764" fmla="*/ 3080736 w 3226446"/>
              <a:gd name="connsiteY764" fmla="*/ 1233180 h 1742943"/>
              <a:gd name="connsiteX765" fmla="*/ 3095146 w 3226446"/>
              <a:gd name="connsiteY765" fmla="*/ 1233180 h 1742943"/>
              <a:gd name="connsiteX766" fmla="*/ 3096748 w 3226446"/>
              <a:gd name="connsiteY766" fmla="*/ 1259416 h 1742943"/>
              <a:gd name="connsiteX767" fmla="*/ 3051913 w 3226446"/>
              <a:gd name="connsiteY767" fmla="*/ 1311891 h 1742943"/>
              <a:gd name="connsiteX768" fmla="*/ 3034301 w 3226446"/>
              <a:gd name="connsiteY768" fmla="*/ 1293150 h 1742943"/>
              <a:gd name="connsiteX769" fmla="*/ 3026295 w 3226446"/>
              <a:gd name="connsiteY769" fmla="*/ 1356871 h 1742943"/>
              <a:gd name="connsiteX770" fmla="*/ 3016687 w 3226446"/>
              <a:gd name="connsiteY770" fmla="*/ 1334381 h 1742943"/>
              <a:gd name="connsiteX771" fmla="*/ 3021490 w 3226446"/>
              <a:gd name="connsiteY771" fmla="*/ 1296899 h 1742943"/>
              <a:gd name="connsiteX772" fmla="*/ 2992669 w 3226446"/>
              <a:gd name="connsiteY772" fmla="*/ 1293150 h 1742943"/>
              <a:gd name="connsiteX773" fmla="*/ 2983062 w 3226446"/>
              <a:gd name="connsiteY773" fmla="*/ 1311891 h 1742943"/>
              <a:gd name="connsiteX774" fmla="*/ 2994271 w 3226446"/>
              <a:gd name="connsiteY774" fmla="*/ 1364369 h 1742943"/>
              <a:gd name="connsiteX775" fmla="*/ 2987865 w 3226446"/>
              <a:gd name="connsiteY775" fmla="*/ 1383110 h 1742943"/>
              <a:gd name="connsiteX776" fmla="*/ 2949436 w 3226446"/>
              <a:gd name="connsiteY776" fmla="*/ 1375613 h 1742943"/>
              <a:gd name="connsiteX777" fmla="*/ 2941430 w 3226446"/>
              <a:gd name="connsiteY777" fmla="*/ 1386856 h 1742943"/>
              <a:gd name="connsiteX778" fmla="*/ 2930221 w 3226446"/>
              <a:gd name="connsiteY778" fmla="*/ 1368115 h 1742943"/>
              <a:gd name="connsiteX779" fmla="*/ 2911007 w 3226446"/>
              <a:gd name="connsiteY779" fmla="*/ 1368115 h 1742943"/>
              <a:gd name="connsiteX780" fmla="*/ 2903001 w 3226446"/>
              <a:gd name="connsiteY780" fmla="*/ 1383110 h 1742943"/>
              <a:gd name="connsiteX781" fmla="*/ 2882185 w 3226446"/>
              <a:gd name="connsiteY781" fmla="*/ 1371864 h 1742943"/>
              <a:gd name="connsiteX782" fmla="*/ 2880584 w 3226446"/>
              <a:gd name="connsiteY782" fmla="*/ 1390605 h 1742943"/>
              <a:gd name="connsiteX783" fmla="*/ 2891792 w 3226446"/>
              <a:gd name="connsiteY783" fmla="*/ 1413095 h 1742943"/>
              <a:gd name="connsiteX784" fmla="*/ 2917412 w 3226446"/>
              <a:gd name="connsiteY784" fmla="*/ 1398103 h 1742943"/>
              <a:gd name="connsiteX785" fmla="*/ 2925418 w 3226446"/>
              <a:gd name="connsiteY785" fmla="*/ 1413095 h 1742943"/>
              <a:gd name="connsiteX786" fmla="*/ 2931822 w 3226446"/>
              <a:gd name="connsiteY786" fmla="*/ 1398103 h 1742943"/>
              <a:gd name="connsiteX787" fmla="*/ 2960645 w 3226446"/>
              <a:gd name="connsiteY787" fmla="*/ 1409346 h 1742943"/>
              <a:gd name="connsiteX788" fmla="*/ 2965448 w 3226446"/>
              <a:gd name="connsiteY788" fmla="*/ 1401852 h 1742943"/>
              <a:gd name="connsiteX789" fmla="*/ 2976657 w 3226446"/>
              <a:gd name="connsiteY789" fmla="*/ 1416844 h 1742943"/>
              <a:gd name="connsiteX790" fmla="*/ 2987865 w 3226446"/>
              <a:gd name="connsiteY790" fmla="*/ 1398103 h 1742943"/>
              <a:gd name="connsiteX791" fmla="*/ 2995871 w 3226446"/>
              <a:gd name="connsiteY791" fmla="*/ 1420593 h 1742943"/>
              <a:gd name="connsiteX792" fmla="*/ 2984663 w 3226446"/>
              <a:gd name="connsiteY792" fmla="*/ 1431836 h 1742943"/>
              <a:gd name="connsiteX793" fmla="*/ 2994271 w 3226446"/>
              <a:gd name="connsiteY793" fmla="*/ 1443080 h 1742943"/>
              <a:gd name="connsiteX794" fmla="*/ 3000675 w 3226446"/>
              <a:gd name="connsiteY794" fmla="*/ 1454327 h 1742943"/>
              <a:gd name="connsiteX795" fmla="*/ 3007080 w 3226446"/>
              <a:gd name="connsiteY795" fmla="*/ 1439334 h 1742943"/>
              <a:gd name="connsiteX796" fmla="*/ 3015086 w 3226446"/>
              <a:gd name="connsiteY796" fmla="*/ 1454327 h 1742943"/>
              <a:gd name="connsiteX797" fmla="*/ 3047110 w 3226446"/>
              <a:gd name="connsiteY797" fmla="*/ 1454327 h 1742943"/>
              <a:gd name="connsiteX798" fmla="*/ 3016687 w 3226446"/>
              <a:gd name="connsiteY798" fmla="*/ 1473068 h 1742943"/>
              <a:gd name="connsiteX799" fmla="*/ 3031098 w 3226446"/>
              <a:gd name="connsiteY799" fmla="*/ 1488060 h 1742943"/>
              <a:gd name="connsiteX800" fmla="*/ 3010283 w 3226446"/>
              <a:gd name="connsiteY800" fmla="*/ 1506802 h 1742943"/>
              <a:gd name="connsiteX801" fmla="*/ 3043907 w 3226446"/>
              <a:gd name="connsiteY801" fmla="*/ 1510550 h 1742943"/>
              <a:gd name="connsiteX802" fmla="*/ 3075931 w 3226446"/>
              <a:gd name="connsiteY802" fmla="*/ 1518048 h 1742943"/>
              <a:gd name="connsiteX803" fmla="*/ 3042307 w 3226446"/>
              <a:gd name="connsiteY803" fmla="*/ 1525543 h 1742943"/>
              <a:gd name="connsiteX804" fmla="*/ 3029496 w 3226446"/>
              <a:gd name="connsiteY804" fmla="*/ 1548033 h 1742943"/>
              <a:gd name="connsiteX805" fmla="*/ 3064724 w 3226446"/>
              <a:gd name="connsiteY805" fmla="*/ 1563025 h 1742943"/>
              <a:gd name="connsiteX806" fmla="*/ 3058319 w 3226446"/>
              <a:gd name="connsiteY806" fmla="*/ 1581767 h 1742943"/>
              <a:gd name="connsiteX807" fmla="*/ 3071128 w 3226446"/>
              <a:gd name="connsiteY807" fmla="*/ 1596759 h 1742943"/>
              <a:gd name="connsiteX808" fmla="*/ 3071128 w 3226446"/>
              <a:gd name="connsiteY808" fmla="*/ 1611754 h 1742943"/>
              <a:gd name="connsiteX809" fmla="*/ 3051913 w 3226446"/>
              <a:gd name="connsiteY809" fmla="*/ 1634245 h 1742943"/>
              <a:gd name="connsiteX810" fmla="*/ 3050313 w 3226446"/>
              <a:gd name="connsiteY810" fmla="*/ 1634245 h 1742943"/>
              <a:gd name="connsiteX811" fmla="*/ 3042307 w 3226446"/>
              <a:gd name="connsiteY811" fmla="*/ 1649237 h 1742943"/>
              <a:gd name="connsiteX812" fmla="*/ 2975056 w 3226446"/>
              <a:gd name="connsiteY812" fmla="*/ 1649237 h 1742943"/>
              <a:gd name="connsiteX813" fmla="*/ 2967050 w 3226446"/>
              <a:gd name="connsiteY813" fmla="*/ 1664229 h 1742943"/>
              <a:gd name="connsiteX814" fmla="*/ 2826142 w 3226446"/>
              <a:gd name="connsiteY814" fmla="*/ 1664229 h 1742943"/>
              <a:gd name="connsiteX815" fmla="*/ 2819738 w 3226446"/>
              <a:gd name="connsiteY815" fmla="*/ 1679222 h 1742943"/>
              <a:gd name="connsiteX816" fmla="*/ 2757291 w 3226446"/>
              <a:gd name="connsiteY816" fmla="*/ 1679222 h 1742943"/>
              <a:gd name="connsiteX817" fmla="*/ 2750885 w 3226446"/>
              <a:gd name="connsiteY817" fmla="*/ 1694214 h 1742943"/>
              <a:gd name="connsiteX818" fmla="*/ 2608378 w 3226446"/>
              <a:gd name="connsiteY818" fmla="*/ 1694214 h 1742943"/>
              <a:gd name="connsiteX819" fmla="*/ 2601973 w 3226446"/>
              <a:gd name="connsiteY819" fmla="*/ 1709210 h 1742943"/>
              <a:gd name="connsiteX820" fmla="*/ 2358588 w 3226446"/>
              <a:gd name="connsiteY820" fmla="*/ 1709210 h 1742943"/>
              <a:gd name="connsiteX821" fmla="*/ 2352184 w 3226446"/>
              <a:gd name="connsiteY821" fmla="*/ 1724202 h 1742943"/>
              <a:gd name="connsiteX822" fmla="*/ 1614024 w 3226446"/>
              <a:gd name="connsiteY822" fmla="*/ 1724202 h 1742943"/>
              <a:gd name="connsiteX823" fmla="*/ 1607619 w 3226446"/>
              <a:gd name="connsiteY823" fmla="*/ 1739194 h 1742943"/>
              <a:gd name="connsiteX824" fmla="*/ 1391455 w 3226446"/>
              <a:gd name="connsiteY824" fmla="*/ 1739194 h 1742943"/>
              <a:gd name="connsiteX825" fmla="*/ 1385050 w 3226446"/>
              <a:gd name="connsiteY825" fmla="*/ 1724202 h 1742943"/>
              <a:gd name="connsiteX826" fmla="*/ 1375442 w 3226446"/>
              <a:gd name="connsiteY826" fmla="*/ 1742943 h 1742943"/>
              <a:gd name="connsiteX827" fmla="*/ 1364235 w 3226446"/>
              <a:gd name="connsiteY827" fmla="*/ 1724202 h 1742943"/>
              <a:gd name="connsiteX828" fmla="*/ 712540 w 3226446"/>
              <a:gd name="connsiteY828" fmla="*/ 1724202 h 1742943"/>
              <a:gd name="connsiteX829" fmla="*/ 706135 w 3226446"/>
              <a:gd name="connsiteY829" fmla="*/ 1709210 h 1742943"/>
              <a:gd name="connsiteX830" fmla="*/ 597252 w 3226446"/>
              <a:gd name="connsiteY830" fmla="*/ 1709210 h 1742943"/>
              <a:gd name="connsiteX831" fmla="*/ 590847 w 3226446"/>
              <a:gd name="connsiteY831" fmla="*/ 1694214 h 1742943"/>
              <a:gd name="connsiteX832" fmla="*/ 550817 w 3226446"/>
              <a:gd name="connsiteY832" fmla="*/ 1694214 h 1742943"/>
              <a:gd name="connsiteX833" fmla="*/ 544412 w 3226446"/>
              <a:gd name="connsiteY833" fmla="*/ 1679222 h 1742943"/>
              <a:gd name="connsiteX834" fmla="*/ 496376 w 3226446"/>
              <a:gd name="connsiteY834" fmla="*/ 1679222 h 1742943"/>
              <a:gd name="connsiteX835" fmla="*/ 478763 w 3226446"/>
              <a:gd name="connsiteY835" fmla="*/ 1630496 h 1742943"/>
              <a:gd name="connsiteX836" fmla="*/ 448340 w 3226446"/>
              <a:gd name="connsiteY836" fmla="*/ 1630496 h 1742943"/>
              <a:gd name="connsiteX837" fmla="*/ 451543 w 3226446"/>
              <a:gd name="connsiteY837" fmla="*/ 1593013 h 1742943"/>
              <a:gd name="connsiteX838" fmla="*/ 451543 w 3226446"/>
              <a:gd name="connsiteY838" fmla="*/ 1563025 h 1742943"/>
              <a:gd name="connsiteX839" fmla="*/ 477161 w 3226446"/>
              <a:gd name="connsiteY839" fmla="*/ 1521794 h 1742943"/>
              <a:gd name="connsiteX840" fmla="*/ 467555 w 3226446"/>
              <a:gd name="connsiteY840" fmla="*/ 1491809 h 1742943"/>
              <a:gd name="connsiteX841" fmla="*/ 457947 w 3226446"/>
              <a:gd name="connsiteY841" fmla="*/ 1469319 h 1742943"/>
              <a:gd name="connsiteX842" fmla="*/ 448340 w 3226446"/>
              <a:gd name="connsiteY842" fmla="*/ 1443080 h 1742943"/>
              <a:gd name="connsiteX843" fmla="*/ 433929 w 3226446"/>
              <a:gd name="connsiteY843" fmla="*/ 1473068 h 1742943"/>
              <a:gd name="connsiteX844" fmla="*/ 425923 w 3226446"/>
              <a:gd name="connsiteY844" fmla="*/ 1458075 h 1742943"/>
              <a:gd name="connsiteX845" fmla="*/ 408310 w 3226446"/>
              <a:gd name="connsiteY845" fmla="*/ 1458075 h 1742943"/>
              <a:gd name="connsiteX846" fmla="*/ 397101 w 3226446"/>
              <a:gd name="connsiteY846" fmla="*/ 1473068 h 1742943"/>
              <a:gd name="connsiteX847" fmla="*/ 395499 w 3226446"/>
              <a:gd name="connsiteY847" fmla="*/ 1461821 h 1742943"/>
              <a:gd name="connsiteX848" fmla="*/ 390696 w 3226446"/>
              <a:gd name="connsiteY848" fmla="*/ 1473068 h 1742943"/>
              <a:gd name="connsiteX849" fmla="*/ 384292 w 3226446"/>
              <a:gd name="connsiteY849" fmla="*/ 1484311 h 1742943"/>
              <a:gd name="connsiteX850" fmla="*/ 390696 w 3226446"/>
              <a:gd name="connsiteY850" fmla="*/ 1503053 h 1742943"/>
              <a:gd name="connsiteX851" fmla="*/ 392298 w 3226446"/>
              <a:gd name="connsiteY851" fmla="*/ 1514299 h 1742943"/>
              <a:gd name="connsiteX852" fmla="*/ 392298 w 3226446"/>
              <a:gd name="connsiteY852" fmla="*/ 1491809 h 1742943"/>
              <a:gd name="connsiteX853" fmla="*/ 398702 w 3226446"/>
              <a:gd name="connsiteY853" fmla="*/ 1491809 h 1742943"/>
              <a:gd name="connsiteX854" fmla="*/ 398702 w 3226446"/>
              <a:gd name="connsiteY854" fmla="*/ 1510550 h 1742943"/>
              <a:gd name="connsiteX855" fmla="*/ 395038 w 3226446"/>
              <a:gd name="connsiteY855" fmla="*/ 1516982 h 1742943"/>
              <a:gd name="connsiteX856" fmla="*/ 405707 w 3226446"/>
              <a:gd name="connsiteY856" fmla="*/ 1527419 h 1742943"/>
              <a:gd name="connsiteX857" fmla="*/ 422720 w 3226446"/>
              <a:gd name="connsiteY857" fmla="*/ 1529292 h 1742943"/>
              <a:gd name="connsiteX858" fmla="*/ 430726 w 3226446"/>
              <a:gd name="connsiteY858" fmla="*/ 1510550 h 1742943"/>
              <a:gd name="connsiteX859" fmla="*/ 422720 w 3226446"/>
              <a:gd name="connsiteY859" fmla="*/ 1488060 h 1742943"/>
              <a:gd name="connsiteX860" fmla="*/ 432328 w 3226446"/>
              <a:gd name="connsiteY860" fmla="*/ 1484311 h 1742943"/>
              <a:gd name="connsiteX861" fmla="*/ 435531 w 3226446"/>
              <a:gd name="connsiteY861" fmla="*/ 1536789 h 1742943"/>
              <a:gd name="connsiteX862" fmla="*/ 441935 w 3226446"/>
              <a:gd name="connsiteY862" fmla="*/ 1563025 h 1742943"/>
              <a:gd name="connsiteX863" fmla="*/ 425923 w 3226446"/>
              <a:gd name="connsiteY863" fmla="*/ 1563025 h 1742943"/>
              <a:gd name="connsiteX864" fmla="*/ 427525 w 3226446"/>
              <a:gd name="connsiteY864" fmla="*/ 1619249 h 1742943"/>
              <a:gd name="connsiteX865" fmla="*/ 411513 w 3226446"/>
              <a:gd name="connsiteY865" fmla="*/ 1615500 h 1742943"/>
              <a:gd name="connsiteX866" fmla="*/ 400304 w 3226446"/>
              <a:gd name="connsiteY866" fmla="*/ 1630496 h 1742943"/>
              <a:gd name="connsiteX867" fmla="*/ 385893 w 3226446"/>
              <a:gd name="connsiteY867" fmla="*/ 1611754 h 1742943"/>
              <a:gd name="connsiteX868" fmla="*/ 374684 w 3226446"/>
              <a:gd name="connsiteY868" fmla="*/ 1626747 h 1742943"/>
              <a:gd name="connsiteX869" fmla="*/ 371481 w 3226446"/>
              <a:gd name="connsiteY869" fmla="*/ 1611754 h 1742943"/>
              <a:gd name="connsiteX870" fmla="*/ 384292 w 3226446"/>
              <a:gd name="connsiteY870" fmla="*/ 1581767 h 1742943"/>
              <a:gd name="connsiteX871" fmla="*/ 390696 w 3226446"/>
              <a:gd name="connsiteY871" fmla="*/ 1593013 h 1742943"/>
              <a:gd name="connsiteX872" fmla="*/ 384292 w 3226446"/>
              <a:gd name="connsiteY872" fmla="*/ 1581767 h 1742943"/>
              <a:gd name="connsiteX873" fmla="*/ 374684 w 3226446"/>
              <a:gd name="connsiteY873" fmla="*/ 1521794 h 1742943"/>
              <a:gd name="connsiteX874" fmla="*/ 368279 w 3226446"/>
              <a:gd name="connsiteY874" fmla="*/ 1491809 h 1742943"/>
              <a:gd name="connsiteX875" fmla="*/ 358672 w 3226446"/>
              <a:gd name="connsiteY875" fmla="*/ 1484311 h 1742943"/>
              <a:gd name="connsiteX876" fmla="*/ 347463 w 3226446"/>
              <a:gd name="connsiteY876" fmla="*/ 1473068 h 1742943"/>
              <a:gd name="connsiteX877" fmla="*/ 328249 w 3226446"/>
              <a:gd name="connsiteY877" fmla="*/ 1428088 h 1742943"/>
              <a:gd name="connsiteX878" fmla="*/ 321843 w 3226446"/>
              <a:gd name="connsiteY878" fmla="*/ 1439334 h 1742943"/>
              <a:gd name="connsiteX879" fmla="*/ 301028 w 3226446"/>
              <a:gd name="connsiteY879" fmla="*/ 1428088 h 1742943"/>
              <a:gd name="connsiteX880" fmla="*/ 280212 w 3226446"/>
              <a:gd name="connsiteY880" fmla="*/ 1428088 h 1742943"/>
              <a:gd name="connsiteX881" fmla="*/ 272206 w 3226446"/>
              <a:gd name="connsiteY881" fmla="*/ 1443080 h 1742943"/>
              <a:gd name="connsiteX882" fmla="*/ 262599 w 3226446"/>
              <a:gd name="connsiteY882" fmla="*/ 1416844 h 1742943"/>
              <a:gd name="connsiteX883" fmla="*/ 262599 w 3226446"/>
              <a:gd name="connsiteY883" fmla="*/ 1386856 h 1742943"/>
              <a:gd name="connsiteX884" fmla="*/ 248187 w 3226446"/>
              <a:gd name="connsiteY884" fmla="*/ 1364369 h 1742943"/>
              <a:gd name="connsiteX885" fmla="*/ 248187 w 3226446"/>
              <a:gd name="connsiteY885" fmla="*/ 1334381 h 1742943"/>
              <a:gd name="connsiteX886" fmla="*/ 227372 w 3226446"/>
              <a:gd name="connsiteY886" fmla="*/ 1293150 h 1742943"/>
              <a:gd name="connsiteX887" fmla="*/ 230574 w 3226446"/>
              <a:gd name="connsiteY887" fmla="*/ 1266914 h 1742943"/>
              <a:gd name="connsiteX888" fmla="*/ 238580 w 3226446"/>
              <a:gd name="connsiteY888" fmla="*/ 1281906 h 1742943"/>
              <a:gd name="connsiteX889" fmla="*/ 244986 w 3226446"/>
              <a:gd name="connsiteY889" fmla="*/ 1266914 h 1742943"/>
              <a:gd name="connsiteX890" fmla="*/ 254593 w 3226446"/>
              <a:gd name="connsiteY890" fmla="*/ 1289404 h 1742943"/>
              <a:gd name="connsiteX891" fmla="*/ 254593 w 3226446"/>
              <a:gd name="connsiteY891" fmla="*/ 1304397 h 1742943"/>
              <a:gd name="connsiteX892" fmla="*/ 270605 w 3226446"/>
              <a:gd name="connsiteY892" fmla="*/ 1341879 h 1742943"/>
              <a:gd name="connsiteX893" fmla="*/ 280212 w 3226446"/>
              <a:gd name="connsiteY893" fmla="*/ 1326887 h 1742943"/>
              <a:gd name="connsiteX894" fmla="*/ 289819 w 3226446"/>
              <a:gd name="connsiteY894" fmla="*/ 1356871 h 1742943"/>
              <a:gd name="connsiteX895" fmla="*/ 297825 w 3226446"/>
              <a:gd name="connsiteY895" fmla="*/ 1356871 h 1742943"/>
              <a:gd name="connsiteX896" fmla="*/ 295740 w 3226446"/>
              <a:gd name="connsiteY896" fmla="*/ 1320241 h 1742943"/>
              <a:gd name="connsiteX897" fmla="*/ 289819 w 3226446"/>
              <a:gd name="connsiteY897" fmla="*/ 1330632 h 1742943"/>
              <a:gd name="connsiteX898" fmla="*/ 289819 w 3226446"/>
              <a:gd name="connsiteY898" fmla="*/ 1300648 h 1742943"/>
              <a:gd name="connsiteX899" fmla="*/ 295584 w 3226446"/>
              <a:gd name="connsiteY899" fmla="*/ 1317519 h 1742943"/>
              <a:gd name="connsiteX900" fmla="*/ 294624 w 3226446"/>
              <a:gd name="connsiteY900" fmla="*/ 1300648 h 1742943"/>
              <a:gd name="connsiteX901" fmla="*/ 310636 w 3226446"/>
              <a:gd name="connsiteY901" fmla="*/ 1296899 h 1742943"/>
              <a:gd name="connsiteX902" fmla="*/ 331451 w 3226446"/>
              <a:gd name="connsiteY902" fmla="*/ 1244424 h 1742943"/>
              <a:gd name="connsiteX903" fmla="*/ 315439 w 3226446"/>
              <a:gd name="connsiteY903" fmla="*/ 1233180 h 1742943"/>
              <a:gd name="connsiteX904" fmla="*/ 310636 w 3226446"/>
              <a:gd name="connsiteY904" fmla="*/ 1206941 h 1742943"/>
              <a:gd name="connsiteX905" fmla="*/ 305831 w 3226446"/>
              <a:gd name="connsiteY905" fmla="*/ 1214439 h 1742943"/>
              <a:gd name="connsiteX906" fmla="*/ 305831 w 3226446"/>
              <a:gd name="connsiteY906" fmla="*/ 1244424 h 1742943"/>
              <a:gd name="connsiteX907" fmla="*/ 289819 w 3226446"/>
              <a:gd name="connsiteY907" fmla="*/ 1251922 h 1742943"/>
              <a:gd name="connsiteX908" fmla="*/ 281813 w 3226446"/>
              <a:gd name="connsiteY908" fmla="*/ 1236926 h 1742943"/>
              <a:gd name="connsiteX909" fmla="*/ 254593 w 3226446"/>
              <a:gd name="connsiteY909" fmla="*/ 1236926 h 1742943"/>
              <a:gd name="connsiteX910" fmla="*/ 248187 w 3226446"/>
              <a:gd name="connsiteY910" fmla="*/ 1221934 h 1742943"/>
              <a:gd name="connsiteX911" fmla="*/ 241783 w 3226446"/>
              <a:gd name="connsiteY911" fmla="*/ 1236926 h 1742943"/>
              <a:gd name="connsiteX912" fmla="*/ 228974 w 3226446"/>
              <a:gd name="connsiteY912" fmla="*/ 1210690 h 1742943"/>
              <a:gd name="connsiteX913" fmla="*/ 211360 w 3226446"/>
              <a:gd name="connsiteY913" fmla="*/ 1191949 h 1742943"/>
              <a:gd name="connsiteX914" fmla="*/ 200151 w 3226446"/>
              <a:gd name="connsiteY914" fmla="*/ 1191949 h 1742943"/>
              <a:gd name="connsiteX915" fmla="*/ 192145 w 3226446"/>
              <a:gd name="connsiteY915" fmla="*/ 1206941 h 1742943"/>
              <a:gd name="connsiteX916" fmla="*/ 185741 w 3226446"/>
              <a:gd name="connsiteY916" fmla="*/ 1206941 h 1742943"/>
              <a:gd name="connsiteX917" fmla="*/ 179336 w 3226446"/>
              <a:gd name="connsiteY917" fmla="*/ 1206941 h 1742943"/>
              <a:gd name="connsiteX918" fmla="*/ 176133 w 3226446"/>
              <a:gd name="connsiteY918" fmla="*/ 1210690 h 1742943"/>
              <a:gd name="connsiteX919" fmla="*/ 156918 w 3226446"/>
              <a:gd name="connsiteY919" fmla="*/ 1236926 h 1742943"/>
              <a:gd name="connsiteX920" fmla="*/ 152115 w 3226446"/>
              <a:gd name="connsiteY920" fmla="*/ 1225683 h 1742943"/>
              <a:gd name="connsiteX921" fmla="*/ 134501 w 3226446"/>
              <a:gd name="connsiteY921" fmla="*/ 1225683 h 1742943"/>
              <a:gd name="connsiteX922" fmla="*/ 116888 w 3226446"/>
              <a:gd name="connsiteY922" fmla="*/ 1203480 h 1742943"/>
              <a:gd name="connsiteX923" fmla="*/ 113686 w 3226446"/>
              <a:gd name="connsiteY923" fmla="*/ 1199444 h 1742943"/>
              <a:gd name="connsiteX924" fmla="*/ 116888 w 3226446"/>
              <a:gd name="connsiteY924" fmla="*/ 1191949 h 1742943"/>
              <a:gd name="connsiteX925" fmla="*/ 132900 w 3226446"/>
              <a:gd name="connsiteY925" fmla="*/ 1154466 h 1742943"/>
              <a:gd name="connsiteX926" fmla="*/ 145710 w 3226446"/>
              <a:gd name="connsiteY926" fmla="*/ 1113235 h 1742943"/>
              <a:gd name="connsiteX927" fmla="*/ 155318 w 3226446"/>
              <a:gd name="connsiteY927" fmla="*/ 1135725 h 1742943"/>
              <a:gd name="connsiteX928" fmla="*/ 164924 w 3226446"/>
              <a:gd name="connsiteY928" fmla="*/ 1158212 h 1742943"/>
              <a:gd name="connsiteX929" fmla="*/ 185741 w 3226446"/>
              <a:gd name="connsiteY929" fmla="*/ 1158212 h 1742943"/>
              <a:gd name="connsiteX930" fmla="*/ 190544 w 3226446"/>
              <a:gd name="connsiteY930" fmla="*/ 1128228 h 1742943"/>
              <a:gd name="connsiteX931" fmla="*/ 198550 w 3226446"/>
              <a:gd name="connsiteY931" fmla="*/ 1143220 h 1742943"/>
              <a:gd name="connsiteX932" fmla="*/ 219366 w 3226446"/>
              <a:gd name="connsiteY932" fmla="*/ 1143220 h 1742943"/>
              <a:gd name="connsiteX933" fmla="*/ 228974 w 3226446"/>
              <a:gd name="connsiteY933" fmla="*/ 1120730 h 1742943"/>
              <a:gd name="connsiteX934" fmla="*/ 216163 w 3226446"/>
              <a:gd name="connsiteY934" fmla="*/ 1105737 h 1742943"/>
              <a:gd name="connsiteX935" fmla="*/ 222568 w 3226446"/>
              <a:gd name="connsiteY935" fmla="*/ 1079498 h 1742943"/>
              <a:gd name="connsiteX936" fmla="*/ 224169 w 3226446"/>
              <a:gd name="connsiteY936" fmla="*/ 1079498 h 1742943"/>
              <a:gd name="connsiteX937" fmla="*/ 224169 w 3226446"/>
              <a:gd name="connsiteY937" fmla="*/ 1078747 h 1742943"/>
              <a:gd name="connsiteX938" fmla="*/ 236579 w 3226446"/>
              <a:gd name="connsiteY938" fmla="*/ 1072939 h 1742943"/>
              <a:gd name="connsiteX939" fmla="*/ 248187 w 3226446"/>
              <a:gd name="connsiteY939" fmla="*/ 1060757 h 1742943"/>
              <a:gd name="connsiteX940" fmla="*/ 241783 w 3226446"/>
              <a:gd name="connsiteY940" fmla="*/ 1023275 h 1742943"/>
              <a:gd name="connsiteX941" fmla="*/ 236980 w 3226446"/>
              <a:gd name="connsiteY941" fmla="*/ 1019529 h 1742943"/>
              <a:gd name="connsiteX942" fmla="*/ 230574 w 3226446"/>
              <a:gd name="connsiteY942" fmla="*/ 1008282 h 1742943"/>
              <a:gd name="connsiteX943" fmla="*/ 236980 w 3226446"/>
              <a:gd name="connsiteY943" fmla="*/ 1019529 h 1742943"/>
              <a:gd name="connsiteX944" fmla="*/ 236980 w 3226446"/>
              <a:gd name="connsiteY944" fmla="*/ 1042016 h 1742943"/>
              <a:gd name="connsiteX945" fmla="*/ 224169 w 3226446"/>
              <a:gd name="connsiteY945" fmla="*/ 1072004 h 1742943"/>
              <a:gd name="connsiteX946" fmla="*/ 224169 w 3226446"/>
              <a:gd name="connsiteY946" fmla="*/ 1078747 h 1742943"/>
              <a:gd name="connsiteX947" fmla="*/ 222568 w 3226446"/>
              <a:gd name="connsiteY947" fmla="*/ 1079498 h 1742943"/>
              <a:gd name="connsiteX948" fmla="*/ 206556 w 3226446"/>
              <a:gd name="connsiteY948" fmla="*/ 1079498 h 1742943"/>
              <a:gd name="connsiteX949" fmla="*/ 203354 w 3226446"/>
              <a:gd name="connsiteY949" fmla="*/ 1105737 h 1742943"/>
              <a:gd name="connsiteX950" fmla="*/ 187342 w 3226446"/>
              <a:gd name="connsiteY950" fmla="*/ 1105737 h 1742943"/>
              <a:gd name="connsiteX951" fmla="*/ 184139 w 3226446"/>
              <a:gd name="connsiteY951" fmla="*/ 1105737 h 1742943"/>
              <a:gd name="connsiteX952" fmla="*/ 190544 w 3226446"/>
              <a:gd name="connsiteY952" fmla="*/ 1090745 h 1742943"/>
              <a:gd name="connsiteX953" fmla="*/ 184139 w 3226446"/>
              <a:gd name="connsiteY953" fmla="*/ 1060757 h 1742943"/>
              <a:gd name="connsiteX954" fmla="*/ 190544 w 3226446"/>
              <a:gd name="connsiteY954" fmla="*/ 1045765 h 1742943"/>
              <a:gd name="connsiteX955" fmla="*/ 190544 w 3226446"/>
              <a:gd name="connsiteY955" fmla="*/ 1019529 h 1742943"/>
              <a:gd name="connsiteX956" fmla="*/ 190544 w 3226446"/>
              <a:gd name="connsiteY956" fmla="*/ 1008282 h 1742943"/>
              <a:gd name="connsiteX957" fmla="*/ 195784 w 3226446"/>
              <a:gd name="connsiteY957" fmla="*/ 1005215 h 1742943"/>
              <a:gd name="connsiteX958" fmla="*/ 196950 w 3226446"/>
              <a:gd name="connsiteY958" fmla="*/ 997036 h 1742943"/>
              <a:gd name="connsiteX959" fmla="*/ 198230 w 3226446"/>
              <a:gd name="connsiteY959" fmla="*/ 1000036 h 1742943"/>
              <a:gd name="connsiteX960" fmla="*/ 203354 w 3226446"/>
              <a:gd name="connsiteY960" fmla="*/ 982046 h 1742943"/>
              <a:gd name="connsiteX961" fmla="*/ 179336 w 3226446"/>
              <a:gd name="connsiteY961" fmla="*/ 925823 h 1742943"/>
              <a:gd name="connsiteX962" fmla="*/ 174532 w 3226446"/>
              <a:gd name="connsiteY962" fmla="*/ 982046 h 1742943"/>
              <a:gd name="connsiteX963" fmla="*/ 169728 w 3226446"/>
              <a:gd name="connsiteY963" fmla="*/ 1008282 h 1742943"/>
              <a:gd name="connsiteX964" fmla="*/ 176133 w 3226446"/>
              <a:gd name="connsiteY964" fmla="*/ 1019529 h 1742943"/>
              <a:gd name="connsiteX965" fmla="*/ 172930 w 3226446"/>
              <a:gd name="connsiteY965" fmla="*/ 1064506 h 1742943"/>
              <a:gd name="connsiteX966" fmla="*/ 164924 w 3226446"/>
              <a:gd name="connsiteY966" fmla="*/ 1049514 h 1742943"/>
              <a:gd name="connsiteX967" fmla="*/ 158519 w 3226446"/>
              <a:gd name="connsiteY967" fmla="*/ 1064506 h 1742943"/>
              <a:gd name="connsiteX968" fmla="*/ 153916 w 3226446"/>
              <a:gd name="connsiteY968" fmla="*/ 1042957 h 1742943"/>
              <a:gd name="connsiteX969" fmla="*/ 155318 w 3226446"/>
              <a:gd name="connsiteY969" fmla="*/ 1057011 h 1742943"/>
              <a:gd name="connsiteX970" fmla="*/ 153360 w 3226446"/>
              <a:gd name="connsiteY970" fmla="*/ 1043265 h 1742943"/>
              <a:gd name="connsiteX971" fmla="*/ 153916 w 3226446"/>
              <a:gd name="connsiteY971" fmla="*/ 1042954 h 1742943"/>
              <a:gd name="connsiteX972" fmla="*/ 152115 w 3226446"/>
              <a:gd name="connsiteY972" fmla="*/ 1034521 h 1742943"/>
              <a:gd name="connsiteX973" fmla="*/ 153360 w 3226446"/>
              <a:gd name="connsiteY973" fmla="*/ 1043265 h 1742943"/>
              <a:gd name="connsiteX974" fmla="*/ 148912 w 3226446"/>
              <a:gd name="connsiteY974" fmla="*/ 1045765 h 1742943"/>
              <a:gd name="connsiteX975" fmla="*/ 155318 w 3226446"/>
              <a:gd name="connsiteY975" fmla="*/ 1057011 h 1742943"/>
              <a:gd name="connsiteX976" fmla="*/ 161722 w 3226446"/>
              <a:gd name="connsiteY976" fmla="*/ 1079498 h 1742943"/>
              <a:gd name="connsiteX977" fmla="*/ 153716 w 3226446"/>
              <a:gd name="connsiteY977" fmla="*/ 1086996 h 1742943"/>
              <a:gd name="connsiteX978" fmla="*/ 139306 w 3226446"/>
              <a:gd name="connsiteY978" fmla="*/ 1038270 h 1742943"/>
              <a:gd name="connsiteX979" fmla="*/ 131300 w 3226446"/>
              <a:gd name="connsiteY979" fmla="*/ 1057011 h 1742943"/>
              <a:gd name="connsiteX980" fmla="*/ 128097 w 3226446"/>
              <a:gd name="connsiteY980" fmla="*/ 1008282 h 1742943"/>
              <a:gd name="connsiteX981" fmla="*/ 105680 w 3226446"/>
              <a:gd name="connsiteY981" fmla="*/ 1008282 h 1742943"/>
              <a:gd name="connsiteX982" fmla="*/ 92870 w 3226446"/>
              <a:gd name="connsiteY982" fmla="*/ 1038270 h 1742943"/>
              <a:gd name="connsiteX983" fmla="*/ 89668 w 3226446"/>
              <a:gd name="connsiteY983" fmla="*/ 1019529 h 1742943"/>
              <a:gd name="connsiteX984" fmla="*/ 80060 w 3226446"/>
              <a:gd name="connsiteY984" fmla="*/ 989541 h 1742943"/>
              <a:gd name="connsiteX985" fmla="*/ 73656 w 3226446"/>
              <a:gd name="connsiteY985" fmla="*/ 1023275 h 1742943"/>
              <a:gd name="connsiteX986" fmla="*/ 65650 w 3226446"/>
              <a:gd name="connsiteY986" fmla="*/ 1023275 h 1742943"/>
              <a:gd name="connsiteX987" fmla="*/ 60845 w 3226446"/>
              <a:gd name="connsiteY987" fmla="*/ 993290 h 1742943"/>
              <a:gd name="connsiteX988" fmla="*/ 48036 w 3226446"/>
              <a:gd name="connsiteY988" fmla="*/ 989541 h 1742943"/>
              <a:gd name="connsiteX989" fmla="*/ 22417 w 3226446"/>
              <a:gd name="connsiteY989" fmla="*/ 937066 h 1742943"/>
              <a:gd name="connsiteX990" fmla="*/ 22417 w 3226446"/>
              <a:gd name="connsiteY990" fmla="*/ 918325 h 1742943"/>
              <a:gd name="connsiteX991" fmla="*/ 51239 w 3226446"/>
              <a:gd name="connsiteY991" fmla="*/ 914576 h 1742943"/>
              <a:gd name="connsiteX992" fmla="*/ 59245 w 3226446"/>
              <a:gd name="connsiteY992" fmla="*/ 933317 h 1742943"/>
              <a:gd name="connsiteX993" fmla="*/ 62447 w 3226446"/>
              <a:gd name="connsiteY993" fmla="*/ 888340 h 1742943"/>
              <a:gd name="connsiteX994" fmla="*/ 78459 w 3226446"/>
              <a:gd name="connsiteY994" fmla="*/ 884591 h 1742943"/>
              <a:gd name="connsiteX995" fmla="*/ 84864 w 3226446"/>
              <a:gd name="connsiteY995" fmla="*/ 869596 h 1742943"/>
              <a:gd name="connsiteX996" fmla="*/ 92870 w 3226446"/>
              <a:gd name="connsiteY996" fmla="*/ 884591 h 1742943"/>
              <a:gd name="connsiteX997" fmla="*/ 96073 w 3226446"/>
              <a:gd name="connsiteY997" fmla="*/ 839611 h 1742943"/>
              <a:gd name="connsiteX998" fmla="*/ 121692 w 3226446"/>
              <a:gd name="connsiteY998" fmla="*/ 884591 h 1742943"/>
              <a:gd name="connsiteX999" fmla="*/ 132900 w 3226446"/>
              <a:gd name="connsiteY999" fmla="*/ 895835 h 1742943"/>
              <a:gd name="connsiteX1000" fmla="*/ 134501 w 3226446"/>
              <a:gd name="connsiteY1000" fmla="*/ 888340 h 1742943"/>
              <a:gd name="connsiteX1001" fmla="*/ 134501 w 3226446"/>
              <a:gd name="connsiteY1001" fmla="*/ 813372 h 1742943"/>
              <a:gd name="connsiteX1002" fmla="*/ 128097 w 3226446"/>
              <a:gd name="connsiteY1002" fmla="*/ 794631 h 1742943"/>
              <a:gd name="connsiteX1003" fmla="*/ 134501 w 3226446"/>
              <a:gd name="connsiteY1003" fmla="*/ 772144 h 1742943"/>
              <a:gd name="connsiteX1004" fmla="*/ 156918 w 3226446"/>
              <a:gd name="connsiteY1004" fmla="*/ 832113 h 1742943"/>
              <a:gd name="connsiteX1005" fmla="*/ 166526 w 3226446"/>
              <a:gd name="connsiteY1005" fmla="*/ 835862 h 1742943"/>
              <a:gd name="connsiteX1006" fmla="*/ 168127 w 3226446"/>
              <a:gd name="connsiteY1006" fmla="*/ 839611 h 1742943"/>
              <a:gd name="connsiteX1007" fmla="*/ 168127 w 3226446"/>
              <a:gd name="connsiteY1007" fmla="*/ 854603 h 1742943"/>
              <a:gd name="connsiteX1008" fmla="*/ 177734 w 3226446"/>
              <a:gd name="connsiteY1008" fmla="*/ 877093 h 1742943"/>
              <a:gd name="connsiteX1009" fmla="*/ 192145 w 3226446"/>
              <a:gd name="connsiteY1009" fmla="*/ 832113 h 1742943"/>
              <a:gd name="connsiteX1010" fmla="*/ 212962 w 3226446"/>
              <a:gd name="connsiteY1010" fmla="*/ 805877 h 1742943"/>
              <a:gd name="connsiteX1011" fmla="*/ 217765 w 3226446"/>
              <a:gd name="connsiteY1011" fmla="*/ 817121 h 1742943"/>
              <a:gd name="connsiteX1012" fmla="*/ 220968 w 3226446"/>
              <a:gd name="connsiteY1012" fmla="*/ 794631 h 1742943"/>
              <a:gd name="connsiteX1013" fmla="*/ 216163 w 3226446"/>
              <a:gd name="connsiteY1013" fmla="*/ 760897 h 1742943"/>
              <a:gd name="connsiteX1014" fmla="*/ 238580 w 3226446"/>
              <a:gd name="connsiteY1014" fmla="*/ 757148 h 1742943"/>
              <a:gd name="connsiteX1015" fmla="*/ 244986 w 3226446"/>
              <a:gd name="connsiteY1015" fmla="*/ 742156 h 1742943"/>
              <a:gd name="connsiteX1016" fmla="*/ 259396 w 3226446"/>
              <a:gd name="connsiteY1016" fmla="*/ 757148 h 1742943"/>
              <a:gd name="connsiteX1017" fmla="*/ 267402 w 3226446"/>
              <a:gd name="connsiteY1017" fmla="*/ 742156 h 1742943"/>
              <a:gd name="connsiteX1018" fmla="*/ 278611 w 3226446"/>
              <a:gd name="connsiteY1018" fmla="*/ 757148 h 1742943"/>
              <a:gd name="connsiteX1019" fmla="*/ 286618 w 3226446"/>
              <a:gd name="connsiteY1019" fmla="*/ 738407 h 1742943"/>
              <a:gd name="connsiteX1020" fmla="*/ 285016 w 3226446"/>
              <a:gd name="connsiteY1020" fmla="*/ 727163 h 1742943"/>
              <a:gd name="connsiteX1021" fmla="*/ 249789 w 3226446"/>
              <a:gd name="connsiteY1021" fmla="*/ 693430 h 1742943"/>
              <a:gd name="connsiteX1022" fmla="*/ 246587 w 3226446"/>
              <a:gd name="connsiteY1022" fmla="*/ 640952 h 1742943"/>
              <a:gd name="connsiteX1023" fmla="*/ 233777 w 3226446"/>
              <a:gd name="connsiteY1023" fmla="*/ 625959 h 1742943"/>
              <a:gd name="connsiteX1024" fmla="*/ 233777 w 3226446"/>
              <a:gd name="connsiteY1024" fmla="*/ 610967 h 1742943"/>
              <a:gd name="connsiteX1025" fmla="*/ 272206 w 3226446"/>
              <a:gd name="connsiteY1025" fmla="*/ 554743 h 1742943"/>
              <a:gd name="connsiteX1026" fmla="*/ 312237 w 3226446"/>
              <a:gd name="connsiteY1026" fmla="*/ 554743 h 1742943"/>
              <a:gd name="connsiteX1027" fmla="*/ 318642 w 3226446"/>
              <a:gd name="connsiteY1027" fmla="*/ 539751 h 1742943"/>
              <a:gd name="connsiteX1028" fmla="*/ 366678 w 3226446"/>
              <a:gd name="connsiteY1028" fmla="*/ 539751 h 1742943"/>
              <a:gd name="connsiteX1029" fmla="*/ 373083 w 3226446"/>
              <a:gd name="connsiteY1029" fmla="*/ 524758 h 1742943"/>
              <a:gd name="connsiteX1030" fmla="*/ 405107 w 3226446"/>
              <a:gd name="connsiteY1030" fmla="*/ 513512 h 1742943"/>
              <a:gd name="connsiteX1031" fmla="*/ 374684 w 3226446"/>
              <a:gd name="connsiteY1031" fmla="*/ 506017 h 1742943"/>
              <a:gd name="connsiteX1032" fmla="*/ 344261 w 3226446"/>
              <a:gd name="connsiteY1032" fmla="*/ 506017 h 1742943"/>
              <a:gd name="connsiteX1033" fmla="*/ 313837 w 3226446"/>
              <a:gd name="connsiteY1033" fmla="*/ 506017 h 1742943"/>
              <a:gd name="connsiteX1034" fmla="*/ 285016 w 3226446"/>
              <a:gd name="connsiteY1034" fmla="*/ 506017 h 1742943"/>
              <a:gd name="connsiteX1035" fmla="*/ 278611 w 3226446"/>
              <a:gd name="connsiteY1035" fmla="*/ 491022 h 1742943"/>
              <a:gd name="connsiteX1036" fmla="*/ 156918 w 3226446"/>
              <a:gd name="connsiteY1036" fmla="*/ 491022 h 1742943"/>
              <a:gd name="connsiteX1037" fmla="*/ 148912 w 3226446"/>
              <a:gd name="connsiteY1037" fmla="*/ 476029 h 1742943"/>
              <a:gd name="connsiteX1038" fmla="*/ 94471 w 3226446"/>
              <a:gd name="connsiteY1038" fmla="*/ 476029 h 1742943"/>
              <a:gd name="connsiteX1039" fmla="*/ 88067 w 3226446"/>
              <a:gd name="connsiteY1039" fmla="*/ 461037 h 1742943"/>
              <a:gd name="connsiteX1040" fmla="*/ 67251 w 3226446"/>
              <a:gd name="connsiteY1040" fmla="*/ 461037 h 1742943"/>
              <a:gd name="connsiteX1041" fmla="*/ 60845 w 3226446"/>
              <a:gd name="connsiteY1041" fmla="*/ 446044 h 1742943"/>
              <a:gd name="connsiteX1042" fmla="*/ 44833 w 3226446"/>
              <a:gd name="connsiteY1042" fmla="*/ 442296 h 1742943"/>
              <a:gd name="connsiteX1043" fmla="*/ 41632 w 3226446"/>
              <a:gd name="connsiteY1043" fmla="*/ 416057 h 1742943"/>
              <a:gd name="connsiteX1044" fmla="*/ 28821 w 3226446"/>
              <a:gd name="connsiteY1044" fmla="*/ 393567 h 1742943"/>
              <a:gd name="connsiteX1045" fmla="*/ 46435 w 3226446"/>
              <a:gd name="connsiteY1045" fmla="*/ 337343 h 1742943"/>
              <a:gd name="connsiteX1046" fmla="*/ 59245 w 3226446"/>
              <a:gd name="connsiteY1046" fmla="*/ 337343 h 1742943"/>
              <a:gd name="connsiteX1047" fmla="*/ 65650 w 3226446"/>
              <a:gd name="connsiteY1047" fmla="*/ 322350 h 1742943"/>
              <a:gd name="connsiteX1048" fmla="*/ 86465 w 3226446"/>
              <a:gd name="connsiteY1048" fmla="*/ 322350 h 1742943"/>
              <a:gd name="connsiteX1049" fmla="*/ 94471 w 3226446"/>
              <a:gd name="connsiteY1049" fmla="*/ 337343 h 1742943"/>
              <a:gd name="connsiteX1050" fmla="*/ 96073 w 3226446"/>
              <a:gd name="connsiteY1050" fmla="*/ 311107 h 1742943"/>
              <a:gd name="connsiteX1051" fmla="*/ 118489 w 3226446"/>
              <a:gd name="connsiteY1051" fmla="*/ 303609 h 1742943"/>
              <a:gd name="connsiteX1052" fmla="*/ 126495 w 3226446"/>
              <a:gd name="connsiteY1052" fmla="*/ 318602 h 1742943"/>
              <a:gd name="connsiteX1053" fmla="*/ 136103 w 3226446"/>
              <a:gd name="connsiteY1053" fmla="*/ 277373 h 1742943"/>
              <a:gd name="connsiteX1054" fmla="*/ 116888 w 3226446"/>
              <a:gd name="connsiteY1054" fmla="*/ 232393 h 1742943"/>
              <a:gd name="connsiteX1055" fmla="*/ 139306 w 3226446"/>
              <a:gd name="connsiteY1055" fmla="*/ 183664 h 1742943"/>
              <a:gd name="connsiteX1056" fmla="*/ 160121 w 3226446"/>
              <a:gd name="connsiteY1056" fmla="*/ 179918 h 1742943"/>
              <a:gd name="connsiteX1057" fmla="*/ 168127 w 3226446"/>
              <a:gd name="connsiteY1057" fmla="*/ 164923 h 1742943"/>
              <a:gd name="connsiteX1058" fmla="*/ 193747 w 3226446"/>
              <a:gd name="connsiteY1058" fmla="*/ 164923 h 1742943"/>
              <a:gd name="connsiteX1059" fmla="*/ 200151 w 3226446"/>
              <a:gd name="connsiteY1059" fmla="*/ 149930 h 1742943"/>
              <a:gd name="connsiteX1060" fmla="*/ 260998 w 3226446"/>
              <a:gd name="connsiteY1060" fmla="*/ 149930 h 1742943"/>
              <a:gd name="connsiteX1061" fmla="*/ 267402 w 3226446"/>
              <a:gd name="connsiteY1061" fmla="*/ 134938 h 1742943"/>
              <a:gd name="connsiteX1062" fmla="*/ 334654 w 3226446"/>
              <a:gd name="connsiteY1062" fmla="*/ 134938 h 1742943"/>
              <a:gd name="connsiteX1063" fmla="*/ 342660 w 3226446"/>
              <a:gd name="connsiteY1063" fmla="*/ 119945 h 1742943"/>
              <a:gd name="connsiteX1064" fmla="*/ 437131 w 3226446"/>
              <a:gd name="connsiteY1064" fmla="*/ 119945 h 1742943"/>
              <a:gd name="connsiteX1065" fmla="*/ 445137 w 3226446"/>
              <a:gd name="connsiteY1065" fmla="*/ 104950 h 1742943"/>
              <a:gd name="connsiteX1066" fmla="*/ 453143 w 3226446"/>
              <a:gd name="connsiteY1066" fmla="*/ 123691 h 1742943"/>
              <a:gd name="connsiteX1067" fmla="*/ 465954 w 3226446"/>
              <a:gd name="connsiteY1067" fmla="*/ 108699 h 1742943"/>
              <a:gd name="connsiteX1068" fmla="*/ 472358 w 3226446"/>
              <a:gd name="connsiteY1068" fmla="*/ 119945 h 1742943"/>
              <a:gd name="connsiteX1069" fmla="*/ 478763 w 3226446"/>
              <a:gd name="connsiteY1069" fmla="*/ 108699 h 1742943"/>
              <a:gd name="connsiteX1070" fmla="*/ 485167 w 3226446"/>
              <a:gd name="connsiteY1070" fmla="*/ 123691 h 1742943"/>
              <a:gd name="connsiteX1071" fmla="*/ 489972 w 3226446"/>
              <a:gd name="connsiteY1071" fmla="*/ 112448 h 1742943"/>
              <a:gd name="connsiteX1072" fmla="*/ 493173 w 3226446"/>
              <a:gd name="connsiteY1072" fmla="*/ 108699 h 1742943"/>
              <a:gd name="connsiteX1073" fmla="*/ 627676 w 3226446"/>
              <a:gd name="connsiteY1073" fmla="*/ 108699 h 1742943"/>
              <a:gd name="connsiteX1074" fmla="*/ 632479 w 3226446"/>
              <a:gd name="connsiteY1074" fmla="*/ 97455 h 1742943"/>
              <a:gd name="connsiteX1075" fmla="*/ 635682 w 3226446"/>
              <a:gd name="connsiteY1075" fmla="*/ 93706 h 1742943"/>
              <a:gd name="connsiteX1076" fmla="*/ 824625 w 3226446"/>
              <a:gd name="connsiteY1076" fmla="*/ 93706 h 1742943"/>
              <a:gd name="connsiteX1077" fmla="*/ 831030 w 3226446"/>
              <a:gd name="connsiteY1077" fmla="*/ 78714 h 1742943"/>
              <a:gd name="connsiteX1078" fmla="*/ 933507 w 3226446"/>
              <a:gd name="connsiteY1078" fmla="*/ 78714 h 1742943"/>
              <a:gd name="connsiteX1079" fmla="*/ 935910 w 3226446"/>
              <a:gd name="connsiteY1079" fmla="*/ 67467 h 1742943"/>
              <a:gd name="connsiteX1080" fmla="*/ 936710 w 3226446"/>
              <a:gd name="connsiteY1080" fmla="*/ 67467 h 1742943"/>
              <a:gd name="connsiteX1081" fmla="*/ 943496 w 3226446"/>
              <a:gd name="connsiteY1081" fmla="*/ 63239 h 1742943"/>
              <a:gd name="connsiteX1082" fmla="*/ 989550 w 3226446"/>
              <a:gd name="connsiteY1082" fmla="*/ 59973 h 1742943"/>
              <a:gd name="connsiteX1083" fmla="*/ 991152 w 3226446"/>
              <a:gd name="connsiteY1083" fmla="*/ 56224 h 1742943"/>
              <a:gd name="connsiteX1084" fmla="*/ 961530 w 3226446"/>
              <a:gd name="connsiteY1084" fmla="*/ 52004 h 1742943"/>
              <a:gd name="connsiteX1085" fmla="*/ 943496 w 3226446"/>
              <a:gd name="connsiteY1085" fmla="*/ 63239 h 1742943"/>
              <a:gd name="connsiteX1086" fmla="*/ 936710 w 3226446"/>
              <a:gd name="connsiteY1086" fmla="*/ 63722 h 1742943"/>
              <a:gd name="connsiteX1087" fmla="*/ 935910 w 3226446"/>
              <a:gd name="connsiteY1087" fmla="*/ 67467 h 1742943"/>
              <a:gd name="connsiteX1088" fmla="*/ 927103 w 3226446"/>
              <a:gd name="connsiteY1088" fmla="*/ 67467 h 1742943"/>
              <a:gd name="connsiteX1089" fmla="*/ 920698 w 3226446"/>
              <a:gd name="connsiteY1089" fmla="*/ 52475 h 1742943"/>
              <a:gd name="connsiteX1090" fmla="*/ 904686 w 3226446"/>
              <a:gd name="connsiteY1090" fmla="*/ 67467 h 1742943"/>
              <a:gd name="connsiteX1091" fmla="*/ 891877 w 3226446"/>
              <a:gd name="connsiteY1091" fmla="*/ 52475 h 1742943"/>
              <a:gd name="connsiteX1092" fmla="*/ 818220 w 3226446"/>
              <a:gd name="connsiteY1092" fmla="*/ 52475 h 1742943"/>
              <a:gd name="connsiteX1093" fmla="*/ 811815 w 3226446"/>
              <a:gd name="connsiteY1093" fmla="*/ 67467 h 1742943"/>
              <a:gd name="connsiteX1094" fmla="*/ 635682 w 3226446"/>
              <a:gd name="connsiteY1094" fmla="*/ 67467 h 1742943"/>
              <a:gd name="connsiteX1095" fmla="*/ 629276 w 3226446"/>
              <a:gd name="connsiteY1095" fmla="*/ 82463 h 1742943"/>
              <a:gd name="connsiteX1096" fmla="*/ 605258 w 3226446"/>
              <a:gd name="connsiteY1096" fmla="*/ 78714 h 1742943"/>
              <a:gd name="connsiteX1097" fmla="*/ 605258 w 3226446"/>
              <a:gd name="connsiteY1097" fmla="*/ 59973 h 1742943"/>
              <a:gd name="connsiteX1098" fmla="*/ 608461 w 3226446"/>
              <a:gd name="connsiteY1098" fmla="*/ 52475 h 1742943"/>
              <a:gd name="connsiteX1099" fmla="*/ 715742 w 3226446"/>
              <a:gd name="connsiteY1099" fmla="*/ 52475 h 1742943"/>
              <a:gd name="connsiteX1100" fmla="*/ 723748 w 3226446"/>
              <a:gd name="connsiteY1100" fmla="*/ 37483 h 1742943"/>
              <a:gd name="connsiteX1101" fmla="*/ 730153 w 3226446"/>
              <a:gd name="connsiteY1101" fmla="*/ 52475 h 1742943"/>
              <a:gd name="connsiteX1102" fmla="*/ 736558 w 3226446"/>
              <a:gd name="connsiteY1102" fmla="*/ 37483 h 1742943"/>
              <a:gd name="connsiteX1103" fmla="*/ 744565 w 3226446"/>
              <a:gd name="connsiteY1103" fmla="*/ 48726 h 1742943"/>
              <a:gd name="connsiteX1104" fmla="*/ 765380 w 3226446"/>
              <a:gd name="connsiteY1104" fmla="*/ 48726 h 1742943"/>
              <a:gd name="connsiteX1105" fmla="*/ 778189 w 3226446"/>
              <a:gd name="connsiteY1105" fmla="*/ 33734 h 1742943"/>
              <a:gd name="connsiteX1106" fmla="*/ 784595 w 3226446"/>
              <a:gd name="connsiteY1106" fmla="*/ 48726 h 1742943"/>
              <a:gd name="connsiteX1107" fmla="*/ 791000 w 3226446"/>
              <a:gd name="connsiteY1107" fmla="*/ 33734 h 1742943"/>
              <a:gd name="connsiteX1108" fmla="*/ 1027980 w 3226446"/>
              <a:gd name="connsiteY1108" fmla="*/ 33734 h 1742943"/>
              <a:gd name="connsiteX1109" fmla="*/ 1034384 w 3226446"/>
              <a:gd name="connsiteY1109" fmla="*/ 18741 h 1742943"/>
              <a:gd name="connsiteX1110" fmla="*/ 1040789 w 3226446"/>
              <a:gd name="connsiteY1110" fmla="*/ 33734 h 1742943"/>
              <a:gd name="connsiteX1111" fmla="*/ 1048795 w 3226446"/>
              <a:gd name="connsiteY1111" fmla="*/ 22490 h 1742943"/>
              <a:gd name="connsiteX1112" fmla="*/ 1076016 w 3226446"/>
              <a:gd name="connsiteY1112" fmla="*/ 22490 h 1742943"/>
              <a:gd name="connsiteX1113" fmla="*/ 1082420 w 3226446"/>
              <a:gd name="connsiteY1113" fmla="*/ 33734 h 1742943"/>
              <a:gd name="connsiteX1114" fmla="*/ 1088825 w 3226446"/>
              <a:gd name="connsiteY1114" fmla="*/ 18741 h 1742943"/>
              <a:gd name="connsiteX1115" fmla="*/ 1095231 w 3226446"/>
              <a:gd name="connsiteY1115" fmla="*/ 33734 h 1742943"/>
              <a:gd name="connsiteX1116" fmla="*/ 1100034 w 3226446"/>
              <a:gd name="connsiteY1116" fmla="*/ 22490 h 1742943"/>
              <a:gd name="connsiteX1117" fmla="*/ 1106438 w 3226446"/>
              <a:gd name="connsiteY1117" fmla="*/ 18741 h 1742943"/>
              <a:gd name="connsiteX1118" fmla="*/ 1332211 w 3226446"/>
              <a:gd name="connsiteY1118" fmla="*/ 18741 h 1742943"/>
              <a:gd name="connsiteX1119" fmla="*/ 1338614 w 3226446"/>
              <a:gd name="connsiteY1119" fmla="*/ 3749 h 1742943"/>
              <a:gd name="connsiteX1120" fmla="*/ 1345020 w 3226446"/>
              <a:gd name="connsiteY1120" fmla="*/ 18741 h 1742943"/>
              <a:gd name="connsiteX1121" fmla="*/ 1362632 w 3226446"/>
              <a:gd name="connsiteY1121" fmla="*/ 3749 h 1742943"/>
              <a:gd name="connsiteX1122" fmla="*/ 1372241 w 3226446"/>
              <a:gd name="connsiteY1122" fmla="*/ 18741 h 1742943"/>
              <a:gd name="connsiteX1123" fmla="*/ 1378644 w 3226446"/>
              <a:gd name="connsiteY1123" fmla="*/ 7498 h 1742943"/>
              <a:gd name="connsiteX1124" fmla="*/ 2103995 w 3226446"/>
              <a:gd name="connsiteY1124" fmla="*/ 7498 h 1742943"/>
              <a:gd name="connsiteX1125" fmla="*/ 2110400 w 3226446"/>
              <a:gd name="connsiteY1125" fmla="*/ 22490 h 1742943"/>
              <a:gd name="connsiteX1126" fmla="*/ 2116804 w 3226446"/>
              <a:gd name="connsiteY1126" fmla="*/ 7498 h 1742943"/>
              <a:gd name="connsiteX1127" fmla="*/ 2137621 w 3226446"/>
              <a:gd name="connsiteY1127" fmla="*/ 7498 h 1742943"/>
              <a:gd name="connsiteX1128" fmla="*/ 2144026 w 3226446"/>
              <a:gd name="connsiteY1128" fmla="*/ 22490 h 1742943"/>
              <a:gd name="connsiteX1129" fmla="*/ 2156835 w 3226446"/>
              <a:gd name="connsiteY1129" fmla="*/ 22490 h 1742943"/>
              <a:gd name="connsiteX1130" fmla="*/ 2163239 w 3226446"/>
              <a:gd name="connsiteY1130" fmla="*/ 7498 h 1742943"/>
              <a:gd name="connsiteX1131" fmla="*/ 2211276 w 3226446"/>
              <a:gd name="connsiteY1131" fmla="*/ 7498 h 1742943"/>
              <a:gd name="connsiteX1132" fmla="*/ 2216080 w 3226446"/>
              <a:gd name="connsiteY1132" fmla="*/ 18741 h 1742943"/>
              <a:gd name="connsiteX1133" fmla="*/ 2227288 w 3226446"/>
              <a:gd name="connsiteY1133" fmla="*/ 3749 h 1742943"/>
              <a:gd name="connsiteX1134" fmla="*/ 2236896 w 3226446"/>
              <a:gd name="connsiteY1134" fmla="*/ 18741 h 1742943"/>
              <a:gd name="connsiteX1135" fmla="*/ 2243300 w 3226446"/>
              <a:gd name="connsiteY1135" fmla="*/ 3749 h 1742943"/>
              <a:gd name="connsiteX1136" fmla="*/ 2256110 w 3226446"/>
              <a:gd name="connsiteY1136" fmla="*/ 3749 h 1742943"/>
              <a:gd name="connsiteX1137" fmla="*/ 2262515 w 3226446"/>
              <a:gd name="connsiteY1137" fmla="*/ 18741 h 1742943"/>
              <a:gd name="connsiteX1138" fmla="*/ 2270521 w 3226446"/>
              <a:gd name="connsiteY1138" fmla="*/ 0 h 174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3226446" h="1742943">
                <a:moveTo>
                  <a:pt x="363476" y="1608006"/>
                </a:moveTo>
                <a:cubicBezTo>
                  <a:pt x="366678" y="1615503"/>
                  <a:pt x="368279" y="1619249"/>
                  <a:pt x="369881" y="1622998"/>
                </a:cubicBezTo>
                <a:cubicBezTo>
                  <a:pt x="365078" y="1630496"/>
                  <a:pt x="365078" y="1619249"/>
                  <a:pt x="363476" y="1608006"/>
                </a:cubicBezTo>
                <a:close/>
                <a:moveTo>
                  <a:pt x="352267" y="1581767"/>
                </a:moveTo>
                <a:cubicBezTo>
                  <a:pt x="358672" y="1589264"/>
                  <a:pt x="363476" y="1596759"/>
                  <a:pt x="363476" y="1611751"/>
                </a:cubicBezTo>
                <a:lnTo>
                  <a:pt x="353869" y="1611751"/>
                </a:lnTo>
                <a:cubicBezTo>
                  <a:pt x="347464" y="1604257"/>
                  <a:pt x="349064" y="1593010"/>
                  <a:pt x="352267" y="1581767"/>
                </a:cubicBezTo>
                <a:close/>
                <a:moveTo>
                  <a:pt x="3029496" y="1409346"/>
                </a:moveTo>
                <a:cubicBezTo>
                  <a:pt x="3029496" y="1413095"/>
                  <a:pt x="3031098" y="1416844"/>
                  <a:pt x="3031098" y="1420590"/>
                </a:cubicBezTo>
                <a:cubicBezTo>
                  <a:pt x="3031098" y="1420590"/>
                  <a:pt x="3029496" y="1424339"/>
                  <a:pt x="3029496" y="1424339"/>
                </a:cubicBezTo>
                <a:cubicBezTo>
                  <a:pt x="3029496" y="1420590"/>
                  <a:pt x="3027895" y="1416844"/>
                  <a:pt x="3027895" y="1413095"/>
                </a:cubicBezTo>
                <a:cubicBezTo>
                  <a:pt x="3027895" y="1413095"/>
                  <a:pt x="3029496" y="1413095"/>
                  <a:pt x="3029496" y="1409346"/>
                </a:cubicBezTo>
                <a:close/>
                <a:moveTo>
                  <a:pt x="454744" y="1394354"/>
                </a:moveTo>
                <a:cubicBezTo>
                  <a:pt x="454744" y="1398103"/>
                  <a:pt x="454744" y="1401852"/>
                  <a:pt x="453143" y="1405598"/>
                </a:cubicBezTo>
                <a:cubicBezTo>
                  <a:pt x="454744" y="1409346"/>
                  <a:pt x="454744" y="1409346"/>
                  <a:pt x="454744" y="1409346"/>
                </a:cubicBezTo>
                <a:cubicBezTo>
                  <a:pt x="454744" y="1405598"/>
                  <a:pt x="456346" y="1401852"/>
                  <a:pt x="456346" y="1398103"/>
                </a:cubicBezTo>
                <a:cubicBezTo>
                  <a:pt x="456346" y="1398103"/>
                  <a:pt x="454744" y="1394354"/>
                  <a:pt x="454744" y="1394354"/>
                </a:cubicBezTo>
                <a:close/>
                <a:moveTo>
                  <a:pt x="409911" y="1379362"/>
                </a:moveTo>
                <a:cubicBezTo>
                  <a:pt x="406708" y="1379362"/>
                  <a:pt x="403505" y="1383110"/>
                  <a:pt x="401905" y="1383110"/>
                </a:cubicBezTo>
                <a:cubicBezTo>
                  <a:pt x="403505" y="1390605"/>
                  <a:pt x="405107" y="1401852"/>
                  <a:pt x="408310" y="1413095"/>
                </a:cubicBezTo>
                <a:cubicBezTo>
                  <a:pt x="413113" y="1401852"/>
                  <a:pt x="413113" y="1390605"/>
                  <a:pt x="409911" y="1379362"/>
                </a:cubicBezTo>
                <a:close/>
                <a:moveTo>
                  <a:pt x="339457" y="1315640"/>
                </a:moveTo>
                <a:cubicBezTo>
                  <a:pt x="337855" y="1326887"/>
                  <a:pt x="337855" y="1338130"/>
                  <a:pt x="336255" y="1349374"/>
                </a:cubicBezTo>
                <a:cubicBezTo>
                  <a:pt x="329849" y="1356871"/>
                  <a:pt x="329849" y="1356871"/>
                  <a:pt x="333052" y="1379362"/>
                </a:cubicBezTo>
                <a:cubicBezTo>
                  <a:pt x="341058" y="1371864"/>
                  <a:pt x="336255" y="1356871"/>
                  <a:pt x="336255" y="1349374"/>
                </a:cubicBezTo>
                <a:cubicBezTo>
                  <a:pt x="347463" y="1345628"/>
                  <a:pt x="339457" y="1375613"/>
                  <a:pt x="347463" y="1379362"/>
                </a:cubicBezTo>
                <a:cubicBezTo>
                  <a:pt x="352267" y="1375613"/>
                  <a:pt x="358672" y="1383110"/>
                  <a:pt x="363475" y="1371864"/>
                </a:cubicBezTo>
                <a:cubicBezTo>
                  <a:pt x="363475" y="1368115"/>
                  <a:pt x="363475" y="1360620"/>
                  <a:pt x="365077" y="1356871"/>
                </a:cubicBezTo>
                <a:cubicBezTo>
                  <a:pt x="360273" y="1334381"/>
                  <a:pt x="349064" y="1330632"/>
                  <a:pt x="339457" y="1315640"/>
                </a:cubicBezTo>
                <a:close/>
                <a:moveTo>
                  <a:pt x="361875" y="1304397"/>
                </a:moveTo>
                <a:cubicBezTo>
                  <a:pt x="360273" y="1304397"/>
                  <a:pt x="358672" y="1308145"/>
                  <a:pt x="357070" y="1308145"/>
                </a:cubicBezTo>
                <a:cubicBezTo>
                  <a:pt x="357070" y="1308145"/>
                  <a:pt x="358672" y="1311891"/>
                  <a:pt x="358672" y="1311891"/>
                </a:cubicBezTo>
                <a:cubicBezTo>
                  <a:pt x="361875" y="1311891"/>
                  <a:pt x="361875" y="1311891"/>
                  <a:pt x="363475" y="1308145"/>
                </a:cubicBezTo>
                <a:cubicBezTo>
                  <a:pt x="363475" y="1308145"/>
                  <a:pt x="361875" y="1304397"/>
                  <a:pt x="361875" y="1304397"/>
                </a:cubicBezTo>
                <a:close/>
                <a:moveTo>
                  <a:pt x="2960645" y="1285655"/>
                </a:moveTo>
                <a:cubicBezTo>
                  <a:pt x="2960645" y="1289404"/>
                  <a:pt x="2959044" y="1293150"/>
                  <a:pt x="2959044" y="1296899"/>
                </a:cubicBezTo>
                <a:cubicBezTo>
                  <a:pt x="2959044" y="1296899"/>
                  <a:pt x="2960645" y="1300648"/>
                  <a:pt x="2960645" y="1300648"/>
                </a:cubicBezTo>
                <a:cubicBezTo>
                  <a:pt x="2962246" y="1296899"/>
                  <a:pt x="2963846" y="1293150"/>
                  <a:pt x="2963846" y="1289404"/>
                </a:cubicBezTo>
                <a:cubicBezTo>
                  <a:pt x="2962246" y="1285655"/>
                  <a:pt x="2962246" y="1285655"/>
                  <a:pt x="2960645" y="1285655"/>
                </a:cubicBezTo>
                <a:close/>
                <a:moveTo>
                  <a:pt x="373083" y="1274409"/>
                </a:moveTo>
                <a:cubicBezTo>
                  <a:pt x="373083" y="1274409"/>
                  <a:pt x="371481" y="1278158"/>
                  <a:pt x="371481" y="1278158"/>
                </a:cubicBezTo>
                <a:cubicBezTo>
                  <a:pt x="373083" y="1278158"/>
                  <a:pt x="373083" y="1281906"/>
                  <a:pt x="374684" y="1281906"/>
                </a:cubicBezTo>
                <a:cubicBezTo>
                  <a:pt x="376286" y="1278158"/>
                  <a:pt x="376286" y="1278158"/>
                  <a:pt x="377887" y="1278158"/>
                </a:cubicBezTo>
                <a:cubicBezTo>
                  <a:pt x="376286" y="1278158"/>
                  <a:pt x="374684" y="1274409"/>
                  <a:pt x="373083" y="1274409"/>
                </a:cubicBezTo>
                <a:close/>
                <a:moveTo>
                  <a:pt x="448340" y="1270660"/>
                </a:moveTo>
                <a:cubicBezTo>
                  <a:pt x="449941" y="1270660"/>
                  <a:pt x="451543" y="1274409"/>
                  <a:pt x="453143" y="1274409"/>
                </a:cubicBezTo>
                <a:cubicBezTo>
                  <a:pt x="453143" y="1274409"/>
                  <a:pt x="451543" y="1278158"/>
                  <a:pt x="451543" y="1278158"/>
                </a:cubicBezTo>
                <a:cubicBezTo>
                  <a:pt x="449941" y="1278158"/>
                  <a:pt x="448340" y="1274409"/>
                  <a:pt x="446738" y="1274409"/>
                </a:cubicBezTo>
                <a:cubicBezTo>
                  <a:pt x="446738" y="1274409"/>
                  <a:pt x="446738" y="1274409"/>
                  <a:pt x="448340" y="1270660"/>
                </a:cubicBezTo>
                <a:close/>
                <a:moveTo>
                  <a:pt x="286616" y="1270660"/>
                </a:moveTo>
                <a:cubicBezTo>
                  <a:pt x="293022" y="1278158"/>
                  <a:pt x="288218" y="1289401"/>
                  <a:pt x="289819" y="1300645"/>
                </a:cubicBezTo>
                <a:cubicBezTo>
                  <a:pt x="283415" y="1293150"/>
                  <a:pt x="283415" y="1293150"/>
                  <a:pt x="286616" y="1270660"/>
                </a:cubicBezTo>
                <a:close/>
                <a:moveTo>
                  <a:pt x="489972" y="1255667"/>
                </a:moveTo>
                <a:cubicBezTo>
                  <a:pt x="489972" y="1259416"/>
                  <a:pt x="488370" y="1263165"/>
                  <a:pt x="488370" y="1266914"/>
                </a:cubicBezTo>
                <a:cubicBezTo>
                  <a:pt x="488370" y="1266914"/>
                  <a:pt x="489972" y="1270663"/>
                  <a:pt x="489972" y="1270663"/>
                </a:cubicBezTo>
                <a:cubicBezTo>
                  <a:pt x="489972" y="1266914"/>
                  <a:pt x="491573" y="1263165"/>
                  <a:pt x="491573" y="1259416"/>
                </a:cubicBezTo>
                <a:cubicBezTo>
                  <a:pt x="489972" y="1255667"/>
                  <a:pt x="489972" y="1255667"/>
                  <a:pt x="489972" y="1255667"/>
                </a:cubicBezTo>
                <a:close/>
                <a:moveTo>
                  <a:pt x="461149" y="1255667"/>
                </a:moveTo>
                <a:cubicBezTo>
                  <a:pt x="453143" y="1259416"/>
                  <a:pt x="446738" y="1251922"/>
                  <a:pt x="438732" y="1259416"/>
                </a:cubicBezTo>
                <a:lnTo>
                  <a:pt x="438732" y="1293150"/>
                </a:lnTo>
                <a:cubicBezTo>
                  <a:pt x="443537" y="1300648"/>
                  <a:pt x="445137" y="1308145"/>
                  <a:pt x="448340" y="1315640"/>
                </a:cubicBezTo>
                <a:cubicBezTo>
                  <a:pt x="456346" y="1311891"/>
                  <a:pt x="464352" y="1319389"/>
                  <a:pt x="470757" y="1311891"/>
                </a:cubicBezTo>
                <a:cubicBezTo>
                  <a:pt x="469155" y="1304397"/>
                  <a:pt x="465954" y="1296899"/>
                  <a:pt x="464352" y="1289404"/>
                </a:cubicBezTo>
                <a:cubicBezTo>
                  <a:pt x="462751" y="1278158"/>
                  <a:pt x="465954" y="1263165"/>
                  <a:pt x="461149" y="1255667"/>
                </a:cubicBezTo>
                <a:close/>
                <a:moveTo>
                  <a:pt x="384292" y="1255667"/>
                </a:moveTo>
                <a:cubicBezTo>
                  <a:pt x="384292" y="1263165"/>
                  <a:pt x="382690" y="1270663"/>
                  <a:pt x="382690" y="1274409"/>
                </a:cubicBezTo>
                <a:cubicBezTo>
                  <a:pt x="387493" y="1285655"/>
                  <a:pt x="392298" y="1293150"/>
                  <a:pt x="395499" y="1304397"/>
                </a:cubicBezTo>
                <a:cubicBezTo>
                  <a:pt x="397101" y="1311891"/>
                  <a:pt x="398702" y="1323138"/>
                  <a:pt x="400304" y="1334381"/>
                </a:cubicBezTo>
                <a:lnTo>
                  <a:pt x="416316" y="1334381"/>
                </a:lnTo>
                <a:cubicBezTo>
                  <a:pt x="417917" y="1345628"/>
                  <a:pt x="419519" y="1353123"/>
                  <a:pt x="419519" y="1360620"/>
                </a:cubicBezTo>
                <a:cubicBezTo>
                  <a:pt x="424322" y="1353123"/>
                  <a:pt x="429125" y="1349374"/>
                  <a:pt x="432328" y="1341879"/>
                </a:cubicBezTo>
                <a:cubicBezTo>
                  <a:pt x="432328" y="1323138"/>
                  <a:pt x="432328" y="1315640"/>
                  <a:pt x="432328" y="1308145"/>
                </a:cubicBezTo>
                <a:cubicBezTo>
                  <a:pt x="424322" y="1293150"/>
                  <a:pt x="417917" y="1278158"/>
                  <a:pt x="416316" y="1255667"/>
                </a:cubicBezTo>
                <a:cubicBezTo>
                  <a:pt x="409911" y="1263165"/>
                  <a:pt x="406708" y="1266914"/>
                  <a:pt x="401905" y="1270663"/>
                </a:cubicBezTo>
                <a:cubicBezTo>
                  <a:pt x="395499" y="1278158"/>
                  <a:pt x="390696" y="1259416"/>
                  <a:pt x="384292" y="1255667"/>
                </a:cubicBezTo>
                <a:close/>
                <a:moveTo>
                  <a:pt x="361875" y="1255667"/>
                </a:moveTo>
                <a:cubicBezTo>
                  <a:pt x="357070" y="1259416"/>
                  <a:pt x="353868" y="1259416"/>
                  <a:pt x="349064" y="1259416"/>
                </a:cubicBezTo>
                <a:cubicBezTo>
                  <a:pt x="350666" y="1270663"/>
                  <a:pt x="350666" y="1278158"/>
                  <a:pt x="350666" y="1285655"/>
                </a:cubicBezTo>
                <a:lnTo>
                  <a:pt x="365077" y="1285655"/>
                </a:lnTo>
                <a:cubicBezTo>
                  <a:pt x="363475" y="1270663"/>
                  <a:pt x="363475" y="1266914"/>
                  <a:pt x="361875" y="1255667"/>
                </a:cubicBezTo>
                <a:close/>
                <a:moveTo>
                  <a:pt x="2867774" y="1116984"/>
                </a:moveTo>
                <a:cubicBezTo>
                  <a:pt x="2866172" y="1120730"/>
                  <a:pt x="2864572" y="1124479"/>
                  <a:pt x="2866172" y="1128228"/>
                </a:cubicBezTo>
                <a:cubicBezTo>
                  <a:pt x="2861370" y="1131976"/>
                  <a:pt x="2854965" y="1131976"/>
                  <a:pt x="2859768" y="1143220"/>
                </a:cubicBezTo>
                <a:cubicBezTo>
                  <a:pt x="2861370" y="1139471"/>
                  <a:pt x="2862971" y="1135725"/>
                  <a:pt x="2861370" y="1131976"/>
                </a:cubicBezTo>
                <a:cubicBezTo>
                  <a:pt x="2866172" y="1128228"/>
                  <a:pt x="2872578" y="1128228"/>
                  <a:pt x="2867774" y="1116984"/>
                </a:cubicBezTo>
                <a:close/>
                <a:moveTo>
                  <a:pt x="2949436" y="1113235"/>
                </a:moveTo>
                <a:cubicBezTo>
                  <a:pt x="2947834" y="1116984"/>
                  <a:pt x="2946234" y="1120730"/>
                  <a:pt x="2946234" y="1124479"/>
                </a:cubicBezTo>
                <a:cubicBezTo>
                  <a:pt x="2947834" y="1128228"/>
                  <a:pt x="2947834" y="1128228"/>
                  <a:pt x="2949436" y="1128228"/>
                </a:cubicBezTo>
                <a:cubicBezTo>
                  <a:pt x="2949436" y="1124479"/>
                  <a:pt x="2951038" y="1120730"/>
                  <a:pt x="2951038" y="1116984"/>
                </a:cubicBezTo>
                <a:cubicBezTo>
                  <a:pt x="2951038" y="1116984"/>
                  <a:pt x="2949436" y="1113235"/>
                  <a:pt x="2949436" y="1113235"/>
                </a:cubicBezTo>
                <a:close/>
                <a:moveTo>
                  <a:pt x="334654" y="1101989"/>
                </a:moveTo>
                <a:cubicBezTo>
                  <a:pt x="333052" y="1101989"/>
                  <a:pt x="331451" y="1101989"/>
                  <a:pt x="331451" y="1105737"/>
                </a:cubicBezTo>
                <a:cubicBezTo>
                  <a:pt x="333052" y="1109486"/>
                  <a:pt x="333052" y="1113235"/>
                  <a:pt x="334654" y="1116984"/>
                </a:cubicBezTo>
                <a:cubicBezTo>
                  <a:pt x="334654" y="1116984"/>
                  <a:pt x="336255" y="1113235"/>
                  <a:pt x="336255" y="1113235"/>
                </a:cubicBezTo>
                <a:cubicBezTo>
                  <a:pt x="336255" y="1109486"/>
                  <a:pt x="334654" y="1105737"/>
                  <a:pt x="334654" y="1101989"/>
                </a:cubicBezTo>
                <a:close/>
                <a:moveTo>
                  <a:pt x="318642" y="1098243"/>
                </a:moveTo>
                <a:cubicBezTo>
                  <a:pt x="318642" y="1109486"/>
                  <a:pt x="317040" y="1116984"/>
                  <a:pt x="315439" y="1131976"/>
                </a:cubicBezTo>
                <a:cubicBezTo>
                  <a:pt x="297825" y="1131976"/>
                  <a:pt x="297825" y="1131976"/>
                  <a:pt x="289819" y="1143220"/>
                </a:cubicBezTo>
                <a:cubicBezTo>
                  <a:pt x="294624" y="1143220"/>
                  <a:pt x="297825" y="1146969"/>
                  <a:pt x="299427" y="1146969"/>
                </a:cubicBezTo>
                <a:cubicBezTo>
                  <a:pt x="307433" y="1146969"/>
                  <a:pt x="315439" y="1150718"/>
                  <a:pt x="321843" y="1143220"/>
                </a:cubicBezTo>
                <a:cubicBezTo>
                  <a:pt x="323445" y="1128228"/>
                  <a:pt x="325046" y="1113235"/>
                  <a:pt x="318642" y="1098243"/>
                </a:cubicBezTo>
                <a:close/>
                <a:moveTo>
                  <a:pt x="256194" y="1083247"/>
                </a:moveTo>
                <a:cubicBezTo>
                  <a:pt x="256194" y="1094494"/>
                  <a:pt x="248187" y="1098243"/>
                  <a:pt x="248187" y="1120730"/>
                </a:cubicBezTo>
                <a:cubicBezTo>
                  <a:pt x="251390" y="1128228"/>
                  <a:pt x="254593" y="1139471"/>
                  <a:pt x="260998" y="1143220"/>
                </a:cubicBezTo>
                <a:cubicBezTo>
                  <a:pt x="260998" y="1124479"/>
                  <a:pt x="260998" y="1109486"/>
                  <a:pt x="260998" y="1090745"/>
                </a:cubicBezTo>
                <a:cubicBezTo>
                  <a:pt x="260998" y="1086996"/>
                  <a:pt x="257795" y="1086996"/>
                  <a:pt x="256194" y="1083247"/>
                </a:cubicBezTo>
                <a:close/>
                <a:moveTo>
                  <a:pt x="2881334" y="1062752"/>
                </a:moveTo>
                <a:lnTo>
                  <a:pt x="2882185" y="1064506"/>
                </a:lnTo>
                <a:cubicBezTo>
                  <a:pt x="2882185" y="1064506"/>
                  <a:pt x="2880584" y="1068255"/>
                  <a:pt x="2880584" y="1068255"/>
                </a:cubicBezTo>
                <a:lnTo>
                  <a:pt x="2880584" y="1064506"/>
                </a:lnTo>
                <a:close/>
                <a:moveTo>
                  <a:pt x="116889" y="1034521"/>
                </a:moveTo>
                <a:cubicBezTo>
                  <a:pt x="118489" y="1042019"/>
                  <a:pt x="118489" y="1045765"/>
                  <a:pt x="120091" y="1045765"/>
                </a:cubicBezTo>
                <a:cubicBezTo>
                  <a:pt x="118489" y="1049514"/>
                  <a:pt x="118489" y="1049514"/>
                  <a:pt x="116889" y="1049514"/>
                </a:cubicBezTo>
                <a:cubicBezTo>
                  <a:pt x="116889" y="1045765"/>
                  <a:pt x="115288" y="1042019"/>
                  <a:pt x="115288" y="1038270"/>
                </a:cubicBezTo>
                <a:cubicBezTo>
                  <a:pt x="115288" y="1038270"/>
                  <a:pt x="116889" y="1034521"/>
                  <a:pt x="116889" y="1034521"/>
                </a:cubicBezTo>
                <a:close/>
                <a:moveTo>
                  <a:pt x="2834148" y="1023275"/>
                </a:moveTo>
                <a:cubicBezTo>
                  <a:pt x="2832548" y="1023275"/>
                  <a:pt x="2830946" y="1027023"/>
                  <a:pt x="2830946" y="1027023"/>
                </a:cubicBezTo>
                <a:cubicBezTo>
                  <a:pt x="2830946" y="1030772"/>
                  <a:pt x="2832548" y="1034521"/>
                  <a:pt x="2834148" y="1038270"/>
                </a:cubicBezTo>
                <a:cubicBezTo>
                  <a:pt x="2834148" y="1038270"/>
                  <a:pt x="2835750" y="1034521"/>
                  <a:pt x="2835750" y="1034521"/>
                </a:cubicBezTo>
                <a:cubicBezTo>
                  <a:pt x="2835750" y="1030772"/>
                  <a:pt x="2834148" y="1027023"/>
                  <a:pt x="2834148" y="1023275"/>
                </a:cubicBezTo>
                <a:close/>
                <a:moveTo>
                  <a:pt x="2909406" y="1012031"/>
                </a:moveTo>
                <a:lnTo>
                  <a:pt x="2911007" y="1015780"/>
                </a:lnTo>
                <a:lnTo>
                  <a:pt x="2908948" y="1017387"/>
                </a:lnTo>
                <a:close/>
                <a:moveTo>
                  <a:pt x="2798921" y="1008282"/>
                </a:moveTo>
                <a:cubicBezTo>
                  <a:pt x="2795720" y="1030772"/>
                  <a:pt x="2795720" y="1030772"/>
                  <a:pt x="2813333" y="1068255"/>
                </a:cubicBezTo>
                <a:cubicBezTo>
                  <a:pt x="2818136" y="1064506"/>
                  <a:pt x="2824542" y="1072004"/>
                  <a:pt x="2829345" y="1064506"/>
                </a:cubicBezTo>
                <a:cubicBezTo>
                  <a:pt x="2829345" y="1049514"/>
                  <a:pt x="2822940" y="1057011"/>
                  <a:pt x="2819738" y="1053262"/>
                </a:cubicBezTo>
                <a:cubicBezTo>
                  <a:pt x="2813333" y="1038270"/>
                  <a:pt x="2806927" y="1023275"/>
                  <a:pt x="2800524" y="1008282"/>
                </a:cubicBezTo>
                <a:cubicBezTo>
                  <a:pt x="2800524" y="1008282"/>
                  <a:pt x="2798921" y="1008282"/>
                  <a:pt x="2798921" y="1008282"/>
                </a:cubicBezTo>
                <a:close/>
                <a:moveTo>
                  <a:pt x="197323" y="1008282"/>
                </a:moveTo>
                <a:lnTo>
                  <a:pt x="198350" y="1018591"/>
                </a:lnTo>
                <a:cubicBezTo>
                  <a:pt x="198950" y="1021402"/>
                  <a:pt x="200151" y="1021402"/>
                  <a:pt x="203354" y="1015780"/>
                </a:cubicBezTo>
                <a:lnTo>
                  <a:pt x="199084" y="1008282"/>
                </a:lnTo>
                <a:close/>
                <a:moveTo>
                  <a:pt x="2862570" y="979703"/>
                </a:moveTo>
                <a:cubicBezTo>
                  <a:pt x="2860169" y="980170"/>
                  <a:pt x="2858968" y="983919"/>
                  <a:pt x="2856566" y="989541"/>
                </a:cubicBezTo>
                <a:cubicBezTo>
                  <a:pt x="2859768" y="989541"/>
                  <a:pt x="2862971" y="993290"/>
                  <a:pt x="2866172" y="993290"/>
                </a:cubicBezTo>
                <a:cubicBezTo>
                  <a:pt x="2869376" y="989541"/>
                  <a:pt x="2872578" y="989541"/>
                  <a:pt x="2875780" y="989541"/>
                </a:cubicBezTo>
                <a:cubicBezTo>
                  <a:pt x="2868576" y="982043"/>
                  <a:pt x="2864972" y="979232"/>
                  <a:pt x="2862570" y="979703"/>
                </a:cubicBezTo>
                <a:close/>
                <a:moveTo>
                  <a:pt x="2845358" y="925823"/>
                </a:moveTo>
                <a:cubicBezTo>
                  <a:pt x="2845358" y="925823"/>
                  <a:pt x="2843756" y="929568"/>
                  <a:pt x="2843756" y="929568"/>
                </a:cubicBezTo>
                <a:cubicBezTo>
                  <a:pt x="2843756" y="933317"/>
                  <a:pt x="2845358" y="937066"/>
                  <a:pt x="2845358" y="940815"/>
                </a:cubicBezTo>
                <a:cubicBezTo>
                  <a:pt x="2846959" y="944564"/>
                  <a:pt x="2848560" y="940815"/>
                  <a:pt x="2848560" y="937066"/>
                </a:cubicBezTo>
                <a:cubicBezTo>
                  <a:pt x="2848560" y="933317"/>
                  <a:pt x="2846959" y="929568"/>
                  <a:pt x="2845358" y="925823"/>
                </a:cubicBezTo>
                <a:close/>
                <a:moveTo>
                  <a:pt x="225771" y="895835"/>
                </a:moveTo>
                <a:cubicBezTo>
                  <a:pt x="224169" y="899584"/>
                  <a:pt x="224169" y="903332"/>
                  <a:pt x="222568" y="907081"/>
                </a:cubicBezTo>
                <a:cubicBezTo>
                  <a:pt x="224169" y="910827"/>
                  <a:pt x="224169" y="910827"/>
                  <a:pt x="225771" y="910827"/>
                </a:cubicBezTo>
                <a:cubicBezTo>
                  <a:pt x="225771" y="907081"/>
                  <a:pt x="227372" y="903332"/>
                  <a:pt x="227372" y="899584"/>
                </a:cubicBezTo>
                <a:cubicBezTo>
                  <a:pt x="227372" y="899584"/>
                  <a:pt x="225771" y="895835"/>
                  <a:pt x="225771" y="895835"/>
                </a:cubicBezTo>
                <a:close/>
                <a:moveTo>
                  <a:pt x="2802" y="883828"/>
                </a:moveTo>
                <a:cubicBezTo>
                  <a:pt x="3502" y="883535"/>
                  <a:pt x="4002" y="884354"/>
                  <a:pt x="4402" y="885994"/>
                </a:cubicBezTo>
                <a:lnTo>
                  <a:pt x="5218" y="893057"/>
                </a:lnTo>
                <a:lnTo>
                  <a:pt x="11209" y="907078"/>
                </a:lnTo>
                <a:cubicBezTo>
                  <a:pt x="8006" y="912700"/>
                  <a:pt x="6805" y="912700"/>
                  <a:pt x="6204" y="909422"/>
                </a:cubicBezTo>
                <a:lnTo>
                  <a:pt x="5550" y="901328"/>
                </a:lnTo>
                <a:lnTo>
                  <a:pt x="0" y="888337"/>
                </a:lnTo>
                <a:cubicBezTo>
                  <a:pt x="1201" y="885526"/>
                  <a:pt x="2102" y="884121"/>
                  <a:pt x="2802" y="883828"/>
                </a:cubicBezTo>
                <a:close/>
                <a:moveTo>
                  <a:pt x="251390" y="865850"/>
                </a:moveTo>
                <a:cubicBezTo>
                  <a:pt x="251390" y="869596"/>
                  <a:pt x="251390" y="873345"/>
                  <a:pt x="249789" y="877093"/>
                </a:cubicBezTo>
                <a:cubicBezTo>
                  <a:pt x="251390" y="880842"/>
                  <a:pt x="251390" y="880842"/>
                  <a:pt x="251390" y="880842"/>
                </a:cubicBezTo>
                <a:cubicBezTo>
                  <a:pt x="251390" y="877093"/>
                  <a:pt x="252992" y="873345"/>
                  <a:pt x="252992" y="869596"/>
                </a:cubicBezTo>
                <a:cubicBezTo>
                  <a:pt x="252992" y="869596"/>
                  <a:pt x="251390" y="865850"/>
                  <a:pt x="251390" y="865850"/>
                </a:cubicBezTo>
                <a:close/>
                <a:moveTo>
                  <a:pt x="123294" y="850854"/>
                </a:moveTo>
                <a:cubicBezTo>
                  <a:pt x="126495" y="873345"/>
                  <a:pt x="126495" y="873345"/>
                  <a:pt x="120091" y="880839"/>
                </a:cubicBezTo>
                <a:cubicBezTo>
                  <a:pt x="121692" y="869596"/>
                  <a:pt x="116888" y="858352"/>
                  <a:pt x="123294" y="850854"/>
                </a:cubicBezTo>
                <a:close/>
                <a:moveTo>
                  <a:pt x="52839" y="847106"/>
                </a:moveTo>
                <a:cubicBezTo>
                  <a:pt x="48036" y="869596"/>
                  <a:pt x="44833" y="880839"/>
                  <a:pt x="38429" y="880839"/>
                </a:cubicBezTo>
                <a:lnTo>
                  <a:pt x="38429" y="858349"/>
                </a:lnTo>
                <a:cubicBezTo>
                  <a:pt x="41632" y="843357"/>
                  <a:pt x="46435" y="850854"/>
                  <a:pt x="52839" y="847106"/>
                </a:cubicBezTo>
                <a:close/>
                <a:moveTo>
                  <a:pt x="177734" y="835862"/>
                </a:moveTo>
                <a:cubicBezTo>
                  <a:pt x="177734" y="839611"/>
                  <a:pt x="179336" y="843360"/>
                  <a:pt x="179336" y="847106"/>
                </a:cubicBezTo>
                <a:cubicBezTo>
                  <a:pt x="179336" y="847106"/>
                  <a:pt x="177734" y="850854"/>
                  <a:pt x="177734" y="850854"/>
                </a:cubicBezTo>
                <a:cubicBezTo>
                  <a:pt x="177734" y="847106"/>
                  <a:pt x="176133" y="843360"/>
                  <a:pt x="176133" y="839611"/>
                </a:cubicBezTo>
                <a:cubicBezTo>
                  <a:pt x="176133" y="839611"/>
                  <a:pt x="177734" y="835862"/>
                  <a:pt x="177734" y="835862"/>
                </a:cubicBezTo>
                <a:close/>
                <a:moveTo>
                  <a:pt x="345861" y="820870"/>
                </a:moveTo>
                <a:cubicBezTo>
                  <a:pt x="344261" y="824619"/>
                  <a:pt x="344261" y="824619"/>
                  <a:pt x="344261" y="824619"/>
                </a:cubicBezTo>
                <a:cubicBezTo>
                  <a:pt x="345861" y="824619"/>
                  <a:pt x="347463" y="828367"/>
                  <a:pt x="349064" y="828367"/>
                </a:cubicBezTo>
                <a:cubicBezTo>
                  <a:pt x="349064" y="828367"/>
                  <a:pt x="350666" y="824619"/>
                  <a:pt x="350666" y="824619"/>
                </a:cubicBezTo>
                <a:cubicBezTo>
                  <a:pt x="349064" y="824619"/>
                  <a:pt x="347463" y="824619"/>
                  <a:pt x="345861" y="820870"/>
                </a:cubicBezTo>
                <a:close/>
                <a:moveTo>
                  <a:pt x="441935" y="805877"/>
                </a:moveTo>
                <a:cubicBezTo>
                  <a:pt x="441935" y="805877"/>
                  <a:pt x="440334" y="809626"/>
                  <a:pt x="440334" y="809626"/>
                </a:cubicBezTo>
                <a:cubicBezTo>
                  <a:pt x="440334" y="813372"/>
                  <a:pt x="441935" y="817121"/>
                  <a:pt x="441935" y="820870"/>
                </a:cubicBezTo>
                <a:cubicBezTo>
                  <a:pt x="441935" y="820870"/>
                  <a:pt x="443537" y="817121"/>
                  <a:pt x="443537" y="817121"/>
                </a:cubicBezTo>
                <a:cubicBezTo>
                  <a:pt x="443537" y="813372"/>
                  <a:pt x="443537" y="809626"/>
                  <a:pt x="441935" y="805877"/>
                </a:cubicBezTo>
                <a:close/>
                <a:moveTo>
                  <a:pt x="277010" y="794631"/>
                </a:moveTo>
                <a:lnTo>
                  <a:pt x="282182" y="800686"/>
                </a:lnTo>
                <a:lnTo>
                  <a:pt x="283415" y="809626"/>
                </a:lnTo>
                <a:lnTo>
                  <a:pt x="283415" y="839611"/>
                </a:lnTo>
                <a:cubicBezTo>
                  <a:pt x="289819" y="847109"/>
                  <a:pt x="296224" y="854603"/>
                  <a:pt x="302630" y="862101"/>
                </a:cubicBezTo>
                <a:lnTo>
                  <a:pt x="302630" y="820870"/>
                </a:lnTo>
                <a:cubicBezTo>
                  <a:pt x="299427" y="813372"/>
                  <a:pt x="296224" y="805877"/>
                  <a:pt x="293022" y="798380"/>
                </a:cubicBezTo>
                <a:cubicBezTo>
                  <a:pt x="289819" y="805877"/>
                  <a:pt x="286618" y="805877"/>
                  <a:pt x="283415" y="809626"/>
                </a:cubicBezTo>
                <a:lnTo>
                  <a:pt x="283415" y="802128"/>
                </a:lnTo>
                <a:lnTo>
                  <a:pt x="282182" y="800686"/>
                </a:lnTo>
                <a:lnTo>
                  <a:pt x="281412" y="795101"/>
                </a:lnTo>
                <a:cubicBezTo>
                  <a:pt x="280612" y="791820"/>
                  <a:pt x="279412" y="790882"/>
                  <a:pt x="277010" y="794631"/>
                </a:cubicBezTo>
                <a:close/>
                <a:moveTo>
                  <a:pt x="115288" y="790882"/>
                </a:moveTo>
                <a:cubicBezTo>
                  <a:pt x="121692" y="790882"/>
                  <a:pt x="118491" y="805874"/>
                  <a:pt x="120092" y="813372"/>
                </a:cubicBezTo>
                <a:cubicBezTo>
                  <a:pt x="121692" y="820867"/>
                  <a:pt x="124895" y="824615"/>
                  <a:pt x="129698" y="832113"/>
                </a:cubicBezTo>
                <a:cubicBezTo>
                  <a:pt x="123294" y="835862"/>
                  <a:pt x="118491" y="835862"/>
                  <a:pt x="115288" y="835862"/>
                </a:cubicBezTo>
                <a:cubicBezTo>
                  <a:pt x="112086" y="817121"/>
                  <a:pt x="112086" y="805874"/>
                  <a:pt x="115288" y="790882"/>
                </a:cubicBezTo>
                <a:close/>
                <a:moveTo>
                  <a:pt x="76858" y="790882"/>
                </a:moveTo>
                <a:cubicBezTo>
                  <a:pt x="80060" y="802125"/>
                  <a:pt x="86465" y="802125"/>
                  <a:pt x="97674" y="813372"/>
                </a:cubicBezTo>
                <a:cubicBezTo>
                  <a:pt x="89668" y="817121"/>
                  <a:pt x="86465" y="817121"/>
                  <a:pt x="83262" y="820867"/>
                </a:cubicBezTo>
                <a:cubicBezTo>
                  <a:pt x="81662" y="828364"/>
                  <a:pt x="80060" y="839608"/>
                  <a:pt x="76858" y="850854"/>
                </a:cubicBezTo>
                <a:lnTo>
                  <a:pt x="70453" y="850854"/>
                </a:lnTo>
                <a:cubicBezTo>
                  <a:pt x="64048" y="835862"/>
                  <a:pt x="73656" y="835862"/>
                  <a:pt x="73656" y="824615"/>
                </a:cubicBezTo>
                <a:cubicBezTo>
                  <a:pt x="73656" y="813372"/>
                  <a:pt x="73656" y="805874"/>
                  <a:pt x="73656" y="798380"/>
                </a:cubicBezTo>
                <a:cubicBezTo>
                  <a:pt x="75256" y="794631"/>
                  <a:pt x="76858" y="794631"/>
                  <a:pt x="76858" y="790882"/>
                </a:cubicBezTo>
                <a:close/>
                <a:moveTo>
                  <a:pt x="238580" y="787136"/>
                </a:moveTo>
                <a:cubicBezTo>
                  <a:pt x="238580" y="787136"/>
                  <a:pt x="236980" y="790885"/>
                  <a:pt x="236980" y="790885"/>
                </a:cubicBezTo>
                <a:cubicBezTo>
                  <a:pt x="236980" y="794631"/>
                  <a:pt x="238580" y="798380"/>
                  <a:pt x="238580" y="802128"/>
                </a:cubicBezTo>
                <a:cubicBezTo>
                  <a:pt x="240181" y="802128"/>
                  <a:pt x="240181" y="802128"/>
                  <a:pt x="241783" y="798380"/>
                </a:cubicBezTo>
                <a:cubicBezTo>
                  <a:pt x="241783" y="794631"/>
                  <a:pt x="240181" y="790885"/>
                  <a:pt x="238580" y="787136"/>
                </a:cubicBezTo>
                <a:close/>
                <a:moveTo>
                  <a:pt x="325046" y="779638"/>
                </a:moveTo>
                <a:cubicBezTo>
                  <a:pt x="326648" y="783387"/>
                  <a:pt x="328249" y="787136"/>
                  <a:pt x="329849" y="783387"/>
                </a:cubicBezTo>
                <a:cubicBezTo>
                  <a:pt x="331451" y="794631"/>
                  <a:pt x="331451" y="805877"/>
                  <a:pt x="336255" y="798380"/>
                </a:cubicBezTo>
                <a:cubicBezTo>
                  <a:pt x="334654" y="794631"/>
                  <a:pt x="333052" y="790885"/>
                  <a:pt x="331451" y="794631"/>
                </a:cubicBezTo>
                <a:cubicBezTo>
                  <a:pt x="329849" y="783387"/>
                  <a:pt x="329849" y="772144"/>
                  <a:pt x="325046" y="779638"/>
                </a:cubicBezTo>
                <a:close/>
                <a:moveTo>
                  <a:pt x="163324" y="772141"/>
                </a:moveTo>
                <a:cubicBezTo>
                  <a:pt x="163324" y="772141"/>
                  <a:pt x="164924" y="775889"/>
                  <a:pt x="164924" y="775889"/>
                </a:cubicBezTo>
                <a:cubicBezTo>
                  <a:pt x="164924" y="779638"/>
                  <a:pt x="163324" y="783384"/>
                  <a:pt x="163324" y="787133"/>
                </a:cubicBezTo>
                <a:cubicBezTo>
                  <a:pt x="163324" y="787133"/>
                  <a:pt x="163324" y="787133"/>
                  <a:pt x="161722" y="783384"/>
                </a:cubicBezTo>
                <a:cubicBezTo>
                  <a:pt x="161722" y="779638"/>
                  <a:pt x="163324" y="775889"/>
                  <a:pt x="163324" y="772141"/>
                </a:cubicBezTo>
                <a:close/>
                <a:moveTo>
                  <a:pt x="3168804" y="745902"/>
                </a:moveTo>
                <a:cubicBezTo>
                  <a:pt x="3172006" y="742153"/>
                  <a:pt x="3173606" y="743091"/>
                  <a:pt x="3174408" y="746372"/>
                </a:cubicBezTo>
                <a:lnTo>
                  <a:pt x="3175207" y="760873"/>
                </a:lnTo>
                <a:lnTo>
                  <a:pt x="3175207" y="757148"/>
                </a:lnTo>
                <a:lnTo>
                  <a:pt x="3199225" y="757148"/>
                </a:lnTo>
                <a:cubicBezTo>
                  <a:pt x="3202428" y="764646"/>
                  <a:pt x="3204029" y="772141"/>
                  <a:pt x="3208834" y="783387"/>
                </a:cubicBezTo>
                <a:cubicBezTo>
                  <a:pt x="3204029" y="790882"/>
                  <a:pt x="3199225" y="798380"/>
                  <a:pt x="3197625" y="802128"/>
                </a:cubicBezTo>
                <a:cubicBezTo>
                  <a:pt x="3194422" y="820870"/>
                  <a:pt x="3197625" y="832113"/>
                  <a:pt x="3191219" y="835862"/>
                </a:cubicBezTo>
                <a:cubicBezTo>
                  <a:pt x="3189619" y="828364"/>
                  <a:pt x="3188017" y="817121"/>
                  <a:pt x="3186416" y="809623"/>
                </a:cubicBezTo>
                <a:cubicBezTo>
                  <a:pt x="3181613" y="809623"/>
                  <a:pt x="3176810" y="805874"/>
                  <a:pt x="3170404" y="805874"/>
                </a:cubicBezTo>
                <a:cubicBezTo>
                  <a:pt x="3167201" y="798380"/>
                  <a:pt x="3167201" y="798380"/>
                  <a:pt x="3175207" y="783387"/>
                </a:cubicBezTo>
                <a:lnTo>
                  <a:pt x="3175207" y="760894"/>
                </a:lnTo>
                <a:close/>
                <a:moveTo>
                  <a:pt x="3045309" y="729506"/>
                </a:moveTo>
                <a:cubicBezTo>
                  <a:pt x="3043908" y="729975"/>
                  <a:pt x="3042307" y="730912"/>
                  <a:pt x="3040706" y="730912"/>
                </a:cubicBezTo>
                <a:cubicBezTo>
                  <a:pt x="3040706" y="734661"/>
                  <a:pt x="3040706" y="738407"/>
                  <a:pt x="3040706" y="742156"/>
                </a:cubicBezTo>
                <a:cubicBezTo>
                  <a:pt x="3043907" y="742156"/>
                  <a:pt x="3047110" y="745905"/>
                  <a:pt x="3050313" y="745905"/>
                </a:cubicBezTo>
                <a:cubicBezTo>
                  <a:pt x="3050313" y="745905"/>
                  <a:pt x="3051913" y="742156"/>
                  <a:pt x="3051913" y="742156"/>
                </a:cubicBezTo>
                <a:cubicBezTo>
                  <a:pt x="3051913" y="738407"/>
                  <a:pt x="3050313" y="730912"/>
                  <a:pt x="3048712" y="730912"/>
                </a:cubicBezTo>
                <a:cubicBezTo>
                  <a:pt x="3047911" y="729038"/>
                  <a:pt x="3046710" y="729038"/>
                  <a:pt x="3045309" y="729506"/>
                </a:cubicBezTo>
                <a:close/>
                <a:moveTo>
                  <a:pt x="3172004" y="700924"/>
                </a:moveTo>
                <a:cubicBezTo>
                  <a:pt x="3172004" y="700924"/>
                  <a:pt x="3173606" y="704673"/>
                  <a:pt x="3173606" y="704673"/>
                </a:cubicBezTo>
                <a:cubicBezTo>
                  <a:pt x="3173606" y="704673"/>
                  <a:pt x="3172004" y="708422"/>
                  <a:pt x="3170404" y="708422"/>
                </a:cubicBezTo>
                <a:cubicBezTo>
                  <a:pt x="3168802" y="704673"/>
                  <a:pt x="3168802" y="704673"/>
                  <a:pt x="3167201" y="704673"/>
                </a:cubicBezTo>
                <a:cubicBezTo>
                  <a:pt x="3168802" y="704673"/>
                  <a:pt x="3170404" y="700924"/>
                  <a:pt x="3172004" y="700924"/>
                </a:cubicBezTo>
                <a:close/>
                <a:moveTo>
                  <a:pt x="355469" y="697179"/>
                </a:moveTo>
                <a:cubicBezTo>
                  <a:pt x="352267" y="700924"/>
                  <a:pt x="350666" y="708422"/>
                  <a:pt x="349064" y="712171"/>
                </a:cubicBezTo>
                <a:cubicBezTo>
                  <a:pt x="345861" y="708422"/>
                  <a:pt x="344261" y="704673"/>
                  <a:pt x="342660" y="700924"/>
                </a:cubicBezTo>
                <a:cubicBezTo>
                  <a:pt x="337855" y="708422"/>
                  <a:pt x="334654" y="712171"/>
                  <a:pt x="331451" y="715920"/>
                </a:cubicBezTo>
                <a:cubicBezTo>
                  <a:pt x="328249" y="708422"/>
                  <a:pt x="325046" y="704673"/>
                  <a:pt x="323445" y="700924"/>
                </a:cubicBezTo>
                <a:cubicBezTo>
                  <a:pt x="320243" y="704673"/>
                  <a:pt x="317040" y="712171"/>
                  <a:pt x="313837" y="712171"/>
                </a:cubicBezTo>
                <a:cubicBezTo>
                  <a:pt x="309034" y="715920"/>
                  <a:pt x="305831" y="715920"/>
                  <a:pt x="301028" y="715920"/>
                </a:cubicBezTo>
                <a:cubicBezTo>
                  <a:pt x="301028" y="715920"/>
                  <a:pt x="301028" y="719666"/>
                  <a:pt x="299427" y="719666"/>
                </a:cubicBezTo>
                <a:cubicBezTo>
                  <a:pt x="302630" y="727163"/>
                  <a:pt x="305831" y="734661"/>
                  <a:pt x="309034" y="742156"/>
                </a:cubicBezTo>
                <a:lnTo>
                  <a:pt x="321843" y="742156"/>
                </a:lnTo>
                <a:cubicBezTo>
                  <a:pt x="325046" y="745905"/>
                  <a:pt x="326648" y="753402"/>
                  <a:pt x="328249" y="757148"/>
                </a:cubicBezTo>
                <a:cubicBezTo>
                  <a:pt x="331451" y="753402"/>
                  <a:pt x="333052" y="745905"/>
                  <a:pt x="336255" y="742156"/>
                </a:cubicBezTo>
                <a:cubicBezTo>
                  <a:pt x="341058" y="742156"/>
                  <a:pt x="349064" y="738407"/>
                  <a:pt x="353868" y="760897"/>
                </a:cubicBezTo>
                <a:cubicBezTo>
                  <a:pt x="361875" y="730912"/>
                  <a:pt x="373083" y="749653"/>
                  <a:pt x="382690" y="738407"/>
                </a:cubicBezTo>
                <a:cubicBezTo>
                  <a:pt x="387493" y="730912"/>
                  <a:pt x="393899" y="727163"/>
                  <a:pt x="398702" y="719666"/>
                </a:cubicBezTo>
                <a:cubicBezTo>
                  <a:pt x="397101" y="712171"/>
                  <a:pt x="397101" y="704673"/>
                  <a:pt x="395499" y="697179"/>
                </a:cubicBezTo>
                <a:cubicBezTo>
                  <a:pt x="390696" y="704673"/>
                  <a:pt x="385893" y="708422"/>
                  <a:pt x="382690" y="715920"/>
                </a:cubicBezTo>
                <a:cubicBezTo>
                  <a:pt x="379487" y="708422"/>
                  <a:pt x="376286" y="704673"/>
                  <a:pt x="374684" y="697179"/>
                </a:cubicBezTo>
                <a:close/>
                <a:moveTo>
                  <a:pt x="3104754" y="693430"/>
                </a:moveTo>
                <a:cubicBezTo>
                  <a:pt x="3099950" y="697179"/>
                  <a:pt x="3093546" y="689681"/>
                  <a:pt x="3088742" y="700924"/>
                </a:cubicBezTo>
                <a:cubicBezTo>
                  <a:pt x="3085540" y="715920"/>
                  <a:pt x="3090343" y="723415"/>
                  <a:pt x="3095146" y="734661"/>
                </a:cubicBezTo>
                <a:cubicBezTo>
                  <a:pt x="3091943" y="738407"/>
                  <a:pt x="3088742" y="745905"/>
                  <a:pt x="3087140" y="749653"/>
                </a:cubicBezTo>
                <a:cubicBezTo>
                  <a:pt x="3088742" y="757148"/>
                  <a:pt x="3083937" y="768395"/>
                  <a:pt x="3085540" y="768395"/>
                </a:cubicBezTo>
                <a:cubicBezTo>
                  <a:pt x="3096748" y="753402"/>
                  <a:pt x="3103152" y="742156"/>
                  <a:pt x="3109558" y="734661"/>
                </a:cubicBezTo>
                <a:cubicBezTo>
                  <a:pt x="3107956" y="719666"/>
                  <a:pt x="3111158" y="704673"/>
                  <a:pt x="3104754" y="693430"/>
                </a:cubicBezTo>
                <a:close/>
                <a:moveTo>
                  <a:pt x="166526" y="693430"/>
                </a:moveTo>
                <a:cubicBezTo>
                  <a:pt x="169728" y="700927"/>
                  <a:pt x="171330" y="704673"/>
                  <a:pt x="172930" y="708422"/>
                </a:cubicBezTo>
                <a:cubicBezTo>
                  <a:pt x="168127" y="715920"/>
                  <a:pt x="168127" y="704673"/>
                  <a:pt x="166526" y="693430"/>
                </a:cubicBezTo>
                <a:close/>
                <a:moveTo>
                  <a:pt x="594050" y="685932"/>
                </a:moveTo>
                <a:cubicBezTo>
                  <a:pt x="592449" y="685932"/>
                  <a:pt x="590847" y="689681"/>
                  <a:pt x="589246" y="689681"/>
                </a:cubicBezTo>
                <a:cubicBezTo>
                  <a:pt x="587646" y="689681"/>
                  <a:pt x="589246" y="693430"/>
                  <a:pt x="590847" y="693430"/>
                </a:cubicBezTo>
                <a:cubicBezTo>
                  <a:pt x="592449" y="693430"/>
                  <a:pt x="594050" y="689681"/>
                  <a:pt x="595652" y="689681"/>
                </a:cubicBezTo>
                <a:cubicBezTo>
                  <a:pt x="595652" y="689681"/>
                  <a:pt x="594050" y="685932"/>
                  <a:pt x="594050" y="685932"/>
                </a:cubicBezTo>
                <a:close/>
                <a:moveTo>
                  <a:pt x="521996" y="685932"/>
                </a:moveTo>
                <a:cubicBezTo>
                  <a:pt x="520394" y="689681"/>
                  <a:pt x="517191" y="697179"/>
                  <a:pt x="513990" y="700924"/>
                </a:cubicBezTo>
                <a:cubicBezTo>
                  <a:pt x="480364" y="700924"/>
                  <a:pt x="446738" y="700924"/>
                  <a:pt x="413113" y="700924"/>
                </a:cubicBezTo>
                <a:cubicBezTo>
                  <a:pt x="409911" y="712171"/>
                  <a:pt x="403505" y="715920"/>
                  <a:pt x="401905" y="730912"/>
                </a:cubicBezTo>
                <a:cubicBezTo>
                  <a:pt x="405107" y="730912"/>
                  <a:pt x="406708" y="738407"/>
                  <a:pt x="408310" y="745905"/>
                </a:cubicBezTo>
                <a:cubicBezTo>
                  <a:pt x="414714" y="738407"/>
                  <a:pt x="421119" y="727163"/>
                  <a:pt x="425923" y="730912"/>
                </a:cubicBezTo>
                <a:cubicBezTo>
                  <a:pt x="433929" y="730912"/>
                  <a:pt x="437131" y="719666"/>
                  <a:pt x="441935" y="715920"/>
                </a:cubicBezTo>
                <a:cubicBezTo>
                  <a:pt x="443537" y="719666"/>
                  <a:pt x="445137" y="723415"/>
                  <a:pt x="446738" y="727163"/>
                </a:cubicBezTo>
                <a:lnTo>
                  <a:pt x="523597" y="727163"/>
                </a:lnTo>
                <a:cubicBezTo>
                  <a:pt x="526799" y="719666"/>
                  <a:pt x="530002" y="712171"/>
                  <a:pt x="533204" y="704673"/>
                </a:cubicBezTo>
                <a:cubicBezTo>
                  <a:pt x="531603" y="697179"/>
                  <a:pt x="531603" y="689681"/>
                  <a:pt x="530002" y="685932"/>
                </a:cubicBezTo>
                <a:close/>
                <a:moveTo>
                  <a:pt x="2997472" y="667191"/>
                </a:moveTo>
                <a:cubicBezTo>
                  <a:pt x="2995871" y="667191"/>
                  <a:pt x="2995871" y="674688"/>
                  <a:pt x="2994271" y="674688"/>
                </a:cubicBezTo>
                <a:cubicBezTo>
                  <a:pt x="2995871" y="682183"/>
                  <a:pt x="2999074" y="689681"/>
                  <a:pt x="3002277" y="697179"/>
                </a:cubicBezTo>
                <a:lnTo>
                  <a:pt x="3016687" y="697179"/>
                </a:lnTo>
                <a:cubicBezTo>
                  <a:pt x="3018289" y="693430"/>
                  <a:pt x="3019889" y="685932"/>
                  <a:pt x="3023092" y="682183"/>
                </a:cubicBezTo>
                <a:cubicBezTo>
                  <a:pt x="3026295" y="678434"/>
                  <a:pt x="3031098" y="685932"/>
                  <a:pt x="3032700" y="667191"/>
                </a:cubicBezTo>
                <a:cubicBezTo>
                  <a:pt x="3021490" y="667191"/>
                  <a:pt x="3008681" y="667191"/>
                  <a:pt x="2997472" y="667191"/>
                </a:cubicBezTo>
                <a:close/>
                <a:moveTo>
                  <a:pt x="158120" y="666955"/>
                </a:moveTo>
                <a:cubicBezTo>
                  <a:pt x="158820" y="666955"/>
                  <a:pt x="159320" y="668127"/>
                  <a:pt x="159720" y="670002"/>
                </a:cubicBezTo>
                <a:cubicBezTo>
                  <a:pt x="160522" y="673747"/>
                  <a:pt x="160921" y="680307"/>
                  <a:pt x="161722" y="685932"/>
                </a:cubicBezTo>
                <a:cubicBezTo>
                  <a:pt x="158519" y="678434"/>
                  <a:pt x="156919" y="674685"/>
                  <a:pt x="155318" y="670937"/>
                </a:cubicBezTo>
                <a:cubicBezTo>
                  <a:pt x="156519" y="668126"/>
                  <a:pt x="157419" y="666955"/>
                  <a:pt x="158120" y="666955"/>
                </a:cubicBezTo>
                <a:close/>
                <a:moveTo>
                  <a:pt x="3050313" y="655947"/>
                </a:moveTo>
                <a:cubicBezTo>
                  <a:pt x="3045508" y="670940"/>
                  <a:pt x="3042307" y="678434"/>
                  <a:pt x="3039104" y="685932"/>
                </a:cubicBezTo>
                <a:cubicBezTo>
                  <a:pt x="3040706" y="689681"/>
                  <a:pt x="3064724" y="723415"/>
                  <a:pt x="3066325" y="723415"/>
                </a:cubicBezTo>
                <a:cubicBezTo>
                  <a:pt x="3067925" y="723415"/>
                  <a:pt x="3069528" y="719666"/>
                  <a:pt x="3072730" y="715920"/>
                </a:cubicBezTo>
                <a:cubicBezTo>
                  <a:pt x="3069528" y="700924"/>
                  <a:pt x="3059919" y="700924"/>
                  <a:pt x="3053514" y="689681"/>
                </a:cubicBezTo>
                <a:cubicBezTo>
                  <a:pt x="3053514" y="682183"/>
                  <a:pt x="3051913" y="674688"/>
                  <a:pt x="3050313" y="655947"/>
                </a:cubicBezTo>
                <a:close/>
                <a:moveTo>
                  <a:pt x="2960645" y="640952"/>
                </a:moveTo>
                <a:cubicBezTo>
                  <a:pt x="2957442" y="648449"/>
                  <a:pt x="2955840" y="652198"/>
                  <a:pt x="2952639" y="655947"/>
                </a:cubicBezTo>
                <a:cubicBezTo>
                  <a:pt x="2952639" y="659693"/>
                  <a:pt x="2951038" y="655947"/>
                  <a:pt x="2947834" y="648449"/>
                </a:cubicBezTo>
                <a:cubicBezTo>
                  <a:pt x="2943032" y="652198"/>
                  <a:pt x="2936627" y="644701"/>
                  <a:pt x="2930221" y="655947"/>
                </a:cubicBezTo>
                <a:cubicBezTo>
                  <a:pt x="2933424" y="667191"/>
                  <a:pt x="2927019" y="682183"/>
                  <a:pt x="2933424" y="693430"/>
                </a:cubicBezTo>
                <a:lnTo>
                  <a:pt x="2952639" y="693430"/>
                </a:lnTo>
                <a:cubicBezTo>
                  <a:pt x="2955840" y="689681"/>
                  <a:pt x="2957442" y="682183"/>
                  <a:pt x="2959044" y="678434"/>
                </a:cubicBezTo>
                <a:cubicBezTo>
                  <a:pt x="2962246" y="682183"/>
                  <a:pt x="2963846" y="689681"/>
                  <a:pt x="2967050" y="693430"/>
                </a:cubicBezTo>
                <a:cubicBezTo>
                  <a:pt x="2971853" y="693430"/>
                  <a:pt x="2976657" y="693430"/>
                  <a:pt x="2979859" y="689681"/>
                </a:cubicBezTo>
                <a:cubicBezTo>
                  <a:pt x="2981460" y="689681"/>
                  <a:pt x="2981460" y="685932"/>
                  <a:pt x="2983062" y="682183"/>
                </a:cubicBezTo>
                <a:cubicBezTo>
                  <a:pt x="2975056" y="667191"/>
                  <a:pt x="2971853" y="644701"/>
                  <a:pt x="2960645" y="640952"/>
                </a:cubicBezTo>
                <a:close/>
                <a:moveTo>
                  <a:pt x="741362" y="637206"/>
                </a:moveTo>
                <a:cubicBezTo>
                  <a:pt x="739761" y="637206"/>
                  <a:pt x="738159" y="640952"/>
                  <a:pt x="736558" y="640952"/>
                </a:cubicBezTo>
                <a:cubicBezTo>
                  <a:pt x="736558" y="640952"/>
                  <a:pt x="738159" y="644701"/>
                  <a:pt x="738159" y="644701"/>
                </a:cubicBezTo>
                <a:cubicBezTo>
                  <a:pt x="739761" y="644701"/>
                  <a:pt x="741362" y="640952"/>
                  <a:pt x="742964" y="640952"/>
                </a:cubicBezTo>
                <a:cubicBezTo>
                  <a:pt x="742964" y="640952"/>
                  <a:pt x="741362" y="637206"/>
                  <a:pt x="741362" y="637206"/>
                </a:cubicBezTo>
                <a:close/>
                <a:moveTo>
                  <a:pt x="115288" y="607218"/>
                </a:moveTo>
                <a:cubicBezTo>
                  <a:pt x="116888" y="607218"/>
                  <a:pt x="118489" y="610967"/>
                  <a:pt x="120091" y="610967"/>
                </a:cubicBezTo>
                <a:cubicBezTo>
                  <a:pt x="120091" y="610967"/>
                  <a:pt x="118489" y="614716"/>
                  <a:pt x="118489" y="614716"/>
                </a:cubicBezTo>
                <a:cubicBezTo>
                  <a:pt x="116888" y="614716"/>
                  <a:pt x="115288" y="610967"/>
                  <a:pt x="113686" y="610967"/>
                </a:cubicBezTo>
                <a:cubicBezTo>
                  <a:pt x="113686" y="610967"/>
                  <a:pt x="115288" y="607218"/>
                  <a:pt x="115288" y="607218"/>
                </a:cubicBezTo>
                <a:close/>
                <a:moveTo>
                  <a:pt x="867859" y="584728"/>
                </a:moveTo>
                <a:cubicBezTo>
                  <a:pt x="867859" y="584728"/>
                  <a:pt x="866256" y="588477"/>
                  <a:pt x="866256" y="588477"/>
                </a:cubicBezTo>
                <a:cubicBezTo>
                  <a:pt x="866256" y="592226"/>
                  <a:pt x="867859" y="595975"/>
                  <a:pt x="867859" y="599723"/>
                </a:cubicBezTo>
                <a:cubicBezTo>
                  <a:pt x="869459" y="599723"/>
                  <a:pt x="871060" y="599723"/>
                  <a:pt x="871060" y="595975"/>
                </a:cubicBezTo>
                <a:cubicBezTo>
                  <a:pt x="871060" y="592226"/>
                  <a:pt x="869459" y="588477"/>
                  <a:pt x="867859" y="584728"/>
                </a:cubicBezTo>
                <a:close/>
                <a:moveTo>
                  <a:pt x="220966" y="584728"/>
                </a:moveTo>
                <a:lnTo>
                  <a:pt x="220966" y="614713"/>
                </a:lnTo>
                <a:cubicBezTo>
                  <a:pt x="217765" y="614713"/>
                  <a:pt x="214562" y="618462"/>
                  <a:pt x="209759" y="618462"/>
                </a:cubicBezTo>
                <a:cubicBezTo>
                  <a:pt x="208157" y="607218"/>
                  <a:pt x="208157" y="599720"/>
                  <a:pt x="208157" y="588477"/>
                </a:cubicBezTo>
                <a:cubicBezTo>
                  <a:pt x="212960" y="588477"/>
                  <a:pt x="216163" y="588477"/>
                  <a:pt x="220966" y="584728"/>
                </a:cubicBezTo>
                <a:close/>
                <a:moveTo>
                  <a:pt x="3067926" y="506014"/>
                </a:moveTo>
                <a:cubicBezTo>
                  <a:pt x="3071128" y="513512"/>
                  <a:pt x="3074331" y="517258"/>
                  <a:pt x="3075932" y="524755"/>
                </a:cubicBezTo>
                <a:cubicBezTo>
                  <a:pt x="3077534" y="528504"/>
                  <a:pt x="3077534" y="532253"/>
                  <a:pt x="3079134" y="535999"/>
                </a:cubicBezTo>
                <a:cubicBezTo>
                  <a:pt x="3077534" y="535999"/>
                  <a:pt x="3075932" y="539748"/>
                  <a:pt x="3074331" y="539748"/>
                </a:cubicBezTo>
                <a:cubicBezTo>
                  <a:pt x="3072731" y="543497"/>
                  <a:pt x="3071128" y="539748"/>
                  <a:pt x="3066325" y="539748"/>
                </a:cubicBezTo>
                <a:cubicBezTo>
                  <a:pt x="3067926" y="524755"/>
                  <a:pt x="3067926" y="517258"/>
                  <a:pt x="3067926" y="506014"/>
                </a:cubicBezTo>
                <a:close/>
                <a:moveTo>
                  <a:pt x="2908605" y="497582"/>
                </a:moveTo>
                <a:cubicBezTo>
                  <a:pt x="2907004" y="498519"/>
                  <a:pt x="2906204" y="502267"/>
                  <a:pt x="2904603" y="509763"/>
                </a:cubicBezTo>
                <a:cubicBezTo>
                  <a:pt x="2901400" y="513512"/>
                  <a:pt x="2899798" y="513512"/>
                  <a:pt x="2898197" y="517261"/>
                </a:cubicBezTo>
                <a:cubicBezTo>
                  <a:pt x="2898197" y="517261"/>
                  <a:pt x="2899798" y="521010"/>
                  <a:pt x="2899798" y="521010"/>
                </a:cubicBezTo>
                <a:cubicBezTo>
                  <a:pt x="2901400" y="521010"/>
                  <a:pt x="2903001" y="517261"/>
                  <a:pt x="2904603" y="509763"/>
                </a:cubicBezTo>
                <a:cubicBezTo>
                  <a:pt x="2909406" y="506017"/>
                  <a:pt x="2915810" y="517261"/>
                  <a:pt x="2917412" y="502268"/>
                </a:cubicBezTo>
                <a:cubicBezTo>
                  <a:pt x="2912608" y="498519"/>
                  <a:pt x="2910206" y="496645"/>
                  <a:pt x="2908605" y="497582"/>
                </a:cubicBezTo>
                <a:close/>
                <a:moveTo>
                  <a:pt x="2928621" y="494771"/>
                </a:moveTo>
                <a:cubicBezTo>
                  <a:pt x="2928621" y="494771"/>
                  <a:pt x="2927019" y="498519"/>
                  <a:pt x="2927019" y="498519"/>
                </a:cubicBezTo>
                <a:cubicBezTo>
                  <a:pt x="2927019" y="502268"/>
                  <a:pt x="2928621" y="506017"/>
                  <a:pt x="2928621" y="509763"/>
                </a:cubicBezTo>
                <a:cubicBezTo>
                  <a:pt x="2928621" y="509763"/>
                  <a:pt x="2930221" y="506017"/>
                  <a:pt x="2930221" y="506017"/>
                </a:cubicBezTo>
                <a:cubicBezTo>
                  <a:pt x="2930221" y="502268"/>
                  <a:pt x="2928621" y="498519"/>
                  <a:pt x="2928621" y="494771"/>
                </a:cubicBezTo>
                <a:close/>
                <a:moveTo>
                  <a:pt x="3100551" y="494771"/>
                </a:moveTo>
                <a:cubicBezTo>
                  <a:pt x="3102753" y="494771"/>
                  <a:pt x="3104755" y="496645"/>
                  <a:pt x="3106355" y="498519"/>
                </a:cubicBezTo>
                <a:cubicBezTo>
                  <a:pt x="3103154" y="517261"/>
                  <a:pt x="3099951" y="513512"/>
                  <a:pt x="3093546" y="502268"/>
                </a:cubicBezTo>
                <a:cubicBezTo>
                  <a:pt x="3095948" y="496645"/>
                  <a:pt x="3098350" y="494771"/>
                  <a:pt x="3100551" y="494771"/>
                </a:cubicBezTo>
                <a:close/>
                <a:moveTo>
                  <a:pt x="2985263" y="463379"/>
                </a:moveTo>
                <a:cubicBezTo>
                  <a:pt x="2983062" y="463848"/>
                  <a:pt x="2980660" y="466659"/>
                  <a:pt x="2978258" y="472280"/>
                </a:cubicBezTo>
                <a:cubicBezTo>
                  <a:pt x="2979859" y="479778"/>
                  <a:pt x="2979859" y="487276"/>
                  <a:pt x="2981460" y="498519"/>
                </a:cubicBezTo>
                <a:cubicBezTo>
                  <a:pt x="2984663" y="487276"/>
                  <a:pt x="2991068" y="479778"/>
                  <a:pt x="2991068" y="468532"/>
                </a:cubicBezTo>
                <a:cubicBezTo>
                  <a:pt x="2989467" y="464784"/>
                  <a:pt x="2987465" y="462911"/>
                  <a:pt x="2985263" y="463379"/>
                </a:cubicBezTo>
                <a:close/>
                <a:moveTo>
                  <a:pt x="3004078" y="433392"/>
                </a:moveTo>
                <a:cubicBezTo>
                  <a:pt x="3002677" y="433861"/>
                  <a:pt x="3001476" y="434798"/>
                  <a:pt x="3000675" y="434798"/>
                </a:cubicBezTo>
                <a:cubicBezTo>
                  <a:pt x="3000675" y="438547"/>
                  <a:pt x="3000675" y="442296"/>
                  <a:pt x="3000675" y="446044"/>
                </a:cubicBezTo>
                <a:cubicBezTo>
                  <a:pt x="3003877" y="446044"/>
                  <a:pt x="3007080" y="449790"/>
                  <a:pt x="3010283" y="449790"/>
                </a:cubicBezTo>
                <a:cubicBezTo>
                  <a:pt x="3010283" y="449790"/>
                  <a:pt x="3011883" y="446044"/>
                  <a:pt x="3011883" y="446044"/>
                </a:cubicBezTo>
                <a:cubicBezTo>
                  <a:pt x="3011883" y="442296"/>
                  <a:pt x="3010283" y="434798"/>
                  <a:pt x="3008681" y="434798"/>
                </a:cubicBezTo>
                <a:cubicBezTo>
                  <a:pt x="3007080" y="432923"/>
                  <a:pt x="3005479" y="432923"/>
                  <a:pt x="3004078" y="433392"/>
                </a:cubicBezTo>
                <a:close/>
                <a:moveTo>
                  <a:pt x="3125169" y="419042"/>
                </a:moveTo>
                <a:cubicBezTo>
                  <a:pt x="3125870" y="418749"/>
                  <a:pt x="3126370" y="419569"/>
                  <a:pt x="3126771" y="421208"/>
                </a:cubicBezTo>
                <a:cubicBezTo>
                  <a:pt x="3127571" y="424489"/>
                  <a:pt x="3127972" y="431046"/>
                  <a:pt x="3128773" y="438544"/>
                </a:cubicBezTo>
                <a:cubicBezTo>
                  <a:pt x="3125570" y="431049"/>
                  <a:pt x="3123969" y="427300"/>
                  <a:pt x="3122368" y="423551"/>
                </a:cubicBezTo>
                <a:cubicBezTo>
                  <a:pt x="3123568" y="420740"/>
                  <a:pt x="3124469" y="419335"/>
                  <a:pt x="3125169" y="419042"/>
                </a:cubicBezTo>
                <a:close/>
                <a:moveTo>
                  <a:pt x="3143182" y="416057"/>
                </a:moveTo>
                <a:cubicBezTo>
                  <a:pt x="3143182" y="416057"/>
                  <a:pt x="3144784" y="419806"/>
                  <a:pt x="3149588" y="423554"/>
                </a:cubicBezTo>
                <a:cubicBezTo>
                  <a:pt x="3143182" y="434798"/>
                  <a:pt x="3138380" y="442296"/>
                  <a:pt x="3131974" y="453539"/>
                </a:cubicBezTo>
                <a:cubicBezTo>
                  <a:pt x="3135176" y="468532"/>
                  <a:pt x="3138380" y="476029"/>
                  <a:pt x="3141582" y="491022"/>
                </a:cubicBezTo>
                <a:lnTo>
                  <a:pt x="3141582" y="517261"/>
                </a:lnTo>
                <a:cubicBezTo>
                  <a:pt x="3135176" y="528504"/>
                  <a:pt x="3130374" y="543497"/>
                  <a:pt x="3125570" y="554743"/>
                </a:cubicBezTo>
                <a:cubicBezTo>
                  <a:pt x="3122368" y="543497"/>
                  <a:pt x="3114361" y="539751"/>
                  <a:pt x="3115962" y="517261"/>
                </a:cubicBezTo>
                <a:cubicBezTo>
                  <a:pt x="3119164" y="513512"/>
                  <a:pt x="3123968" y="506014"/>
                  <a:pt x="3128772" y="502268"/>
                </a:cubicBezTo>
                <a:cubicBezTo>
                  <a:pt x="3131974" y="483527"/>
                  <a:pt x="3123968" y="476029"/>
                  <a:pt x="3120766" y="468532"/>
                </a:cubicBezTo>
                <a:cubicBezTo>
                  <a:pt x="3130374" y="434798"/>
                  <a:pt x="3135176" y="419806"/>
                  <a:pt x="3143182" y="416057"/>
                </a:cubicBezTo>
                <a:close/>
                <a:moveTo>
                  <a:pt x="3170404" y="397315"/>
                </a:moveTo>
                <a:cubicBezTo>
                  <a:pt x="3173606" y="408559"/>
                  <a:pt x="3175207" y="419806"/>
                  <a:pt x="3178410" y="431049"/>
                </a:cubicBezTo>
                <a:cubicBezTo>
                  <a:pt x="3178410" y="431049"/>
                  <a:pt x="3176810" y="434798"/>
                  <a:pt x="3173606" y="442296"/>
                </a:cubicBezTo>
                <a:cubicBezTo>
                  <a:pt x="3178410" y="446041"/>
                  <a:pt x="3183213" y="453539"/>
                  <a:pt x="3188017" y="457288"/>
                </a:cubicBezTo>
                <a:cubicBezTo>
                  <a:pt x="3194422" y="464786"/>
                  <a:pt x="3196023" y="476029"/>
                  <a:pt x="3202428" y="476029"/>
                </a:cubicBezTo>
                <a:cubicBezTo>
                  <a:pt x="3204029" y="483527"/>
                  <a:pt x="3202428" y="498519"/>
                  <a:pt x="3208834" y="487273"/>
                </a:cubicBezTo>
                <a:cubicBezTo>
                  <a:pt x="3207231" y="483527"/>
                  <a:pt x="3204029" y="479778"/>
                  <a:pt x="3202428" y="476029"/>
                </a:cubicBezTo>
                <a:cubicBezTo>
                  <a:pt x="3202428" y="468532"/>
                  <a:pt x="3202428" y="461037"/>
                  <a:pt x="3202428" y="453539"/>
                </a:cubicBezTo>
                <a:cubicBezTo>
                  <a:pt x="3205631" y="449790"/>
                  <a:pt x="3207231" y="449790"/>
                  <a:pt x="3212036" y="446041"/>
                </a:cubicBezTo>
                <a:cubicBezTo>
                  <a:pt x="3216840" y="461037"/>
                  <a:pt x="3221643" y="472280"/>
                  <a:pt x="3226446" y="491022"/>
                </a:cubicBezTo>
                <a:cubicBezTo>
                  <a:pt x="3226446" y="491022"/>
                  <a:pt x="3224846" y="494771"/>
                  <a:pt x="3223243" y="502268"/>
                </a:cubicBezTo>
                <a:cubicBezTo>
                  <a:pt x="3223243" y="513512"/>
                  <a:pt x="3221643" y="524755"/>
                  <a:pt x="3221643" y="539751"/>
                </a:cubicBezTo>
                <a:cubicBezTo>
                  <a:pt x="3218440" y="539751"/>
                  <a:pt x="3213637" y="543497"/>
                  <a:pt x="3212036" y="539751"/>
                </a:cubicBezTo>
                <a:cubicBezTo>
                  <a:pt x="3204029" y="524755"/>
                  <a:pt x="3197625" y="509763"/>
                  <a:pt x="3189619" y="491022"/>
                </a:cubicBezTo>
                <a:cubicBezTo>
                  <a:pt x="3184816" y="498519"/>
                  <a:pt x="3181613" y="502268"/>
                  <a:pt x="3176810" y="509763"/>
                </a:cubicBezTo>
                <a:cubicBezTo>
                  <a:pt x="3173606" y="498519"/>
                  <a:pt x="3170404" y="487273"/>
                  <a:pt x="3167201" y="479778"/>
                </a:cubicBezTo>
                <a:lnTo>
                  <a:pt x="3155993" y="479778"/>
                </a:lnTo>
                <a:cubicBezTo>
                  <a:pt x="3155993" y="472280"/>
                  <a:pt x="3154392" y="464786"/>
                  <a:pt x="3154392" y="453539"/>
                </a:cubicBezTo>
                <a:cubicBezTo>
                  <a:pt x="3159195" y="449790"/>
                  <a:pt x="3163999" y="446041"/>
                  <a:pt x="3167201" y="442296"/>
                </a:cubicBezTo>
                <a:cubicBezTo>
                  <a:pt x="3163999" y="431049"/>
                  <a:pt x="3162398" y="423554"/>
                  <a:pt x="3159195" y="412308"/>
                </a:cubicBezTo>
                <a:cubicBezTo>
                  <a:pt x="3162398" y="408559"/>
                  <a:pt x="3165600" y="404813"/>
                  <a:pt x="3170404" y="397315"/>
                </a:cubicBezTo>
                <a:close/>
                <a:moveTo>
                  <a:pt x="2930221" y="393567"/>
                </a:moveTo>
                <a:cubicBezTo>
                  <a:pt x="2928621" y="393567"/>
                  <a:pt x="2927019" y="397315"/>
                  <a:pt x="2925418" y="397315"/>
                </a:cubicBezTo>
                <a:cubicBezTo>
                  <a:pt x="2925418" y="397315"/>
                  <a:pt x="2925418" y="397315"/>
                  <a:pt x="2927019" y="401064"/>
                </a:cubicBezTo>
                <a:cubicBezTo>
                  <a:pt x="2928621" y="401064"/>
                  <a:pt x="2930221" y="397315"/>
                  <a:pt x="2931822" y="397315"/>
                </a:cubicBezTo>
                <a:cubicBezTo>
                  <a:pt x="2931822" y="397315"/>
                  <a:pt x="2930221" y="393567"/>
                  <a:pt x="2930221" y="393567"/>
                </a:cubicBezTo>
                <a:close/>
                <a:moveTo>
                  <a:pt x="2947834" y="389821"/>
                </a:moveTo>
                <a:cubicBezTo>
                  <a:pt x="2944633" y="393567"/>
                  <a:pt x="2941430" y="401064"/>
                  <a:pt x="2938227" y="408562"/>
                </a:cubicBezTo>
                <a:cubicBezTo>
                  <a:pt x="2941430" y="416057"/>
                  <a:pt x="2943032" y="427303"/>
                  <a:pt x="2949436" y="431049"/>
                </a:cubicBezTo>
                <a:cubicBezTo>
                  <a:pt x="2952639" y="423554"/>
                  <a:pt x="2955840" y="416057"/>
                  <a:pt x="2957442" y="412308"/>
                </a:cubicBezTo>
                <a:cubicBezTo>
                  <a:pt x="2954240" y="404813"/>
                  <a:pt x="2951038" y="397315"/>
                  <a:pt x="2947834" y="389821"/>
                </a:cubicBezTo>
                <a:close/>
                <a:moveTo>
                  <a:pt x="1578797" y="386072"/>
                </a:moveTo>
                <a:cubicBezTo>
                  <a:pt x="1578797" y="386072"/>
                  <a:pt x="1577195" y="389821"/>
                  <a:pt x="1577195" y="389821"/>
                </a:cubicBezTo>
                <a:cubicBezTo>
                  <a:pt x="1577195" y="393567"/>
                  <a:pt x="1578797" y="397315"/>
                  <a:pt x="1578797" y="401064"/>
                </a:cubicBezTo>
                <a:cubicBezTo>
                  <a:pt x="1580398" y="401064"/>
                  <a:pt x="1582000" y="397315"/>
                  <a:pt x="1582000" y="397315"/>
                </a:cubicBezTo>
                <a:cubicBezTo>
                  <a:pt x="1582000" y="393567"/>
                  <a:pt x="1580398" y="389821"/>
                  <a:pt x="1578797" y="386072"/>
                </a:cubicBezTo>
                <a:close/>
                <a:moveTo>
                  <a:pt x="2859768" y="374825"/>
                </a:moveTo>
                <a:cubicBezTo>
                  <a:pt x="2859768" y="374825"/>
                  <a:pt x="2858166" y="378574"/>
                  <a:pt x="2858166" y="378574"/>
                </a:cubicBezTo>
                <a:cubicBezTo>
                  <a:pt x="2858166" y="378574"/>
                  <a:pt x="2859768" y="382323"/>
                  <a:pt x="2861370" y="382323"/>
                </a:cubicBezTo>
                <a:cubicBezTo>
                  <a:pt x="2862971" y="378574"/>
                  <a:pt x="2862971" y="378574"/>
                  <a:pt x="2864572" y="378574"/>
                </a:cubicBezTo>
                <a:cubicBezTo>
                  <a:pt x="2862971" y="378574"/>
                  <a:pt x="2861370" y="374825"/>
                  <a:pt x="2859768" y="374825"/>
                </a:cubicBezTo>
                <a:close/>
                <a:moveTo>
                  <a:pt x="2883786" y="356084"/>
                </a:moveTo>
                <a:cubicBezTo>
                  <a:pt x="2867774" y="382323"/>
                  <a:pt x="2867774" y="389821"/>
                  <a:pt x="2874179" y="401064"/>
                </a:cubicBezTo>
                <a:lnTo>
                  <a:pt x="2886989" y="401064"/>
                </a:lnTo>
                <a:cubicBezTo>
                  <a:pt x="2890191" y="393567"/>
                  <a:pt x="2894995" y="386072"/>
                  <a:pt x="2896596" y="374825"/>
                </a:cubicBezTo>
                <a:cubicBezTo>
                  <a:pt x="2891792" y="371079"/>
                  <a:pt x="2890191" y="352338"/>
                  <a:pt x="2883786" y="356084"/>
                </a:cubicBezTo>
                <a:close/>
                <a:moveTo>
                  <a:pt x="2808329" y="354211"/>
                </a:moveTo>
                <a:cubicBezTo>
                  <a:pt x="2806127" y="354211"/>
                  <a:pt x="2804526" y="357960"/>
                  <a:pt x="2803726" y="367331"/>
                </a:cubicBezTo>
                <a:cubicBezTo>
                  <a:pt x="2806927" y="374825"/>
                  <a:pt x="2811732" y="371079"/>
                  <a:pt x="2816536" y="363582"/>
                </a:cubicBezTo>
                <a:cubicBezTo>
                  <a:pt x="2813333" y="357960"/>
                  <a:pt x="2810531" y="354211"/>
                  <a:pt x="2808329" y="354211"/>
                </a:cubicBezTo>
                <a:close/>
                <a:moveTo>
                  <a:pt x="3133576" y="352335"/>
                </a:moveTo>
                <a:cubicBezTo>
                  <a:pt x="3141582" y="356084"/>
                  <a:pt x="3144785" y="356084"/>
                  <a:pt x="3149588" y="359833"/>
                </a:cubicBezTo>
                <a:cubicBezTo>
                  <a:pt x="3144785" y="371076"/>
                  <a:pt x="3141582" y="382320"/>
                  <a:pt x="3135178" y="382320"/>
                </a:cubicBezTo>
                <a:cubicBezTo>
                  <a:pt x="3135178" y="374825"/>
                  <a:pt x="3135178" y="371076"/>
                  <a:pt x="3133576" y="352335"/>
                </a:cubicBezTo>
                <a:close/>
                <a:moveTo>
                  <a:pt x="2787714" y="344840"/>
                </a:moveTo>
                <a:cubicBezTo>
                  <a:pt x="2786112" y="344840"/>
                  <a:pt x="2782909" y="348589"/>
                  <a:pt x="2782909" y="348589"/>
                </a:cubicBezTo>
                <a:cubicBezTo>
                  <a:pt x="2782909" y="356084"/>
                  <a:pt x="2782909" y="359833"/>
                  <a:pt x="2782909" y="367331"/>
                </a:cubicBezTo>
                <a:cubicBezTo>
                  <a:pt x="2784512" y="367331"/>
                  <a:pt x="2786112" y="367331"/>
                  <a:pt x="2787714" y="367331"/>
                </a:cubicBezTo>
                <a:cubicBezTo>
                  <a:pt x="2787714" y="359833"/>
                  <a:pt x="2789315" y="352338"/>
                  <a:pt x="2789315" y="348589"/>
                </a:cubicBezTo>
                <a:cubicBezTo>
                  <a:pt x="2789315" y="348589"/>
                  <a:pt x="2787714" y="344840"/>
                  <a:pt x="2787714" y="344840"/>
                </a:cubicBezTo>
                <a:close/>
                <a:moveTo>
                  <a:pt x="3037502" y="341092"/>
                </a:moveTo>
                <a:lnTo>
                  <a:pt x="3039104" y="344840"/>
                </a:lnTo>
                <a:cubicBezTo>
                  <a:pt x="3037502" y="344840"/>
                  <a:pt x="3035901" y="348589"/>
                  <a:pt x="3034301" y="348589"/>
                </a:cubicBezTo>
                <a:close/>
                <a:moveTo>
                  <a:pt x="2766897" y="337343"/>
                </a:moveTo>
                <a:cubicBezTo>
                  <a:pt x="2765297" y="341092"/>
                  <a:pt x="2763696" y="344840"/>
                  <a:pt x="2763696" y="348589"/>
                </a:cubicBezTo>
                <a:cubicBezTo>
                  <a:pt x="2765297" y="352338"/>
                  <a:pt x="2765297" y="352338"/>
                  <a:pt x="2766897" y="352338"/>
                </a:cubicBezTo>
                <a:cubicBezTo>
                  <a:pt x="2766897" y="348589"/>
                  <a:pt x="2768500" y="344840"/>
                  <a:pt x="2768500" y="341092"/>
                </a:cubicBezTo>
                <a:cubicBezTo>
                  <a:pt x="2768500" y="341092"/>
                  <a:pt x="2766897" y="337343"/>
                  <a:pt x="2766897" y="337343"/>
                </a:cubicBezTo>
                <a:close/>
                <a:moveTo>
                  <a:pt x="54442" y="307358"/>
                </a:moveTo>
                <a:cubicBezTo>
                  <a:pt x="51239" y="314856"/>
                  <a:pt x="49638" y="318602"/>
                  <a:pt x="48036" y="322350"/>
                </a:cubicBezTo>
                <a:cubicBezTo>
                  <a:pt x="43233" y="307358"/>
                  <a:pt x="49638" y="311107"/>
                  <a:pt x="54442" y="307358"/>
                </a:cubicBezTo>
                <a:close/>
                <a:moveTo>
                  <a:pt x="3000675" y="232393"/>
                </a:moveTo>
                <a:cubicBezTo>
                  <a:pt x="3003877" y="232393"/>
                  <a:pt x="3007080" y="232393"/>
                  <a:pt x="3010283" y="236142"/>
                </a:cubicBezTo>
                <a:lnTo>
                  <a:pt x="3011883" y="243636"/>
                </a:lnTo>
                <a:cubicBezTo>
                  <a:pt x="3008681" y="243636"/>
                  <a:pt x="3005480" y="247385"/>
                  <a:pt x="3002277" y="247385"/>
                </a:cubicBezTo>
                <a:cubicBezTo>
                  <a:pt x="3000675" y="247385"/>
                  <a:pt x="3000675" y="239891"/>
                  <a:pt x="2999074" y="236142"/>
                </a:cubicBezTo>
                <a:cubicBezTo>
                  <a:pt x="2999074" y="236142"/>
                  <a:pt x="3000675" y="232393"/>
                  <a:pt x="3000675" y="232393"/>
                </a:cubicBezTo>
                <a:close/>
                <a:moveTo>
                  <a:pt x="2978257" y="198656"/>
                </a:moveTo>
                <a:lnTo>
                  <a:pt x="2978257" y="228641"/>
                </a:lnTo>
                <a:cubicBezTo>
                  <a:pt x="2975056" y="228641"/>
                  <a:pt x="2971853" y="232390"/>
                  <a:pt x="2967050" y="232390"/>
                </a:cubicBezTo>
                <a:cubicBezTo>
                  <a:pt x="2967050" y="221146"/>
                  <a:pt x="2965448" y="213649"/>
                  <a:pt x="2965448" y="202405"/>
                </a:cubicBezTo>
                <a:cubicBezTo>
                  <a:pt x="2968651" y="202405"/>
                  <a:pt x="2971853" y="198656"/>
                  <a:pt x="2978257" y="198656"/>
                </a:cubicBezTo>
                <a:close/>
                <a:moveTo>
                  <a:pt x="150513" y="138687"/>
                </a:moveTo>
                <a:lnTo>
                  <a:pt x="168127" y="138687"/>
                </a:lnTo>
                <a:cubicBezTo>
                  <a:pt x="161722" y="153679"/>
                  <a:pt x="150513" y="168671"/>
                  <a:pt x="142507" y="164926"/>
                </a:cubicBezTo>
                <a:cubicBezTo>
                  <a:pt x="142507" y="149930"/>
                  <a:pt x="148912" y="146184"/>
                  <a:pt x="150513" y="138687"/>
                </a:cubicBezTo>
                <a:close/>
                <a:moveTo>
                  <a:pt x="181137" y="122756"/>
                </a:moveTo>
                <a:cubicBezTo>
                  <a:pt x="185741" y="122756"/>
                  <a:pt x="190544" y="125567"/>
                  <a:pt x="195348" y="127443"/>
                </a:cubicBezTo>
                <a:cubicBezTo>
                  <a:pt x="185741" y="146184"/>
                  <a:pt x="176133" y="131189"/>
                  <a:pt x="168127" y="134938"/>
                </a:cubicBezTo>
                <a:cubicBezTo>
                  <a:pt x="172130" y="125567"/>
                  <a:pt x="176534" y="122756"/>
                  <a:pt x="181137" y="122756"/>
                </a:cubicBezTo>
                <a:close/>
                <a:moveTo>
                  <a:pt x="204956" y="108699"/>
                </a:moveTo>
                <a:cubicBezTo>
                  <a:pt x="204956" y="108699"/>
                  <a:pt x="206556" y="108699"/>
                  <a:pt x="208157" y="112448"/>
                </a:cubicBezTo>
                <a:cubicBezTo>
                  <a:pt x="208157" y="116197"/>
                  <a:pt x="206556" y="119942"/>
                  <a:pt x="204956" y="123691"/>
                </a:cubicBezTo>
                <a:cubicBezTo>
                  <a:pt x="204956" y="123691"/>
                  <a:pt x="203354" y="119942"/>
                  <a:pt x="203354" y="119942"/>
                </a:cubicBezTo>
                <a:cubicBezTo>
                  <a:pt x="203354" y="116197"/>
                  <a:pt x="204956" y="112448"/>
                  <a:pt x="204956" y="108699"/>
                </a:cubicBezTo>
                <a:close/>
                <a:moveTo>
                  <a:pt x="350666" y="89958"/>
                </a:moveTo>
                <a:lnTo>
                  <a:pt x="350666" y="93706"/>
                </a:lnTo>
                <a:lnTo>
                  <a:pt x="349864" y="93706"/>
                </a:lnTo>
                <a:close/>
                <a:moveTo>
                  <a:pt x="355870" y="78243"/>
                </a:moveTo>
                <a:cubicBezTo>
                  <a:pt x="357471" y="76838"/>
                  <a:pt x="359473" y="78714"/>
                  <a:pt x="363476" y="82463"/>
                </a:cubicBezTo>
                <a:cubicBezTo>
                  <a:pt x="360273" y="97455"/>
                  <a:pt x="355470" y="86212"/>
                  <a:pt x="350666" y="93706"/>
                </a:cubicBezTo>
                <a:cubicBezTo>
                  <a:pt x="353067" y="84336"/>
                  <a:pt x="354270" y="79649"/>
                  <a:pt x="355870" y="78243"/>
                </a:cubicBezTo>
                <a:close/>
                <a:moveTo>
                  <a:pt x="384091" y="77306"/>
                </a:moveTo>
                <a:cubicBezTo>
                  <a:pt x="389095" y="76835"/>
                  <a:pt x="397101" y="78711"/>
                  <a:pt x="413113" y="82460"/>
                </a:cubicBezTo>
                <a:cubicBezTo>
                  <a:pt x="409911" y="89958"/>
                  <a:pt x="408310" y="89958"/>
                  <a:pt x="408310" y="89958"/>
                </a:cubicBezTo>
                <a:cubicBezTo>
                  <a:pt x="397101" y="89958"/>
                  <a:pt x="385893" y="89958"/>
                  <a:pt x="374684" y="89958"/>
                </a:cubicBezTo>
                <a:cubicBezTo>
                  <a:pt x="374684" y="89958"/>
                  <a:pt x="373083" y="86209"/>
                  <a:pt x="373083" y="86209"/>
                </a:cubicBezTo>
                <a:cubicBezTo>
                  <a:pt x="377086" y="80584"/>
                  <a:pt x="379086" y="77773"/>
                  <a:pt x="384091" y="77306"/>
                </a:cubicBezTo>
                <a:close/>
                <a:moveTo>
                  <a:pt x="294622" y="74965"/>
                </a:moveTo>
                <a:cubicBezTo>
                  <a:pt x="299427" y="82463"/>
                  <a:pt x="304230" y="86209"/>
                  <a:pt x="309034" y="93706"/>
                </a:cubicBezTo>
                <a:cubicBezTo>
                  <a:pt x="312236" y="89958"/>
                  <a:pt x="315439" y="82463"/>
                  <a:pt x="318640" y="78714"/>
                </a:cubicBezTo>
                <a:cubicBezTo>
                  <a:pt x="320242" y="82463"/>
                  <a:pt x="323445" y="86209"/>
                  <a:pt x="325046" y="93706"/>
                </a:cubicBezTo>
                <a:lnTo>
                  <a:pt x="349864" y="93706"/>
                </a:lnTo>
                <a:lnTo>
                  <a:pt x="347463" y="104950"/>
                </a:lnTo>
                <a:lnTo>
                  <a:pt x="265801" y="104950"/>
                </a:lnTo>
                <a:cubicBezTo>
                  <a:pt x="264200" y="108699"/>
                  <a:pt x="262598" y="112448"/>
                  <a:pt x="259396" y="119945"/>
                </a:cubicBezTo>
                <a:lnTo>
                  <a:pt x="234813" y="123538"/>
                </a:lnTo>
                <a:lnTo>
                  <a:pt x="235380" y="123691"/>
                </a:lnTo>
                <a:cubicBezTo>
                  <a:pt x="230575" y="138687"/>
                  <a:pt x="230575" y="138687"/>
                  <a:pt x="222569" y="131189"/>
                </a:cubicBezTo>
                <a:cubicBezTo>
                  <a:pt x="224171" y="123691"/>
                  <a:pt x="226171" y="121818"/>
                  <a:pt x="228373" y="121818"/>
                </a:cubicBezTo>
                <a:lnTo>
                  <a:pt x="233890" y="123294"/>
                </a:lnTo>
                <a:lnTo>
                  <a:pt x="236978" y="112448"/>
                </a:lnTo>
                <a:cubicBezTo>
                  <a:pt x="241783" y="108699"/>
                  <a:pt x="246586" y="104950"/>
                  <a:pt x="254592" y="93706"/>
                </a:cubicBezTo>
                <a:lnTo>
                  <a:pt x="283415" y="93706"/>
                </a:lnTo>
                <a:cubicBezTo>
                  <a:pt x="286616" y="86209"/>
                  <a:pt x="291421" y="82463"/>
                  <a:pt x="294622" y="74965"/>
                </a:cubicBezTo>
                <a:close/>
                <a:moveTo>
                  <a:pt x="2696444" y="59973"/>
                </a:moveTo>
                <a:cubicBezTo>
                  <a:pt x="2698046" y="63722"/>
                  <a:pt x="2699646" y="67471"/>
                  <a:pt x="2699646" y="71216"/>
                </a:cubicBezTo>
                <a:cubicBezTo>
                  <a:pt x="2698046" y="74965"/>
                  <a:pt x="2698046" y="74965"/>
                  <a:pt x="2696444" y="74965"/>
                </a:cubicBezTo>
                <a:cubicBezTo>
                  <a:pt x="2696444" y="71216"/>
                  <a:pt x="2694843" y="67471"/>
                  <a:pt x="2694843" y="63722"/>
                </a:cubicBezTo>
                <a:cubicBezTo>
                  <a:pt x="2694843" y="63722"/>
                  <a:pt x="2696444" y="59973"/>
                  <a:pt x="2696444" y="59973"/>
                </a:cubicBezTo>
                <a:close/>
                <a:moveTo>
                  <a:pt x="2617985" y="48726"/>
                </a:moveTo>
                <a:cubicBezTo>
                  <a:pt x="2619586" y="52475"/>
                  <a:pt x="2619586" y="52475"/>
                  <a:pt x="2619586" y="52475"/>
                </a:cubicBezTo>
                <a:cubicBezTo>
                  <a:pt x="2617985" y="52475"/>
                  <a:pt x="2616385" y="56224"/>
                  <a:pt x="2614784" y="56224"/>
                </a:cubicBezTo>
                <a:cubicBezTo>
                  <a:pt x="2614784" y="56224"/>
                  <a:pt x="2613182" y="52475"/>
                  <a:pt x="2613182" y="52475"/>
                </a:cubicBezTo>
                <a:cubicBezTo>
                  <a:pt x="2614784" y="52475"/>
                  <a:pt x="2616385" y="48726"/>
                  <a:pt x="2617985" y="48726"/>
                </a:cubicBezTo>
                <a:close/>
                <a:moveTo>
                  <a:pt x="2599371" y="43572"/>
                </a:moveTo>
                <a:cubicBezTo>
                  <a:pt x="2601573" y="43103"/>
                  <a:pt x="2603574" y="44977"/>
                  <a:pt x="2605175" y="48726"/>
                </a:cubicBezTo>
                <a:cubicBezTo>
                  <a:pt x="2601973" y="67467"/>
                  <a:pt x="2598770" y="63719"/>
                  <a:pt x="2592366" y="52475"/>
                </a:cubicBezTo>
                <a:cubicBezTo>
                  <a:pt x="2594767" y="46852"/>
                  <a:pt x="2597169" y="44040"/>
                  <a:pt x="2599371" y="43572"/>
                </a:cubicBezTo>
                <a:close/>
                <a:moveTo>
                  <a:pt x="2627593" y="41232"/>
                </a:moveTo>
                <a:cubicBezTo>
                  <a:pt x="2630794" y="48729"/>
                  <a:pt x="2633997" y="56224"/>
                  <a:pt x="2635599" y="59973"/>
                </a:cubicBezTo>
                <a:cubicBezTo>
                  <a:pt x="2637200" y="56224"/>
                  <a:pt x="2640403" y="48729"/>
                  <a:pt x="2642003" y="44980"/>
                </a:cubicBezTo>
                <a:cubicBezTo>
                  <a:pt x="2643605" y="48729"/>
                  <a:pt x="2645206" y="52475"/>
                  <a:pt x="2648409" y="59973"/>
                </a:cubicBezTo>
                <a:cubicBezTo>
                  <a:pt x="2659617" y="67471"/>
                  <a:pt x="2672427" y="56224"/>
                  <a:pt x="2686836" y="67471"/>
                </a:cubicBezTo>
                <a:cubicBezTo>
                  <a:pt x="2677230" y="78714"/>
                  <a:pt x="2672427" y="78714"/>
                  <a:pt x="2625991" y="71216"/>
                </a:cubicBezTo>
                <a:cubicBezTo>
                  <a:pt x="2625991" y="63722"/>
                  <a:pt x="2627593" y="52475"/>
                  <a:pt x="2627593" y="41232"/>
                </a:cubicBezTo>
                <a:close/>
                <a:moveTo>
                  <a:pt x="573235" y="41232"/>
                </a:moveTo>
                <a:cubicBezTo>
                  <a:pt x="578038" y="48729"/>
                  <a:pt x="582843" y="52475"/>
                  <a:pt x="587646" y="59973"/>
                </a:cubicBezTo>
                <a:cubicBezTo>
                  <a:pt x="590849" y="56224"/>
                  <a:pt x="594050" y="48729"/>
                  <a:pt x="597253" y="44980"/>
                </a:cubicBezTo>
                <a:cubicBezTo>
                  <a:pt x="602056" y="48729"/>
                  <a:pt x="600455" y="59973"/>
                  <a:pt x="598855" y="67471"/>
                </a:cubicBezTo>
                <a:cubicBezTo>
                  <a:pt x="597253" y="71216"/>
                  <a:pt x="597253" y="74965"/>
                  <a:pt x="595652" y="74965"/>
                </a:cubicBezTo>
                <a:cubicBezTo>
                  <a:pt x="570032" y="74965"/>
                  <a:pt x="544412" y="74965"/>
                  <a:pt x="517193" y="74965"/>
                </a:cubicBezTo>
                <a:cubicBezTo>
                  <a:pt x="513990" y="78714"/>
                  <a:pt x="512388" y="86212"/>
                  <a:pt x="510787" y="89958"/>
                </a:cubicBezTo>
                <a:cubicBezTo>
                  <a:pt x="509187" y="86212"/>
                  <a:pt x="507585" y="82463"/>
                  <a:pt x="504382" y="74965"/>
                </a:cubicBezTo>
                <a:lnTo>
                  <a:pt x="462751" y="74965"/>
                </a:lnTo>
                <a:cubicBezTo>
                  <a:pt x="461149" y="78714"/>
                  <a:pt x="459549" y="82463"/>
                  <a:pt x="457947" y="86212"/>
                </a:cubicBezTo>
                <a:cubicBezTo>
                  <a:pt x="454744" y="82463"/>
                  <a:pt x="451543" y="78714"/>
                  <a:pt x="446738" y="71216"/>
                </a:cubicBezTo>
                <a:cubicBezTo>
                  <a:pt x="443537" y="74965"/>
                  <a:pt x="440334" y="82463"/>
                  <a:pt x="435531" y="89958"/>
                </a:cubicBezTo>
                <a:lnTo>
                  <a:pt x="422720" y="89958"/>
                </a:lnTo>
                <a:cubicBezTo>
                  <a:pt x="417917" y="78714"/>
                  <a:pt x="417917" y="71216"/>
                  <a:pt x="422720" y="59973"/>
                </a:cubicBezTo>
                <a:cubicBezTo>
                  <a:pt x="424322" y="63722"/>
                  <a:pt x="427525" y="71216"/>
                  <a:pt x="429125" y="74965"/>
                </a:cubicBezTo>
                <a:cubicBezTo>
                  <a:pt x="430726" y="71216"/>
                  <a:pt x="432328" y="67471"/>
                  <a:pt x="435531" y="59973"/>
                </a:cubicBezTo>
                <a:lnTo>
                  <a:pt x="563628" y="59973"/>
                </a:lnTo>
                <a:cubicBezTo>
                  <a:pt x="568431" y="52475"/>
                  <a:pt x="570032" y="48729"/>
                  <a:pt x="573235" y="41232"/>
                </a:cubicBezTo>
                <a:close/>
                <a:moveTo>
                  <a:pt x="2499494" y="29985"/>
                </a:moveTo>
                <a:cubicBezTo>
                  <a:pt x="2501096" y="33734"/>
                  <a:pt x="2502698" y="37483"/>
                  <a:pt x="2505900" y="44977"/>
                </a:cubicBezTo>
                <a:lnTo>
                  <a:pt x="2573150" y="44977"/>
                </a:lnTo>
                <a:cubicBezTo>
                  <a:pt x="2577955" y="56224"/>
                  <a:pt x="2577955" y="63719"/>
                  <a:pt x="2574752" y="74965"/>
                </a:cubicBezTo>
                <a:lnTo>
                  <a:pt x="2558740" y="74965"/>
                </a:lnTo>
                <a:cubicBezTo>
                  <a:pt x="2557138" y="71216"/>
                  <a:pt x="2555537" y="67467"/>
                  <a:pt x="2552335" y="59970"/>
                </a:cubicBezTo>
                <a:lnTo>
                  <a:pt x="2483482" y="59970"/>
                </a:lnTo>
                <a:cubicBezTo>
                  <a:pt x="2485084" y="52475"/>
                  <a:pt x="2485084" y="48726"/>
                  <a:pt x="2483482" y="44977"/>
                </a:cubicBezTo>
                <a:lnTo>
                  <a:pt x="2493090" y="44977"/>
                </a:lnTo>
                <a:cubicBezTo>
                  <a:pt x="2496293" y="41229"/>
                  <a:pt x="2497894" y="33734"/>
                  <a:pt x="2499494" y="29985"/>
                </a:cubicBezTo>
                <a:close/>
                <a:moveTo>
                  <a:pt x="2437048" y="29985"/>
                </a:moveTo>
                <a:cubicBezTo>
                  <a:pt x="2451458" y="29985"/>
                  <a:pt x="2465869" y="29985"/>
                  <a:pt x="2478680" y="29985"/>
                </a:cubicBezTo>
                <a:cubicBezTo>
                  <a:pt x="2481881" y="29985"/>
                  <a:pt x="2485084" y="37483"/>
                  <a:pt x="2483482" y="44977"/>
                </a:cubicBezTo>
                <a:lnTo>
                  <a:pt x="2473875" y="44977"/>
                </a:lnTo>
                <a:cubicBezTo>
                  <a:pt x="2472275" y="48726"/>
                  <a:pt x="2469072" y="56224"/>
                  <a:pt x="2467470" y="59970"/>
                </a:cubicBezTo>
                <a:cubicBezTo>
                  <a:pt x="2465869" y="56224"/>
                  <a:pt x="2462667" y="48726"/>
                  <a:pt x="2459464" y="44977"/>
                </a:cubicBezTo>
                <a:lnTo>
                  <a:pt x="2438649" y="44977"/>
                </a:lnTo>
                <a:cubicBezTo>
                  <a:pt x="2438649" y="37483"/>
                  <a:pt x="2437048" y="33734"/>
                  <a:pt x="2437048" y="29985"/>
                </a:cubicBezTo>
                <a:close/>
                <a:moveTo>
                  <a:pt x="2270521" y="0"/>
                </a:moveTo>
                <a:cubicBezTo>
                  <a:pt x="2273724" y="3749"/>
                  <a:pt x="2276927" y="7498"/>
                  <a:pt x="2283330" y="14993"/>
                </a:cubicBezTo>
                <a:cubicBezTo>
                  <a:pt x="2284933" y="11244"/>
                  <a:pt x="2288134" y="7498"/>
                  <a:pt x="2292939" y="0"/>
                </a:cubicBezTo>
                <a:cubicBezTo>
                  <a:pt x="2296140" y="3749"/>
                  <a:pt x="2299344" y="11244"/>
                  <a:pt x="2302545" y="14993"/>
                </a:cubicBezTo>
                <a:cubicBezTo>
                  <a:pt x="2305748" y="11244"/>
                  <a:pt x="2308951" y="3749"/>
                  <a:pt x="2312154" y="0"/>
                </a:cubicBezTo>
                <a:cubicBezTo>
                  <a:pt x="2315356" y="7498"/>
                  <a:pt x="2318557" y="11244"/>
                  <a:pt x="2321760" y="18741"/>
                </a:cubicBezTo>
                <a:cubicBezTo>
                  <a:pt x="2324963" y="14993"/>
                  <a:pt x="2326563" y="7498"/>
                  <a:pt x="2329766" y="0"/>
                </a:cubicBezTo>
                <a:cubicBezTo>
                  <a:pt x="2332969" y="3749"/>
                  <a:pt x="2336172" y="7498"/>
                  <a:pt x="2344178" y="18741"/>
                </a:cubicBezTo>
                <a:lnTo>
                  <a:pt x="2422637" y="18741"/>
                </a:lnTo>
                <a:cubicBezTo>
                  <a:pt x="2424238" y="26239"/>
                  <a:pt x="2424238" y="29985"/>
                  <a:pt x="2425839" y="33734"/>
                </a:cubicBezTo>
                <a:lnTo>
                  <a:pt x="2409826" y="33734"/>
                </a:lnTo>
                <a:cubicBezTo>
                  <a:pt x="2406624" y="37483"/>
                  <a:pt x="2405024" y="44980"/>
                  <a:pt x="2403422" y="48726"/>
                </a:cubicBezTo>
                <a:cubicBezTo>
                  <a:pt x="2401820" y="44980"/>
                  <a:pt x="2400220" y="41232"/>
                  <a:pt x="2398618" y="37483"/>
                </a:cubicBezTo>
                <a:cubicBezTo>
                  <a:pt x="2348981" y="29985"/>
                  <a:pt x="2268921" y="29985"/>
                  <a:pt x="2244902" y="41232"/>
                </a:cubicBezTo>
                <a:cubicBezTo>
                  <a:pt x="2244902" y="41232"/>
                  <a:pt x="2246503" y="44980"/>
                  <a:pt x="2246503" y="44980"/>
                </a:cubicBezTo>
                <a:cubicBezTo>
                  <a:pt x="2248104" y="44980"/>
                  <a:pt x="2251306" y="48726"/>
                  <a:pt x="2252908" y="48726"/>
                </a:cubicBezTo>
                <a:cubicBezTo>
                  <a:pt x="2292939" y="48726"/>
                  <a:pt x="2331368" y="48726"/>
                  <a:pt x="2369796" y="48726"/>
                </a:cubicBezTo>
                <a:cubicBezTo>
                  <a:pt x="2371398" y="52475"/>
                  <a:pt x="2372999" y="56224"/>
                  <a:pt x="2376202" y="63722"/>
                </a:cubicBezTo>
                <a:lnTo>
                  <a:pt x="2443452" y="63722"/>
                </a:lnTo>
                <a:cubicBezTo>
                  <a:pt x="2446655" y="71216"/>
                  <a:pt x="2448257" y="74965"/>
                  <a:pt x="2449857" y="78714"/>
                </a:cubicBezTo>
                <a:lnTo>
                  <a:pt x="2537925" y="78714"/>
                </a:lnTo>
                <a:cubicBezTo>
                  <a:pt x="2541126" y="86209"/>
                  <a:pt x="2542728" y="89958"/>
                  <a:pt x="2544329" y="93706"/>
                </a:cubicBezTo>
                <a:lnTo>
                  <a:pt x="2645206" y="93706"/>
                </a:lnTo>
                <a:cubicBezTo>
                  <a:pt x="2648408" y="101204"/>
                  <a:pt x="2650009" y="104950"/>
                  <a:pt x="2651610" y="108699"/>
                </a:cubicBezTo>
                <a:lnTo>
                  <a:pt x="2691640" y="108699"/>
                </a:lnTo>
                <a:cubicBezTo>
                  <a:pt x="2694843" y="112448"/>
                  <a:pt x="2696444" y="119945"/>
                  <a:pt x="2699646" y="123691"/>
                </a:cubicBezTo>
                <a:lnTo>
                  <a:pt x="2726867" y="123691"/>
                </a:lnTo>
                <a:cubicBezTo>
                  <a:pt x="2730070" y="127440"/>
                  <a:pt x="2731670" y="134938"/>
                  <a:pt x="2734873" y="138687"/>
                </a:cubicBezTo>
                <a:lnTo>
                  <a:pt x="2781309" y="138687"/>
                </a:lnTo>
                <a:cubicBezTo>
                  <a:pt x="2782909" y="142432"/>
                  <a:pt x="2784512" y="146181"/>
                  <a:pt x="2787714" y="153679"/>
                </a:cubicBezTo>
                <a:cubicBezTo>
                  <a:pt x="2798921" y="157428"/>
                  <a:pt x="2810130" y="153679"/>
                  <a:pt x="2822940" y="157428"/>
                </a:cubicBezTo>
                <a:cubicBezTo>
                  <a:pt x="2824542" y="161177"/>
                  <a:pt x="2826142" y="164923"/>
                  <a:pt x="2829345" y="172420"/>
                </a:cubicBezTo>
                <a:lnTo>
                  <a:pt x="2877382" y="172420"/>
                </a:lnTo>
                <a:cubicBezTo>
                  <a:pt x="2880584" y="179918"/>
                  <a:pt x="2882185" y="183664"/>
                  <a:pt x="2883786" y="187413"/>
                </a:cubicBezTo>
                <a:cubicBezTo>
                  <a:pt x="2885388" y="183664"/>
                  <a:pt x="2888590" y="179918"/>
                  <a:pt x="2890191" y="172420"/>
                </a:cubicBezTo>
                <a:cubicBezTo>
                  <a:pt x="2891792" y="176169"/>
                  <a:pt x="2894995" y="179918"/>
                  <a:pt x="2896596" y="187413"/>
                </a:cubicBezTo>
                <a:lnTo>
                  <a:pt x="2930221" y="187413"/>
                </a:lnTo>
                <a:cubicBezTo>
                  <a:pt x="2933424" y="194910"/>
                  <a:pt x="2935025" y="202405"/>
                  <a:pt x="2938227" y="209903"/>
                </a:cubicBezTo>
                <a:cubicBezTo>
                  <a:pt x="2938227" y="209903"/>
                  <a:pt x="2936627" y="217401"/>
                  <a:pt x="2935025" y="217401"/>
                </a:cubicBezTo>
                <a:cubicBezTo>
                  <a:pt x="2922215" y="217401"/>
                  <a:pt x="2907804" y="217401"/>
                  <a:pt x="2894995" y="217401"/>
                </a:cubicBezTo>
                <a:cubicBezTo>
                  <a:pt x="2893394" y="217401"/>
                  <a:pt x="2893394" y="221146"/>
                  <a:pt x="2893394" y="221146"/>
                </a:cubicBezTo>
                <a:cubicBezTo>
                  <a:pt x="2894995" y="232393"/>
                  <a:pt x="2899798" y="228644"/>
                  <a:pt x="2903001" y="232393"/>
                </a:cubicBezTo>
                <a:cubicBezTo>
                  <a:pt x="2906203" y="239888"/>
                  <a:pt x="2911007" y="251134"/>
                  <a:pt x="2915810" y="262378"/>
                </a:cubicBezTo>
                <a:cubicBezTo>
                  <a:pt x="2917412" y="258629"/>
                  <a:pt x="2920615" y="254883"/>
                  <a:pt x="2923816" y="247385"/>
                </a:cubicBezTo>
                <a:lnTo>
                  <a:pt x="2957442" y="247385"/>
                </a:lnTo>
                <a:cubicBezTo>
                  <a:pt x="2959044" y="251134"/>
                  <a:pt x="2962246" y="258629"/>
                  <a:pt x="2963846" y="262378"/>
                </a:cubicBezTo>
                <a:lnTo>
                  <a:pt x="2983062" y="262378"/>
                </a:lnTo>
                <a:cubicBezTo>
                  <a:pt x="2986264" y="266127"/>
                  <a:pt x="2987865" y="273624"/>
                  <a:pt x="2991068" y="277373"/>
                </a:cubicBezTo>
                <a:lnTo>
                  <a:pt x="3003877" y="277373"/>
                </a:lnTo>
                <a:cubicBezTo>
                  <a:pt x="3007080" y="281119"/>
                  <a:pt x="3008681" y="288617"/>
                  <a:pt x="3011883" y="292366"/>
                </a:cubicBezTo>
                <a:lnTo>
                  <a:pt x="3031098" y="292366"/>
                </a:lnTo>
                <a:cubicBezTo>
                  <a:pt x="3034301" y="307358"/>
                  <a:pt x="3037502" y="318602"/>
                  <a:pt x="3040706" y="333597"/>
                </a:cubicBezTo>
                <a:lnTo>
                  <a:pt x="3037502" y="341092"/>
                </a:lnTo>
                <a:cubicBezTo>
                  <a:pt x="3035901" y="341092"/>
                  <a:pt x="3034301" y="344840"/>
                  <a:pt x="3032700" y="344840"/>
                </a:cubicBezTo>
                <a:cubicBezTo>
                  <a:pt x="3032700" y="344840"/>
                  <a:pt x="3034301" y="348589"/>
                  <a:pt x="3034301" y="348589"/>
                </a:cubicBezTo>
                <a:cubicBezTo>
                  <a:pt x="3039104" y="359833"/>
                  <a:pt x="3045508" y="352338"/>
                  <a:pt x="3050313" y="356084"/>
                </a:cubicBezTo>
                <a:cubicBezTo>
                  <a:pt x="3055116" y="344840"/>
                  <a:pt x="3059919" y="333597"/>
                  <a:pt x="3064724" y="326099"/>
                </a:cubicBezTo>
                <a:lnTo>
                  <a:pt x="3077534" y="326099"/>
                </a:lnTo>
                <a:cubicBezTo>
                  <a:pt x="3085540" y="341092"/>
                  <a:pt x="3079134" y="352338"/>
                  <a:pt x="3074331" y="367331"/>
                </a:cubicBezTo>
                <a:cubicBezTo>
                  <a:pt x="3082337" y="378574"/>
                  <a:pt x="3091943" y="374825"/>
                  <a:pt x="3098349" y="371079"/>
                </a:cubicBezTo>
                <a:cubicBezTo>
                  <a:pt x="3101552" y="367331"/>
                  <a:pt x="3103152" y="363582"/>
                  <a:pt x="3106355" y="356084"/>
                </a:cubicBezTo>
                <a:cubicBezTo>
                  <a:pt x="3106355" y="367331"/>
                  <a:pt x="3107956" y="374825"/>
                  <a:pt x="3107956" y="382323"/>
                </a:cubicBezTo>
                <a:cubicBezTo>
                  <a:pt x="3103152" y="386072"/>
                  <a:pt x="3099950" y="389821"/>
                  <a:pt x="3095146" y="393567"/>
                </a:cubicBezTo>
                <a:cubicBezTo>
                  <a:pt x="3096748" y="401064"/>
                  <a:pt x="3098349" y="408562"/>
                  <a:pt x="3099950" y="416057"/>
                </a:cubicBezTo>
                <a:cubicBezTo>
                  <a:pt x="3095146" y="427303"/>
                  <a:pt x="3088742" y="416057"/>
                  <a:pt x="3083937" y="423554"/>
                </a:cubicBezTo>
                <a:cubicBezTo>
                  <a:pt x="3080736" y="416057"/>
                  <a:pt x="3079134" y="412308"/>
                  <a:pt x="3075931" y="404813"/>
                </a:cubicBezTo>
                <a:cubicBezTo>
                  <a:pt x="3074331" y="412308"/>
                  <a:pt x="3074331" y="419806"/>
                  <a:pt x="3072730" y="427303"/>
                </a:cubicBezTo>
                <a:cubicBezTo>
                  <a:pt x="3080736" y="438547"/>
                  <a:pt x="3088742" y="442296"/>
                  <a:pt x="3093546" y="461037"/>
                </a:cubicBezTo>
                <a:cubicBezTo>
                  <a:pt x="3088742" y="464786"/>
                  <a:pt x="3085540" y="464786"/>
                  <a:pt x="3082337" y="472280"/>
                </a:cubicBezTo>
                <a:cubicBezTo>
                  <a:pt x="3079134" y="479778"/>
                  <a:pt x="3075931" y="487276"/>
                  <a:pt x="3071128" y="483527"/>
                </a:cubicBezTo>
                <a:cubicBezTo>
                  <a:pt x="3063122" y="472280"/>
                  <a:pt x="3069528" y="457288"/>
                  <a:pt x="3066325" y="442296"/>
                </a:cubicBezTo>
                <a:lnTo>
                  <a:pt x="3065650" y="442097"/>
                </a:lnTo>
                <a:lnTo>
                  <a:pt x="3064724" y="457288"/>
                </a:lnTo>
                <a:cubicBezTo>
                  <a:pt x="3056718" y="461034"/>
                  <a:pt x="3056718" y="442293"/>
                  <a:pt x="3051913" y="442293"/>
                </a:cubicBezTo>
                <a:lnTo>
                  <a:pt x="3054345" y="438788"/>
                </a:lnTo>
                <a:lnTo>
                  <a:pt x="3053514" y="438547"/>
                </a:lnTo>
                <a:lnTo>
                  <a:pt x="3053514" y="397315"/>
                </a:lnTo>
                <a:cubicBezTo>
                  <a:pt x="3050313" y="393567"/>
                  <a:pt x="3048712" y="393567"/>
                  <a:pt x="3045508" y="389821"/>
                </a:cubicBezTo>
                <a:cubicBezTo>
                  <a:pt x="3037502" y="397315"/>
                  <a:pt x="3035901" y="419806"/>
                  <a:pt x="3026295" y="423554"/>
                </a:cubicBezTo>
                <a:cubicBezTo>
                  <a:pt x="3018289" y="427303"/>
                  <a:pt x="3015086" y="438547"/>
                  <a:pt x="3011883" y="449790"/>
                </a:cubicBezTo>
                <a:cubicBezTo>
                  <a:pt x="3011883" y="476029"/>
                  <a:pt x="3024693" y="476029"/>
                  <a:pt x="3024693" y="498519"/>
                </a:cubicBezTo>
                <a:lnTo>
                  <a:pt x="3023092" y="498519"/>
                </a:lnTo>
                <a:lnTo>
                  <a:pt x="3013484" y="498519"/>
                </a:lnTo>
                <a:cubicBezTo>
                  <a:pt x="3011883" y="506017"/>
                  <a:pt x="3011883" y="513512"/>
                  <a:pt x="3010283" y="517261"/>
                </a:cubicBezTo>
                <a:cubicBezTo>
                  <a:pt x="3008681" y="524758"/>
                  <a:pt x="3007080" y="532253"/>
                  <a:pt x="3003877" y="539751"/>
                </a:cubicBezTo>
                <a:cubicBezTo>
                  <a:pt x="3007080" y="547245"/>
                  <a:pt x="3010283" y="554743"/>
                  <a:pt x="3013484" y="558492"/>
                </a:cubicBezTo>
                <a:cubicBezTo>
                  <a:pt x="3016687" y="550994"/>
                  <a:pt x="3019889" y="543500"/>
                  <a:pt x="3023092" y="536002"/>
                </a:cubicBezTo>
                <a:lnTo>
                  <a:pt x="3023092" y="498519"/>
                </a:lnTo>
                <a:cubicBezTo>
                  <a:pt x="3024693" y="498519"/>
                  <a:pt x="3026295" y="502268"/>
                  <a:pt x="3029496" y="506017"/>
                </a:cubicBezTo>
                <a:lnTo>
                  <a:pt x="3029496" y="554743"/>
                </a:lnTo>
                <a:cubicBezTo>
                  <a:pt x="3029496" y="562241"/>
                  <a:pt x="3019889" y="565987"/>
                  <a:pt x="3024693" y="588477"/>
                </a:cubicBezTo>
                <a:cubicBezTo>
                  <a:pt x="3024693" y="588477"/>
                  <a:pt x="3027895" y="595975"/>
                  <a:pt x="3031098" y="603469"/>
                </a:cubicBezTo>
                <a:cubicBezTo>
                  <a:pt x="3037502" y="599723"/>
                  <a:pt x="3039104" y="580982"/>
                  <a:pt x="3048712" y="577233"/>
                </a:cubicBezTo>
                <a:lnTo>
                  <a:pt x="3058319" y="577233"/>
                </a:lnTo>
                <a:cubicBezTo>
                  <a:pt x="3061522" y="573484"/>
                  <a:pt x="3063122" y="565987"/>
                  <a:pt x="3066325" y="562241"/>
                </a:cubicBezTo>
                <a:cubicBezTo>
                  <a:pt x="3069528" y="573484"/>
                  <a:pt x="3072730" y="580982"/>
                  <a:pt x="3075931" y="592226"/>
                </a:cubicBezTo>
                <a:cubicBezTo>
                  <a:pt x="3079134" y="607218"/>
                  <a:pt x="3080736" y="622210"/>
                  <a:pt x="3085540" y="637206"/>
                </a:cubicBezTo>
                <a:cubicBezTo>
                  <a:pt x="3088742" y="648449"/>
                  <a:pt x="3095146" y="659693"/>
                  <a:pt x="3099950" y="670940"/>
                </a:cubicBezTo>
                <a:lnTo>
                  <a:pt x="3120766" y="670940"/>
                </a:lnTo>
                <a:cubicBezTo>
                  <a:pt x="3123968" y="682183"/>
                  <a:pt x="3128772" y="693430"/>
                  <a:pt x="3131974" y="704673"/>
                </a:cubicBezTo>
                <a:lnTo>
                  <a:pt x="3141582" y="704673"/>
                </a:lnTo>
                <a:cubicBezTo>
                  <a:pt x="3143182" y="712171"/>
                  <a:pt x="3143182" y="715920"/>
                  <a:pt x="3144784" y="727163"/>
                </a:cubicBezTo>
                <a:cubicBezTo>
                  <a:pt x="3139980" y="734661"/>
                  <a:pt x="3133576" y="745905"/>
                  <a:pt x="3130374" y="753402"/>
                </a:cubicBezTo>
                <a:lnTo>
                  <a:pt x="3130374" y="790885"/>
                </a:lnTo>
                <a:cubicBezTo>
                  <a:pt x="3128772" y="798380"/>
                  <a:pt x="3125570" y="802128"/>
                  <a:pt x="3123968" y="805877"/>
                </a:cubicBezTo>
                <a:cubicBezTo>
                  <a:pt x="3125570" y="813372"/>
                  <a:pt x="3128772" y="817121"/>
                  <a:pt x="3130374" y="820870"/>
                </a:cubicBezTo>
                <a:cubicBezTo>
                  <a:pt x="3131974" y="835862"/>
                  <a:pt x="3128772" y="847109"/>
                  <a:pt x="3133576" y="858352"/>
                </a:cubicBezTo>
                <a:cubicBezTo>
                  <a:pt x="3135176" y="847109"/>
                  <a:pt x="3138380" y="835862"/>
                  <a:pt x="3139980" y="824619"/>
                </a:cubicBezTo>
                <a:cubicBezTo>
                  <a:pt x="3143182" y="839611"/>
                  <a:pt x="3146386" y="850854"/>
                  <a:pt x="3149588" y="865850"/>
                </a:cubicBezTo>
                <a:cubicBezTo>
                  <a:pt x="3147986" y="869596"/>
                  <a:pt x="3146386" y="873345"/>
                  <a:pt x="3144784" y="880842"/>
                </a:cubicBezTo>
                <a:cubicBezTo>
                  <a:pt x="3146386" y="884591"/>
                  <a:pt x="3149588" y="892086"/>
                  <a:pt x="3151189" y="895835"/>
                </a:cubicBezTo>
                <a:lnTo>
                  <a:pt x="3151189" y="925823"/>
                </a:lnTo>
                <a:cubicBezTo>
                  <a:pt x="3149588" y="929568"/>
                  <a:pt x="3147986" y="933317"/>
                  <a:pt x="3146386" y="933317"/>
                </a:cubicBezTo>
                <a:cubicBezTo>
                  <a:pt x="3119164" y="933317"/>
                  <a:pt x="3091943" y="933317"/>
                  <a:pt x="3067925" y="933317"/>
                </a:cubicBezTo>
                <a:cubicBezTo>
                  <a:pt x="3064724" y="940815"/>
                  <a:pt x="3063122" y="944564"/>
                  <a:pt x="3059919" y="948310"/>
                </a:cubicBezTo>
                <a:lnTo>
                  <a:pt x="3035901" y="948310"/>
                </a:lnTo>
                <a:cubicBezTo>
                  <a:pt x="3035901" y="948310"/>
                  <a:pt x="3037502" y="944564"/>
                  <a:pt x="3037502" y="944564"/>
                </a:cubicBezTo>
                <a:cubicBezTo>
                  <a:pt x="3037502" y="940815"/>
                  <a:pt x="3035901" y="933317"/>
                  <a:pt x="3034301" y="933317"/>
                </a:cubicBezTo>
                <a:cubicBezTo>
                  <a:pt x="3032700" y="929568"/>
                  <a:pt x="3029496" y="929568"/>
                  <a:pt x="3026295" y="933317"/>
                </a:cubicBezTo>
                <a:cubicBezTo>
                  <a:pt x="3026295" y="937066"/>
                  <a:pt x="3026295" y="940815"/>
                  <a:pt x="3026295" y="944564"/>
                </a:cubicBezTo>
                <a:cubicBezTo>
                  <a:pt x="3029496" y="944564"/>
                  <a:pt x="3032700" y="948310"/>
                  <a:pt x="3035901" y="948310"/>
                </a:cubicBezTo>
                <a:lnTo>
                  <a:pt x="3031098" y="948310"/>
                </a:lnTo>
                <a:cubicBezTo>
                  <a:pt x="3032700" y="967051"/>
                  <a:pt x="3039104" y="970800"/>
                  <a:pt x="3042307" y="985792"/>
                </a:cubicBezTo>
                <a:cubicBezTo>
                  <a:pt x="3040706" y="989541"/>
                  <a:pt x="3040706" y="993290"/>
                  <a:pt x="3039104" y="993290"/>
                </a:cubicBezTo>
                <a:cubicBezTo>
                  <a:pt x="3021490" y="993290"/>
                  <a:pt x="3003877" y="993290"/>
                  <a:pt x="2984663" y="993290"/>
                </a:cubicBezTo>
                <a:cubicBezTo>
                  <a:pt x="2983062" y="1004533"/>
                  <a:pt x="2979859" y="1015780"/>
                  <a:pt x="2976657" y="1027023"/>
                </a:cubicBezTo>
                <a:cubicBezTo>
                  <a:pt x="2967050" y="1015780"/>
                  <a:pt x="2959044" y="1008282"/>
                  <a:pt x="2951038" y="997039"/>
                </a:cubicBezTo>
                <a:cubicBezTo>
                  <a:pt x="2943032" y="1008282"/>
                  <a:pt x="2933424" y="1015780"/>
                  <a:pt x="2923816" y="1027023"/>
                </a:cubicBezTo>
                <a:cubicBezTo>
                  <a:pt x="2920615" y="1012031"/>
                  <a:pt x="2919013" y="1000788"/>
                  <a:pt x="2917412" y="993290"/>
                </a:cubicBezTo>
                <a:lnTo>
                  <a:pt x="2911007" y="993290"/>
                </a:lnTo>
                <a:lnTo>
                  <a:pt x="2909406" y="1012031"/>
                </a:lnTo>
                <a:lnTo>
                  <a:pt x="2901400" y="993290"/>
                </a:lnTo>
                <a:cubicBezTo>
                  <a:pt x="2894995" y="993290"/>
                  <a:pt x="2888590" y="985792"/>
                  <a:pt x="2883786" y="1000788"/>
                </a:cubicBezTo>
                <a:cubicBezTo>
                  <a:pt x="2888590" y="1004533"/>
                  <a:pt x="2891792" y="1004533"/>
                  <a:pt x="2894995" y="1008282"/>
                </a:cubicBezTo>
                <a:cubicBezTo>
                  <a:pt x="2898197" y="1012031"/>
                  <a:pt x="2901400" y="1023275"/>
                  <a:pt x="2906203" y="1019529"/>
                </a:cubicBezTo>
                <a:lnTo>
                  <a:pt x="2908948" y="1017387"/>
                </a:lnTo>
                <a:lnTo>
                  <a:pt x="2907804" y="1030772"/>
                </a:lnTo>
                <a:cubicBezTo>
                  <a:pt x="2906203" y="1038270"/>
                  <a:pt x="2903001" y="1045765"/>
                  <a:pt x="2899798" y="1053262"/>
                </a:cubicBezTo>
                <a:cubicBezTo>
                  <a:pt x="2894995" y="1053262"/>
                  <a:pt x="2890191" y="1057011"/>
                  <a:pt x="2883786" y="1057011"/>
                </a:cubicBezTo>
                <a:lnTo>
                  <a:pt x="2881334" y="1062752"/>
                </a:lnTo>
                <a:lnTo>
                  <a:pt x="2877182" y="1054197"/>
                </a:lnTo>
                <a:cubicBezTo>
                  <a:pt x="2874579" y="1055135"/>
                  <a:pt x="2871778" y="1057008"/>
                  <a:pt x="2870977" y="1049514"/>
                </a:cubicBezTo>
                <a:cubicBezTo>
                  <a:pt x="2869376" y="1042016"/>
                  <a:pt x="2867774" y="1030772"/>
                  <a:pt x="2867774" y="1023275"/>
                </a:cubicBezTo>
                <a:cubicBezTo>
                  <a:pt x="2861370" y="1027023"/>
                  <a:pt x="2856566" y="1019529"/>
                  <a:pt x="2850160" y="1030772"/>
                </a:cubicBezTo>
                <a:cubicBezTo>
                  <a:pt x="2850160" y="1042016"/>
                  <a:pt x="2850160" y="1053262"/>
                  <a:pt x="2851762" y="1064506"/>
                </a:cubicBezTo>
                <a:cubicBezTo>
                  <a:pt x="2851762" y="1068255"/>
                  <a:pt x="2853364" y="1068255"/>
                  <a:pt x="2853364" y="1068255"/>
                </a:cubicBezTo>
                <a:cubicBezTo>
                  <a:pt x="2862971" y="1068255"/>
                  <a:pt x="2870977" y="1068255"/>
                  <a:pt x="2880584" y="1068255"/>
                </a:cubicBezTo>
                <a:lnTo>
                  <a:pt x="2880584" y="1124479"/>
                </a:lnTo>
                <a:cubicBezTo>
                  <a:pt x="2878983" y="1131976"/>
                  <a:pt x="2875780" y="1135725"/>
                  <a:pt x="2874179" y="1139471"/>
                </a:cubicBezTo>
                <a:cubicBezTo>
                  <a:pt x="2877382" y="1146969"/>
                  <a:pt x="2880584" y="1154466"/>
                  <a:pt x="2883786" y="1161961"/>
                </a:cubicBezTo>
                <a:cubicBezTo>
                  <a:pt x="2885388" y="1158212"/>
                  <a:pt x="2888590" y="1150718"/>
                  <a:pt x="2890191" y="1146969"/>
                </a:cubicBezTo>
                <a:cubicBezTo>
                  <a:pt x="2894995" y="1146969"/>
                  <a:pt x="2901400" y="1146969"/>
                  <a:pt x="2906203" y="1146969"/>
                </a:cubicBezTo>
                <a:cubicBezTo>
                  <a:pt x="2907804" y="1154466"/>
                  <a:pt x="2909406" y="1161961"/>
                  <a:pt x="2912609" y="1161961"/>
                </a:cubicBezTo>
                <a:cubicBezTo>
                  <a:pt x="2917412" y="1161961"/>
                  <a:pt x="2923816" y="1165710"/>
                  <a:pt x="2927019" y="1154466"/>
                </a:cubicBezTo>
                <a:cubicBezTo>
                  <a:pt x="2920615" y="1139471"/>
                  <a:pt x="2914209" y="1146969"/>
                  <a:pt x="2906203" y="1146969"/>
                </a:cubicBezTo>
                <a:lnTo>
                  <a:pt x="2911376" y="1124766"/>
                </a:lnTo>
                <a:lnTo>
                  <a:pt x="2911007" y="1124479"/>
                </a:lnTo>
                <a:lnTo>
                  <a:pt x="2911966" y="1122233"/>
                </a:lnTo>
                <a:lnTo>
                  <a:pt x="2915810" y="1105737"/>
                </a:lnTo>
                <a:cubicBezTo>
                  <a:pt x="2917412" y="1105737"/>
                  <a:pt x="2922215" y="1101989"/>
                  <a:pt x="2925418" y="1098243"/>
                </a:cubicBezTo>
                <a:cubicBezTo>
                  <a:pt x="2925418" y="1086996"/>
                  <a:pt x="2927019" y="1075753"/>
                  <a:pt x="2927019" y="1060757"/>
                </a:cubicBezTo>
                <a:cubicBezTo>
                  <a:pt x="2931822" y="1049514"/>
                  <a:pt x="2938227" y="1057011"/>
                  <a:pt x="2943032" y="1053262"/>
                </a:cubicBezTo>
                <a:cubicBezTo>
                  <a:pt x="2946234" y="1057011"/>
                  <a:pt x="2947834" y="1064506"/>
                  <a:pt x="2951038" y="1068255"/>
                </a:cubicBezTo>
                <a:lnTo>
                  <a:pt x="2965448" y="1068255"/>
                </a:lnTo>
                <a:cubicBezTo>
                  <a:pt x="2967050" y="1075753"/>
                  <a:pt x="2967050" y="1079498"/>
                  <a:pt x="2968651" y="1090745"/>
                </a:cubicBezTo>
                <a:cubicBezTo>
                  <a:pt x="2960645" y="1105737"/>
                  <a:pt x="2952639" y="1120730"/>
                  <a:pt x="2947834" y="1131976"/>
                </a:cubicBezTo>
                <a:lnTo>
                  <a:pt x="2947834" y="1154466"/>
                </a:lnTo>
                <a:cubicBezTo>
                  <a:pt x="2952639" y="1165710"/>
                  <a:pt x="2959044" y="1161961"/>
                  <a:pt x="2963846" y="1161961"/>
                </a:cubicBezTo>
                <a:cubicBezTo>
                  <a:pt x="2968651" y="1161961"/>
                  <a:pt x="2973454" y="1161961"/>
                  <a:pt x="2976657" y="1161961"/>
                </a:cubicBezTo>
                <a:lnTo>
                  <a:pt x="2992669" y="1161961"/>
                </a:lnTo>
                <a:cubicBezTo>
                  <a:pt x="2994271" y="1139471"/>
                  <a:pt x="2987865" y="1150718"/>
                  <a:pt x="2981460" y="1131976"/>
                </a:cubicBezTo>
                <a:cubicBezTo>
                  <a:pt x="2983062" y="1139471"/>
                  <a:pt x="2981460" y="1128228"/>
                  <a:pt x="2979859" y="1120730"/>
                </a:cubicBezTo>
                <a:cubicBezTo>
                  <a:pt x="2979859" y="1116984"/>
                  <a:pt x="2976657" y="1116984"/>
                  <a:pt x="2975056" y="1113235"/>
                </a:cubicBezTo>
                <a:lnTo>
                  <a:pt x="2975056" y="1060757"/>
                </a:lnTo>
                <a:cubicBezTo>
                  <a:pt x="2973454" y="1057011"/>
                  <a:pt x="2970252" y="1049514"/>
                  <a:pt x="2967050" y="1042016"/>
                </a:cubicBezTo>
                <a:cubicBezTo>
                  <a:pt x="2971853" y="1038270"/>
                  <a:pt x="2975056" y="1038270"/>
                  <a:pt x="2979859" y="1038270"/>
                </a:cubicBezTo>
                <a:cubicBezTo>
                  <a:pt x="2981460" y="1049514"/>
                  <a:pt x="2981460" y="1057011"/>
                  <a:pt x="2981460" y="1064506"/>
                </a:cubicBezTo>
                <a:cubicBezTo>
                  <a:pt x="2986264" y="1075753"/>
                  <a:pt x="2992669" y="1086996"/>
                  <a:pt x="2997472" y="1101989"/>
                </a:cubicBezTo>
                <a:cubicBezTo>
                  <a:pt x="3000675" y="1101989"/>
                  <a:pt x="3003877" y="1105737"/>
                  <a:pt x="3008681" y="1105737"/>
                </a:cubicBezTo>
                <a:lnTo>
                  <a:pt x="3008681" y="1154466"/>
                </a:lnTo>
                <a:cubicBezTo>
                  <a:pt x="3013484" y="1165710"/>
                  <a:pt x="3016687" y="1173208"/>
                  <a:pt x="3018289" y="1180702"/>
                </a:cubicBezTo>
                <a:lnTo>
                  <a:pt x="3032700" y="1180702"/>
                </a:lnTo>
                <a:cubicBezTo>
                  <a:pt x="3040706" y="1165710"/>
                  <a:pt x="3032700" y="1143220"/>
                  <a:pt x="3037502" y="1124479"/>
                </a:cubicBezTo>
                <a:cubicBezTo>
                  <a:pt x="3039104" y="1124479"/>
                  <a:pt x="3040706" y="1120730"/>
                  <a:pt x="3043907" y="1120730"/>
                </a:cubicBezTo>
                <a:lnTo>
                  <a:pt x="3043907" y="1158212"/>
                </a:lnTo>
                <a:cubicBezTo>
                  <a:pt x="3045508" y="1161961"/>
                  <a:pt x="3048712" y="1169459"/>
                  <a:pt x="3050313" y="1176954"/>
                </a:cubicBezTo>
                <a:cubicBezTo>
                  <a:pt x="3045508" y="1188200"/>
                  <a:pt x="3040706" y="1195695"/>
                  <a:pt x="3034301" y="1206941"/>
                </a:cubicBezTo>
                <a:cubicBezTo>
                  <a:pt x="3035901" y="1214439"/>
                  <a:pt x="3039104" y="1221934"/>
                  <a:pt x="3040706" y="1233180"/>
                </a:cubicBezTo>
                <a:cubicBezTo>
                  <a:pt x="3042307" y="1240675"/>
                  <a:pt x="3043907" y="1251922"/>
                  <a:pt x="3045508" y="1259416"/>
                </a:cubicBezTo>
                <a:cubicBezTo>
                  <a:pt x="3051913" y="1263165"/>
                  <a:pt x="3053514" y="1263165"/>
                  <a:pt x="3056718" y="1248173"/>
                </a:cubicBezTo>
                <a:cubicBezTo>
                  <a:pt x="3058319" y="1248173"/>
                  <a:pt x="3061522" y="1244424"/>
                  <a:pt x="3061522" y="1244424"/>
                </a:cubicBezTo>
                <a:cubicBezTo>
                  <a:pt x="3063122" y="1236926"/>
                  <a:pt x="3059919" y="1233180"/>
                  <a:pt x="3056718" y="1233180"/>
                </a:cubicBezTo>
                <a:cubicBezTo>
                  <a:pt x="3056718" y="1218185"/>
                  <a:pt x="3064724" y="1214439"/>
                  <a:pt x="3066325" y="1199444"/>
                </a:cubicBezTo>
                <a:cubicBezTo>
                  <a:pt x="3071128" y="1210690"/>
                  <a:pt x="3075931" y="1221934"/>
                  <a:pt x="3080736" y="1233180"/>
                </a:cubicBezTo>
                <a:lnTo>
                  <a:pt x="3095146" y="1233180"/>
                </a:lnTo>
                <a:cubicBezTo>
                  <a:pt x="3095146" y="1240675"/>
                  <a:pt x="3096748" y="1251922"/>
                  <a:pt x="3096748" y="1259416"/>
                </a:cubicBezTo>
                <a:cubicBezTo>
                  <a:pt x="3077534" y="1266914"/>
                  <a:pt x="3063122" y="1281906"/>
                  <a:pt x="3051913" y="1311891"/>
                </a:cubicBezTo>
                <a:cubicBezTo>
                  <a:pt x="3043907" y="1304397"/>
                  <a:pt x="3039104" y="1296899"/>
                  <a:pt x="3034301" y="1293150"/>
                </a:cubicBezTo>
                <a:cubicBezTo>
                  <a:pt x="3023092" y="1311891"/>
                  <a:pt x="3035901" y="1341879"/>
                  <a:pt x="3026295" y="1356871"/>
                </a:cubicBezTo>
                <a:cubicBezTo>
                  <a:pt x="3023092" y="1349374"/>
                  <a:pt x="3019889" y="1341879"/>
                  <a:pt x="3016687" y="1334381"/>
                </a:cubicBezTo>
                <a:cubicBezTo>
                  <a:pt x="3019889" y="1323138"/>
                  <a:pt x="3026295" y="1319389"/>
                  <a:pt x="3021490" y="1296899"/>
                </a:cubicBezTo>
                <a:cubicBezTo>
                  <a:pt x="3013484" y="1289404"/>
                  <a:pt x="3003877" y="1296899"/>
                  <a:pt x="2992669" y="1293150"/>
                </a:cubicBezTo>
                <a:cubicBezTo>
                  <a:pt x="2989466" y="1300648"/>
                  <a:pt x="2986264" y="1308145"/>
                  <a:pt x="2983062" y="1311891"/>
                </a:cubicBezTo>
                <a:cubicBezTo>
                  <a:pt x="2981460" y="1341879"/>
                  <a:pt x="2992669" y="1345628"/>
                  <a:pt x="2994271" y="1364369"/>
                </a:cubicBezTo>
                <a:cubicBezTo>
                  <a:pt x="2992669" y="1368115"/>
                  <a:pt x="2989466" y="1375613"/>
                  <a:pt x="2987865" y="1383110"/>
                </a:cubicBezTo>
                <a:cubicBezTo>
                  <a:pt x="2975056" y="1401852"/>
                  <a:pt x="2965448" y="1360620"/>
                  <a:pt x="2949436" y="1375613"/>
                </a:cubicBezTo>
                <a:cubicBezTo>
                  <a:pt x="2949436" y="1375613"/>
                  <a:pt x="2946234" y="1379362"/>
                  <a:pt x="2941430" y="1386856"/>
                </a:cubicBezTo>
                <a:cubicBezTo>
                  <a:pt x="2938227" y="1379362"/>
                  <a:pt x="2935025" y="1375613"/>
                  <a:pt x="2930221" y="1368115"/>
                </a:cubicBezTo>
                <a:lnTo>
                  <a:pt x="2911007" y="1368115"/>
                </a:lnTo>
                <a:cubicBezTo>
                  <a:pt x="2907804" y="1375613"/>
                  <a:pt x="2904603" y="1379362"/>
                  <a:pt x="2903001" y="1383110"/>
                </a:cubicBezTo>
                <a:cubicBezTo>
                  <a:pt x="2893394" y="1383110"/>
                  <a:pt x="2891792" y="1356871"/>
                  <a:pt x="2882185" y="1371864"/>
                </a:cubicBezTo>
                <a:cubicBezTo>
                  <a:pt x="2882185" y="1375613"/>
                  <a:pt x="2880584" y="1383110"/>
                  <a:pt x="2880584" y="1390605"/>
                </a:cubicBezTo>
                <a:cubicBezTo>
                  <a:pt x="2883786" y="1398103"/>
                  <a:pt x="2886989" y="1405598"/>
                  <a:pt x="2891792" y="1413095"/>
                </a:cubicBezTo>
                <a:cubicBezTo>
                  <a:pt x="2901400" y="1424339"/>
                  <a:pt x="2907804" y="1401852"/>
                  <a:pt x="2917412" y="1398103"/>
                </a:cubicBezTo>
                <a:cubicBezTo>
                  <a:pt x="2920615" y="1405598"/>
                  <a:pt x="2922215" y="1409346"/>
                  <a:pt x="2925418" y="1413095"/>
                </a:cubicBezTo>
                <a:cubicBezTo>
                  <a:pt x="2927019" y="1409346"/>
                  <a:pt x="2930221" y="1401852"/>
                  <a:pt x="2931822" y="1398103"/>
                </a:cubicBezTo>
                <a:cubicBezTo>
                  <a:pt x="2941430" y="1394354"/>
                  <a:pt x="2946234" y="1428088"/>
                  <a:pt x="2960645" y="1409346"/>
                </a:cubicBezTo>
                <a:cubicBezTo>
                  <a:pt x="2959044" y="1409346"/>
                  <a:pt x="2962246" y="1405598"/>
                  <a:pt x="2965448" y="1401852"/>
                </a:cubicBezTo>
                <a:cubicBezTo>
                  <a:pt x="2968651" y="1405598"/>
                  <a:pt x="2971853" y="1409346"/>
                  <a:pt x="2976657" y="1416844"/>
                </a:cubicBezTo>
                <a:cubicBezTo>
                  <a:pt x="2979859" y="1413095"/>
                  <a:pt x="2983062" y="1405598"/>
                  <a:pt x="2987865" y="1398103"/>
                </a:cubicBezTo>
                <a:cubicBezTo>
                  <a:pt x="2989466" y="1405598"/>
                  <a:pt x="2992669" y="1413095"/>
                  <a:pt x="2995871" y="1420593"/>
                </a:cubicBezTo>
                <a:cubicBezTo>
                  <a:pt x="2992669" y="1424339"/>
                  <a:pt x="2989466" y="1428088"/>
                  <a:pt x="2984663" y="1431836"/>
                </a:cubicBezTo>
                <a:cubicBezTo>
                  <a:pt x="2986264" y="1443080"/>
                  <a:pt x="2991068" y="1439334"/>
                  <a:pt x="2994271" y="1443080"/>
                </a:cubicBezTo>
                <a:cubicBezTo>
                  <a:pt x="2997472" y="1446829"/>
                  <a:pt x="2999074" y="1450578"/>
                  <a:pt x="3000675" y="1454327"/>
                </a:cubicBezTo>
                <a:cubicBezTo>
                  <a:pt x="3002277" y="1450578"/>
                  <a:pt x="3003877" y="1446829"/>
                  <a:pt x="3007080" y="1439334"/>
                </a:cubicBezTo>
                <a:cubicBezTo>
                  <a:pt x="3008681" y="1443080"/>
                  <a:pt x="3011883" y="1446829"/>
                  <a:pt x="3015086" y="1454327"/>
                </a:cubicBezTo>
                <a:lnTo>
                  <a:pt x="3047110" y="1454327"/>
                </a:lnTo>
                <a:cubicBezTo>
                  <a:pt x="3042307" y="1458075"/>
                  <a:pt x="3018289" y="1473068"/>
                  <a:pt x="3016687" y="1473068"/>
                </a:cubicBezTo>
                <a:cubicBezTo>
                  <a:pt x="3021490" y="1480563"/>
                  <a:pt x="3026295" y="1484311"/>
                  <a:pt x="3031098" y="1488060"/>
                </a:cubicBezTo>
                <a:cubicBezTo>
                  <a:pt x="3026295" y="1506802"/>
                  <a:pt x="3016687" y="1488060"/>
                  <a:pt x="3010283" y="1506802"/>
                </a:cubicBezTo>
                <a:cubicBezTo>
                  <a:pt x="3021490" y="1514299"/>
                  <a:pt x="3032700" y="1510550"/>
                  <a:pt x="3043907" y="1510550"/>
                </a:cubicBezTo>
                <a:cubicBezTo>
                  <a:pt x="3053514" y="1510550"/>
                  <a:pt x="3063122" y="1506802"/>
                  <a:pt x="3075931" y="1518048"/>
                </a:cubicBezTo>
                <a:cubicBezTo>
                  <a:pt x="3061522" y="1529292"/>
                  <a:pt x="3051913" y="1521794"/>
                  <a:pt x="3042307" y="1525543"/>
                </a:cubicBezTo>
                <a:cubicBezTo>
                  <a:pt x="3037502" y="1533040"/>
                  <a:pt x="3034301" y="1540535"/>
                  <a:pt x="3029496" y="1548033"/>
                </a:cubicBezTo>
                <a:cubicBezTo>
                  <a:pt x="3042307" y="1566774"/>
                  <a:pt x="3053514" y="1548033"/>
                  <a:pt x="3064724" y="1563025"/>
                </a:cubicBezTo>
                <a:cubicBezTo>
                  <a:pt x="3063122" y="1570523"/>
                  <a:pt x="3061522" y="1574272"/>
                  <a:pt x="3058319" y="1581767"/>
                </a:cubicBezTo>
                <a:cubicBezTo>
                  <a:pt x="3063122" y="1585515"/>
                  <a:pt x="3067925" y="1593013"/>
                  <a:pt x="3071128" y="1596759"/>
                </a:cubicBezTo>
                <a:lnTo>
                  <a:pt x="3071128" y="1611754"/>
                </a:lnTo>
                <a:cubicBezTo>
                  <a:pt x="3066325" y="1619249"/>
                  <a:pt x="3059919" y="1622998"/>
                  <a:pt x="3051913" y="1634245"/>
                </a:cubicBezTo>
                <a:lnTo>
                  <a:pt x="3050313" y="1634245"/>
                </a:lnTo>
                <a:cubicBezTo>
                  <a:pt x="3047110" y="1637990"/>
                  <a:pt x="3045508" y="1645488"/>
                  <a:pt x="3042307" y="1649237"/>
                </a:cubicBezTo>
                <a:lnTo>
                  <a:pt x="2975056" y="1649237"/>
                </a:lnTo>
                <a:cubicBezTo>
                  <a:pt x="2971853" y="1652986"/>
                  <a:pt x="2970252" y="1660480"/>
                  <a:pt x="2967050" y="1664229"/>
                </a:cubicBezTo>
                <a:lnTo>
                  <a:pt x="2826142" y="1664229"/>
                </a:lnTo>
                <a:cubicBezTo>
                  <a:pt x="2824542" y="1667978"/>
                  <a:pt x="2822940" y="1671727"/>
                  <a:pt x="2819738" y="1679222"/>
                </a:cubicBezTo>
                <a:cubicBezTo>
                  <a:pt x="2800524" y="1682971"/>
                  <a:pt x="2779708" y="1679222"/>
                  <a:pt x="2757291" y="1679222"/>
                </a:cubicBezTo>
                <a:cubicBezTo>
                  <a:pt x="2755690" y="1682971"/>
                  <a:pt x="2754088" y="1686719"/>
                  <a:pt x="2750885" y="1694214"/>
                </a:cubicBezTo>
                <a:lnTo>
                  <a:pt x="2608378" y="1694214"/>
                </a:lnTo>
                <a:cubicBezTo>
                  <a:pt x="2605175" y="1701712"/>
                  <a:pt x="2603573" y="1705461"/>
                  <a:pt x="2601973" y="1709210"/>
                </a:cubicBezTo>
                <a:lnTo>
                  <a:pt x="2358588" y="1709210"/>
                </a:lnTo>
                <a:cubicBezTo>
                  <a:pt x="2355386" y="1716704"/>
                  <a:pt x="2353784" y="1720453"/>
                  <a:pt x="2352184" y="1724202"/>
                </a:cubicBezTo>
                <a:lnTo>
                  <a:pt x="1614024" y="1724202"/>
                </a:lnTo>
                <a:cubicBezTo>
                  <a:pt x="1610821" y="1731697"/>
                  <a:pt x="1609219" y="1735445"/>
                  <a:pt x="1607619" y="1739194"/>
                </a:cubicBezTo>
                <a:lnTo>
                  <a:pt x="1391455" y="1739194"/>
                </a:lnTo>
                <a:cubicBezTo>
                  <a:pt x="1389853" y="1735445"/>
                  <a:pt x="1386650" y="1731697"/>
                  <a:pt x="1385050" y="1724202"/>
                </a:cubicBezTo>
                <a:cubicBezTo>
                  <a:pt x="1381847" y="1727951"/>
                  <a:pt x="1378644" y="1735445"/>
                  <a:pt x="1375442" y="1742943"/>
                </a:cubicBezTo>
                <a:cubicBezTo>
                  <a:pt x="1370638" y="1735445"/>
                  <a:pt x="1367436" y="1731697"/>
                  <a:pt x="1364235" y="1724202"/>
                </a:cubicBezTo>
                <a:lnTo>
                  <a:pt x="712540" y="1724202"/>
                </a:lnTo>
                <a:cubicBezTo>
                  <a:pt x="710939" y="1720453"/>
                  <a:pt x="709338" y="1716704"/>
                  <a:pt x="706135" y="1709210"/>
                </a:cubicBezTo>
                <a:lnTo>
                  <a:pt x="597252" y="1709210"/>
                </a:lnTo>
                <a:cubicBezTo>
                  <a:pt x="594050" y="1701712"/>
                  <a:pt x="592449" y="1697963"/>
                  <a:pt x="590847" y="1694214"/>
                </a:cubicBezTo>
                <a:lnTo>
                  <a:pt x="550817" y="1694214"/>
                </a:lnTo>
                <a:cubicBezTo>
                  <a:pt x="547615" y="1686719"/>
                  <a:pt x="546014" y="1682971"/>
                  <a:pt x="544412" y="1679222"/>
                </a:cubicBezTo>
                <a:lnTo>
                  <a:pt x="496376" y="1679222"/>
                </a:lnTo>
                <a:cubicBezTo>
                  <a:pt x="491573" y="1664229"/>
                  <a:pt x="485167" y="1645488"/>
                  <a:pt x="478763" y="1630496"/>
                </a:cubicBezTo>
                <a:lnTo>
                  <a:pt x="448340" y="1630496"/>
                </a:lnTo>
                <a:cubicBezTo>
                  <a:pt x="440334" y="1611754"/>
                  <a:pt x="446738" y="1604257"/>
                  <a:pt x="451543" y="1593013"/>
                </a:cubicBezTo>
                <a:lnTo>
                  <a:pt x="451543" y="1563025"/>
                </a:lnTo>
                <a:cubicBezTo>
                  <a:pt x="459549" y="1548033"/>
                  <a:pt x="464352" y="1518048"/>
                  <a:pt x="477161" y="1521794"/>
                </a:cubicBezTo>
                <a:cubicBezTo>
                  <a:pt x="475561" y="1506802"/>
                  <a:pt x="470757" y="1495558"/>
                  <a:pt x="467555" y="1491809"/>
                </a:cubicBezTo>
                <a:cubicBezTo>
                  <a:pt x="461149" y="1488060"/>
                  <a:pt x="457947" y="1484311"/>
                  <a:pt x="457947" y="1469319"/>
                </a:cubicBezTo>
                <a:cubicBezTo>
                  <a:pt x="457947" y="1458075"/>
                  <a:pt x="451543" y="1450578"/>
                  <a:pt x="448340" y="1443080"/>
                </a:cubicBezTo>
                <a:cubicBezTo>
                  <a:pt x="435531" y="1439334"/>
                  <a:pt x="440334" y="1461821"/>
                  <a:pt x="433929" y="1473068"/>
                </a:cubicBezTo>
                <a:cubicBezTo>
                  <a:pt x="432328" y="1469319"/>
                  <a:pt x="429125" y="1465570"/>
                  <a:pt x="425923" y="1458075"/>
                </a:cubicBezTo>
                <a:lnTo>
                  <a:pt x="408310" y="1458075"/>
                </a:lnTo>
                <a:cubicBezTo>
                  <a:pt x="405107" y="1461821"/>
                  <a:pt x="403505" y="1476817"/>
                  <a:pt x="397101" y="1473068"/>
                </a:cubicBezTo>
                <a:cubicBezTo>
                  <a:pt x="397101" y="1469319"/>
                  <a:pt x="395499" y="1461821"/>
                  <a:pt x="395499" y="1461821"/>
                </a:cubicBezTo>
                <a:cubicBezTo>
                  <a:pt x="390696" y="1458075"/>
                  <a:pt x="390696" y="1465570"/>
                  <a:pt x="390696" y="1473068"/>
                </a:cubicBezTo>
                <a:cubicBezTo>
                  <a:pt x="385893" y="1473068"/>
                  <a:pt x="384292" y="1476817"/>
                  <a:pt x="384292" y="1484311"/>
                </a:cubicBezTo>
                <a:cubicBezTo>
                  <a:pt x="384292" y="1495558"/>
                  <a:pt x="384292" y="1503053"/>
                  <a:pt x="390696" y="1503053"/>
                </a:cubicBezTo>
                <a:cubicBezTo>
                  <a:pt x="390696" y="1506802"/>
                  <a:pt x="392298" y="1514299"/>
                  <a:pt x="392298" y="1514299"/>
                </a:cubicBezTo>
                <a:lnTo>
                  <a:pt x="392298" y="1491809"/>
                </a:lnTo>
                <a:lnTo>
                  <a:pt x="398702" y="1491809"/>
                </a:lnTo>
                <a:lnTo>
                  <a:pt x="398702" y="1510550"/>
                </a:lnTo>
                <a:lnTo>
                  <a:pt x="395038" y="1516982"/>
                </a:lnTo>
                <a:lnTo>
                  <a:pt x="405707" y="1527419"/>
                </a:lnTo>
                <a:cubicBezTo>
                  <a:pt x="410311" y="1533040"/>
                  <a:pt x="415514" y="1536789"/>
                  <a:pt x="422720" y="1529292"/>
                </a:cubicBezTo>
                <a:cubicBezTo>
                  <a:pt x="422720" y="1529292"/>
                  <a:pt x="427525" y="1518048"/>
                  <a:pt x="430726" y="1510550"/>
                </a:cubicBezTo>
                <a:cubicBezTo>
                  <a:pt x="427525" y="1503053"/>
                  <a:pt x="425923" y="1495558"/>
                  <a:pt x="422720" y="1488060"/>
                </a:cubicBezTo>
                <a:cubicBezTo>
                  <a:pt x="427525" y="1484311"/>
                  <a:pt x="430726" y="1484311"/>
                  <a:pt x="432328" y="1484311"/>
                </a:cubicBezTo>
                <a:cubicBezTo>
                  <a:pt x="440334" y="1499304"/>
                  <a:pt x="432328" y="1518048"/>
                  <a:pt x="435531" y="1536789"/>
                </a:cubicBezTo>
                <a:cubicBezTo>
                  <a:pt x="437131" y="1544284"/>
                  <a:pt x="440334" y="1551782"/>
                  <a:pt x="441935" y="1563025"/>
                </a:cubicBezTo>
                <a:lnTo>
                  <a:pt x="425923" y="1563025"/>
                </a:lnTo>
                <a:cubicBezTo>
                  <a:pt x="413113" y="1589264"/>
                  <a:pt x="432328" y="1596759"/>
                  <a:pt x="427525" y="1619249"/>
                </a:cubicBezTo>
                <a:cubicBezTo>
                  <a:pt x="419519" y="1630496"/>
                  <a:pt x="419519" y="1630496"/>
                  <a:pt x="411513" y="1615500"/>
                </a:cubicBezTo>
                <a:cubicBezTo>
                  <a:pt x="408310" y="1619249"/>
                  <a:pt x="405107" y="1622998"/>
                  <a:pt x="400304" y="1630496"/>
                </a:cubicBezTo>
                <a:cubicBezTo>
                  <a:pt x="397101" y="1626747"/>
                  <a:pt x="392298" y="1619249"/>
                  <a:pt x="385893" y="1611754"/>
                </a:cubicBezTo>
                <a:cubicBezTo>
                  <a:pt x="382690" y="1615500"/>
                  <a:pt x="379487" y="1622998"/>
                  <a:pt x="374684" y="1626747"/>
                </a:cubicBezTo>
                <a:cubicBezTo>
                  <a:pt x="373083" y="1622998"/>
                  <a:pt x="371481" y="1615500"/>
                  <a:pt x="371481" y="1611754"/>
                </a:cubicBezTo>
                <a:cubicBezTo>
                  <a:pt x="373083" y="1596759"/>
                  <a:pt x="377887" y="1585515"/>
                  <a:pt x="384292" y="1581767"/>
                </a:cubicBezTo>
                <a:cubicBezTo>
                  <a:pt x="385893" y="1593013"/>
                  <a:pt x="384292" y="1604257"/>
                  <a:pt x="390696" y="1593013"/>
                </a:cubicBezTo>
                <a:cubicBezTo>
                  <a:pt x="389095" y="1589264"/>
                  <a:pt x="387493" y="1585515"/>
                  <a:pt x="384292" y="1581767"/>
                </a:cubicBezTo>
                <a:cubicBezTo>
                  <a:pt x="387493" y="1559276"/>
                  <a:pt x="377887" y="1544284"/>
                  <a:pt x="374684" y="1521794"/>
                </a:cubicBezTo>
                <a:cubicBezTo>
                  <a:pt x="373083" y="1514299"/>
                  <a:pt x="371481" y="1503053"/>
                  <a:pt x="368279" y="1491809"/>
                </a:cubicBezTo>
                <a:cubicBezTo>
                  <a:pt x="366678" y="1491809"/>
                  <a:pt x="361875" y="1488060"/>
                  <a:pt x="358672" y="1484311"/>
                </a:cubicBezTo>
                <a:cubicBezTo>
                  <a:pt x="355469" y="1476817"/>
                  <a:pt x="352267" y="1473068"/>
                  <a:pt x="347463" y="1473068"/>
                </a:cubicBezTo>
                <a:cubicBezTo>
                  <a:pt x="341058" y="1458075"/>
                  <a:pt x="334654" y="1443080"/>
                  <a:pt x="328249" y="1428088"/>
                </a:cubicBezTo>
                <a:cubicBezTo>
                  <a:pt x="326648" y="1431836"/>
                  <a:pt x="323445" y="1435585"/>
                  <a:pt x="321843" y="1439334"/>
                </a:cubicBezTo>
                <a:cubicBezTo>
                  <a:pt x="313837" y="1443080"/>
                  <a:pt x="307433" y="1446829"/>
                  <a:pt x="301028" y="1428088"/>
                </a:cubicBezTo>
                <a:lnTo>
                  <a:pt x="280212" y="1428088"/>
                </a:lnTo>
                <a:cubicBezTo>
                  <a:pt x="278611" y="1431836"/>
                  <a:pt x="275409" y="1435585"/>
                  <a:pt x="272206" y="1443080"/>
                </a:cubicBezTo>
                <a:cubicBezTo>
                  <a:pt x="269004" y="1435585"/>
                  <a:pt x="267402" y="1428088"/>
                  <a:pt x="262599" y="1416844"/>
                </a:cubicBezTo>
                <a:lnTo>
                  <a:pt x="262599" y="1386856"/>
                </a:lnTo>
                <a:cubicBezTo>
                  <a:pt x="257795" y="1379362"/>
                  <a:pt x="252992" y="1371864"/>
                  <a:pt x="248187" y="1364369"/>
                </a:cubicBezTo>
                <a:lnTo>
                  <a:pt x="248187" y="1334381"/>
                </a:lnTo>
                <a:cubicBezTo>
                  <a:pt x="241783" y="1323138"/>
                  <a:pt x="233777" y="1308145"/>
                  <a:pt x="227372" y="1293150"/>
                </a:cubicBezTo>
                <a:cubicBezTo>
                  <a:pt x="228974" y="1281906"/>
                  <a:pt x="230574" y="1274409"/>
                  <a:pt x="230574" y="1266914"/>
                </a:cubicBezTo>
                <a:cubicBezTo>
                  <a:pt x="233777" y="1274409"/>
                  <a:pt x="235378" y="1278158"/>
                  <a:pt x="238580" y="1281906"/>
                </a:cubicBezTo>
                <a:cubicBezTo>
                  <a:pt x="240181" y="1278158"/>
                  <a:pt x="243384" y="1270663"/>
                  <a:pt x="244986" y="1266914"/>
                </a:cubicBezTo>
                <a:cubicBezTo>
                  <a:pt x="248187" y="1274409"/>
                  <a:pt x="251390" y="1281906"/>
                  <a:pt x="254593" y="1289404"/>
                </a:cubicBezTo>
                <a:lnTo>
                  <a:pt x="254593" y="1304397"/>
                </a:lnTo>
                <a:cubicBezTo>
                  <a:pt x="259396" y="1315640"/>
                  <a:pt x="265801" y="1330632"/>
                  <a:pt x="270605" y="1341879"/>
                </a:cubicBezTo>
                <a:cubicBezTo>
                  <a:pt x="273807" y="1338130"/>
                  <a:pt x="275409" y="1323138"/>
                  <a:pt x="280212" y="1326887"/>
                </a:cubicBezTo>
                <a:cubicBezTo>
                  <a:pt x="280212" y="1341879"/>
                  <a:pt x="286618" y="1345628"/>
                  <a:pt x="289819" y="1356871"/>
                </a:cubicBezTo>
                <a:cubicBezTo>
                  <a:pt x="291421" y="1360620"/>
                  <a:pt x="296224" y="1356871"/>
                  <a:pt x="297825" y="1356871"/>
                </a:cubicBezTo>
                <a:lnTo>
                  <a:pt x="295740" y="1320241"/>
                </a:lnTo>
                <a:lnTo>
                  <a:pt x="289819" y="1330632"/>
                </a:lnTo>
                <a:lnTo>
                  <a:pt x="289819" y="1300648"/>
                </a:lnTo>
                <a:lnTo>
                  <a:pt x="295584" y="1317519"/>
                </a:lnTo>
                <a:lnTo>
                  <a:pt x="294624" y="1300648"/>
                </a:lnTo>
                <a:cubicBezTo>
                  <a:pt x="299427" y="1289404"/>
                  <a:pt x="305831" y="1296899"/>
                  <a:pt x="310636" y="1296899"/>
                </a:cubicBezTo>
                <a:cubicBezTo>
                  <a:pt x="315439" y="1278158"/>
                  <a:pt x="317040" y="1251922"/>
                  <a:pt x="331451" y="1244424"/>
                </a:cubicBezTo>
                <a:cubicBezTo>
                  <a:pt x="323445" y="1236926"/>
                  <a:pt x="320243" y="1236926"/>
                  <a:pt x="315439" y="1233180"/>
                </a:cubicBezTo>
                <a:cubicBezTo>
                  <a:pt x="313837" y="1225683"/>
                  <a:pt x="312237" y="1214439"/>
                  <a:pt x="310636" y="1206941"/>
                </a:cubicBezTo>
                <a:cubicBezTo>
                  <a:pt x="309034" y="1210690"/>
                  <a:pt x="305831" y="1214439"/>
                  <a:pt x="305831" y="1214439"/>
                </a:cubicBezTo>
                <a:cubicBezTo>
                  <a:pt x="305831" y="1225683"/>
                  <a:pt x="305831" y="1233180"/>
                  <a:pt x="305831" y="1244424"/>
                </a:cubicBezTo>
                <a:cubicBezTo>
                  <a:pt x="301028" y="1259416"/>
                  <a:pt x="294624" y="1248173"/>
                  <a:pt x="289819" y="1251922"/>
                </a:cubicBezTo>
                <a:cubicBezTo>
                  <a:pt x="288218" y="1248173"/>
                  <a:pt x="285016" y="1240675"/>
                  <a:pt x="281813" y="1236926"/>
                </a:cubicBezTo>
                <a:lnTo>
                  <a:pt x="254593" y="1236926"/>
                </a:lnTo>
                <a:cubicBezTo>
                  <a:pt x="251390" y="1233180"/>
                  <a:pt x="249789" y="1225683"/>
                  <a:pt x="248187" y="1221934"/>
                </a:cubicBezTo>
                <a:cubicBezTo>
                  <a:pt x="244986" y="1225683"/>
                  <a:pt x="243384" y="1233180"/>
                  <a:pt x="241783" y="1236926"/>
                </a:cubicBezTo>
                <a:cubicBezTo>
                  <a:pt x="236980" y="1225683"/>
                  <a:pt x="233777" y="1210690"/>
                  <a:pt x="228974" y="1210690"/>
                </a:cubicBezTo>
                <a:cubicBezTo>
                  <a:pt x="222568" y="1206941"/>
                  <a:pt x="217765" y="1195695"/>
                  <a:pt x="211360" y="1191949"/>
                </a:cubicBezTo>
                <a:cubicBezTo>
                  <a:pt x="208157" y="1191949"/>
                  <a:pt x="204956" y="1191949"/>
                  <a:pt x="200151" y="1191949"/>
                </a:cubicBezTo>
                <a:cubicBezTo>
                  <a:pt x="198550" y="1195695"/>
                  <a:pt x="195348" y="1203193"/>
                  <a:pt x="192145" y="1206941"/>
                </a:cubicBezTo>
                <a:lnTo>
                  <a:pt x="185741" y="1206941"/>
                </a:lnTo>
                <a:cubicBezTo>
                  <a:pt x="184139" y="1206941"/>
                  <a:pt x="180936" y="1206941"/>
                  <a:pt x="179336" y="1206941"/>
                </a:cubicBezTo>
                <a:cubicBezTo>
                  <a:pt x="177734" y="1206941"/>
                  <a:pt x="177734" y="1210690"/>
                  <a:pt x="176133" y="1210690"/>
                </a:cubicBezTo>
                <a:cubicBezTo>
                  <a:pt x="169728" y="1218185"/>
                  <a:pt x="163324" y="1225683"/>
                  <a:pt x="156918" y="1236926"/>
                </a:cubicBezTo>
                <a:cubicBezTo>
                  <a:pt x="155318" y="1233180"/>
                  <a:pt x="153716" y="1229432"/>
                  <a:pt x="152115" y="1225683"/>
                </a:cubicBezTo>
                <a:lnTo>
                  <a:pt x="134501" y="1225683"/>
                </a:lnTo>
                <a:lnTo>
                  <a:pt x="116888" y="1203480"/>
                </a:lnTo>
                <a:lnTo>
                  <a:pt x="113686" y="1199444"/>
                </a:lnTo>
                <a:lnTo>
                  <a:pt x="116888" y="1191949"/>
                </a:lnTo>
                <a:lnTo>
                  <a:pt x="132900" y="1154466"/>
                </a:lnTo>
                <a:cubicBezTo>
                  <a:pt x="136103" y="1135725"/>
                  <a:pt x="139306" y="1124479"/>
                  <a:pt x="145710" y="1113235"/>
                </a:cubicBezTo>
                <a:cubicBezTo>
                  <a:pt x="153716" y="1109486"/>
                  <a:pt x="155318" y="1120730"/>
                  <a:pt x="155318" y="1135725"/>
                </a:cubicBezTo>
                <a:cubicBezTo>
                  <a:pt x="158519" y="1143220"/>
                  <a:pt x="161722" y="1150718"/>
                  <a:pt x="164924" y="1158212"/>
                </a:cubicBezTo>
                <a:lnTo>
                  <a:pt x="185741" y="1158212"/>
                </a:lnTo>
                <a:cubicBezTo>
                  <a:pt x="187342" y="1146969"/>
                  <a:pt x="188942" y="1139471"/>
                  <a:pt x="190544" y="1128228"/>
                </a:cubicBezTo>
                <a:cubicBezTo>
                  <a:pt x="193747" y="1135725"/>
                  <a:pt x="195348" y="1139471"/>
                  <a:pt x="198550" y="1143220"/>
                </a:cubicBezTo>
                <a:lnTo>
                  <a:pt x="219366" y="1143220"/>
                </a:lnTo>
                <a:cubicBezTo>
                  <a:pt x="222568" y="1135725"/>
                  <a:pt x="225771" y="1128228"/>
                  <a:pt x="228974" y="1120730"/>
                </a:cubicBezTo>
                <a:cubicBezTo>
                  <a:pt x="224169" y="1116984"/>
                  <a:pt x="220968" y="1109486"/>
                  <a:pt x="216163" y="1105737"/>
                </a:cubicBezTo>
                <a:cubicBezTo>
                  <a:pt x="217765" y="1094494"/>
                  <a:pt x="224169" y="1094494"/>
                  <a:pt x="222568" y="1079498"/>
                </a:cubicBezTo>
                <a:lnTo>
                  <a:pt x="224169" y="1079498"/>
                </a:lnTo>
                <a:lnTo>
                  <a:pt x="224169" y="1078747"/>
                </a:lnTo>
                <a:lnTo>
                  <a:pt x="236579" y="1072939"/>
                </a:lnTo>
                <a:cubicBezTo>
                  <a:pt x="240582" y="1068255"/>
                  <a:pt x="244184" y="1062630"/>
                  <a:pt x="248187" y="1060757"/>
                </a:cubicBezTo>
                <a:cubicBezTo>
                  <a:pt x="246587" y="1049514"/>
                  <a:pt x="243384" y="1034521"/>
                  <a:pt x="241783" y="1023275"/>
                </a:cubicBezTo>
                <a:cubicBezTo>
                  <a:pt x="241783" y="1019529"/>
                  <a:pt x="238580" y="1019529"/>
                  <a:pt x="236980" y="1019529"/>
                </a:cubicBezTo>
                <a:cubicBezTo>
                  <a:pt x="235378" y="1008282"/>
                  <a:pt x="236980" y="997039"/>
                  <a:pt x="230574" y="1008282"/>
                </a:cubicBezTo>
                <a:cubicBezTo>
                  <a:pt x="232175" y="1012031"/>
                  <a:pt x="233777" y="1015780"/>
                  <a:pt x="236980" y="1019529"/>
                </a:cubicBezTo>
                <a:cubicBezTo>
                  <a:pt x="236980" y="1023275"/>
                  <a:pt x="236980" y="1030772"/>
                  <a:pt x="236980" y="1042016"/>
                </a:cubicBezTo>
                <a:cubicBezTo>
                  <a:pt x="232175" y="1049514"/>
                  <a:pt x="227372" y="1060757"/>
                  <a:pt x="224169" y="1072004"/>
                </a:cubicBezTo>
                <a:lnTo>
                  <a:pt x="224169" y="1078747"/>
                </a:lnTo>
                <a:lnTo>
                  <a:pt x="222568" y="1079498"/>
                </a:lnTo>
                <a:lnTo>
                  <a:pt x="206556" y="1079498"/>
                </a:lnTo>
                <a:cubicBezTo>
                  <a:pt x="204956" y="1086996"/>
                  <a:pt x="203354" y="1098243"/>
                  <a:pt x="203354" y="1105737"/>
                </a:cubicBezTo>
                <a:lnTo>
                  <a:pt x="187342" y="1105737"/>
                </a:lnTo>
                <a:lnTo>
                  <a:pt x="184139" y="1105737"/>
                </a:lnTo>
                <a:cubicBezTo>
                  <a:pt x="185741" y="1101989"/>
                  <a:pt x="187342" y="1094494"/>
                  <a:pt x="190544" y="1090745"/>
                </a:cubicBezTo>
                <a:cubicBezTo>
                  <a:pt x="188942" y="1079498"/>
                  <a:pt x="182538" y="1075753"/>
                  <a:pt x="184139" y="1060757"/>
                </a:cubicBezTo>
                <a:cubicBezTo>
                  <a:pt x="185741" y="1057011"/>
                  <a:pt x="188942" y="1049514"/>
                  <a:pt x="190544" y="1045765"/>
                </a:cubicBezTo>
                <a:lnTo>
                  <a:pt x="190544" y="1019529"/>
                </a:lnTo>
                <a:lnTo>
                  <a:pt x="190544" y="1008282"/>
                </a:lnTo>
                <a:lnTo>
                  <a:pt x="195784" y="1005215"/>
                </a:lnTo>
                <a:lnTo>
                  <a:pt x="196950" y="997036"/>
                </a:lnTo>
                <a:lnTo>
                  <a:pt x="198230" y="1000036"/>
                </a:lnTo>
                <a:lnTo>
                  <a:pt x="203354" y="982046"/>
                </a:lnTo>
                <a:cubicBezTo>
                  <a:pt x="195348" y="963305"/>
                  <a:pt x="187342" y="948310"/>
                  <a:pt x="179336" y="925823"/>
                </a:cubicBezTo>
                <a:cubicBezTo>
                  <a:pt x="174532" y="944564"/>
                  <a:pt x="177734" y="967051"/>
                  <a:pt x="174532" y="982046"/>
                </a:cubicBezTo>
                <a:cubicBezTo>
                  <a:pt x="172930" y="989541"/>
                  <a:pt x="169728" y="997039"/>
                  <a:pt x="169728" y="1008282"/>
                </a:cubicBezTo>
                <a:cubicBezTo>
                  <a:pt x="169728" y="1015780"/>
                  <a:pt x="171330" y="1023275"/>
                  <a:pt x="176133" y="1019529"/>
                </a:cubicBezTo>
                <a:cubicBezTo>
                  <a:pt x="174532" y="1034521"/>
                  <a:pt x="177734" y="1049514"/>
                  <a:pt x="172930" y="1064506"/>
                </a:cubicBezTo>
                <a:cubicBezTo>
                  <a:pt x="171330" y="1060757"/>
                  <a:pt x="168127" y="1057011"/>
                  <a:pt x="164924" y="1049514"/>
                </a:cubicBezTo>
                <a:cubicBezTo>
                  <a:pt x="163324" y="1053262"/>
                  <a:pt x="160121" y="1057011"/>
                  <a:pt x="158519" y="1064506"/>
                </a:cubicBezTo>
                <a:lnTo>
                  <a:pt x="153916" y="1042957"/>
                </a:lnTo>
                <a:lnTo>
                  <a:pt x="155318" y="1057011"/>
                </a:lnTo>
                <a:lnTo>
                  <a:pt x="153360" y="1043265"/>
                </a:lnTo>
                <a:lnTo>
                  <a:pt x="153916" y="1042954"/>
                </a:lnTo>
                <a:lnTo>
                  <a:pt x="152115" y="1034521"/>
                </a:lnTo>
                <a:lnTo>
                  <a:pt x="153360" y="1043265"/>
                </a:lnTo>
                <a:lnTo>
                  <a:pt x="148912" y="1045765"/>
                </a:lnTo>
                <a:cubicBezTo>
                  <a:pt x="150513" y="1045765"/>
                  <a:pt x="152115" y="1049514"/>
                  <a:pt x="155318" y="1057011"/>
                </a:cubicBezTo>
                <a:cubicBezTo>
                  <a:pt x="153716" y="1068255"/>
                  <a:pt x="160121" y="1068255"/>
                  <a:pt x="161722" y="1079498"/>
                </a:cubicBezTo>
                <a:cubicBezTo>
                  <a:pt x="158519" y="1083247"/>
                  <a:pt x="155318" y="1083247"/>
                  <a:pt x="153716" y="1086996"/>
                </a:cubicBezTo>
                <a:cubicBezTo>
                  <a:pt x="145710" y="1075753"/>
                  <a:pt x="142507" y="1057011"/>
                  <a:pt x="139306" y="1038270"/>
                </a:cubicBezTo>
                <a:cubicBezTo>
                  <a:pt x="137704" y="1042016"/>
                  <a:pt x="134501" y="1049514"/>
                  <a:pt x="131300" y="1057011"/>
                </a:cubicBezTo>
                <a:cubicBezTo>
                  <a:pt x="129698" y="1038270"/>
                  <a:pt x="129698" y="1027023"/>
                  <a:pt x="128097" y="1008282"/>
                </a:cubicBezTo>
                <a:lnTo>
                  <a:pt x="105680" y="1008282"/>
                </a:lnTo>
                <a:cubicBezTo>
                  <a:pt x="102477" y="1015780"/>
                  <a:pt x="97674" y="1027023"/>
                  <a:pt x="92870" y="1038270"/>
                </a:cubicBezTo>
                <a:cubicBezTo>
                  <a:pt x="91269" y="1030772"/>
                  <a:pt x="91269" y="1027023"/>
                  <a:pt x="89668" y="1019529"/>
                </a:cubicBezTo>
                <a:cubicBezTo>
                  <a:pt x="86465" y="1008282"/>
                  <a:pt x="83263" y="1000788"/>
                  <a:pt x="80060" y="989541"/>
                </a:cubicBezTo>
                <a:cubicBezTo>
                  <a:pt x="76858" y="1000788"/>
                  <a:pt x="75257" y="1012031"/>
                  <a:pt x="73656" y="1023275"/>
                </a:cubicBezTo>
                <a:lnTo>
                  <a:pt x="65650" y="1023275"/>
                </a:lnTo>
                <a:cubicBezTo>
                  <a:pt x="64048" y="1015780"/>
                  <a:pt x="62447" y="1004533"/>
                  <a:pt x="60845" y="993290"/>
                </a:cubicBezTo>
                <a:cubicBezTo>
                  <a:pt x="56042" y="993290"/>
                  <a:pt x="51239" y="993290"/>
                  <a:pt x="48036" y="989541"/>
                </a:cubicBezTo>
                <a:cubicBezTo>
                  <a:pt x="38429" y="970800"/>
                  <a:pt x="30423" y="952058"/>
                  <a:pt x="22417" y="937066"/>
                </a:cubicBezTo>
                <a:cubicBezTo>
                  <a:pt x="22417" y="929568"/>
                  <a:pt x="22417" y="925823"/>
                  <a:pt x="22417" y="918325"/>
                </a:cubicBezTo>
                <a:cubicBezTo>
                  <a:pt x="32024" y="910827"/>
                  <a:pt x="41632" y="914576"/>
                  <a:pt x="51239" y="914576"/>
                </a:cubicBezTo>
                <a:cubicBezTo>
                  <a:pt x="52839" y="918325"/>
                  <a:pt x="56042" y="925823"/>
                  <a:pt x="59245" y="933317"/>
                </a:cubicBezTo>
                <a:cubicBezTo>
                  <a:pt x="60845" y="918325"/>
                  <a:pt x="60845" y="903332"/>
                  <a:pt x="62447" y="888340"/>
                </a:cubicBezTo>
                <a:cubicBezTo>
                  <a:pt x="67251" y="877093"/>
                  <a:pt x="73656" y="884591"/>
                  <a:pt x="78459" y="884591"/>
                </a:cubicBezTo>
                <a:cubicBezTo>
                  <a:pt x="81662" y="880842"/>
                  <a:pt x="83263" y="873345"/>
                  <a:pt x="84864" y="869596"/>
                </a:cubicBezTo>
                <a:cubicBezTo>
                  <a:pt x="88067" y="873345"/>
                  <a:pt x="89668" y="877093"/>
                  <a:pt x="92870" y="884591"/>
                </a:cubicBezTo>
                <a:cubicBezTo>
                  <a:pt x="94471" y="865850"/>
                  <a:pt x="94471" y="850854"/>
                  <a:pt x="96073" y="839611"/>
                </a:cubicBezTo>
                <a:cubicBezTo>
                  <a:pt x="107282" y="847109"/>
                  <a:pt x="110483" y="880842"/>
                  <a:pt x="121692" y="884591"/>
                </a:cubicBezTo>
                <a:cubicBezTo>
                  <a:pt x="124894" y="899584"/>
                  <a:pt x="124894" y="899584"/>
                  <a:pt x="132900" y="895835"/>
                </a:cubicBezTo>
                <a:cubicBezTo>
                  <a:pt x="132900" y="892086"/>
                  <a:pt x="134501" y="892086"/>
                  <a:pt x="134501" y="888340"/>
                </a:cubicBezTo>
                <a:cubicBezTo>
                  <a:pt x="134501" y="862101"/>
                  <a:pt x="134501" y="835862"/>
                  <a:pt x="134501" y="813372"/>
                </a:cubicBezTo>
                <a:cubicBezTo>
                  <a:pt x="131300" y="805877"/>
                  <a:pt x="129698" y="802128"/>
                  <a:pt x="128097" y="794631"/>
                </a:cubicBezTo>
                <a:cubicBezTo>
                  <a:pt x="128097" y="783387"/>
                  <a:pt x="128097" y="772144"/>
                  <a:pt x="134501" y="772144"/>
                </a:cubicBezTo>
                <a:cubicBezTo>
                  <a:pt x="140906" y="772144"/>
                  <a:pt x="148912" y="798380"/>
                  <a:pt x="156918" y="832113"/>
                </a:cubicBezTo>
                <a:cubicBezTo>
                  <a:pt x="160121" y="832113"/>
                  <a:pt x="163324" y="835862"/>
                  <a:pt x="166526" y="835862"/>
                </a:cubicBezTo>
                <a:cubicBezTo>
                  <a:pt x="168127" y="835862"/>
                  <a:pt x="168127" y="839611"/>
                  <a:pt x="168127" y="839611"/>
                </a:cubicBezTo>
                <a:lnTo>
                  <a:pt x="168127" y="854603"/>
                </a:lnTo>
                <a:cubicBezTo>
                  <a:pt x="171330" y="862101"/>
                  <a:pt x="174532" y="869596"/>
                  <a:pt x="177734" y="877093"/>
                </a:cubicBezTo>
                <a:cubicBezTo>
                  <a:pt x="185741" y="869596"/>
                  <a:pt x="187342" y="847109"/>
                  <a:pt x="192145" y="832113"/>
                </a:cubicBezTo>
                <a:cubicBezTo>
                  <a:pt x="196950" y="813372"/>
                  <a:pt x="206556" y="813372"/>
                  <a:pt x="212962" y="805877"/>
                </a:cubicBezTo>
                <a:cubicBezTo>
                  <a:pt x="214562" y="809626"/>
                  <a:pt x="216163" y="813372"/>
                  <a:pt x="217765" y="817121"/>
                </a:cubicBezTo>
                <a:cubicBezTo>
                  <a:pt x="224169" y="813372"/>
                  <a:pt x="222568" y="802128"/>
                  <a:pt x="220968" y="794631"/>
                </a:cubicBezTo>
                <a:cubicBezTo>
                  <a:pt x="217765" y="783387"/>
                  <a:pt x="212962" y="775889"/>
                  <a:pt x="216163" y="760897"/>
                </a:cubicBezTo>
                <a:cubicBezTo>
                  <a:pt x="222568" y="749653"/>
                  <a:pt x="230574" y="757148"/>
                  <a:pt x="238580" y="757148"/>
                </a:cubicBezTo>
                <a:cubicBezTo>
                  <a:pt x="241783" y="753402"/>
                  <a:pt x="243384" y="745905"/>
                  <a:pt x="244986" y="742156"/>
                </a:cubicBezTo>
                <a:cubicBezTo>
                  <a:pt x="251390" y="734661"/>
                  <a:pt x="254593" y="753402"/>
                  <a:pt x="259396" y="757148"/>
                </a:cubicBezTo>
                <a:cubicBezTo>
                  <a:pt x="262599" y="753402"/>
                  <a:pt x="264200" y="745905"/>
                  <a:pt x="267402" y="742156"/>
                </a:cubicBezTo>
                <a:cubicBezTo>
                  <a:pt x="270605" y="745905"/>
                  <a:pt x="273807" y="753402"/>
                  <a:pt x="278611" y="757148"/>
                </a:cubicBezTo>
                <a:cubicBezTo>
                  <a:pt x="280212" y="753402"/>
                  <a:pt x="283415" y="745905"/>
                  <a:pt x="286618" y="738407"/>
                </a:cubicBezTo>
                <a:cubicBezTo>
                  <a:pt x="286618" y="734661"/>
                  <a:pt x="285016" y="730912"/>
                  <a:pt x="285016" y="727163"/>
                </a:cubicBezTo>
                <a:cubicBezTo>
                  <a:pt x="275409" y="708422"/>
                  <a:pt x="262599" y="697179"/>
                  <a:pt x="249789" y="693430"/>
                </a:cubicBezTo>
                <a:cubicBezTo>
                  <a:pt x="244986" y="678434"/>
                  <a:pt x="248187" y="659693"/>
                  <a:pt x="246587" y="640952"/>
                </a:cubicBezTo>
                <a:cubicBezTo>
                  <a:pt x="241783" y="637206"/>
                  <a:pt x="236980" y="629708"/>
                  <a:pt x="233777" y="625959"/>
                </a:cubicBezTo>
                <a:lnTo>
                  <a:pt x="233777" y="610967"/>
                </a:lnTo>
                <a:cubicBezTo>
                  <a:pt x="243384" y="580982"/>
                  <a:pt x="260998" y="580982"/>
                  <a:pt x="272206" y="554743"/>
                </a:cubicBezTo>
                <a:lnTo>
                  <a:pt x="312237" y="554743"/>
                </a:lnTo>
                <a:cubicBezTo>
                  <a:pt x="313837" y="550994"/>
                  <a:pt x="315439" y="547245"/>
                  <a:pt x="318642" y="539751"/>
                </a:cubicBezTo>
                <a:lnTo>
                  <a:pt x="366678" y="539751"/>
                </a:lnTo>
                <a:cubicBezTo>
                  <a:pt x="369881" y="532253"/>
                  <a:pt x="371481" y="528504"/>
                  <a:pt x="373083" y="524758"/>
                </a:cubicBezTo>
                <a:cubicBezTo>
                  <a:pt x="382690" y="517261"/>
                  <a:pt x="395499" y="528504"/>
                  <a:pt x="405107" y="513512"/>
                </a:cubicBezTo>
                <a:cubicBezTo>
                  <a:pt x="393899" y="502268"/>
                  <a:pt x="384292" y="509763"/>
                  <a:pt x="374684" y="506017"/>
                </a:cubicBezTo>
                <a:cubicBezTo>
                  <a:pt x="365077" y="506017"/>
                  <a:pt x="353868" y="506017"/>
                  <a:pt x="344261" y="506017"/>
                </a:cubicBezTo>
                <a:lnTo>
                  <a:pt x="313837" y="506017"/>
                </a:lnTo>
                <a:lnTo>
                  <a:pt x="285016" y="506017"/>
                </a:lnTo>
                <a:cubicBezTo>
                  <a:pt x="281813" y="498519"/>
                  <a:pt x="280212" y="494771"/>
                  <a:pt x="278611" y="491022"/>
                </a:cubicBezTo>
                <a:lnTo>
                  <a:pt x="156918" y="491022"/>
                </a:lnTo>
                <a:cubicBezTo>
                  <a:pt x="153716" y="487276"/>
                  <a:pt x="152115" y="479778"/>
                  <a:pt x="148912" y="476029"/>
                </a:cubicBezTo>
                <a:lnTo>
                  <a:pt x="94471" y="476029"/>
                </a:lnTo>
                <a:cubicBezTo>
                  <a:pt x="92870" y="472280"/>
                  <a:pt x="91269" y="468532"/>
                  <a:pt x="88067" y="461037"/>
                </a:cubicBezTo>
                <a:lnTo>
                  <a:pt x="67251" y="461037"/>
                </a:lnTo>
                <a:cubicBezTo>
                  <a:pt x="64048" y="453539"/>
                  <a:pt x="62447" y="449790"/>
                  <a:pt x="60845" y="446044"/>
                </a:cubicBezTo>
                <a:cubicBezTo>
                  <a:pt x="56042" y="446044"/>
                  <a:pt x="51239" y="442296"/>
                  <a:pt x="44833" y="442296"/>
                </a:cubicBezTo>
                <a:cubicBezTo>
                  <a:pt x="44833" y="434798"/>
                  <a:pt x="43233" y="427303"/>
                  <a:pt x="41632" y="416057"/>
                </a:cubicBezTo>
                <a:cubicBezTo>
                  <a:pt x="38429" y="412308"/>
                  <a:pt x="33626" y="401064"/>
                  <a:pt x="28821" y="393567"/>
                </a:cubicBezTo>
                <a:cubicBezTo>
                  <a:pt x="30423" y="363582"/>
                  <a:pt x="41632" y="356084"/>
                  <a:pt x="46435" y="337343"/>
                </a:cubicBezTo>
                <a:lnTo>
                  <a:pt x="59245" y="337343"/>
                </a:lnTo>
                <a:cubicBezTo>
                  <a:pt x="62447" y="329848"/>
                  <a:pt x="64048" y="326099"/>
                  <a:pt x="65650" y="322350"/>
                </a:cubicBezTo>
                <a:lnTo>
                  <a:pt x="86465" y="322350"/>
                </a:lnTo>
                <a:cubicBezTo>
                  <a:pt x="89668" y="326099"/>
                  <a:pt x="91269" y="333597"/>
                  <a:pt x="94471" y="337343"/>
                </a:cubicBezTo>
                <a:cubicBezTo>
                  <a:pt x="96073" y="326099"/>
                  <a:pt x="96073" y="318602"/>
                  <a:pt x="96073" y="311107"/>
                </a:cubicBezTo>
                <a:cubicBezTo>
                  <a:pt x="102477" y="296114"/>
                  <a:pt x="110483" y="307358"/>
                  <a:pt x="118489" y="303609"/>
                </a:cubicBezTo>
                <a:cubicBezTo>
                  <a:pt x="120091" y="307358"/>
                  <a:pt x="123294" y="314856"/>
                  <a:pt x="126495" y="318602"/>
                </a:cubicBezTo>
                <a:cubicBezTo>
                  <a:pt x="129698" y="307358"/>
                  <a:pt x="132900" y="292366"/>
                  <a:pt x="136103" y="277373"/>
                </a:cubicBezTo>
                <a:cubicBezTo>
                  <a:pt x="129698" y="262378"/>
                  <a:pt x="123294" y="247385"/>
                  <a:pt x="116888" y="232393"/>
                </a:cubicBezTo>
                <a:cubicBezTo>
                  <a:pt x="124894" y="213652"/>
                  <a:pt x="131300" y="198659"/>
                  <a:pt x="139306" y="183664"/>
                </a:cubicBezTo>
                <a:cubicBezTo>
                  <a:pt x="145710" y="176169"/>
                  <a:pt x="152115" y="179918"/>
                  <a:pt x="160121" y="179918"/>
                </a:cubicBezTo>
                <a:cubicBezTo>
                  <a:pt x="161722" y="176169"/>
                  <a:pt x="164924" y="172420"/>
                  <a:pt x="168127" y="164923"/>
                </a:cubicBezTo>
                <a:lnTo>
                  <a:pt x="193747" y="164923"/>
                </a:lnTo>
                <a:cubicBezTo>
                  <a:pt x="196950" y="157428"/>
                  <a:pt x="198550" y="153679"/>
                  <a:pt x="200151" y="149930"/>
                </a:cubicBezTo>
                <a:lnTo>
                  <a:pt x="260998" y="149930"/>
                </a:lnTo>
                <a:cubicBezTo>
                  <a:pt x="264200" y="142432"/>
                  <a:pt x="265801" y="138687"/>
                  <a:pt x="267402" y="134938"/>
                </a:cubicBezTo>
                <a:lnTo>
                  <a:pt x="334654" y="134938"/>
                </a:lnTo>
                <a:cubicBezTo>
                  <a:pt x="337855" y="131189"/>
                  <a:pt x="339457" y="123691"/>
                  <a:pt x="342660" y="119945"/>
                </a:cubicBezTo>
                <a:lnTo>
                  <a:pt x="437131" y="119945"/>
                </a:lnTo>
                <a:cubicBezTo>
                  <a:pt x="440334" y="116197"/>
                  <a:pt x="441935" y="108699"/>
                  <a:pt x="445137" y="104950"/>
                </a:cubicBezTo>
                <a:cubicBezTo>
                  <a:pt x="448340" y="108699"/>
                  <a:pt x="449941" y="116197"/>
                  <a:pt x="453143" y="123691"/>
                </a:cubicBezTo>
                <a:cubicBezTo>
                  <a:pt x="456346" y="119945"/>
                  <a:pt x="459549" y="116197"/>
                  <a:pt x="465954" y="108699"/>
                </a:cubicBezTo>
                <a:cubicBezTo>
                  <a:pt x="467555" y="108699"/>
                  <a:pt x="469155" y="112448"/>
                  <a:pt x="472358" y="119945"/>
                </a:cubicBezTo>
                <a:cubicBezTo>
                  <a:pt x="473960" y="116197"/>
                  <a:pt x="477161" y="112448"/>
                  <a:pt x="478763" y="108699"/>
                </a:cubicBezTo>
                <a:cubicBezTo>
                  <a:pt x="480364" y="112448"/>
                  <a:pt x="483567" y="116197"/>
                  <a:pt x="485167" y="123691"/>
                </a:cubicBezTo>
                <a:cubicBezTo>
                  <a:pt x="486769" y="119945"/>
                  <a:pt x="488370" y="116197"/>
                  <a:pt x="489972" y="112448"/>
                </a:cubicBezTo>
                <a:cubicBezTo>
                  <a:pt x="491573" y="112448"/>
                  <a:pt x="491573" y="108699"/>
                  <a:pt x="493173" y="108699"/>
                </a:cubicBezTo>
                <a:cubicBezTo>
                  <a:pt x="538008" y="108699"/>
                  <a:pt x="582841" y="108699"/>
                  <a:pt x="627676" y="108699"/>
                </a:cubicBezTo>
                <a:cubicBezTo>
                  <a:pt x="629276" y="104950"/>
                  <a:pt x="630878" y="101204"/>
                  <a:pt x="632479" y="97455"/>
                </a:cubicBezTo>
                <a:cubicBezTo>
                  <a:pt x="634080" y="97455"/>
                  <a:pt x="634080" y="93706"/>
                  <a:pt x="635682" y="93706"/>
                </a:cubicBezTo>
                <a:cubicBezTo>
                  <a:pt x="698129" y="93706"/>
                  <a:pt x="762177" y="93706"/>
                  <a:pt x="824625" y="93706"/>
                </a:cubicBezTo>
                <a:cubicBezTo>
                  <a:pt x="826226" y="89958"/>
                  <a:pt x="827827" y="86209"/>
                  <a:pt x="831030" y="78714"/>
                </a:cubicBezTo>
                <a:lnTo>
                  <a:pt x="933507" y="78714"/>
                </a:lnTo>
                <a:lnTo>
                  <a:pt x="935910" y="67467"/>
                </a:lnTo>
                <a:lnTo>
                  <a:pt x="936710" y="67467"/>
                </a:lnTo>
                <a:lnTo>
                  <a:pt x="943496" y="63239"/>
                </a:lnTo>
                <a:lnTo>
                  <a:pt x="989550" y="59973"/>
                </a:lnTo>
                <a:cubicBezTo>
                  <a:pt x="989550" y="59973"/>
                  <a:pt x="991152" y="56224"/>
                  <a:pt x="991152" y="56224"/>
                </a:cubicBezTo>
                <a:cubicBezTo>
                  <a:pt x="978342" y="52475"/>
                  <a:pt x="969536" y="50599"/>
                  <a:pt x="961530" y="52004"/>
                </a:cubicBezTo>
                <a:lnTo>
                  <a:pt x="943496" y="63239"/>
                </a:lnTo>
                <a:lnTo>
                  <a:pt x="936710" y="63722"/>
                </a:lnTo>
                <a:lnTo>
                  <a:pt x="935910" y="67467"/>
                </a:lnTo>
                <a:lnTo>
                  <a:pt x="927103" y="67467"/>
                </a:lnTo>
                <a:cubicBezTo>
                  <a:pt x="923901" y="63722"/>
                  <a:pt x="922298" y="56224"/>
                  <a:pt x="920698" y="52475"/>
                </a:cubicBezTo>
                <a:cubicBezTo>
                  <a:pt x="912692" y="44980"/>
                  <a:pt x="911090" y="63722"/>
                  <a:pt x="904686" y="67467"/>
                </a:cubicBezTo>
                <a:cubicBezTo>
                  <a:pt x="901483" y="63722"/>
                  <a:pt x="898280" y="59973"/>
                  <a:pt x="891877" y="52475"/>
                </a:cubicBezTo>
                <a:lnTo>
                  <a:pt x="818220" y="52475"/>
                </a:lnTo>
                <a:cubicBezTo>
                  <a:pt x="816619" y="56224"/>
                  <a:pt x="815018" y="59973"/>
                  <a:pt x="811815" y="67467"/>
                </a:cubicBezTo>
                <a:lnTo>
                  <a:pt x="635682" y="67467"/>
                </a:lnTo>
                <a:cubicBezTo>
                  <a:pt x="632479" y="74965"/>
                  <a:pt x="630878" y="78714"/>
                  <a:pt x="629276" y="82463"/>
                </a:cubicBezTo>
                <a:cubicBezTo>
                  <a:pt x="621270" y="82463"/>
                  <a:pt x="613264" y="86209"/>
                  <a:pt x="605258" y="78714"/>
                </a:cubicBezTo>
                <a:cubicBezTo>
                  <a:pt x="605258" y="71216"/>
                  <a:pt x="605258" y="63722"/>
                  <a:pt x="605258" y="59973"/>
                </a:cubicBezTo>
                <a:cubicBezTo>
                  <a:pt x="606859" y="56224"/>
                  <a:pt x="606859" y="52475"/>
                  <a:pt x="608461" y="52475"/>
                </a:cubicBezTo>
                <a:cubicBezTo>
                  <a:pt x="645289" y="52475"/>
                  <a:pt x="680515" y="52475"/>
                  <a:pt x="715742" y="52475"/>
                </a:cubicBezTo>
                <a:cubicBezTo>
                  <a:pt x="718945" y="48726"/>
                  <a:pt x="720546" y="41232"/>
                  <a:pt x="723748" y="37483"/>
                </a:cubicBezTo>
                <a:cubicBezTo>
                  <a:pt x="725350" y="41232"/>
                  <a:pt x="728552" y="48726"/>
                  <a:pt x="730153" y="52475"/>
                </a:cubicBezTo>
                <a:cubicBezTo>
                  <a:pt x="731754" y="48726"/>
                  <a:pt x="733356" y="44980"/>
                  <a:pt x="736558" y="37483"/>
                </a:cubicBezTo>
                <a:cubicBezTo>
                  <a:pt x="738159" y="41232"/>
                  <a:pt x="741362" y="44980"/>
                  <a:pt x="744565" y="48726"/>
                </a:cubicBezTo>
                <a:lnTo>
                  <a:pt x="765380" y="48726"/>
                </a:lnTo>
                <a:cubicBezTo>
                  <a:pt x="768583" y="48726"/>
                  <a:pt x="770183" y="29985"/>
                  <a:pt x="778189" y="33734"/>
                </a:cubicBezTo>
                <a:cubicBezTo>
                  <a:pt x="779791" y="37483"/>
                  <a:pt x="782994" y="41232"/>
                  <a:pt x="784595" y="48726"/>
                </a:cubicBezTo>
                <a:cubicBezTo>
                  <a:pt x="786195" y="44980"/>
                  <a:pt x="789398" y="37483"/>
                  <a:pt x="791000" y="33734"/>
                </a:cubicBezTo>
                <a:lnTo>
                  <a:pt x="1027980" y="33734"/>
                </a:lnTo>
                <a:cubicBezTo>
                  <a:pt x="1031182" y="29985"/>
                  <a:pt x="1032783" y="22490"/>
                  <a:pt x="1034384" y="18741"/>
                </a:cubicBezTo>
                <a:cubicBezTo>
                  <a:pt x="1035986" y="22490"/>
                  <a:pt x="1037586" y="26239"/>
                  <a:pt x="1040789" y="33734"/>
                </a:cubicBezTo>
                <a:cubicBezTo>
                  <a:pt x="1042390" y="29985"/>
                  <a:pt x="1045592" y="26239"/>
                  <a:pt x="1048795" y="22490"/>
                </a:cubicBezTo>
                <a:lnTo>
                  <a:pt x="1076016" y="22490"/>
                </a:lnTo>
                <a:cubicBezTo>
                  <a:pt x="1077617" y="26239"/>
                  <a:pt x="1079219" y="29985"/>
                  <a:pt x="1082420" y="33734"/>
                </a:cubicBezTo>
                <a:cubicBezTo>
                  <a:pt x="1084022" y="29985"/>
                  <a:pt x="1087225" y="26239"/>
                  <a:pt x="1088825" y="18741"/>
                </a:cubicBezTo>
                <a:cubicBezTo>
                  <a:pt x="1090426" y="22490"/>
                  <a:pt x="1093629" y="26239"/>
                  <a:pt x="1095231" y="33734"/>
                </a:cubicBezTo>
                <a:cubicBezTo>
                  <a:pt x="1096831" y="29985"/>
                  <a:pt x="1098432" y="26239"/>
                  <a:pt x="1100034" y="22490"/>
                </a:cubicBezTo>
                <a:cubicBezTo>
                  <a:pt x="1101635" y="22490"/>
                  <a:pt x="1103237" y="18741"/>
                  <a:pt x="1106438" y="18741"/>
                </a:cubicBezTo>
                <a:cubicBezTo>
                  <a:pt x="1181696" y="18741"/>
                  <a:pt x="1256953" y="18741"/>
                  <a:pt x="1332211" y="18741"/>
                </a:cubicBezTo>
                <a:cubicBezTo>
                  <a:pt x="1335412" y="14993"/>
                  <a:pt x="1337014" y="7498"/>
                  <a:pt x="1338614" y="3749"/>
                </a:cubicBezTo>
                <a:cubicBezTo>
                  <a:pt x="1341817" y="7498"/>
                  <a:pt x="1343418" y="14993"/>
                  <a:pt x="1345020" y="18741"/>
                </a:cubicBezTo>
                <a:cubicBezTo>
                  <a:pt x="1353026" y="26239"/>
                  <a:pt x="1354626" y="7498"/>
                  <a:pt x="1362632" y="3749"/>
                </a:cubicBezTo>
                <a:cubicBezTo>
                  <a:pt x="1364235" y="7498"/>
                  <a:pt x="1369038" y="11244"/>
                  <a:pt x="1372241" y="18741"/>
                </a:cubicBezTo>
                <a:cubicBezTo>
                  <a:pt x="1373841" y="14993"/>
                  <a:pt x="1375442" y="11244"/>
                  <a:pt x="1378644" y="7498"/>
                </a:cubicBezTo>
                <a:lnTo>
                  <a:pt x="2103995" y="7498"/>
                </a:lnTo>
                <a:cubicBezTo>
                  <a:pt x="2105597" y="11244"/>
                  <a:pt x="2107197" y="14993"/>
                  <a:pt x="2110400" y="22490"/>
                </a:cubicBezTo>
                <a:cubicBezTo>
                  <a:pt x="2112002" y="18741"/>
                  <a:pt x="2115203" y="11244"/>
                  <a:pt x="2116804" y="7498"/>
                </a:cubicBezTo>
                <a:lnTo>
                  <a:pt x="2137621" y="7498"/>
                </a:lnTo>
                <a:cubicBezTo>
                  <a:pt x="2139221" y="11244"/>
                  <a:pt x="2142424" y="18741"/>
                  <a:pt x="2144026" y="22490"/>
                </a:cubicBezTo>
                <a:lnTo>
                  <a:pt x="2156835" y="22490"/>
                </a:lnTo>
                <a:cubicBezTo>
                  <a:pt x="2160038" y="18741"/>
                  <a:pt x="2161639" y="11244"/>
                  <a:pt x="2163239" y="7498"/>
                </a:cubicBezTo>
                <a:lnTo>
                  <a:pt x="2211276" y="7498"/>
                </a:lnTo>
                <a:cubicBezTo>
                  <a:pt x="2212878" y="11244"/>
                  <a:pt x="2214478" y="14993"/>
                  <a:pt x="2216080" y="18741"/>
                </a:cubicBezTo>
                <a:cubicBezTo>
                  <a:pt x="2219282" y="14993"/>
                  <a:pt x="2222484" y="11244"/>
                  <a:pt x="2227288" y="3749"/>
                </a:cubicBezTo>
                <a:cubicBezTo>
                  <a:pt x="2230491" y="7498"/>
                  <a:pt x="2233694" y="14993"/>
                  <a:pt x="2236896" y="18741"/>
                </a:cubicBezTo>
                <a:cubicBezTo>
                  <a:pt x="2238497" y="14993"/>
                  <a:pt x="2241700" y="11244"/>
                  <a:pt x="2243300" y="3749"/>
                </a:cubicBezTo>
                <a:lnTo>
                  <a:pt x="2256110" y="3749"/>
                </a:lnTo>
                <a:cubicBezTo>
                  <a:pt x="2257712" y="7498"/>
                  <a:pt x="2260915" y="14993"/>
                  <a:pt x="2262515" y="18741"/>
                </a:cubicBezTo>
                <a:cubicBezTo>
                  <a:pt x="2265718" y="14993"/>
                  <a:pt x="2267318" y="7498"/>
                  <a:pt x="2270521" y="0"/>
                </a:cubicBezTo>
                <a:close/>
              </a:path>
            </a:pathLst>
          </a:custGeom>
        </p:spPr>
      </p:pic>
      <p:pic>
        <p:nvPicPr>
          <p:cNvPr id="37" name="图片 36">
            <a:extLst>
              <a:ext uri="{FF2B5EF4-FFF2-40B4-BE49-F238E27FC236}">
                <a16:creationId xmlns:a16="http://schemas.microsoft.com/office/drawing/2014/main" id="{50B4B61F-1364-6529-7FCD-E29593685F7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9048" y="2013717"/>
            <a:ext cx="3226446" cy="1742943"/>
          </a:xfrm>
          <a:custGeom>
            <a:avLst/>
            <a:gdLst>
              <a:gd name="connsiteX0" fmla="*/ 363477 w 3226446"/>
              <a:gd name="connsiteY0" fmla="*/ 1608006 h 1742943"/>
              <a:gd name="connsiteX1" fmla="*/ 369881 w 3226446"/>
              <a:gd name="connsiteY1" fmla="*/ 1622998 h 1742943"/>
              <a:gd name="connsiteX2" fmla="*/ 363477 w 3226446"/>
              <a:gd name="connsiteY2" fmla="*/ 1608006 h 1742943"/>
              <a:gd name="connsiteX3" fmla="*/ 352268 w 3226446"/>
              <a:gd name="connsiteY3" fmla="*/ 1581767 h 1742943"/>
              <a:gd name="connsiteX4" fmla="*/ 363477 w 3226446"/>
              <a:gd name="connsiteY4" fmla="*/ 1611751 h 1742943"/>
              <a:gd name="connsiteX5" fmla="*/ 353869 w 3226446"/>
              <a:gd name="connsiteY5" fmla="*/ 1611751 h 1742943"/>
              <a:gd name="connsiteX6" fmla="*/ 352268 w 3226446"/>
              <a:gd name="connsiteY6" fmla="*/ 1581767 h 1742943"/>
              <a:gd name="connsiteX7" fmla="*/ 3029497 w 3226446"/>
              <a:gd name="connsiteY7" fmla="*/ 1409346 h 1742943"/>
              <a:gd name="connsiteX8" fmla="*/ 3031098 w 3226446"/>
              <a:gd name="connsiteY8" fmla="*/ 1420590 h 1742943"/>
              <a:gd name="connsiteX9" fmla="*/ 3029497 w 3226446"/>
              <a:gd name="connsiteY9" fmla="*/ 1424339 h 1742943"/>
              <a:gd name="connsiteX10" fmla="*/ 3027895 w 3226446"/>
              <a:gd name="connsiteY10" fmla="*/ 1413095 h 1742943"/>
              <a:gd name="connsiteX11" fmla="*/ 3029497 w 3226446"/>
              <a:gd name="connsiteY11" fmla="*/ 1409346 h 1742943"/>
              <a:gd name="connsiteX12" fmla="*/ 454745 w 3226446"/>
              <a:gd name="connsiteY12" fmla="*/ 1394354 h 1742943"/>
              <a:gd name="connsiteX13" fmla="*/ 453143 w 3226446"/>
              <a:gd name="connsiteY13" fmla="*/ 1405598 h 1742943"/>
              <a:gd name="connsiteX14" fmla="*/ 454745 w 3226446"/>
              <a:gd name="connsiteY14" fmla="*/ 1409346 h 1742943"/>
              <a:gd name="connsiteX15" fmla="*/ 456346 w 3226446"/>
              <a:gd name="connsiteY15" fmla="*/ 1398103 h 1742943"/>
              <a:gd name="connsiteX16" fmla="*/ 454745 w 3226446"/>
              <a:gd name="connsiteY16" fmla="*/ 1394354 h 1742943"/>
              <a:gd name="connsiteX17" fmla="*/ 409911 w 3226446"/>
              <a:gd name="connsiteY17" fmla="*/ 1379362 h 1742943"/>
              <a:gd name="connsiteX18" fmla="*/ 401905 w 3226446"/>
              <a:gd name="connsiteY18" fmla="*/ 1383110 h 1742943"/>
              <a:gd name="connsiteX19" fmla="*/ 408310 w 3226446"/>
              <a:gd name="connsiteY19" fmla="*/ 1413095 h 1742943"/>
              <a:gd name="connsiteX20" fmla="*/ 409911 w 3226446"/>
              <a:gd name="connsiteY20" fmla="*/ 1379362 h 1742943"/>
              <a:gd name="connsiteX21" fmla="*/ 339457 w 3226446"/>
              <a:gd name="connsiteY21" fmla="*/ 1315640 h 1742943"/>
              <a:gd name="connsiteX22" fmla="*/ 336256 w 3226446"/>
              <a:gd name="connsiteY22" fmla="*/ 1349374 h 1742943"/>
              <a:gd name="connsiteX23" fmla="*/ 333053 w 3226446"/>
              <a:gd name="connsiteY23" fmla="*/ 1379362 h 1742943"/>
              <a:gd name="connsiteX24" fmla="*/ 336256 w 3226446"/>
              <a:gd name="connsiteY24" fmla="*/ 1349374 h 1742943"/>
              <a:gd name="connsiteX25" fmla="*/ 347463 w 3226446"/>
              <a:gd name="connsiteY25" fmla="*/ 1379362 h 1742943"/>
              <a:gd name="connsiteX26" fmla="*/ 363475 w 3226446"/>
              <a:gd name="connsiteY26" fmla="*/ 1371864 h 1742943"/>
              <a:gd name="connsiteX27" fmla="*/ 365077 w 3226446"/>
              <a:gd name="connsiteY27" fmla="*/ 1356871 h 1742943"/>
              <a:gd name="connsiteX28" fmla="*/ 339457 w 3226446"/>
              <a:gd name="connsiteY28" fmla="*/ 1315640 h 1742943"/>
              <a:gd name="connsiteX29" fmla="*/ 361875 w 3226446"/>
              <a:gd name="connsiteY29" fmla="*/ 1304397 h 1742943"/>
              <a:gd name="connsiteX30" fmla="*/ 357071 w 3226446"/>
              <a:gd name="connsiteY30" fmla="*/ 1308145 h 1742943"/>
              <a:gd name="connsiteX31" fmla="*/ 358672 w 3226446"/>
              <a:gd name="connsiteY31" fmla="*/ 1311891 h 1742943"/>
              <a:gd name="connsiteX32" fmla="*/ 363475 w 3226446"/>
              <a:gd name="connsiteY32" fmla="*/ 1308145 h 1742943"/>
              <a:gd name="connsiteX33" fmla="*/ 361875 w 3226446"/>
              <a:gd name="connsiteY33" fmla="*/ 1304397 h 1742943"/>
              <a:gd name="connsiteX34" fmla="*/ 2960645 w 3226446"/>
              <a:gd name="connsiteY34" fmla="*/ 1285655 h 1742943"/>
              <a:gd name="connsiteX35" fmla="*/ 2959044 w 3226446"/>
              <a:gd name="connsiteY35" fmla="*/ 1296899 h 1742943"/>
              <a:gd name="connsiteX36" fmla="*/ 2960645 w 3226446"/>
              <a:gd name="connsiteY36" fmla="*/ 1300648 h 1742943"/>
              <a:gd name="connsiteX37" fmla="*/ 2963847 w 3226446"/>
              <a:gd name="connsiteY37" fmla="*/ 1289404 h 1742943"/>
              <a:gd name="connsiteX38" fmla="*/ 2960645 w 3226446"/>
              <a:gd name="connsiteY38" fmla="*/ 1285655 h 1742943"/>
              <a:gd name="connsiteX39" fmla="*/ 373083 w 3226446"/>
              <a:gd name="connsiteY39" fmla="*/ 1274409 h 1742943"/>
              <a:gd name="connsiteX40" fmla="*/ 371481 w 3226446"/>
              <a:gd name="connsiteY40" fmla="*/ 1278158 h 1742943"/>
              <a:gd name="connsiteX41" fmla="*/ 374684 w 3226446"/>
              <a:gd name="connsiteY41" fmla="*/ 1281906 h 1742943"/>
              <a:gd name="connsiteX42" fmla="*/ 377887 w 3226446"/>
              <a:gd name="connsiteY42" fmla="*/ 1278158 h 1742943"/>
              <a:gd name="connsiteX43" fmla="*/ 373083 w 3226446"/>
              <a:gd name="connsiteY43" fmla="*/ 1274409 h 1742943"/>
              <a:gd name="connsiteX44" fmla="*/ 448340 w 3226446"/>
              <a:gd name="connsiteY44" fmla="*/ 1270660 h 1742943"/>
              <a:gd name="connsiteX45" fmla="*/ 453143 w 3226446"/>
              <a:gd name="connsiteY45" fmla="*/ 1274409 h 1742943"/>
              <a:gd name="connsiteX46" fmla="*/ 451543 w 3226446"/>
              <a:gd name="connsiteY46" fmla="*/ 1278158 h 1742943"/>
              <a:gd name="connsiteX47" fmla="*/ 446739 w 3226446"/>
              <a:gd name="connsiteY47" fmla="*/ 1274409 h 1742943"/>
              <a:gd name="connsiteX48" fmla="*/ 448340 w 3226446"/>
              <a:gd name="connsiteY48" fmla="*/ 1270660 h 1742943"/>
              <a:gd name="connsiteX49" fmla="*/ 286616 w 3226446"/>
              <a:gd name="connsiteY49" fmla="*/ 1270660 h 1742943"/>
              <a:gd name="connsiteX50" fmla="*/ 289819 w 3226446"/>
              <a:gd name="connsiteY50" fmla="*/ 1300645 h 1742943"/>
              <a:gd name="connsiteX51" fmla="*/ 286616 w 3226446"/>
              <a:gd name="connsiteY51" fmla="*/ 1270660 h 1742943"/>
              <a:gd name="connsiteX52" fmla="*/ 489972 w 3226446"/>
              <a:gd name="connsiteY52" fmla="*/ 1255667 h 1742943"/>
              <a:gd name="connsiteX53" fmla="*/ 488370 w 3226446"/>
              <a:gd name="connsiteY53" fmla="*/ 1266914 h 1742943"/>
              <a:gd name="connsiteX54" fmla="*/ 489972 w 3226446"/>
              <a:gd name="connsiteY54" fmla="*/ 1270663 h 1742943"/>
              <a:gd name="connsiteX55" fmla="*/ 491573 w 3226446"/>
              <a:gd name="connsiteY55" fmla="*/ 1259416 h 1742943"/>
              <a:gd name="connsiteX56" fmla="*/ 489972 w 3226446"/>
              <a:gd name="connsiteY56" fmla="*/ 1255667 h 1742943"/>
              <a:gd name="connsiteX57" fmla="*/ 461149 w 3226446"/>
              <a:gd name="connsiteY57" fmla="*/ 1255667 h 1742943"/>
              <a:gd name="connsiteX58" fmla="*/ 438733 w 3226446"/>
              <a:gd name="connsiteY58" fmla="*/ 1259416 h 1742943"/>
              <a:gd name="connsiteX59" fmla="*/ 438733 w 3226446"/>
              <a:gd name="connsiteY59" fmla="*/ 1293150 h 1742943"/>
              <a:gd name="connsiteX60" fmla="*/ 448340 w 3226446"/>
              <a:gd name="connsiteY60" fmla="*/ 1315640 h 1742943"/>
              <a:gd name="connsiteX61" fmla="*/ 470757 w 3226446"/>
              <a:gd name="connsiteY61" fmla="*/ 1311891 h 1742943"/>
              <a:gd name="connsiteX62" fmla="*/ 464352 w 3226446"/>
              <a:gd name="connsiteY62" fmla="*/ 1289404 h 1742943"/>
              <a:gd name="connsiteX63" fmla="*/ 461149 w 3226446"/>
              <a:gd name="connsiteY63" fmla="*/ 1255667 h 1742943"/>
              <a:gd name="connsiteX64" fmla="*/ 384292 w 3226446"/>
              <a:gd name="connsiteY64" fmla="*/ 1255667 h 1742943"/>
              <a:gd name="connsiteX65" fmla="*/ 382690 w 3226446"/>
              <a:gd name="connsiteY65" fmla="*/ 1274409 h 1742943"/>
              <a:gd name="connsiteX66" fmla="*/ 395499 w 3226446"/>
              <a:gd name="connsiteY66" fmla="*/ 1304397 h 1742943"/>
              <a:gd name="connsiteX67" fmla="*/ 400304 w 3226446"/>
              <a:gd name="connsiteY67" fmla="*/ 1334381 h 1742943"/>
              <a:gd name="connsiteX68" fmla="*/ 416316 w 3226446"/>
              <a:gd name="connsiteY68" fmla="*/ 1334381 h 1742943"/>
              <a:gd name="connsiteX69" fmla="*/ 419519 w 3226446"/>
              <a:gd name="connsiteY69" fmla="*/ 1360620 h 1742943"/>
              <a:gd name="connsiteX70" fmla="*/ 432328 w 3226446"/>
              <a:gd name="connsiteY70" fmla="*/ 1341879 h 1742943"/>
              <a:gd name="connsiteX71" fmla="*/ 432328 w 3226446"/>
              <a:gd name="connsiteY71" fmla="*/ 1308145 h 1742943"/>
              <a:gd name="connsiteX72" fmla="*/ 416316 w 3226446"/>
              <a:gd name="connsiteY72" fmla="*/ 1255667 h 1742943"/>
              <a:gd name="connsiteX73" fmla="*/ 401905 w 3226446"/>
              <a:gd name="connsiteY73" fmla="*/ 1270663 h 1742943"/>
              <a:gd name="connsiteX74" fmla="*/ 384292 w 3226446"/>
              <a:gd name="connsiteY74" fmla="*/ 1255667 h 1742943"/>
              <a:gd name="connsiteX75" fmla="*/ 361875 w 3226446"/>
              <a:gd name="connsiteY75" fmla="*/ 1255667 h 1742943"/>
              <a:gd name="connsiteX76" fmla="*/ 349065 w 3226446"/>
              <a:gd name="connsiteY76" fmla="*/ 1259416 h 1742943"/>
              <a:gd name="connsiteX77" fmla="*/ 350666 w 3226446"/>
              <a:gd name="connsiteY77" fmla="*/ 1285655 h 1742943"/>
              <a:gd name="connsiteX78" fmla="*/ 365077 w 3226446"/>
              <a:gd name="connsiteY78" fmla="*/ 1285655 h 1742943"/>
              <a:gd name="connsiteX79" fmla="*/ 361875 w 3226446"/>
              <a:gd name="connsiteY79" fmla="*/ 1255667 h 1742943"/>
              <a:gd name="connsiteX80" fmla="*/ 2867774 w 3226446"/>
              <a:gd name="connsiteY80" fmla="*/ 1116984 h 1742943"/>
              <a:gd name="connsiteX81" fmla="*/ 2866173 w 3226446"/>
              <a:gd name="connsiteY81" fmla="*/ 1128228 h 1742943"/>
              <a:gd name="connsiteX82" fmla="*/ 2859768 w 3226446"/>
              <a:gd name="connsiteY82" fmla="*/ 1143220 h 1742943"/>
              <a:gd name="connsiteX83" fmla="*/ 2861370 w 3226446"/>
              <a:gd name="connsiteY83" fmla="*/ 1131976 h 1742943"/>
              <a:gd name="connsiteX84" fmla="*/ 2867774 w 3226446"/>
              <a:gd name="connsiteY84" fmla="*/ 1116984 h 1742943"/>
              <a:gd name="connsiteX85" fmla="*/ 2949436 w 3226446"/>
              <a:gd name="connsiteY85" fmla="*/ 1113235 h 1742943"/>
              <a:gd name="connsiteX86" fmla="*/ 2946234 w 3226446"/>
              <a:gd name="connsiteY86" fmla="*/ 1124479 h 1742943"/>
              <a:gd name="connsiteX87" fmla="*/ 2949436 w 3226446"/>
              <a:gd name="connsiteY87" fmla="*/ 1128228 h 1742943"/>
              <a:gd name="connsiteX88" fmla="*/ 2951038 w 3226446"/>
              <a:gd name="connsiteY88" fmla="*/ 1116984 h 1742943"/>
              <a:gd name="connsiteX89" fmla="*/ 2949436 w 3226446"/>
              <a:gd name="connsiteY89" fmla="*/ 1113235 h 1742943"/>
              <a:gd name="connsiteX90" fmla="*/ 334654 w 3226446"/>
              <a:gd name="connsiteY90" fmla="*/ 1101989 h 1742943"/>
              <a:gd name="connsiteX91" fmla="*/ 331451 w 3226446"/>
              <a:gd name="connsiteY91" fmla="*/ 1105737 h 1742943"/>
              <a:gd name="connsiteX92" fmla="*/ 334654 w 3226446"/>
              <a:gd name="connsiteY92" fmla="*/ 1116984 h 1742943"/>
              <a:gd name="connsiteX93" fmla="*/ 336256 w 3226446"/>
              <a:gd name="connsiteY93" fmla="*/ 1113235 h 1742943"/>
              <a:gd name="connsiteX94" fmla="*/ 334654 w 3226446"/>
              <a:gd name="connsiteY94" fmla="*/ 1101989 h 1742943"/>
              <a:gd name="connsiteX95" fmla="*/ 318642 w 3226446"/>
              <a:gd name="connsiteY95" fmla="*/ 1098243 h 1742943"/>
              <a:gd name="connsiteX96" fmla="*/ 315439 w 3226446"/>
              <a:gd name="connsiteY96" fmla="*/ 1131976 h 1742943"/>
              <a:gd name="connsiteX97" fmla="*/ 289819 w 3226446"/>
              <a:gd name="connsiteY97" fmla="*/ 1143220 h 1742943"/>
              <a:gd name="connsiteX98" fmla="*/ 299427 w 3226446"/>
              <a:gd name="connsiteY98" fmla="*/ 1146969 h 1742943"/>
              <a:gd name="connsiteX99" fmla="*/ 321844 w 3226446"/>
              <a:gd name="connsiteY99" fmla="*/ 1143220 h 1742943"/>
              <a:gd name="connsiteX100" fmla="*/ 318642 w 3226446"/>
              <a:gd name="connsiteY100" fmla="*/ 1098243 h 1742943"/>
              <a:gd name="connsiteX101" fmla="*/ 256194 w 3226446"/>
              <a:gd name="connsiteY101" fmla="*/ 1083247 h 1742943"/>
              <a:gd name="connsiteX102" fmla="*/ 248188 w 3226446"/>
              <a:gd name="connsiteY102" fmla="*/ 1120730 h 1742943"/>
              <a:gd name="connsiteX103" fmla="*/ 260998 w 3226446"/>
              <a:gd name="connsiteY103" fmla="*/ 1143220 h 1742943"/>
              <a:gd name="connsiteX104" fmla="*/ 260998 w 3226446"/>
              <a:gd name="connsiteY104" fmla="*/ 1090745 h 1742943"/>
              <a:gd name="connsiteX105" fmla="*/ 256194 w 3226446"/>
              <a:gd name="connsiteY105" fmla="*/ 1083247 h 1742943"/>
              <a:gd name="connsiteX106" fmla="*/ 2881334 w 3226446"/>
              <a:gd name="connsiteY106" fmla="*/ 1062752 h 1742943"/>
              <a:gd name="connsiteX107" fmla="*/ 2882185 w 3226446"/>
              <a:gd name="connsiteY107" fmla="*/ 1064506 h 1742943"/>
              <a:gd name="connsiteX108" fmla="*/ 2880585 w 3226446"/>
              <a:gd name="connsiteY108" fmla="*/ 1068255 h 1742943"/>
              <a:gd name="connsiteX109" fmla="*/ 2880585 w 3226446"/>
              <a:gd name="connsiteY109" fmla="*/ 1064506 h 1742943"/>
              <a:gd name="connsiteX110" fmla="*/ 116889 w 3226446"/>
              <a:gd name="connsiteY110" fmla="*/ 1034521 h 1742943"/>
              <a:gd name="connsiteX111" fmla="*/ 120091 w 3226446"/>
              <a:gd name="connsiteY111" fmla="*/ 1045765 h 1742943"/>
              <a:gd name="connsiteX112" fmla="*/ 116889 w 3226446"/>
              <a:gd name="connsiteY112" fmla="*/ 1049514 h 1742943"/>
              <a:gd name="connsiteX113" fmla="*/ 115288 w 3226446"/>
              <a:gd name="connsiteY113" fmla="*/ 1038270 h 1742943"/>
              <a:gd name="connsiteX114" fmla="*/ 116889 w 3226446"/>
              <a:gd name="connsiteY114" fmla="*/ 1034521 h 1742943"/>
              <a:gd name="connsiteX115" fmla="*/ 2834149 w 3226446"/>
              <a:gd name="connsiteY115" fmla="*/ 1023275 h 1742943"/>
              <a:gd name="connsiteX116" fmla="*/ 2830946 w 3226446"/>
              <a:gd name="connsiteY116" fmla="*/ 1027023 h 1742943"/>
              <a:gd name="connsiteX117" fmla="*/ 2834149 w 3226446"/>
              <a:gd name="connsiteY117" fmla="*/ 1038270 h 1742943"/>
              <a:gd name="connsiteX118" fmla="*/ 2835750 w 3226446"/>
              <a:gd name="connsiteY118" fmla="*/ 1034521 h 1742943"/>
              <a:gd name="connsiteX119" fmla="*/ 2834149 w 3226446"/>
              <a:gd name="connsiteY119" fmla="*/ 1023275 h 1742943"/>
              <a:gd name="connsiteX120" fmla="*/ 2909406 w 3226446"/>
              <a:gd name="connsiteY120" fmla="*/ 1012031 h 1742943"/>
              <a:gd name="connsiteX121" fmla="*/ 2911007 w 3226446"/>
              <a:gd name="connsiteY121" fmla="*/ 1015780 h 1742943"/>
              <a:gd name="connsiteX122" fmla="*/ 2908948 w 3226446"/>
              <a:gd name="connsiteY122" fmla="*/ 1017387 h 1742943"/>
              <a:gd name="connsiteX123" fmla="*/ 2798921 w 3226446"/>
              <a:gd name="connsiteY123" fmla="*/ 1008282 h 1742943"/>
              <a:gd name="connsiteX124" fmla="*/ 2813333 w 3226446"/>
              <a:gd name="connsiteY124" fmla="*/ 1068255 h 1742943"/>
              <a:gd name="connsiteX125" fmla="*/ 2829345 w 3226446"/>
              <a:gd name="connsiteY125" fmla="*/ 1064506 h 1742943"/>
              <a:gd name="connsiteX126" fmla="*/ 2819738 w 3226446"/>
              <a:gd name="connsiteY126" fmla="*/ 1053262 h 1742943"/>
              <a:gd name="connsiteX127" fmla="*/ 2800524 w 3226446"/>
              <a:gd name="connsiteY127" fmla="*/ 1008282 h 1742943"/>
              <a:gd name="connsiteX128" fmla="*/ 2798921 w 3226446"/>
              <a:gd name="connsiteY128" fmla="*/ 1008282 h 1742943"/>
              <a:gd name="connsiteX129" fmla="*/ 197323 w 3226446"/>
              <a:gd name="connsiteY129" fmla="*/ 1008282 h 1742943"/>
              <a:gd name="connsiteX130" fmla="*/ 198350 w 3226446"/>
              <a:gd name="connsiteY130" fmla="*/ 1018591 h 1742943"/>
              <a:gd name="connsiteX131" fmla="*/ 203354 w 3226446"/>
              <a:gd name="connsiteY131" fmla="*/ 1015780 h 1742943"/>
              <a:gd name="connsiteX132" fmla="*/ 199084 w 3226446"/>
              <a:gd name="connsiteY132" fmla="*/ 1008282 h 1742943"/>
              <a:gd name="connsiteX133" fmla="*/ 2862570 w 3226446"/>
              <a:gd name="connsiteY133" fmla="*/ 979703 h 1742943"/>
              <a:gd name="connsiteX134" fmla="*/ 2856567 w 3226446"/>
              <a:gd name="connsiteY134" fmla="*/ 989541 h 1742943"/>
              <a:gd name="connsiteX135" fmla="*/ 2866173 w 3226446"/>
              <a:gd name="connsiteY135" fmla="*/ 993290 h 1742943"/>
              <a:gd name="connsiteX136" fmla="*/ 2875780 w 3226446"/>
              <a:gd name="connsiteY136" fmla="*/ 989541 h 1742943"/>
              <a:gd name="connsiteX137" fmla="*/ 2862570 w 3226446"/>
              <a:gd name="connsiteY137" fmla="*/ 979703 h 1742943"/>
              <a:gd name="connsiteX138" fmla="*/ 2845358 w 3226446"/>
              <a:gd name="connsiteY138" fmla="*/ 925823 h 1742943"/>
              <a:gd name="connsiteX139" fmla="*/ 2843756 w 3226446"/>
              <a:gd name="connsiteY139" fmla="*/ 929568 h 1742943"/>
              <a:gd name="connsiteX140" fmla="*/ 2845358 w 3226446"/>
              <a:gd name="connsiteY140" fmla="*/ 940815 h 1742943"/>
              <a:gd name="connsiteX141" fmla="*/ 2848560 w 3226446"/>
              <a:gd name="connsiteY141" fmla="*/ 937066 h 1742943"/>
              <a:gd name="connsiteX142" fmla="*/ 2845358 w 3226446"/>
              <a:gd name="connsiteY142" fmla="*/ 925823 h 1742943"/>
              <a:gd name="connsiteX143" fmla="*/ 225771 w 3226446"/>
              <a:gd name="connsiteY143" fmla="*/ 895835 h 1742943"/>
              <a:gd name="connsiteX144" fmla="*/ 222568 w 3226446"/>
              <a:gd name="connsiteY144" fmla="*/ 907081 h 1742943"/>
              <a:gd name="connsiteX145" fmla="*/ 225771 w 3226446"/>
              <a:gd name="connsiteY145" fmla="*/ 910827 h 1742943"/>
              <a:gd name="connsiteX146" fmla="*/ 227372 w 3226446"/>
              <a:gd name="connsiteY146" fmla="*/ 899584 h 1742943"/>
              <a:gd name="connsiteX147" fmla="*/ 225771 w 3226446"/>
              <a:gd name="connsiteY147" fmla="*/ 895835 h 1742943"/>
              <a:gd name="connsiteX148" fmla="*/ 2802 w 3226446"/>
              <a:gd name="connsiteY148" fmla="*/ 883828 h 1742943"/>
              <a:gd name="connsiteX149" fmla="*/ 4403 w 3226446"/>
              <a:gd name="connsiteY149" fmla="*/ 885994 h 1742943"/>
              <a:gd name="connsiteX150" fmla="*/ 5218 w 3226446"/>
              <a:gd name="connsiteY150" fmla="*/ 893057 h 1742943"/>
              <a:gd name="connsiteX151" fmla="*/ 11209 w 3226446"/>
              <a:gd name="connsiteY151" fmla="*/ 907078 h 1742943"/>
              <a:gd name="connsiteX152" fmla="*/ 6204 w 3226446"/>
              <a:gd name="connsiteY152" fmla="*/ 909422 h 1742943"/>
              <a:gd name="connsiteX153" fmla="*/ 5550 w 3226446"/>
              <a:gd name="connsiteY153" fmla="*/ 901328 h 1742943"/>
              <a:gd name="connsiteX154" fmla="*/ 0 w 3226446"/>
              <a:gd name="connsiteY154" fmla="*/ 888337 h 1742943"/>
              <a:gd name="connsiteX155" fmla="*/ 2802 w 3226446"/>
              <a:gd name="connsiteY155" fmla="*/ 883828 h 1742943"/>
              <a:gd name="connsiteX156" fmla="*/ 251391 w 3226446"/>
              <a:gd name="connsiteY156" fmla="*/ 865850 h 1742943"/>
              <a:gd name="connsiteX157" fmla="*/ 249789 w 3226446"/>
              <a:gd name="connsiteY157" fmla="*/ 877093 h 1742943"/>
              <a:gd name="connsiteX158" fmla="*/ 251391 w 3226446"/>
              <a:gd name="connsiteY158" fmla="*/ 880842 h 1742943"/>
              <a:gd name="connsiteX159" fmla="*/ 252992 w 3226446"/>
              <a:gd name="connsiteY159" fmla="*/ 869596 h 1742943"/>
              <a:gd name="connsiteX160" fmla="*/ 251391 w 3226446"/>
              <a:gd name="connsiteY160" fmla="*/ 865850 h 1742943"/>
              <a:gd name="connsiteX161" fmla="*/ 123294 w 3226446"/>
              <a:gd name="connsiteY161" fmla="*/ 850854 h 1742943"/>
              <a:gd name="connsiteX162" fmla="*/ 120091 w 3226446"/>
              <a:gd name="connsiteY162" fmla="*/ 880839 h 1742943"/>
              <a:gd name="connsiteX163" fmla="*/ 123294 w 3226446"/>
              <a:gd name="connsiteY163" fmla="*/ 850854 h 1742943"/>
              <a:gd name="connsiteX164" fmla="*/ 52840 w 3226446"/>
              <a:gd name="connsiteY164" fmla="*/ 847106 h 1742943"/>
              <a:gd name="connsiteX165" fmla="*/ 38429 w 3226446"/>
              <a:gd name="connsiteY165" fmla="*/ 880839 h 1742943"/>
              <a:gd name="connsiteX166" fmla="*/ 38429 w 3226446"/>
              <a:gd name="connsiteY166" fmla="*/ 858349 h 1742943"/>
              <a:gd name="connsiteX167" fmla="*/ 52840 w 3226446"/>
              <a:gd name="connsiteY167" fmla="*/ 847106 h 1742943"/>
              <a:gd name="connsiteX168" fmla="*/ 177735 w 3226446"/>
              <a:gd name="connsiteY168" fmla="*/ 835862 h 1742943"/>
              <a:gd name="connsiteX169" fmla="*/ 179336 w 3226446"/>
              <a:gd name="connsiteY169" fmla="*/ 847106 h 1742943"/>
              <a:gd name="connsiteX170" fmla="*/ 177735 w 3226446"/>
              <a:gd name="connsiteY170" fmla="*/ 850854 h 1742943"/>
              <a:gd name="connsiteX171" fmla="*/ 176133 w 3226446"/>
              <a:gd name="connsiteY171" fmla="*/ 839611 h 1742943"/>
              <a:gd name="connsiteX172" fmla="*/ 177735 w 3226446"/>
              <a:gd name="connsiteY172" fmla="*/ 835862 h 1742943"/>
              <a:gd name="connsiteX173" fmla="*/ 345862 w 3226446"/>
              <a:gd name="connsiteY173" fmla="*/ 820870 h 1742943"/>
              <a:gd name="connsiteX174" fmla="*/ 344262 w 3226446"/>
              <a:gd name="connsiteY174" fmla="*/ 824619 h 1742943"/>
              <a:gd name="connsiteX175" fmla="*/ 349065 w 3226446"/>
              <a:gd name="connsiteY175" fmla="*/ 828367 h 1742943"/>
              <a:gd name="connsiteX176" fmla="*/ 350666 w 3226446"/>
              <a:gd name="connsiteY176" fmla="*/ 824619 h 1742943"/>
              <a:gd name="connsiteX177" fmla="*/ 345862 w 3226446"/>
              <a:gd name="connsiteY177" fmla="*/ 820870 h 1742943"/>
              <a:gd name="connsiteX178" fmla="*/ 441936 w 3226446"/>
              <a:gd name="connsiteY178" fmla="*/ 805877 h 1742943"/>
              <a:gd name="connsiteX179" fmla="*/ 440334 w 3226446"/>
              <a:gd name="connsiteY179" fmla="*/ 809626 h 1742943"/>
              <a:gd name="connsiteX180" fmla="*/ 441936 w 3226446"/>
              <a:gd name="connsiteY180" fmla="*/ 820870 h 1742943"/>
              <a:gd name="connsiteX181" fmla="*/ 443537 w 3226446"/>
              <a:gd name="connsiteY181" fmla="*/ 817121 h 1742943"/>
              <a:gd name="connsiteX182" fmla="*/ 441936 w 3226446"/>
              <a:gd name="connsiteY182" fmla="*/ 805877 h 1742943"/>
              <a:gd name="connsiteX183" fmla="*/ 277010 w 3226446"/>
              <a:gd name="connsiteY183" fmla="*/ 794631 h 1742943"/>
              <a:gd name="connsiteX184" fmla="*/ 282183 w 3226446"/>
              <a:gd name="connsiteY184" fmla="*/ 800686 h 1742943"/>
              <a:gd name="connsiteX185" fmla="*/ 283415 w 3226446"/>
              <a:gd name="connsiteY185" fmla="*/ 809626 h 1742943"/>
              <a:gd name="connsiteX186" fmla="*/ 283415 w 3226446"/>
              <a:gd name="connsiteY186" fmla="*/ 839611 h 1742943"/>
              <a:gd name="connsiteX187" fmla="*/ 302630 w 3226446"/>
              <a:gd name="connsiteY187" fmla="*/ 862101 h 1742943"/>
              <a:gd name="connsiteX188" fmla="*/ 302630 w 3226446"/>
              <a:gd name="connsiteY188" fmla="*/ 820870 h 1742943"/>
              <a:gd name="connsiteX189" fmla="*/ 293022 w 3226446"/>
              <a:gd name="connsiteY189" fmla="*/ 798380 h 1742943"/>
              <a:gd name="connsiteX190" fmla="*/ 283415 w 3226446"/>
              <a:gd name="connsiteY190" fmla="*/ 809626 h 1742943"/>
              <a:gd name="connsiteX191" fmla="*/ 283415 w 3226446"/>
              <a:gd name="connsiteY191" fmla="*/ 802128 h 1742943"/>
              <a:gd name="connsiteX192" fmla="*/ 282183 w 3226446"/>
              <a:gd name="connsiteY192" fmla="*/ 800686 h 1742943"/>
              <a:gd name="connsiteX193" fmla="*/ 281413 w 3226446"/>
              <a:gd name="connsiteY193" fmla="*/ 795101 h 1742943"/>
              <a:gd name="connsiteX194" fmla="*/ 277010 w 3226446"/>
              <a:gd name="connsiteY194" fmla="*/ 794631 h 1742943"/>
              <a:gd name="connsiteX195" fmla="*/ 115288 w 3226446"/>
              <a:gd name="connsiteY195" fmla="*/ 790882 h 1742943"/>
              <a:gd name="connsiteX196" fmla="*/ 120092 w 3226446"/>
              <a:gd name="connsiteY196" fmla="*/ 813372 h 1742943"/>
              <a:gd name="connsiteX197" fmla="*/ 129698 w 3226446"/>
              <a:gd name="connsiteY197" fmla="*/ 832113 h 1742943"/>
              <a:gd name="connsiteX198" fmla="*/ 115288 w 3226446"/>
              <a:gd name="connsiteY198" fmla="*/ 835862 h 1742943"/>
              <a:gd name="connsiteX199" fmla="*/ 115288 w 3226446"/>
              <a:gd name="connsiteY199" fmla="*/ 790882 h 1742943"/>
              <a:gd name="connsiteX200" fmla="*/ 76858 w 3226446"/>
              <a:gd name="connsiteY200" fmla="*/ 790882 h 1742943"/>
              <a:gd name="connsiteX201" fmla="*/ 97674 w 3226446"/>
              <a:gd name="connsiteY201" fmla="*/ 813372 h 1742943"/>
              <a:gd name="connsiteX202" fmla="*/ 83262 w 3226446"/>
              <a:gd name="connsiteY202" fmla="*/ 820867 h 1742943"/>
              <a:gd name="connsiteX203" fmla="*/ 76858 w 3226446"/>
              <a:gd name="connsiteY203" fmla="*/ 850854 h 1742943"/>
              <a:gd name="connsiteX204" fmla="*/ 70453 w 3226446"/>
              <a:gd name="connsiteY204" fmla="*/ 850854 h 1742943"/>
              <a:gd name="connsiteX205" fmla="*/ 73656 w 3226446"/>
              <a:gd name="connsiteY205" fmla="*/ 824615 h 1742943"/>
              <a:gd name="connsiteX206" fmla="*/ 73656 w 3226446"/>
              <a:gd name="connsiteY206" fmla="*/ 798380 h 1742943"/>
              <a:gd name="connsiteX207" fmla="*/ 76858 w 3226446"/>
              <a:gd name="connsiteY207" fmla="*/ 790882 h 1742943"/>
              <a:gd name="connsiteX208" fmla="*/ 238580 w 3226446"/>
              <a:gd name="connsiteY208" fmla="*/ 787136 h 1742943"/>
              <a:gd name="connsiteX209" fmla="*/ 236980 w 3226446"/>
              <a:gd name="connsiteY209" fmla="*/ 790885 h 1742943"/>
              <a:gd name="connsiteX210" fmla="*/ 238580 w 3226446"/>
              <a:gd name="connsiteY210" fmla="*/ 802128 h 1742943"/>
              <a:gd name="connsiteX211" fmla="*/ 241783 w 3226446"/>
              <a:gd name="connsiteY211" fmla="*/ 798380 h 1742943"/>
              <a:gd name="connsiteX212" fmla="*/ 238580 w 3226446"/>
              <a:gd name="connsiteY212" fmla="*/ 787136 h 1742943"/>
              <a:gd name="connsiteX213" fmla="*/ 325047 w 3226446"/>
              <a:gd name="connsiteY213" fmla="*/ 779638 h 1742943"/>
              <a:gd name="connsiteX214" fmla="*/ 329850 w 3226446"/>
              <a:gd name="connsiteY214" fmla="*/ 783387 h 1742943"/>
              <a:gd name="connsiteX215" fmla="*/ 336256 w 3226446"/>
              <a:gd name="connsiteY215" fmla="*/ 798380 h 1742943"/>
              <a:gd name="connsiteX216" fmla="*/ 331451 w 3226446"/>
              <a:gd name="connsiteY216" fmla="*/ 794631 h 1742943"/>
              <a:gd name="connsiteX217" fmla="*/ 325047 w 3226446"/>
              <a:gd name="connsiteY217" fmla="*/ 779638 h 1742943"/>
              <a:gd name="connsiteX218" fmla="*/ 163324 w 3226446"/>
              <a:gd name="connsiteY218" fmla="*/ 772141 h 1742943"/>
              <a:gd name="connsiteX219" fmla="*/ 164924 w 3226446"/>
              <a:gd name="connsiteY219" fmla="*/ 775889 h 1742943"/>
              <a:gd name="connsiteX220" fmla="*/ 163324 w 3226446"/>
              <a:gd name="connsiteY220" fmla="*/ 787133 h 1742943"/>
              <a:gd name="connsiteX221" fmla="*/ 161723 w 3226446"/>
              <a:gd name="connsiteY221" fmla="*/ 783384 h 1742943"/>
              <a:gd name="connsiteX222" fmla="*/ 163324 w 3226446"/>
              <a:gd name="connsiteY222" fmla="*/ 772141 h 1742943"/>
              <a:gd name="connsiteX223" fmla="*/ 3168804 w 3226446"/>
              <a:gd name="connsiteY223" fmla="*/ 745902 h 1742943"/>
              <a:gd name="connsiteX224" fmla="*/ 3174408 w 3226446"/>
              <a:gd name="connsiteY224" fmla="*/ 746372 h 1742943"/>
              <a:gd name="connsiteX225" fmla="*/ 3175207 w 3226446"/>
              <a:gd name="connsiteY225" fmla="*/ 760873 h 1742943"/>
              <a:gd name="connsiteX226" fmla="*/ 3175207 w 3226446"/>
              <a:gd name="connsiteY226" fmla="*/ 757148 h 1742943"/>
              <a:gd name="connsiteX227" fmla="*/ 3199225 w 3226446"/>
              <a:gd name="connsiteY227" fmla="*/ 757148 h 1742943"/>
              <a:gd name="connsiteX228" fmla="*/ 3208834 w 3226446"/>
              <a:gd name="connsiteY228" fmla="*/ 783387 h 1742943"/>
              <a:gd name="connsiteX229" fmla="*/ 3197625 w 3226446"/>
              <a:gd name="connsiteY229" fmla="*/ 802128 h 1742943"/>
              <a:gd name="connsiteX230" fmla="*/ 3191219 w 3226446"/>
              <a:gd name="connsiteY230" fmla="*/ 835862 h 1742943"/>
              <a:gd name="connsiteX231" fmla="*/ 3186416 w 3226446"/>
              <a:gd name="connsiteY231" fmla="*/ 809623 h 1742943"/>
              <a:gd name="connsiteX232" fmla="*/ 3170404 w 3226446"/>
              <a:gd name="connsiteY232" fmla="*/ 805874 h 1742943"/>
              <a:gd name="connsiteX233" fmla="*/ 3175207 w 3226446"/>
              <a:gd name="connsiteY233" fmla="*/ 783387 h 1742943"/>
              <a:gd name="connsiteX234" fmla="*/ 3175207 w 3226446"/>
              <a:gd name="connsiteY234" fmla="*/ 760894 h 1742943"/>
              <a:gd name="connsiteX235" fmla="*/ 3045309 w 3226446"/>
              <a:gd name="connsiteY235" fmla="*/ 729506 h 1742943"/>
              <a:gd name="connsiteX236" fmla="*/ 3040706 w 3226446"/>
              <a:gd name="connsiteY236" fmla="*/ 730912 h 1742943"/>
              <a:gd name="connsiteX237" fmla="*/ 3040706 w 3226446"/>
              <a:gd name="connsiteY237" fmla="*/ 742156 h 1742943"/>
              <a:gd name="connsiteX238" fmla="*/ 3050313 w 3226446"/>
              <a:gd name="connsiteY238" fmla="*/ 745905 h 1742943"/>
              <a:gd name="connsiteX239" fmla="*/ 3051913 w 3226446"/>
              <a:gd name="connsiteY239" fmla="*/ 742156 h 1742943"/>
              <a:gd name="connsiteX240" fmla="*/ 3048712 w 3226446"/>
              <a:gd name="connsiteY240" fmla="*/ 730912 h 1742943"/>
              <a:gd name="connsiteX241" fmla="*/ 3045309 w 3226446"/>
              <a:gd name="connsiteY241" fmla="*/ 729506 h 1742943"/>
              <a:gd name="connsiteX242" fmla="*/ 3172004 w 3226446"/>
              <a:gd name="connsiteY242" fmla="*/ 700924 h 1742943"/>
              <a:gd name="connsiteX243" fmla="*/ 3173607 w 3226446"/>
              <a:gd name="connsiteY243" fmla="*/ 704673 h 1742943"/>
              <a:gd name="connsiteX244" fmla="*/ 3170404 w 3226446"/>
              <a:gd name="connsiteY244" fmla="*/ 708422 h 1742943"/>
              <a:gd name="connsiteX245" fmla="*/ 3167201 w 3226446"/>
              <a:gd name="connsiteY245" fmla="*/ 704673 h 1742943"/>
              <a:gd name="connsiteX246" fmla="*/ 3172004 w 3226446"/>
              <a:gd name="connsiteY246" fmla="*/ 700924 h 1742943"/>
              <a:gd name="connsiteX247" fmla="*/ 355469 w 3226446"/>
              <a:gd name="connsiteY247" fmla="*/ 697179 h 1742943"/>
              <a:gd name="connsiteX248" fmla="*/ 349065 w 3226446"/>
              <a:gd name="connsiteY248" fmla="*/ 712171 h 1742943"/>
              <a:gd name="connsiteX249" fmla="*/ 342660 w 3226446"/>
              <a:gd name="connsiteY249" fmla="*/ 700924 h 1742943"/>
              <a:gd name="connsiteX250" fmla="*/ 331451 w 3226446"/>
              <a:gd name="connsiteY250" fmla="*/ 715920 h 1742943"/>
              <a:gd name="connsiteX251" fmla="*/ 323445 w 3226446"/>
              <a:gd name="connsiteY251" fmla="*/ 700924 h 1742943"/>
              <a:gd name="connsiteX252" fmla="*/ 313838 w 3226446"/>
              <a:gd name="connsiteY252" fmla="*/ 712171 h 1742943"/>
              <a:gd name="connsiteX253" fmla="*/ 301028 w 3226446"/>
              <a:gd name="connsiteY253" fmla="*/ 715920 h 1742943"/>
              <a:gd name="connsiteX254" fmla="*/ 299427 w 3226446"/>
              <a:gd name="connsiteY254" fmla="*/ 719666 h 1742943"/>
              <a:gd name="connsiteX255" fmla="*/ 309034 w 3226446"/>
              <a:gd name="connsiteY255" fmla="*/ 742156 h 1742943"/>
              <a:gd name="connsiteX256" fmla="*/ 321844 w 3226446"/>
              <a:gd name="connsiteY256" fmla="*/ 742156 h 1742943"/>
              <a:gd name="connsiteX257" fmla="*/ 328249 w 3226446"/>
              <a:gd name="connsiteY257" fmla="*/ 757148 h 1742943"/>
              <a:gd name="connsiteX258" fmla="*/ 336256 w 3226446"/>
              <a:gd name="connsiteY258" fmla="*/ 742156 h 1742943"/>
              <a:gd name="connsiteX259" fmla="*/ 353868 w 3226446"/>
              <a:gd name="connsiteY259" fmla="*/ 760897 h 1742943"/>
              <a:gd name="connsiteX260" fmla="*/ 382690 w 3226446"/>
              <a:gd name="connsiteY260" fmla="*/ 738407 h 1742943"/>
              <a:gd name="connsiteX261" fmla="*/ 398702 w 3226446"/>
              <a:gd name="connsiteY261" fmla="*/ 719666 h 1742943"/>
              <a:gd name="connsiteX262" fmla="*/ 395499 w 3226446"/>
              <a:gd name="connsiteY262" fmla="*/ 697179 h 1742943"/>
              <a:gd name="connsiteX263" fmla="*/ 382690 w 3226446"/>
              <a:gd name="connsiteY263" fmla="*/ 715920 h 1742943"/>
              <a:gd name="connsiteX264" fmla="*/ 374684 w 3226446"/>
              <a:gd name="connsiteY264" fmla="*/ 697179 h 1742943"/>
              <a:gd name="connsiteX265" fmla="*/ 3104754 w 3226446"/>
              <a:gd name="connsiteY265" fmla="*/ 693430 h 1742943"/>
              <a:gd name="connsiteX266" fmla="*/ 3088742 w 3226446"/>
              <a:gd name="connsiteY266" fmla="*/ 700924 h 1742943"/>
              <a:gd name="connsiteX267" fmla="*/ 3095146 w 3226446"/>
              <a:gd name="connsiteY267" fmla="*/ 734661 h 1742943"/>
              <a:gd name="connsiteX268" fmla="*/ 3087140 w 3226446"/>
              <a:gd name="connsiteY268" fmla="*/ 749653 h 1742943"/>
              <a:gd name="connsiteX269" fmla="*/ 3085540 w 3226446"/>
              <a:gd name="connsiteY269" fmla="*/ 768395 h 1742943"/>
              <a:gd name="connsiteX270" fmla="*/ 3109558 w 3226446"/>
              <a:gd name="connsiteY270" fmla="*/ 734661 h 1742943"/>
              <a:gd name="connsiteX271" fmla="*/ 3104754 w 3226446"/>
              <a:gd name="connsiteY271" fmla="*/ 693430 h 1742943"/>
              <a:gd name="connsiteX272" fmla="*/ 166526 w 3226446"/>
              <a:gd name="connsiteY272" fmla="*/ 693430 h 1742943"/>
              <a:gd name="connsiteX273" fmla="*/ 172930 w 3226446"/>
              <a:gd name="connsiteY273" fmla="*/ 708422 h 1742943"/>
              <a:gd name="connsiteX274" fmla="*/ 166526 w 3226446"/>
              <a:gd name="connsiteY274" fmla="*/ 693430 h 1742943"/>
              <a:gd name="connsiteX275" fmla="*/ 594050 w 3226446"/>
              <a:gd name="connsiteY275" fmla="*/ 685932 h 1742943"/>
              <a:gd name="connsiteX276" fmla="*/ 589246 w 3226446"/>
              <a:gd name="connsiteY276" fmla="*/ 689681 h 1742943"/>
              <a:gd name="connsiteX277" fmla="*/ 590848 w 3226446"/>
              <a:gd name="connsiteY277" fmla="*/ 693430 h 1742943"/>
              <a:gd name="connsiteX278" fmla="*/ 595652 w 3226446"/>
              <a:gd name="connsiteY278" fmla="*/ 689681 h 1742943"/>
              <a:gd name="connsiteX279" fmla="*/ 594050 w 3226446"/>
              <a:gd name="connsiteY279" fmla="*/ 685932 h 1742943"/>
              <a:gd name="connsiteX280" fmla="*/ 521996 w 3226446"/>
              <a:gd name="connsiteY280" fmla="*/ 685932 h 1742943"/>
              <a:gd name="connsiteX281" fmla="*/ 513990 w 3226446"/>
              <a:gd name="connsiteY281" fmla="*/ 700924 h 1742943"/>
              <a:gd name="connsiteX282" fmla="*/ 413113 w 3226446"/>
              <a:gd name="connsiteY282" fmla="*/ 700924 h 1742943"/>
              <a:gd name="connsiteX283" fmla="*/ 401905 w 3226446"/>
              <a:gd name="connsiteY283" fmla="*/ 730912 h 1742943"/>
              <a:gd name="connsiteX284" fmla="*/ 408310 w 3226446"/>
              <a:gd name="connsiteY284" fmla="*/ 745905 h 1742943"/>
              <a:gd name="connsiteX285" fmla="*/ 425923 w 3226446"/>
              <a:gd name="connsiteY285" fmla="*/ 730912 h 1742943"/>
              <a:gd name="connsiteX286" fmla="*/ 441936 w 3226446"/>
              <a:gd name="connsiteY286" fmla="*/ 715920 h 1742943"/>
              <a:gd name="connsiteX287" fmla="*/ 446739 w 3226446"/>
              <a:gd name="connsiteY287" fmla="*/ 727163 h 1742943"/>
              <a:gd name="connsiteX288" fmla="*/ 523598 w 3226446"/>
              <a:gd name="connsiteY288" fmla="*/ 727163 h 1742943"/>
              <a:gd name="connsiteX289" fmla="*/ 533204 w 3226446"/>
              <a:gd name="connsiteY289" fmla="*/ 704673 h 1742943"/>
              <a:gd name="connsiteX290" fmla="*/ 530002 w 3226446"/>
              <a:gd name="connsiteY290" fmla="*/ 685932 h 1742943"/>
              <a:gd name="connsiteX291" fmla="*/ 2997472 w 3226446"/>
              <a:gd name="connsiteY291" fmla="*/ 667191 h 1742943"/>
              <a:gd name="connsiteX292" fmla="*/ 2994271 w 3226446"/>
              <a:gd name="connsiteY292" fmla="*/ 674688 h 1742943"/>
              <a:gd name="connsiteX293" fmla="*/ 3002277 w 3226446"/>
              <a:gd name="connsiteY293" fmla="*/ 697179 h 1742943"/>
              <a:gd name="connsiteX294" fmla="*/ 3016687 w 3226446"/>
              <a:gd name="connsiteY294" fmla="*/ 697179 h 1742943"/>
              <a:gd name="connsiteX295" fmla="*/ 3023092 w 3226446"/>
              <a:gd name="connsiteY295" fmla="*/ 682183 h 1742943"/>
              <a:gd name="connsiteX296" fmla="*/ 3032700 w 3226446"/>
              <a:gd name="connsiteY296" fmla="*/ 667191 h 1742943"/>
              <a:gd name="connsiteX297" fmla="*/ 2997472 w 3226446"/>
              <a:gd name="connsiteY297" fmla="*/ 667191 h 1742943"/>
              <a:gd name="connsiteX298" fmla="*/ 158120 w 3226446"/>
              <a:gd name="connsiteY298" fmla="*/ 666955 h 1742943"/>
              <a:gd name="connsiteX299" fmla="*/ 159720 w 3226446"/>
              <a:gd name="connsiteY299" fmla="*/ 670002 h 1742943"/>
              <a:gd name="connsiteX300" fmla="*/ 161723 w 3226446"/>
              <a:gd name="connsiteY300" fmla="*/ 685932 h 1742943"/>
              <a:gd name="connsiteX301" fmla="*/ 155318 w 3226446"/>
              <a:gd name="connsiteY301" fmla="*/ 670937 h 1742943"/>
              <a:gd name="connsiteX302" fmla="*/ 158120 w 3226446"/>
              <a:gd name="connsiteY302" fmla="*/ 666955 h 1742943"/>
              <a:gd name="connsiteX303" fmla="*/ 3050313 w 3226446"/>
              <a:gd name="connsiteY303" fmla="*/ 655947 h 1742943"/>
              <a:gd name="connsiteX304" fmla="*/ 3039104 w 3226446"/>
              <a:gd name="connsiteY304" fmla="*/ 685932 h 1742943"/>
              <a:gd name="connsiteX305" fmla="*/ 3066325 w 3226446"/>
              <a:gd name="connsiteY305" fmla="*/ 723415 h 1742943"/>
              <a:gd name="connsiteX306" fmla="*/ 3072730 w 3226446"/>
              <a:gd name="connsiteY306" fmla="*/ 715920 h 1742943"/>
              <a:gd name="connsiteX307" fmla="*/ 3053515 w 3226446"/>
              <a:gd name="connsiteY307" fmla="*/ 689681 h 1742943"/>
              <a:gd name="connsiteX308" fmla="*/ 3050313 w 3226446"/>
              <a:gd name="connsiteY308" fmla="*/ 655947 h 1742943"/>
              <a:gd name="connsiteX309" fmla="*/ 2960645 w 3226446"/>
              <a:gd name="connsiteY309" fmla="*/ 640952 h 1742943"/>
              <a:gd name="connsiteX310" fmla="*/ 2952639 w 3226446"/>
              <a:gd name="connsiteY310" fmla="*/ 655947 h 1742943"/>
              <a:gd name="connsiteX311" fmla="*/ 2947835 w 3226446"/>
              <a:gd name="connsiteY311" fmla="*/ 648449 h 1742943"/>
              <a:gd name="connsiteX312" fmla="*/ 2930221 w 3226446"/>
              <a:gd name="connsiteY312" fmla="*/ 655947 h 1742943"/>
              <a:gd name="connsiteX313" fmla="*/ 2933424 w 3226446"/>
              <a:gd name="connsiteY313" fmla="*/ 693430 h 1742943"/>
              <a:gd name="connsiteX314" fmla="*/ 2952639 w 3226446"/>
              <a:gd name="connsiteY314" fmla="*/ 693430 h 1742943"/>
              <a:gd name="connsiteX315" fmla="*/ 2959044 w 3226446"/>
              <a:gd name="connsiteY315" fmla="*/ 678434 h 1742943"/>
              <a:gd name="connsiteX316" fmla="*/ 2967050 w 3226446"/>
              <a:gd name="connsiteY316" fmla="*/ 693430 h 1742943"/>
              <a:gd name="connsiteX317" fmla="*/ 2979859 w 3226446"/>
              <a:gd name="connsiteY317" fmla="*/ 689681 h 1742943"/>
              <a:gd name="connsiteX318" fmla="*/ 2983062 w 3226446"/>
              <a:gd name="connsiteY318" fmla="*/ 682183 h 1742943"/>
              <a:gd name="connsiteX319" fmla="*/ 2960645 w 3226446"/>
              <a:gd name="connsiteY319" fmla="*/ 640952 h 1742943"/>
              <a:gd name="connsiteX320" fmla="*/ 741362 w 3226446"/>
              <a:gd name="connsiteY320" fmla="*/ 637206 h 1742943"/>
              <a:gd name="connsiteX321" fmla="*/ 736558 w 3226446"/>
              <a:gd name="connsiteY321" fmla="*/ 640952 h 1742943"/>
              <a:gd name="connsiteX322" fmla="*/ 738159 w 3226446"/>
              <a:gd name="connsiteY322" fmla="*/ 644701 h 1742943"/>
              <a:gd name="connsiteX323" fmla="*/ 742964 w 3226446"/>
              <a:gd name="connsiteY323" fmla="*/ 640952 h 1742943"/>
              <a:gd name="connsiteX324" fmla="*/ 741362 w 3226446"/>
              <a:gd name="connsiteY324" fmla="*/ 637206 h 1742943"/>
              <a:gd name="connsiteX325" fmla="*/ 115288 w 3226446"/>
              <a:gd name="connsiteY325" fmla="*/ 607218 h 1742943"/>
              <a:gd name="connsiteX326" fmla="*/ 120091 w 3226446"/>
              <a:gd name="connsiteY326" fmla="*/ 610967 h 1742943"/>
              <a:gd name="connsiteX327" fmla="*/ 118489 w 3226446"/>
              <a:gd name="connsiteY327" fmla="*/ 614716 h 1742943"/>
              <a:gd name="connsiteX328" fmla="*/ 113686 w 3226446"/>
              <a:gd name="connsiteY328" fmla="*/ 610967 h 1742943"/>
              <a:gd name="connsiteX329" fmla="*/ 115288 w 3226446"/>
              <a:gd name="connsiteY329" fmla="*/ 607218 h 1742943"/>
              <a:gd name="connsiteX330" fmla="*/ 867859 w 3226446"/>
              <a:gd name="connsiteY330" fmla="*/ 584728 h 1742943"/>
              <a:gd name="connsiteX331" fmla="*/ 866256 w 3226446"/>
              <a:gd name="connsiteY331" fmla="*/ 588477 h 1742943"/>
              <a:gd name="connsiteX332" fmla="*/ 867859 w 3226446"/>
              <a:gd name="connsiteY332" fmla="*/ 599723 h 1742943"/>
              <a:gd name="connsiteX333" fmla="*/ 871060 w 3226446"/>
              <a:gd name="connsiteY333" fmla="*/ 595975 h 1742943"/>
              <a:gd name="connsiteX334" fmla="*/ 867859 w 3226446"/>
              <a:gd name="connsiteY334" fmla="*/ 584728 h 1742943"/>
              <a:gd name="connsiteX335" fmla="*/ 220967 w 3226446"/>
              <a:gd name="connsiteY335" fmla="*/ 584728 h 1742943"/>
              <a:gd name="connsiteX336" fmla="*/ 220967 w 3226446"/>
              <a:gd name="connsiteY336" fmla="*/ 614713 h 1742943"/>
              <a:gd name="connsiteX337" fmla="*/ 209759 w 3226446"/>
              <a:gd name="connsiteY337" fmla="*/ 618462 h 1742943"/>
              <a:gd name="connsiteX338" fmla="*/ 208157 w 3226446"/>
              <a:gd name="connsiteY338" fmla="*/ 588477 h 1742943"/>
              <a:gd name="connsiteX339" fmla="*/ 220967 w 3226446"/>
              <a:gd name="connsiteY339" fmla="*/ 584728 h 1742943"/>
              <a:gd name="connsiteX340" fmla="*/ 3067927 w 3226446"/>
              <a:gd name="connsiteY340" fmla="*/ 506014 h 1742943"/>
              <a:gd name="connsiteX341" fmla="*/ 3075933 w 3226446"/>
              <a:gd name="connsiteY341" fmla="*/ 524755 h 1742943"/>
              <a:gd name="connsiteX342" fmla="*/ 3079134 w 3226446"/>
              <a:gd name="connsiteY342" fmla="*/ 535999 h 1742943"/>
              <a:gd name="connsiteX343" fmla="*/ 3074331 w 3226446"/>
              <a:gd name="connsiteY343" fmla="*/ 539748 h 1742943"/>
              <a:gd name="connsiteX344" fmla="*/ 3066325 w 3226446"/>
              <a:gd name="connsiteY344" fmla="*/ 539748 h 1742943"/>
              <a:gd name="connsiteX345" fmla="*/ 3067927 w 3226446"/>
              <a:gd name="connsiteY345" fmla="*/ 506014 h 1742943"/>
              <a:gd name="connsiteX346" fmla="*/ 2908605 w 3226446"/>
              <a:gd name="connsiteY346" fmla="*/ 497582 h 1742943"/>
              <a:gd name="connsiteX347" fmla="*/ 2904603 w 3226446"/>
              <a:gd name="connsiteY347" fmla="*/ 509763 h 1742943"/>
              <a:gd name="connsiteX348" fmla="*/ 2898197 w 3226446"/>
              <a:gd name="connsiteY348" fmla="*/ 517261 h 1742943"/>
              <a:gd name="connsiteX349" fmla="*/ 2899798 w 3226446"/>
              <a:gd name="connsiteY349" fmla="*/ 521010 h 1742943"/>
              <a:gd name="connsiteX350" fmla="*/ 2904603 w 3226446"/>
              <a:gd name="connsiteY350" fmla="*/ 509763 h 1742943"/>
              <a:gd name="connsiteX351" fmla="*/ 2917412 w 3226446"/>
              <a:gd name="connsiteY351" fmla="*/ 502268 h 1742943"/>
              <a:gd name="connsiteX352" fmla="*/ 2908605 w 3226446"/>
              <a:gd name="connsiteY352" fmla="*/ 497582 h 1742943"/>
              <a:gd name="connsiteX353" fmla="*/ 2928621 w 3226446"/>
              <a:gd name="connsiteY353" fmla="*/ 494771 h 1742943"/>
              <a:gd name="connsiteX354" fmla="*/ 2927019 w 3226446"/>
              <a:gd name="connsiteY354" fmla="*/ 498519 h 1742943"/>
              <a:gd name="connsiteX355" fmla="*/ 2928621 w 3226446"/>
              <a:gd name="connsiteY355" fmla="*/ 509763 h 1742943"/>
              <a:gd name="connsiteX356" fmla="*/ 2930221 w 3226446"/>
              <a:gd name="connsiteY356" fmla="*/ 506017 h 1742943"/>
              <a:gd name="connsiteX357" fmla="*/ 2928621 w 3226446"/>
              <a:gd name="connsiteY357" fmla="*/ 494771 h 1742943"/>
              <a:gd name="connsiteX358" fmla="*/ 3100551 w 3226446"/>
              <a:gd name="connsiteY358" fmla="*/ 494771 h 1742943"/>
              <a:gd name="connsiteX359" fmla="*/ 3106355 w 3226446"/>
              <a:gd name="connsiteY359" fmla="*/ 498519 h 1742943"/>
              <a:gd name="connsiteX360" fmla="*/ 3093546 w 3226446"/>
              <a:gd name="connsiteY360" fmla="*/ 502268 h 1742943"/>
              <a:gd name="connsiteX361" fmla="*/ 3100551 w 3226446"/>
              <a:gd name="connsiteY361" fmla="*/ 494771 h 1742943"/>
              <a:gd name="connsiteX362" fmla="*/ 2985264 w 3226446"/>
              <a:gd name="connsiteY362" fmla="*/ 463379 h 1742943"/>
              <a:gd name="connsiteX363" fmla="*/ 2978259 w 3226446"/>
              <a:gd name="connsiteY363" fmla="*/ 472280 h 1742943"/>
              <a:gd name="connsiteX364" fmla="*/ 2981460 w 3226446"/>
              <a:gd name="connsiteY364" fmla="*/ 498519 h 1742943"/>
              <a:gd name="connsiteX365" fmla="*/ 2991068 w 3226446"/>
              <a:gd name="connsiteY365" fmla="*/ 468532 h 1742943"/>
              <a:gd name="connsiteX366" fmla="*/ 2985264 w 3226446"/>
              <a:gd name="connsiteY366" fmla="*/ 463379 h 1742943"/>
              <a:gd name="connsiteX367" fmla="*/ 3004078 w 3226446"/>
              <a:gd name="connsiteY367" fmla="*/ 433392 h 1742943"/>
              <a:gd name="connsiteX368" fmla="*/ 3000675 w 3226446"/>
              <a:gd name="connsiteY368" fmla="*/ 434798 h 1742943"/>
              <a:gd name="connsiteX369" fmla="*/ 3000675 w 3226446"/>
              <a:gd name="connsiteY369" fmla="*/ 446044 h 1742943"/>
              <a:gd name="connsiteX370" fmla="*/ 3010283 w 3226446"/>
              <a:gd name="connsiteY370" fmla="*/ 449790 h 1742943"/>
              <a:gd name="connsiteX371" fmla="*/ 3011883 w 3226446"/>
              <a:gd name="connsiteY371" fmla="*/ 446044 h 1742943"/>
              <a:gd name="connsiteX372" fmla="*/ 3008681 w 3226446"/>
              <a:gd name="connsiteY372" fmla="*/ 434798 h 1742943"/>
              <a:gd name="connsiteX373" fmla="*/ 3004078 w 3226446"/>
              <a:gd name="connsiteY373" fmla="*/ 433392 h 1742943"/>
              <a:gd name="connsiteX374" fmla="*/ 3125170 w 3226446"/>
              <a:gd name="connsiteY374" fmla="*/ 419042 h 1742943"/>
              <a:gd name="connsiteX375" fmla="*/ 3126771 w 3226446"/>
              <a:gd name="connsiteY375" fmla="*/ 421208 h 1742943"/>
              <a:gd name="connsiteX376" fmla="*/ 3128773 w 3226446"/>
              <a:gd name="connsiteY376" fmla="*/ 438544 h 1742943"/>
              <a:gd name="connsiteX377" fmla="*/ 3122368 w 3226446"/>
              <a:gd name="connsiteY377" fmla="*/ 423551 h 1742943"/>
              <a:gd name="connsiteX378" fmla="*/ 3125170 w 3226446"/>
              <a:gd name="connsiteY378" fmla="*/ 419042 h 1742943"/>
              <a:gd name="connsiteX379" fmla="*/ 3143183 w 3226446"/>
              <a:gd name="connsiteY379" fmla="*/ 416057 h 1742943"/>
              <a:gd name="connsiteX380" fmla="*/ 3149589 w 3226446"/>
              <a:gd name="connsiteY380" fmla="*/ 423554 h 1742943"/>
              <a:gd name="connsiteX381" fmla="*/ 3131974 w 3226446"/>
              <a:gd name="connsiteY381" fmla="*/ 453539 h 1742943"/>
              <a:gd name="connsiteX382" fmla="*/ 3141583 w 3226446"/>
              <a:gd name="connsiteY382" fmla="*/ 491022 h 1742943"/>
              <a:gd name="connsiteX383" fmla="*/ 3141583 w 3226446"/>
              <a:gd name="connsiteY383" fmla="*/ 517261 h 1742943"/>
              <a:gd name="connsiteX384" fmla="*/ 3125570 w 3226446"/>
              <a:gd name="connsiteY384" fmla="*/ 554743 h 1742943"/>
              <a:gd name="connsiteX385" fmla="*/ 3115962 w 3226446"/>
              <a:gd name="connsiteY385" fmla="*/ 517261 h 1742943"/>
              <a:gd name="connsiteX386" fmla="*/ 3128772 w 3226446"/>
              <a:gd name="connsiteY386" fmla="*/ 502268 h 1742943"/>
              <a:gd name="connsiteX387" fmla="*/ 3120766 w 3226446"/>
              <a:gd name="connsiteY387" fmla="*/ 468532 h 1742943"/>
              <a:gd name="connsiteX388" fmla="*/ 3143183 w 3226446"/>
              <a:gd name="connsiteY388" fmla="*/ 416057 h 1742943"/>
              <a:gd name="connsiteX389" fmla="*/ 3170404 w 3226446"/>
              <a:gd name="connsiteY389" fmla="*/ 397315 h 1742943"/>
              <a:gd name="connsiteX390" fmla="*/ 3178410 w 3226446"/>
              <a:gd name="connsiteY390" fmla="*/ 431049 h 1742943"/>
              <a:gd name="connsiteX391" fmla="*/ 3173607 w 3226446"/>
              <a:gd name="connsiteY391" fmla="*/ 442296 h 1742943"/>
              <a:gd name="connsiteX392" fmla="*/ 3188017 w 3226446"/>
              <a:gd name="connsiteY392" fmla="*/ 457288 h 1742943"/>
              <a:gd name="connsiteX393" fmla="*/ 3202428 w 3226446"/>
              <a:gd name="connsiteY393" fmla="*/ 476029 h 1742943"/>
              <a:gd name="connsiteX394" fmla="*/ 3208834 w 3226446"/>
              <a:gd name="connsiteY394" fmla="*/ 487273 h 1742943"/>
              <a:gd name="connsiteX395" fmla="*/ 3202428 w 3226446"/>
              <a:gd name="connsiteY395" fmla="*/ 476029 h 1742943"/>
              <a:gd name="connsiteX396" fmla="*/ 3202428 w 3226446"/>
              <a:gd name="connsiteY396" fmla="*/ 453539 h 1742943"/>
              <a:gd name="connsiteX397" fmla="*/ 3212036 w 3226446"/>
              <a:gd name="connsiteY397" fmla="*/ 446041 h 1742943"/>
              <a:gd name="connsiteX398" fmla="*/ 3226446 w 3226446"/>
              <a:gd name="connsiteY398" fmla="*/ 491022 h 1742943"/>
              <a:gd name="connsiteX399" fmla="*/ 3223243 w 3226446"/>
              <a:gd name="connsiteY399" fmla="*/ 502268 h 1742943"/>
              <a:gd name="connsiteX400" fmla="*/ 3221643 w 3226446"/>
              <a:gd name="connsiteY400" fmla="*/ 539751 h 1742943"/>
              <a:gd name="connsiteX401" fmla="*/ 3212036 w 3226446"/>
              <a:gd name="connsiteY401" fmla="*/ 539751 h 1742943"/>
              <a:gd name="connsiteX402" fmla="*/ 3189619 w 3226446"/>
              <a:gd name="connsiteY402" fmla="*/ 491022 h 1742943"/>
              <a:gd name="connsiteX403" fmla="*/ 3176810 w 3226446"/>
              <a:gd name="connsiteY403" fmla="*/ 509763 h 1742943"/>
              <a:gd name="connsiteX404" fmla="*/ 3167201 w 3226446"/>
              <a:gd name="connsiteY404" fmla="*/ 479778 h 1742943"/>
              <a:gd name="connsiteX405" fmla="*/ 3155993 w 3226446"/>
              <a:gd name="connsiteY405" fmla="*/ 479778 h 1742943"/>
              <a:gd name="connsiteX406" fmla="*/ 3154392 w 3226446"/>
              <a:gd name="connsiteY406" fmla="*/ 453539 h 1742943"/>
              <a:gd name="connsiteX407" fmla="*/ 3167201 w 3226446"/>
              <a:gd name="connsiteY407" fmla="*/ 442296 h 1742943"/>
              <a:gd name="connsiteX408" fmla="*/ 3159195 w 3226446"/>
              <a:gd name="connsiteY408" fmla="*/ 412308 h 1742943"/>
              <a:gd name="connsiteX409" fmla="*/ 3170404 w 3226446"/>
              <a:gd name="connsiteY409" fmla="*/ 397315 h 1742943"/>
              <a:gd name="connsiteX410" fmla="*/ 2930221 w 3226446"/>
              <a:gd name="connsiteY410" fmla="*/ 393567 h 1742943"/>
              <a:gd name="connsiteX411" fmla="*/ 2925418 w 3226446"/>
              <a:gd name="connsiteY411" fmla="*/ 397315 h 1742943"/>
              <a:gd name="connsiteX412" fmla="*/ 2927019 w 3226446"/>
              <a:gd name="connsiteY412" fmla="*/ 401064 h 1742943"/>
              <a:gd name="connsiteX413" fmla="*/ 2931823 w 3226446"/>
              <a:gd name="connsiteY413" fmla="*/ 397315 h 1742943"/>
              <a:gd name="connsiteX414" fmla="*/ 2930221 w 3226446"/>
              <a:gd name="connsiteY414" fmla="*/ 393567 h 1742943"/>
              <a:gd name="connsiteX415" fmla="*/ 2947835 w 3226446"/>
              <a:gd name="connsiteY415" fmla="*/ 389821 h 1742943"/>
              <a:gd name="connsiteX416" fmla="*/ 2938227 w 3226446"/>
              <a:gd name="connsiteY416" fmla="*/ 408562 h 1742943"/>
              <a:gd name="connsiteX417" fmla="*/ 2949436 w 3226446"/>
              <a:gd name="connsiteY417" fmla="*/ 431049 h 1742943"/>
              <a:gd name="connsiteX418" fmla="*/ 2957442 w 3226446"/>
              <a:gd name="connsiteY418" fmla="*/ 412308 h 1742943"/>
              <a:gd name="connsiteX419" fmla="*/ 2947835 w 3226446"/>
              <a:gd name="connsiteY419" fmla="*/ 389821 h 1742943"/>
              <a:gd name="connsiteX420" fmla="*/ 1578797 w 3226446"/>
              <a:gd name="connsiteY420" fmla="*/ 386072 h 1742943"/>
              <a:gd name="connsiteX421" fmla="*/ 1577195 w 3226446"/>
              <a:gd name="connsiteY421" fmla="*/ 389821 h 1742943"/>
              <a:gd name="connsiteX422" fmla="*/ 1578797 w 3226446"/>
              <a:gd name="connsiteY422" fmla="*/ 401064 h 1742943"/>
              <a:gd name="connsiteX423" fmla="*/ 1582000 w 3226446"/>
              <a:gd name="connsiteY423" fmla="*/ 397315 h 1742943"/>
              <a:gd name="connsiteX424" fmla="*/ 1578797 w 3226446"/>
              <a:gd name="connsiteY424" fmla="*/ 386072 h 1742943"/>
              <a:gd name="connsiteX425" fmla="*/ 2859768 w 3226446"/>
              <a:gd name="connsiteY425" fmla="*/ 374825 h 1742943"/>
              <a:gd name="connsiteX426" fmla="*/ 2858167 w 3226446"/>
              <a:gd name="connsiteY426" fmla="*/ 378574 h 1742943"/>
              <a:gd name="connsiteX427" fmla="*/ 2861370 w 3226446"/>
              <a:gd name="connsiteY427" fmla="*/ 382323 h 1742943"/>
              <a:gd name="connsiteX428" fmla="*/ 2864573 w 3226446"/>
              <a:gd name="connsiteY428" fmla="*/ 378574 h 1742943"/>
              <a:gd name="connsiteX429" fmla="*/ 2859768 w 3226446"/>
              <a:gd name="connsiteY429" fmla="*/ 374825 h 1742943"/>
              <a:gd name="connsiteX430" fmla="*/ 2883786 w 3226446"/>
              <a:gd name="connsiteY430" fmla="*/ 356084 h 1742943"/>
              <a:gd name="connsiteX431" fmla="*/ 2874179 w 3226446"/>
              <a:gd name="connsiteY431" fmla="*/ 401064 h 1742943"/>
              <a:gd name="connsiteX432" fmla="*/ 2886989 w 3226446"/>
              <a:gd name="connsiteY432" fmla="*/ 401064 h 1742943"/>
              <a:gd name="connsiteX433" fmla="*/ 2896597 w 3226446"/>
              <a:gd name="connsiteY433" fmla="*/ 374825 h 1742943"/>
              <a:gd name="connsiteX434" fmla="*/ 2883786 w 3226446"/>
              <a:gd name="connsiteY434" fmla="*/ 356084 h 1742943"/>
              <a:gd name="connsiteX435" fmla="*/ 2808329 w 3226446"/>
              <a:gd name="connsiteY435" fmla="*/ 354211 h 1742943"/>
              <a:gd name="connsiteX436" fmla="*/ 2803726 w 3226446"/>
              <a:gd name="connsiteY436" fmla="*/ 367331 h 1742943"/>
              <a:gd name="connsiteX437" fmla="*/ 2816536 w 3226446"/>
              <a:gd name="connsiteY437" fmla="*/ 363582 h 1742943"/>
              <a:gd name="connsiteX438" fmla="*/ 2808329 w 3226446"/>
              <a:gd name="connsiteY438" fmla="*/ 354211 h 1742943"/>
              <a:gd name="connsiteX439" fmla="*/ 3133577 w 3226446"/>
              <a:gd name="connsiteY439" fmla="*/ 352335 h 1742943"/>
              <a:gd name="connsiteX440" fmla="*/ 3149589 w 3226446"/>
              <a:gd name="connsiteY440" fmla="*/ 359833 h 1742943"/>
              <a:gd name="connsiteX441" fmla="*/ 3135178 w 3226446"/>
              <a:gd name="connsiteY441" fmla="*/ 382320 h 1742943"/>
              <a:gd name="connsiteX442" fmla="*/ 3133577 w 3226446"/>
              <a:gd name="connsiteY442" fmla="*/ 352335 h 1742943"/>
              <a:gd name="connsiteX443" fmla="*/ 2787714 w 3226446"/>
              <a:gd name="connsiteY443" fmla="*/ 344840 h 1742943"/>
              <a:gd name="connsiteX444" fmla="*/ 2782909 w 3226446"/>
              <a:gd name="connsiteY444" fmla="*/ 348589 h 1742943"/>
              <a:gd name="connsiteX445" fmla="*/ 2782909 w 3226446"/>
              <a:gd name="connsiteY445" fmla="*/ 367331 h 1742943"/>
              <a:gd name="connsiteX446" fmla="*/ 2787714 w 3226446"/>
              <a:gd name="connsiteY446" fmla="*/ 367331 h 1742943"/>
              <a:gd name="connsiteX447" fmla="*/ 2789315 w 3226446"/>
              <a:gd name="connsiteY447" fmla="*/ 348589 h 1742943"/>
              <a:gd name="connsiteX448" fmla="*/ 2787714 w 3226446"/>
              <a:gd name="connsiteY448" fmla="*/ 344840 h 1742943"/>
              <a:gd name="connsiteX449" fmla="*/ 3037503 w 3226446"/>
              <a:gd name="connsiteY449" fmla="*/ 341092 h 1742943"/>
              <a:gd name="connsiteX450" fmla="*/ 3039104 w 3226446"/>
              <a:gd name="connsiteY450" fmla="*/ 344840 h 1742943"/>
              <a:gd name="connsiteX451" fmla="*/ 3034301 w 3226446"/>
              <a:gd name="connsiteY451" fmla="*/ 348589 h 1742943"/>
              <a:gd name="connsiteX452" fmla="*/ 2766897 w 3226446"/>
              <a:gd name="connsiteY452" fmla="*/ 337343 h 1742943"/>
              <a:gd name="connsiteX453" fmla="*/ 2763696 w 3226446"/>
              <a:gd name="connsiteY453" fmla="*/ 348589 h 1742943"/>
              <a:gd name="connsiteX454" fmla="*/ 2766897 w 3226446"/>
              <a:gd name="connsiteY454" fmla="*/ 352338 h 1742943"/>
              <a:gd name="connsiteX455" fmla="*/ 2768500 w 3226446"/>
              <a:gd name="connsiteY455" fmla="*/ 341092 h 1742943"/>
              <a:gd name="connsiteX456" fmla="*/ 2766897 w 3226446"/>
              <a:gd name="connsiteY456" fmla="*/ 337343 h 1742943"/>
              <a:gd name="connsiteX457" fmla="*/ 54442 w 3226446"/>
              <a:gd name="connsiteY457" fmla="*/ 307358 h 1742943"/>
              <a:gd name="connsiteX458" fmla="*/ 48037 w 3226446"/>
              <a:gd name="connsiteY458" fmla="*/ 322350 h 1742943"/>
              <a:gd name="connsiteX459" fmla="*/ 54442 w 3226446"/>
              <a:gd name="connsiteY459" fmla="*/ 307358 h 1742943"/>
              <a:gd name="connsiteX460" fmla="*/ 3000675 w 3226446"/>
              <a:gd name="connsiteY460" fmla="*/ 232393 h 1742943"/>
              <a:gd name="connsiteX461" fmla="*/ 3010283 w 3226446"/>
              <a:gd name="connsiteY461" fmla="*/ 236142 h 1742943"/>
              <a:gd name="connsiteX462" fmla="*/ 3011883 w 3226446"/>
              <a:gd name="connsiteY462" fmla="*/ 243636 h 1742943"/>
              <a:gd name="connsiteX463" fmla="*/ 3002277 w 3226446"/>
              <a:gd name="connsiteY463" fmla="*/ 247385 h 1742943"/>
              <a:gd name="connsiteX464" fmla="*/ 2999074 w 3226446"/>
              <a:gd name="connsiteY464" fmla="*/ 236142 h 1742943"/>
              <a:gd name="connsiteX465" fmla="*/ 3000675 w 3226446"/>
              <a:gd name="connsiteY465" fmla="*/ 232393 h 1742943"/>
              <a:gd name="connsiteX466" fmla="*/ 2978257 w 3226446"/>
              <a:gd name="connsiteY466" fmla="*/ 198656 h 1742943"/>
              <a:gd name="connsiteX467" fmla="*/ 2978257 w 3226446"/>
              <a:gd name="connsiteY467" fmla="*/ 228641 h 1742943"/>
              <a:gd name="connsiteX468" fmla="*/ 2967050 w 3226446"/>
              <a:gd name="connsiteY468" fmla="*/ 232390 h 1742943"/>
              <a:gd name="connsiteX469" fmla="*/ 2965448 w 3226446"/>
              <a:gd name="connsiteY469" fmla="*/ 202405 h 1742943"/>
              <a:gd name="connsiteX470" fmla="*/ 2978257 w 3226446"/>
              <a:gd name="connsiteY470" fmla="*/ 198656 h 1742943"/>
              <a:gd name="connsiteX471" fmla="*/ 150514 w 3226446"/>
              <a:gd name="connsiteY471" fmla="*/ 138687 h 1742943"/>
              <a:gd name="connsiteX472" fmla="*/ 168127 w 3226446"/>
              <a:gd name="connsiteY472" fmla="*/ 138687 h 1742943"/>
              <a:gd name="connsiteX473" fmla="*/ 142508 w 3226446"/>
              <a:gd name="connsiteY473" fmla="*/ 164926 h 1742943"/>
              <a:gd name="connsiteX474" fmla="*/ 150514 w 3226446"/>
              <a:gd name="connsiteY474" fmla="*/ 138687 h 1742943"/>
              <a:gd name="connsiteX475" fmla="*/ 181137 w 3226446"/>
              <a:gd name="connsiteY475" fmla="*/ 122756 h 1742943"/>
              <a:gd name="connsiteX476" fmla="*/ 195348 w 3226446"/>
              <a:gd name="connsiteY476" fmla="*/ 127443 h 1742943"/>
              <a:gd name="connsiteX477" fmla="*/ 168127 w 3226446"/>
              <a:gd name="connsiteY477" fmla="*/ 134938 h 1742943"/>
              <a:gd name="connsiteX478" fmla="*/ 181137 w 3226446"/>
              <a:gd name="connsiteY478" fmla="*/ 122756 h 1742943"/>
              <a:gd name="connsiteX479" fmla="*/ 204956 w 3226446"/>
              <a:gd name="connsiteY479" fmla="*/ 108699 h 1742943"/>
              <a:gd name="connsiteX480" fmla="*/ 208157 w 3226446"/>
              <a:gd name="connsiteY480" fmla="*/ 112448 h 1742943"/>
              <a:gd name="connsiteX481" fmla="*/ 204956 w 3226446"/>
              <a:gd name="connsiteY481" fmla="*/ 123691 h 1742943"/>
              <a:gd name="connsiteX482" fmla="*/ 203354 w 3226446"/>
              <a:gd name="connsiteY482" fmla="*/ 119942 h 1742943"/>
              <a:gd name="connsiteX483" fmla="*/ 204956 w 3226446"/>
              <a:gd name="connsiteY483" fmla="*/ 108699 h 1742943"/>
              <a:gd name="connsiteX484" fmla="*/ 350666 w 3226446"/>
              <a:gd name="connsiteY484" fmla="*/ 89958 h 1742943"/>
              <a:gd name="connsiteX485" fmla="*/ 350666 w 3226446"/>
              <a:gd name="connsiteY485" fmla="*/ 93706 h 1742943"/>
              <a:gd name="connsiteX486" fmla="*/ 349865 w 3226446"/>
              <a:gd name="connsiteY486" fmla="*/ 93706 h 1742943"/>
              <a:gd name="connsiteX487" fmla="*/ 355870 w 3226446"/>
              <a:gd name="connsiteY487" fmla="*/ 78243 h 1742943"/>
              <a:gd name="connsiteX488" fmla="*/ 363477 w 3226446"/>
              <a:gd name="connsiteY488" fmla="*/ 82463 h 1742943"/>
              <a:gd name="connsiteX489" fmla="*/ 350666 w 3226446"/>
              <a:gd name="connsiteY489" fmla="*/ 93706 h 1742943"/>
              <a:gd name="connsiteX490" fmla="*/ 355870 w 3226446"/>
              <a:gd name="connsiteY490" fmla="*/ 78243 h 1742943"/>
              <a:gd name="connsiteX491" fmla="*/ 384091 w 3226446"/>
              <a:gd name="connsiteY491" fmla="*/ 77305 h 1742943"/>
              <a:gd name="connsiteX492" fmla="*/ 413113 w 3226446"/>
              <a:gd name="connsiteY492" fmla="*/ 82460 h 1742943"/>
              <a:gd name="connsiteX493" fmla="*/ 408310 w 3226446"/>
              <a:gd name="connsiteY493" fmla="*/ 89958 h 1742943"/>
              <a:gd name="connsiteX494" fmla="*/ 374684 w 3226446"/>
              <a:gd name="connsiteY494" fmla="*/ 89958 h 1742943"/>
              <a:gd name="connsiteX495" fmla="*/ 373083 w 3226446"/>
              <a:gd name="connsiteY495" fmla="*/ 86209 h 1742943"/>
              <a:gd name="connsiteX496" fmla="*/ 384091 w 3226446"/>
              <a:gd name="connsiteY496" fmla="*/ 77305 h 1742943"/>
              <a:gd name="connsiteX497" fmla="*/ 294622 w 3226446"/>
              <a:gd name="connsiteY497" fmla="*/ 74965 h 1742943"/>
              <a:gd name="connsiteX498" fmla="*/ 309034 w 3226446"/>
              <a:gd name="connsiteY498" fmla="*/ 93706 h 1742943"/>
              <a:gd name="connsiteX499" fmla="*/ 318641 w 3226446"/>
              <a:gd name="connsiteY499" fmla="*/ 78714 h 1742943"/>
              <a:gd name="connsiteX500" fmla="*/ 325047 w 3226446"/>
              <a:gd name="connsiteY500" fmla="*/ 93706 h 1742943"/>
              <a:gd name="connsiteX501" fmla="*/ 349865 w 3226446"/>
              <a:gd name="connsiteY501" fmla="*/ 93706 h 1742943"/>
              <a:gd name="connsiteX502" fmla="*/ 347463 w 3226446"/>
              <a:gd name="connsiteY502" fmla="*/ 104950 h 1742943"/>
              <a:gd name="connsiteX503" fmla="*/ 265801 w 3226446"/>
              <a:gd name="connsiteY503" fmla="*/ 104950 h 1742943"/>
              <a:gd name="connsiteX504" fmla="*/ 259397 w 3226446"/>
              <a:gd name="connsiteY504" fmla="*/ 119945 h 1742943"/>
              <a:gd name="connsiteX505" fmla="*/ 234813 w 3226446"/>
              <a:gd name="connsiteY505" fmla="*/ 123538 h 1742943"/>
              <a:gd name="connsiteX506" fmla="*/ 235380 w 3226446"/>
              <a:gd name="connsiteY506" fmla="*/ 123691 h 1742943"/>
              <a:gd name="connsiteX507" fmla="*/ 222569 w 3226446"/>
              <a:gd name="connsiteY507" fmla="*/ 131189 h 1742943"/>
              <a:gd name="connsiteX508" fmla="*/ 228374 w 3226446"/>
              <a:gd name="connsiteY508" fmla="*/ 121818 h 1742943"/>
              <a:gd name="connsiteX509" fmla="*/ 233891 w 3226446"/>
              <a:gd name="connsiteY509" fmla="*/ 123294 h 1742943"/>
              <a:gd name="connsiteX510" fmla="*/ 236979 w 3226446"/>
              <a:gd name="connsiteY510" fmla="*/ 112448 h 1742943"/>
              <a:gd name="connsiteX511" fmla="*/ 254592 w 3226446"/>
              <a:gd name="connsiteY511" fmla="*/ 93706 h 1742943"/>
              <a:gd name="connsiteX512" fmla="*/ 283415 w 3226446"/>
              <a:gd name="connsiteY512" fmla="*/ 93706 h 1742943"/>
              <a:gd name="connsiteX513" fmla="*/ 294622 w 3226446"/>
              <a:gd name="connsiteY513" fmla="*/ 74965 h 1742943"/>
              <a:gd name="connsiteX514" fmla="*/ 2696444 w 3226446"/>
              <a:gd name="connsiteY514" fmla="*/ 59973 h 1742943"/>
              <a:gd name="connsiteX515" fmla="*/ 2699646 w 3226446"/>
              <a:gd name="connsiteY515" fmla="*/ 71216 h 1742943"/>
              <a:gd name="connsiteX516" fmla="*/ 2696444 w 3226446"/>
              <a:gd name="connsiteY516" fmla="*/ 74965 h 1742943"/>
              <a:gd name="connsiteX517" fmla="*/ 2694843 w 3226446"/>
              <a:gd name="connsiteY517" fmla="*/ 63722 h 1742943"/>
              <a:gd name="connsiteX518" fmla="*/ 2696444 w 3226446"/>
              <a:gd name="connsiteY518" fmla="*/ 59973 h 1742943"/>
              <a:gd name="connsiteX519" fmla="*/ 2617985 w 3226446"/>
              <a:gd name="connsiteY519" fmla="*/ 48726 h 1742943"/>
              <a:gd name="connsiteX520" fmla="*/ 2619587 w 3226446"/>
              <a:gd name="connsiteY520" fmla="*/ 52475 h 1742943"/>
              <a:gd name="connsiteX521" fmla="*/ 2614784 w 3226446"/>
              <a:gd name="connsiteY521" fmla="*/ 56224 h 1742943"/>
              <a:gd name="connsiteX522" fmla="*/ 2613182 w 3226446"/>
              <a:gd name="connsiteY522" fmla="*/ 52475 h 1742943"/>
              <a:gd name="connsiteX523" fmla="*/ 2617985 w 3226446"/>
              <a:gd name="connsiteY523" fmla="*/ 48726 h 1742943"/>
              <a:gd name="connsiteX524" fmla="*/ 2599371 w 3226446"/>
              <a:gd name="connsiteY524" fmla="*/ 43572 h 1742943"/>
              <a:gd name="connsiteX525" fmla="*/ 2605175 w 3226446"/>
              <a:gd name="connsiteY525" fmla="*/ 48726 h 1742943"/>
              <a:gd name="connsiteX526" fmla="*/ 2592366 w 3226446"/>
              <a:gd name="connsiteY526" fmla="*/ 52475 h 1742943"/>
              <a:gd name="connsiteX527" fmla="*/ 2599371 w 3226446"/>
              <a:gd name="connsiteY527" fmla="*/ 43572 h 1742943"/>
              <a:gd name="connsiteX528" fmla="*/ 2627593 w 3226446"/>
              <a:gd name="connsiteY528" fmla="*/ 41231 h 1742943"/>
              <a:gd name="connsiteX529" fmla="*/ 2635599 w 3226446"/>
              <a:gd name="connsiteY529" fmla="*/ 59973 h 1742943"/>
              <a:gd name="connsiteX530" fmla="*/ 2642003 w 3226446"/>
              <a:gd name="connsiteY530" fmla="*/ 44980 h 1742943"/>
              <a:gd name="connsiteX531" fmla="*/ 2648409 w 3226446"/>
              <a:gd name="connsiteY531" fmla="*/ 59973 h 1742943"/>
              <a:gd name="connsiteX532" fmla="*/ 2686837 w 3226446"/>
              <a:gd name="connsiteY532" fmla="*/ 67470 h 1742943"/>
              <a:gd name="connsiteX533" fmla="*/ 2625991 w 3226446"/>
              <a:gd name="connsiteY533" fmla="*/ 71216 h 1742943"/>
              <a:gd name="connsiteX534" fmla="*/ 2627593 w 3226446"/>
              <a:gd name="connsiteY534" fmla="*/ 41231 h 1742943"/>
              <a:gd name="connsiteX535" fmla="*/ 573235 w 3226446"/>
              <a:gd name="connsiteY535" fmla="*/ 41231 h 1742943"/>
              <a:gd name="connsiteX536" fmla="*/ 587646 w 3226446"/>
              <a:gd name="connsiteY536" fmla="*/ 59973 h 1742943"/>
              <a:gd name="connsiteX537" fmla="*/ 597253 w 3226446"/>
              <a:gd name="connsiteY537" fmla="*/ 44980 h 1742943"/>
              <a:gd name="connsiteX538" fmla="*/ 598855 w 3226446"/>
              <a:gd name="connsiteY538" fmla="*/ 67470 h 1742943"/>
              <a:gd name="connsiteX539" fmla="*/ 595652 w 3226446"/>
              <a:gd name="connsiteY539" fmla="*/ 74965 h 1742943"/>
              <a:gd name="connsiteX540" fmla="*/ 517193 w 3226446"/>
              <a:gd name="connsiteY540" fmla="*/ 74965 h 1742943"/>
              <a:gd name="connsiteX541" fmla="*/ 510787 w 3226446"/>
              <a:gd name="connsiteY541" fmla="*/ 89958 h 1742943"/>
              <a:gd name="connsiteX542" fmla="*/ 504382 w 3226446"/>
              <a:gd name="connsiteY542" fmla="*/ 74965 h 1742943"/>
              <a:gd name="connsiteX543" fmla="*/ 462751 w 3226446"/>
              <a:gd name="connsiteY543" fmla="*/ 74965 h 1742943"/>
              <a:gd name="connsiteX544" fmla="*/ 457948 w 3226446"/>
              <a:gd name="connsiteY544" fmla="*/ 86212 h 1742943"/>
              <a:gd name="connsiteX545" fmla="*/ 446739 w 3226446"/>
              <a:gd name="connsiteY545" fmla="*/ 71216 h 1742943"/>
              <a:gd name="connsiteX546" fmla="*/ 435531 w 3226446"/>
              <a:gd name="connsiteY546" fmla="*/ 89958 h 1742943"/>
              <a:gd name="connsiteX547" fmla="*/ 422721 w 3226446"/>
              <a:gd name="connsiteY547" fmla="*/ 89958 h 1742943"/>
              <a:gd name="connsiteX548" fmla="*/ 422721 w 3226446"/>
              <a:gd name="connsiteY548" fmla="*/ 59973 h 1742943"/>
              <a:gd name="connsiteX549" fmla="*/ 429125 w 3226446"/>
              <a:gd name="connsiteY549" fmla="*/ 74965 h 1742943"/>
              <a:gd name="connsiteX550" fmla="*/ 435531 w 3226446"/>
              <a:gd name="connsiteY550" fmla="*/ 59973 h 1742943"/>
              <a:gd name="connsiteX551" fmla="*/ 563628 w 3226446"/>
              <a:gd name="connsiteY551" fmla="*/ 59973 h 1742943"/>
              <a:gd name="connsiteX552" fmla="*/ 573235 w 3226446"/>
              <a:gd name="connsiteY552" fmla="*/ 41231 h 1742943"/>
              <a:gd name="connsiteX553" fmla="*/ 2499495 w 3226446"/>
              <a:gd name="connsiteY553" fmla="*/ 29985 h 1742943"/>
              <a:gd name="connsiteX554" fmla="*/ 2505901 w 3226446"/>
              <a:gd name="connsiteY554" fmla="*/ 44977 h 1742943"/>
              <a:gd name="connsiteX555" fmla="*/ 2573151 w 3226446"/>
              <a:gd name="connsiteY555" fmla="*/ 44977 h 1742943"/>
              <a:gd name="connsiteX556" fmla="*/ 2574752 w 3226446"/>
              <a:gd name="connsiteY556" fmla="*/ 74965 h 1742943"/>
              <a:gd name="connsiteX557" fmla="*/ 2558740 w 3226446"/>
              <a:gd name="connsiteY557" fmla="*/ 74965 h 1742943"/>
              <a:gd name="connsiteX558" fmla="*/ 2552335 w 3226446"/>
              <a:gd name="connsiteY558" fmla="*/ 59970 h 1742943"/>
              <a:gd name="connsiteX559" fmla="*/ 2483483 w 3226446"/>
              <a:gd name="connsiteY559" fmla="*/ 59970 h 1742943"/>
              <a:gd name="connsiteX560" fmla="*/ 2483483 w 3226446"/>
              <a:gd name="connsiteY560" fmla="*/ 44977 h 1742943"/>
              <a:gd name="connsiteX561" fmla="*/ 2493090 w 3226446"/>
              <a:gd name="connsiteY561" fmla="*/ 44977 h 1742943"/>
              <a:gd name="connsiteX562" fmla="*/ 2499495 w 3226446"/>
              <a:gd name="connsiteY562" fmla="*/ 29985 h 1742943"/>
              <a:gd name="connsiteX563" fmla="*/ 2437048 w 3226446"/>
              <a:gd name="connsiteY563" fmla="*/ 29985 h 1742943"/>
              <a:gd name="connsiteX564" fmla="*/ 2478680 w 3226446"/>
              <a:gd name="connsiteY564" fmla="*/ 29985 h 1742943"/>
              <a:gd name="connsiteX565" fmla="*/ 2483483 w 3226446"/>
              <a:gd name="connsiteY565" fmla="*/ 44977 h 1742943"/>
              <a:gd name="connsiteX566" fmla="*/ 2473875 w 3226446"/>
              <a:gd name="connsiteY566" fmla="*/ 44977 h 1742943"/>
              <a:gd name="connsiteX567" fmla="*/ 2467471 w 3226446"/>
              <a:gd name="connsiteY567" fmla="*/ 59970 h 1742943"/>
              <a:gd name="connsiteX568" fmla="*/ 2459464 w 3226446"/>
              <a:gd name="connsiteY568" fmla="*/ 44977 h 1742943"/>
              <a:gd name="connsiteX569" fmla="*/ 2438649 w 3226446"/>
              <a:gd name="connsiteY569" fmla="*/ 44977 h 1742943"/>
              <a:gd name="connsiteX570" fmla="*/ 2437048 w 3226446"/>
              <a:gd name="connsiteY570" fmla="*/ 29985 h 1742943"/>
              <a:gd name="connsiteX571" fmla="*/ 2270521 w 3226446"/>
              <a:gd name="connsiteY571" fmla="*/ 0 h 1742943"/>
              <a:gd name="connsiteX572" fmla="*/ 2283330 w 3226446"/>
              <a:gd name="connsiteY572" fmla="*/ 14993 h 1742943"/>
              <a:gd name="connsiteX573" fmla="*/ 2292939 w 3226446"/>
              <a:gd name="connsiteY573" fmla="*/ 0 h 1742943"/>
              <a:gd name="connsiteX574" fmla="*/ 2302545 w 3226446"/>
              <a:gd name="connsiteY574" fmla="*/ 14993 h 1742943"/>
              <a:gd name="connsiteX575" fmla="*/ 2312154 w 3226446"/>
              <a:gd name="connsiteY575" fmla="*/ 0 h 1742943"/>
              <a:gd name="connsiteX576" fmla="*/ 2321760 w 3226446"/>
              <a:gd name="connsiteY576" fmla="*/ 18741 h 1742943"/>
              <a:gd name="connsiteX577" fmla="*/ 2329766 w 3226446"/>
              <a:gd name="connsiteY577" fmla="*/ 0 h 1742943"/>
              <a:gd name="connsiteX578" fmla="*/ 2344178 w 3226446"/>
              <a:gd name="connsiteY578" fmla="*/ 18741 h 1742943"/>
              <a:gd name="connsiteX579" fmla="*/ 2422637 w 3226446"/>
              <a:gd name="connsiteY579" fmla="*/ 18741 h 1742943"/>
              <a:gd name="connsiteX580" fmla="*/ 2425839 w 3226446"/>
              <a:gd name="connsiteY580" fmla="*/ 33734 h 1742943"/>
              <a:gd name="connsiteX581" fmla="*/ 2409827 w 3226446"/>
              <a:gd name="connsiteY581" fmla="*/ 33734 h 1742943"/>
              <a:gd name="connsiteX582" fmla="*/ 2403422 w 3226446"/>
              <a:gd name="connsiteY582" fmla="*/ 48726 h 1742943"/>
              <a:gd name="connsiteX583" fmla="*/ 2398618 w 3226446"/>
              <a:gd name="connsiteY583" fmla="*/ 37483 h 1742943"/>
              <a:gd name="connsiteX584" fmla="*/ 2244903 w 3226446"/>
              <a:gd name="connsiteY584" fmla="*/ 41231 h 1742943"/>
              <a:gd name="connsiteX585" fmla="*/ 2246503 w 3226446"/>
              <a:gd name="connsiteY585" fmla="*/ 44980 h 1742943"/>
              <a:gd name="connsiteX586" fmla="*/ 2252909 w 3226446"/>
              <a:gd name="connsiteY586" fmla="*/ 48726 h 1742943"/>
              <a:gd name="connsiteX587" fmla="*/ 2369797 w 3226446"/>
              <a:gd name="connsiteY587" fmla="*/ 48726 h 1742943"/>
              <a:gd name="connsiteX588" fmla="*/ 2376202 w 3226446"/>
              <a:gd name="connsiteY588" fmla="*/ 63722 h 1742943"/>
              <a:gd name="connsiteX589" fmla="*/ 2443452 w 3226446"/>
              <a:gd name="connsiteY589" fmla="*/ 63722 h 1742943"/>
              <a:gd name="connsiteX590" fmla="*/ 2449857 w 3226446"/>
              <a:gd name="connsiteY590" fmla="*/ 78714 h 1742943"/>
              <a:gd name="connsiteX591" fmla="*/ 2537925 w 3226446"/>
              <a:gd name="connsiteY591" fmla="*/ 78714 h 1742943"/>
              <a:gd name="connsiteX592" fmla="*/ 2544329 w 3226446"/>
              <a:gd name="connsiteY592" fmla="*/ 93706 h 1742943"/>
              <a:gd name="connsiteX593" fmla="*/ 2645206 w 3226446"/>
              <a:gd name="connsiteY593" fmla="*/ 93706 h 1742943"/>
              <a:gd name="connsiteX594" fmla="*/ 2651610 w 3226446"/>
              <a:gd name="connsiteY594" fmla="*/ 108699 h 1742943"/>
              <a:gd name="connsiteX595" fmla="*/ 2691640 w 3226446"/>
              <a:gd name="connsiteY595" fmla="*/ 108699 h 1742943"/>
              <a:gd name="connsiteX596" fmla="*/ 2699646 w 3226446"/>
              <a:gd name="connsiteY596" fmla="*/ 123691 h 1742943"/>
              <a:gd name="connsiteX597" fmla="*/ 2726867 w 3226446"/>
              <a:gd name="connsiteY597" fmla="*/ 123691 h 1742943"/>
              <a:gd name="connsiteX598" fmla="*/ 2734873 w 3226446"/>
              <a:gd name="connsiteY598" fmla="*/ 138687 h 1742943"/>
              <a:gd name="connsiteX599" fmla="*/ 2781309 w 3226446"/>
              <a:gd name="connsiteY599" fmla="*/ 138687 h 1742943"/>
              <a:gd name="connsiteX600" fmla="*/ 2787714 w 3226446"/>
              <a:gd name="connsiteY600" fmla="*/ 153679 h 1742943"/>
              <a:gd name="connsiteX601" fmla="*/ 2822940 w 3226446"/>
              <a:gd name="connsiteY601" fmla="*/ 157428 h 1742943"/>
              <a:gd name="connsiteX602" fmla="*/ 2829345 w 3226446"/>
              <a:gd name="connsiteY602" fmla="*/ 172420 h 1742943"/>
              <a:gd name="connsiteX603" fmla="*/ 2877382 w 3226446"/>
              <a:gd name="connsiteY603" fmla="*/ 172420 h 1742943"/>
              <a:gd name="connsiteX604" fmla="*/ 2883786 w 3226446"/>
              <a:gd name="connsiteY604" fmla="*/ 187413 h 1742943"/>
              <a:gd name="connsiteX605" fmla="*/ 2890191 w 3226446"/>
              <a:gd name="connsiteY605" fmla="*/ 172420 h 1742943"/>
              <a:gd name="connsiteX606" fmla="*/ 2896597 w 3226446"/>
              <a:gd name="connsiteY606" fmla="*/ 187413 h 1742943"/>
              <a:gd name="connsiteX607" fmla="*/ 2930221 w 3226446"/>
              <a:gd name="connsiteY607" fmla="*/ 187413 h 1742943"/>
              <a:gd name="connsiteX608" fmla="*/ 2938227 w 3226446"/>
              <a:gd name="connsiteY608" fmla="*/ 209903 h 1742943"/>
              <a:gd name="connsiteX609" fmla="*/ 2935025 w 3226446"/>
              <a:gd name="connsiteY609" fmla="*/ 217401 h 1742943"/>
              <a:gd name="connsiteX610" fmla="*/ 2894995 w 3226446"/>
              <a:gd name="connsiteY610" fmla="*/ 217401 h 1742943"/>
              <a:gd name="connsiteX611" fmla="*/ 2893394 w 3226446"/>
              <a:gd name="connsiteY611" fmla="*/ 221146 h 1742943"/>
              <a:gd name="connsiteX612" fmla="*/ 2903001 w 3226446"/>
              <a:gd name="connsiteY612" fmla="*/ 232393 h 1742943"/>
              <a:gd name="connsiteX613" fmla="*/ 2915810 w 3226446"/>
              <a:gd name="connsiteY613" fmla="*/ 262378 h 1742943"/>
              <a:gd name="connsiteX614" fmla="*/ 2923817 w 3226446"/>
              <a:gd name="connsiteY614" fmla="*/ 247385 h 1742943"/>
              <a:gd name="connsiteX615" fmla="*/ 2957442 w 3226446"/>
              <a:gd name="connsiteY615" fmla="*/ 247385 h 1742943"/>
              <a:gd name="connsiteX616" fmla="*/ 2963847 w 3226446"/>
              <a:gd name="connsiteY616" fmla="*/ 262378 h 1742943"/>
              <a:gd name="connsiteX617" fmla="*/ 2983062 w 3226446"/>
              <a:gd name="connsiteY617" fmla="*/ 262378 h 1742943"/>
              <a:gd name="connsiteX618" fmla="*/ 2991068 w 3226446"/>
              <a:gd name="connsiteY618" fmla="*/ 277373 h 1742943"/>
              <a:gd name="connsiteX619" fmla="*/ 3003877 w 3226446"/>
              <a:gd name="connsiteY619" fmla="*/ 277373 h 1742943"/>
              <a:gd name="connsiteX620" fmla="*/ 3011883 w 3226446"/>
              <a:gd name="connsiteY620" fmla="*/ 292366 h 1742943"/>
              <a:gd name="connsiteX621" fmla="*/ 3031098 w 3226446"/>
              <a:gd name="connsiteY621" fmla="*/ 292366 h 1742943"/>
              <a:gd name="connsiteX622" fmla="*/ 3040706 w 3226446"/>
              <a:gd name="connsiteY622" fmla="*/ 333597 h 1742943"/>
              <a:gd name="connsiteX623" fmla="*/ 3037503 w 3226446"/>
              <a:gd name="connsiteY623" fmla="*/ 341092 h 1742943"/>
              <a:gd name="connsiteX624" fmla="*/ 3032700 w 3226446"/>
              <a:gd name="connsiteY624" fmla="*/ 344840 h 1742943"/>
              <a:gd name="connsiteX625" fmla="*/ 3034301 w 3226446"/>
              <a:gd name="connsiteY625" fmla="*/ 348589 h 1742943"/>
              <a:gd name="connsiteX626" fmla="*/ 3050313 w 3226446"/>
              <a:gd name="connsiteY626" fmla="*/ 356084 h 1742943"/>
              <a:gd name="connsiteX627" fmla="*/ 3064724 w 3226446"/>
              <a:gd name="connsiteY627" fmla="*/ 326099 h 1742943"/>
              <a:gd name="connsiteX628" fmla="*/ 3077534 w 3226446"/>
              <a:gd name="connsiteY628" fmla="*/ 326099 h 1742943"/>
              <a:gd name="connsiteX629" fmla="*/ 3074331 w 3226446"/>
              <a:gd name="connsiteY629" fmla="*/ 367331 h 1742943"/>
              <a:gd name="connsiteX630" fmla="*/ 3098349 w 3226446"/>
              <a:gd name="connsiteY630" fmla="*/ 371079 h 1742943"/>
              <a:gd name="connsiteX631" fmla="*/ 3106355 w 3226446"/>
              <a:gd name="connsiteY631" fmla="*/ 356084 h 1742943"/>
              <a:gd name="connsiteX632" fmla="*/ 3107956 w 3226446"/>
              <a:gd name="connsiteY632" fmla="*/ 382323 h 1742943"/>
              <a:gd name="connsiteX633" fmla="*/ 3095146 w 3226446"/>
              <a:gd name="connsiteY633" fmla="*/ 393567 h 1742943"/>
              <a:gd name="connsiteX634" fmla="*/ 3099950 w 3226446"/>
              <a:gd name="connsiteY634" fmla="*/ 416057 h 1742943"/>
              <a:gd name="connsiteX635" fmla="*/ 3083937 w 3226446"/>
              <a:gd name="connsiteY635" fmla="*/ 423554 h 1742943"/>
              <a:gd name="connsiteX636" fmla="*/ 3075931 w 3226446"/>
              <a:gd name="connsiteY636" fmla="*/ 404813 h 1742943"/>
              <a:gd name="connsiteX637" fmla="*/ 3072730 w 3226446"/>
              <a:gd name="connsiteY637" fmla="*/ 427303 h 1742943"/>
              <a:gd name="connsiteX638" fmla="*/ 3093546 w 3226446"/>
              <a:gd name="connsiteY638" fmla="*/ 461037 h 1742943"/>
              <a:gd name="connsiteX639" fmla="*/ 3082337 w 3226446"/>
              <a:gd name="connsiteY639" fmla="*/ 472280 h 1742943"/>
              <a:gd name="connsiteX640" fmla="*/ 3071128 w 3226446"/>
              <a:gd name="connsiteY640" fmla="*/ 483527 h 1742943"/>
              <a:gd name="connsiteX641" fmla="*/ 3066325 w 3226446"/>
              <a:gd name="connsiteY641" fmla="*/ 442296 h 1742943"/>
              <a:gd name="connsiteX642" fmla="*/ 3065650 w 3226446"/>
              <a:gd name="connsiteY642" fmla="*/ 442097 h 1742943"/>
              <a:gd name="connsiteX643" fmla="*/ 3064724 w 3226446"/>
              <a:gd name="connsiteY643" fmla="*/ 457288 h 1742943"/>
              <a:gd name="connsiteX644" fmla="*/ 3051913 w 3226446"/>
              <a:gd name="connsiteY644" fmla="*/ 442293 h 1742943"/>
              <a:gd name="connsiteX645" fmla="*/ 3054345 w 3226446"/>
              <a:gd name="connsiteY645" fmla="*/ 438788 h 1742943"/>
              <a:gd name="connsiteX646" fmla="*/ 3053515 w 3226446"/>
              <a:gd name="connsiteY646" fmla="*/ 438547 h 1742943"/>
              <a:gd name="connsiteX647" fmla="*/ 3053515 w 3226446"/>
              <a:gd name="connsiteY647" fmla="*/ 397315 h 1742943"/>
              <a:gd name="connsiteX648" fmla="*/ 3045509 w 3226446"/>
              <a:gd name="connsiteY648" fmla="*/ 389821 h 1742943"/>
              <a:gd name="connsiteX649" fmla="*/ 3026295 w 3226446"/>
              <a:gd name="connsiteY649" fmla="*/ 423554 h 1742943"/>
              <a:gd name="connsiteX650" fmla="*/ 3011883 w 3226446"/>
              <a:gd name="connsiteY650" fmla="*/ 449790 h 1742943"/>
              <a:gd name="connsiteX651" fmla="*/ 3024693 w 3226446"/>
              <a:gd name="connsiteY651" fmla="*/ 498519 h 1742943"/>
              <a:gd name="connsiteX652" fmla="*/ 3023092 w 3226446"/>
              <a:gd name="connsiteY652" fmla="*/ 498519 h 1742943"/>
              <a:gd name="connsiteX653" fmla="*/ 3013484 w 3226446"/>
              <a:gd name="connsiteY653" fmla="*/ 498519 h 1742943"/>
              <a:gd name="connsiteX654" fmla="*/ 3010283 w 3226446"/>
              <a:gd name="connsiteY654" fmla="*/ 517261 h 1742943"/>
              <a:gd name="connsiteX655" fmla="*/ 3003877 w 3226446"/>
              <a:gd name="connsiteY655" fmla="*/ 539751 h 1742943"/>
              <a:gd name="connsiteX656" fmla="*/ 3013484 w 3226446"/>
              <a:gd name="connsiteY656" fmla="*/ 558492 h 1742943"/>
              <a:gd name="connsiteX657" fmla="*/ 3023092 w 3226446"/>
              <a:gd name="connsiteY657" fmla="*/ 536002 h 1742943"/>
              <a:gd name="connsiteX658" fmla="*/ 3023092 w 3226446"/>
              <a:gd name="connsiteY658" fmla="*/ 498519 h 1742943"/>
              <a:gd name="connsiteX659" fmla="*/ 3029497 w 3226446"/>
              <a:gd name="connsiteY659" fmla="*/ 506017 h 1742943"/>
              <a:gd name="connsiteX660" fmla="*/ 3029497 w 3226446"/>
              <a:gd name="connsiteY660" fmla="*/ 554743 h 1742943"/>
              <a:gd name="connsiteX661" fmla="*/ 3024693 w 3226446"/>
              <a:gd name="connsiteY661" fmla="*/ 588477 h 1742943"/>
              <a:gd name="connsiteX662" fmla="*/ 3031098 w 3226446"/>
              <a:gd name="connsiteY662" fmla="*/ 603469 h 1742943"/>
              <a:gd name="connsiteX663" fmla="*/ 3048712 w 3226446"/>
              <a:gd name="connsiteY663" fmla="*/ 577233 h 1742943"/>
              <a:gd name="connsiteX664" fmla="*/ 3058319 w 3226446"/>
              <a:gd name="connsiteY664" fmla="*/ 577233 h 1742943"/>
              <a:gd name="connsiteX665" fmla="*/ 3066325 w 3226446"/>
              <a:gd name="connsiteY665" fmla="*/ 562241 h 1742943"/>
              <a:gd name="connsiteX666" fmla="*/ 3075931 w 3226446"/>
              <a:gd name="connsiteY666" fmla="*/ 592226 h 1742943"/>
              <a:gd name="connsiteX667" fmla="*/ 3085540 w 3226446"/>
              <a:gd name="connsiteY667" fmla="*/ 637206 h 1742943"/>
              <a:gd name="connsiteX668" fmla="*/ 3099950 w 3226446"/>
              <a:gd name="connsiteY668" fmla="*/ 670940 h 1742943"/>
              <a:gd name="connsiteX669" fmla="*/ 3120766 w 3226446"/>
              <a:gd name="connsiteY669" fmla="*/ 670940 h 1742943"/>
              <a:gd name="connsiteX670" fmla="*/ 3131974 w 3226446"/>
              <a:gd name="connsiteY670" fmla="*/ 704673 h 1742943"/>
              <a:gd name="connsiteX671" fmla="*/ 3141583 w 3226446"/>
              <a:gd name="connsiteY671" fmla="*/ 704673 h 1742943"/>
              <a:gd name="connsiteX672" fmla="*/ 3144784 w 3226446"/>
              <a:gd name="connsiteY672" fmla="*/ 727163 h 1742943"/>
              <a:gd name="connsiteX673" fmla="*/ 3130374 w 3226446"/>
              <a:gd name="connsiteY673" fmla="*/ 753402 h 1742943"/>
              <a:gd name="connsiteX674" fmla="*/ 3130374 w 3226446"/>
              <a:gd name="connsiteY674" fmla="*/ 790885 h 1742943"/>
              <a:gd name="connsiteX675" fmla="*/ 3123968 w 3226446"/>
              <a:gd name="connsiteY675" fmla="*/ 805877 h 1742943"/>
              <a:gd name="connsiteX676" fmla="*/ 3130374 w 3226446"/>
              <a:gd name="connsiteY676" fmla="*/ 820870 h 1742943"/>
              <a:gd name="connsiteX677" fmla="*/ 3133577 w 3226446"/>
              <a:gd name="connsiteY677" fmla="*/ 858352 h 1742943"/>
              <a:gd name="connsiteX678" fmla="*/ 3139980 w 3226446"/>
              <a:gd name="connsiteY678" fmla="*/ 824619 h 1742943"/>
              <a:gd name="connsiteX679" fmla="*/ 3149589 w 3226446"/>
              <a:gd name="connsiteY679" fmla="*/ 865850 h 1742943"/>
              <a:gd name="connsiteX680" fmla="*/ 3144784 w 3226446"/>
              <a:gd name="connsiteY680" fmla="*/ 880842 h 1742943"/>
              <a:gd name="connsiteX681" fmla="*/ 3151189 w 3226446"/>
              <a:gd name="connsiteY681" fmla="*/ 895835 h 1742943"/>
              <a:gd name="connsiteX682" fmla="*/ 3151189 w 3226446"/>
              <a:gd name="connsiteY682" fmla="*/ 925823 h 1742943"/>
              <a:gd name="connsiteX683" fmla="*/ 3146386 w 3226446"/>
              <a:gd name="connsiteY683" fmla="*/ 933317 h 1742943"/>
              <a:gd name="connsiteX684" fmla="*/ 3067925 w 3226446"/>
              <a:gd name="connsiteY684" fmla="*/ 933317 h 1742943"/>
              <a:gd name="connsiteX685" fmla="*/ 3059919 w 3226446"/>
              <a:gd name="connsiteY685" fmla="*/ 948310 h 1742943"/>
              <a:gd name="connsiteX686" fmla="*/ 3035901 w 3226446"/>
              <a:gd name="connsiteY686" fmla="*/ 948310 h 1742943"/>
              <a:gd name="connsiteX687" fmla="*/ 3037503 w 3226446"/>
              <a:gd name="connsiteY687" fmla="*/ 944564 h 1742943"/>
              <a:gd name="connsiteX688" fmla="*/ 3034301 w 3226446"/>
              <a:gd name="connsiteY688" fmla="*/ 933317 h 1742943"/>
              <a:gd name="connsiteX689" fmla="*/ 3026295 w 3226446"/>
              <a:gd name="connsiteY689" fmla="*/ 933317 h 1742943"/>
              <a:gd name="connsiteX690" fmla="*/ 3026295 w 3226446"/>
              <a:gd name="connsiteY690" fmla="*/ 944564 h 1742943"/>
              <a:gd name="connsiteX691" fmla="*/ 3035901 w 3226446"/>
              <a:gd name="connsiteY691" fmla="*/ 948310 h 1742943"/>
              <a:gd name="connsiteX692" fmla="*/ 3031098 w 3226446"/>
              <a:gd name="connsiteY692" fmla="*/ 948310 h 1742943"/>
              <a:gd name="connsiteX693" fmla="*/ 3042307 w 3226446"/>
              <a:gd name="connsiteY693" fmla="*/ 985792 h 1742943"/>
              <a:gd name="connsiteX694" fmla="*/ 3039104 w 3226446"/>
              <a:gd name="connsiteY694" fmla="*/ 993290 h 1742943"/>
              <a:gd name="connsiteX695" fmla="*/ 2984663 w 3226446"/>
              <a:gd name="connsiteY695" fmla="*/ 993290 h 1742943"/>
              <a:gd name="connsiteX696" fmla="*/ 2976657 w 3226446"/>
              <a:gd name="connsiteY696" fmla="*/ 1027023 h 1742943"/>
              <a:gd name="connsiteX697" fmla="*/ 2951038 w 3226446"/>
              <a:gd name="connsiteY697" fmla="*/ 997039 h 1742943"/>
              <a:gd name="connsiteX698" fmla="*/ 2923817 w 3226446"/>
              <a:gd name="connsiteY698" fmla="*/ 1027023 h 1742943"/>
              <a:gd name="connsiteX699" fmla="*/ 2917412 w 3226446"/>
              <a:gd name="connsiteY699" fmla="*/ 993290 h 1742943"/>
              <a:gd name="connsiteX700" fmla="*/ 2911007 w 3226446"/>
              <a:gd name="connsiteY700" fmla="*/ 993290 h 1742943"/>
              <a:gd name="connsiteX701" fmla="*/ 2909406 w 3226446"/>
              <a:gd name="connsiteY701" fmla="*/ 1012031 h 1742943"/>
              <a:gd name="connsiteX702" fmla="*/ 2901400 w 3226446"/>
              <a:gd name="connsiteY702" fmla="*/ 993290 h 1742943"/>
              <a:gd name="connsiteX703" fmla="*/ 2883786 w 3226446"/>
              <a:gd name="connsiteY703" fmla="*/ 1000788 h 1742943"/>
              <a:gd name="connsiteX704" fmla="*/ 2894995 w 3226446"/>
              <a:gd name="connsiteY704" fmla="*/ 1008282 h 1742943"/>
              <a:gd name="connsiteX705" fmla="*/ 2906203 w 3226446"/>
              <a:gd name="connsiteY705" fmla="*/ 1019529 h 1742943"/>
              <a:gd name="connsiteX706" fmla="*/ 2908948 w 3226446"/>
              <a:gd name="connsiteY706" fmla="*/ 1017387 h 1742943"/>
              <a:gd name="connsiteX707" fmla="*/ 2907804 w 3226446"/>
              <a:gd name="connsiteY707" fmla="*/ 1030772 h 1742943"/>
              <a:gd name="connsiteX708" fmla="*/ 2899798 w 3226446"/>
              <a:gd name="connsiteY708" fmla="*/ 1053262 h 1742943"/>
              <a:gd name="connsiteX709" fmla="*/ 2883786 w 3226446"/>
              <a:gd name="connsiteY709" fmla="*/ 1057011 h 1742943"/>
              <a:gd name="connsiteX710" fmla="*/ 2881334 w 3226446"/>
              <a:gd name="connsiteY710" fmla="*/ 1062752 h 1742943"/>
              <a:gd name="connsiteX711" fmla="*/ 2877182 w 3226446"/>
              <a:gd name="connsiteY711" fmla="*/ 1054197 h 1742943"/>
              <a:gd name="connsiteX712" fmla="*/ 2870977 w 3226446"/>
              <a:gd name="connsiteY712" fmla="*/ 1049514 h 1742943"/>
              <a:gd name="connsiteX713" fmla="*/ 2867774 w 3226446"/>
              <a:gd name="connsiteY713" fmla="*/ 1023275 h 1742943"/>
              <a:gd name="connsiteX714" fmla="*/ 2850161 w 3226446"/>
              <a:gd name="connsiteY714" fmla="*/ 1030772 h 1742943"/>
              <a:gd name="connsiteX715" fmla="*/ 2851762 w 3226446"/>
              <a:gd name="connsiteY715" fmla="*/ 1064506 h 1742943"/>
              <a:gd name="connsiteX716" fmla="*/ 2853364 w 3226446"/>
              <a:gd name="connsiteY716" fmla="*/ 1068255 h 1742943"/>
              <a:gd name="connsiteX717" fmla="*/ 2880585 w 3226446"/>
              <a:gd name="connsiteY717" fmla="*/ 1068255 h 1742943"/>
              <a:gd name="connsiteX718" fmla="*/ 2880585 w 3226446"/>
              <a:gd name="connsiteY718" fmla="*/ 1124479 h 1742943"/>
              <a:gd name="connsiteX719" fmla="*/ 2874179 w 3226446"/>
              <a:gd name="connsiteY719" fmla="*/ 1139471 h 1742943"/>
              <a:gd name="connsiteX720" fmla="*/ 2883786 w 3226446"/>
              <a:gd name="connsiteY720" fmla="*/ 1161961 h 1742943"/>
              <a:gd name="connsiteX721" fmla="*/ 2890191 w 3226446"/>
              <a:gd name="connsiteY721" fmla="*/ 1146969 h 1742943"/>
              <a:gd name="connsiteX722" fmla="*/ 2906203 w 3226446"/>
              <a:gd name="connsiteY722" fmla="*/ 1146969 h 1742943"/>
              <a:gd name="connsiteX723" fmla="*/ 2912609 w 3226446"/>
              <a:gd name="connsiteY723" fmla="*/ 1161961 h 1742943"/>
              <a:gd name="connsiteX724" fmla="*/ 2927019 w 3226446"/>
              <a:gd name="connsiteY724" fmla="*/ 1154466 h 1742943"/>
              <a:gd name="connsiteX725" fmla="*/ 2906203 w 3226446"/>
              <a:gd name="connsiteY725" fmla="*/ 1146969 h 1742943"/>
              <a:gd name="connsiteX726" fmla="*/ 2911377 w 3226446"/>
              <a:gd name="connsiteY726" fmla="*/ 1124766 h 1742943"/>
              <a:gd name="connsiteX727" fmla="*/ 2911007 w 3226446"/>
              <a:gd name="connsiteY727" fmla="*/ 1124479 h 1742943"/>
              <a:gd name="connsiteX728" fmla="*/ 2911967 w 3226446"/>
              <a:gd name="connsiteY728" fmla="*/ 1122233 h 1742943"/>
              <a:gd name="connsiteX729" fmla="*/ 2915810 w 3226446"/>
              <a:gd name="connsiteY729" fmla="*/ 1105737 h 1742943"/>
              <a:gd name="connsiteX730" fmla="*/ 2925418 w 3226446"/>
              <a:gd name="connsiteY730" fmla="*/ 1098243 h 1742943"/>
              <a:gd name="connsiteX731" fmla="*/ 2927019 w 3226446"/>
              <a:gd name="connsiteY731" fmla="*/ 1060757 h 1742943"/>
              <a:gd name="connsiteX732" fmla="*/ 2943032 w 3226446"/>
              <a:gd name="connsiteY732" fmla="*/ 1053262 h 1742943"/>
              <a:gd name="connsiteX733" fmla="*/ 2951038 w 3226446"/>
              <a:gd name="connsiteY733" fmla="*/ 1068255 h 1742943"/>
              <a:gd name="connsiteX734" fmla="*/ 2965448 w 3226446"/>
              <a:gd name="connsiteY734" fmla="*/ 1068255 h 1742943"/>
              <a:gd name="connsiteX735" fmla="*/ 2968651 w 3226446"/>
              <a:gd name="connsiteY735" fmla="*/ 1090745 h 1742943"/>
              <a:gd name="connsiteX736" fmla="*/ 2947835 w 3226446"/>
              <a:gd name="connsiteY736" fmla="*/ 1131976 h 1742943"/>
              <a:gd name="connsiteX737" fmla="*/ 2947835 w 3226446"/>
              <a:gd name="connsiteY737" fmla="*/ 1154466 h 1742943"/>
              <a:gd name="connsiteX738" fmla="*/ 2963847 w 3226446"/>
              <a:gd name="connsiteY738" fmla="*/ 1161961 h 1742943"/>
              <a:gd name="connsiteX739" fmla="*/ 2976657 w 3226446"/>
              <a:gd name="connsiteY739" fmla="*/ 1161961 h 1742943"/>
              <a:gd name="connsiteX740" fmla="*/ 2992669 w 3226446"/>
              <a:gd name="connsiteY740" fmla="*/ 1161961 h 1742943"/>
              <a:gd name="connsiteX741" fmla="*/ 2981460 w 3226446"/>
              <a:gd name="connsiteY741" fmla="*/ 1131976 h 1742943"/>
              <a:gd name="connsiteX742" fmla="*/ 2979859 w 3226446"/>
              <a:gd name="connsiteY742" fmla="*/ 1120730 h 1742943"/>
              <a:gd name="connsiteX743" fmla="*/ 2975056 w 3226446"/>
              <a:gd name="connsiteY743" fmla="*/ 1113235 h 1742943"/>
              <a:gd name="connsiteX744" fmla="*/ 2975056 w 3226446"/>
              <a:gd name="connsiteY744" fmla="*/ 1060757 h 1742943"/>
              <a:gd name="connsiteX745" fmla="*/ 2967050 w 3226446"/>
              <a:gd name="connsiteY745" fmla="*/ 1042016 h 1742943"/>
              <a:gd name="connsiteX746" fmla="*/ 2979859 w 3226446"/>
              <a:gd name="connsiteY746" fmla="*/ 1038270 h 1742943"/>
              <a:gd name="connsiteX747" fmla="*/ 2981460 w 3226446"/>
              <a:gd name="connsiteY747" fmla="*/ 1064506 h 1742943"/>
              <a:gd name="connsiteX748" fmla="*/ 2997472 w 3226446"/>
              <a:gd name="connsiteY748" fmla="*/ 1101989 h 1742943"/>
              <a:gd name="connsiteX749" fmla="*/ 3008681 w 3226446"/>
              <a:gd name="connsiteY749" fmla="*/ 1105737 h 1742943"/>
              <a:gd name="connsiteX750" fmla="*/ 3008681 w 3226446"/>
              <a:gd name="connsiteY750" fmla="*/ 1154466 h 1742943"/>
              <a:gd name="connsiteX751" fmla="*/ 3018289 w 3226446"/>
              <a:gd name="connsiteY751" fmla="*/ 1180702 h 1742943"/>
              <a:gd name="connsiteX752" fmla="*/ 3032700 w 3226446"/>
              <a:gd name="connsiteY752" fmla="*/ 1180702 h 1742943"/>
              <a:gd name="connsiteX753" fmla="*/ 3037503 w 3226446"/>
              <a:gd name="connsiteY753" fmla="*/ 1124479 h 1742943"/>
              <a:gd name="connsiteX754" fmla="*/ 3043907 w 3226446"/>
              <a:gd name="connsiteY754" fmla="*/ 1120730 h 1742943"/>
              <a:gd name="connsiteX755" fmla="*/ 3043907 w 3226446"/>
              <a:gd name="connsiteY755" fmla="*/ 1158212 h 1742943"/>
              <a:gd name="connsiteX756" fmla="*/ 3050313 w 3226446"/>
              <a:gd name="connsiteY756" fmla="*/ 1176954 h 1742943"/>
              <a:gd name="connsiteX757" fmla="*/ 3034301 w 3226446"/>
              <a:gd name="connsiteY757" fmla="*/ 1206941 h 1742943"/>
              <a:gd name="connsiteX758" fmla="*/ 3040706 w 3226446"/>
              <a:gd name="connsiteY758" fmla="*/ 1233180 h 1742943"/>
              <a:gd name="connsiteX759" fmla="*/ 3045509 w 3226446"/>
              <a:gd name="connsiteY759" fmla="*/ 1259416 h 1742943"/>
              <a:gd name="connsiteX760" fmla="*/ 3056718 w 3226446"/>
              <a:gd name="connsiteY760" fmla="*/ 1248173 h 1742943"/>
              <a:gd name="connsiteX761" fmla="*/ 3061522 w 3226446"/>
              <a:gd name="connsiteY761" fmla="*/ 1244424 h 1742943"/>
              <a:gd name="connsiteX762" fmla="*/ 3056718 w 3226446"/>
              <a:gd name="connsiteY762" fmla="*/ 1233180 h 1742943"/>
              <a:gd name="connsiteX763" fmla="*/ 3066325 w 3226446"/>
              <a:gd name="connsiteY763" fmla="*/ 1199444 h 1742943"/>
              <a:gd name="connsiteX764" fmla="*/ 3080736 w 3226446"/>
              <a:gd name="connsiteY764" fmla="*/ 1233180 h 1742943"/>
              <a:gd name="connsiteX765" fmla="*/ 3095146 w 3226446"/>
              <a:gd name="connsiteY765" fmla="*/ 1233180 h 1742943"/>
              <a:gd name="connsiteX766" fmla="*/ 3096748 w 3226446"/>
              <a:gd name="connsiteY766" fmla="*/ 1259416 h 1742943"/>
              <a:gd name="connsiteX767" fmla="*/ 3051913 w 3226446"/>
              <a:gd name="connsiteY767" fmla="*/ 1311891 h 1742943"/>
              <a:gd name="connsiteX768" fmla="*/ 3034301 w 3226446"/>
              <a:gd name="connsiteY768" fmla="*/ 1293150 h 1742943"/>
              <a:gd name="connsiteX769" fmla="*/ 3026295 w 3226446"/>
              <a:gd name="connsiteY769" fmla="*/ 1356871 h 1742943"/>
              <a:gd name="connsiteX770" fmla="*/ 3016687 w 3226446"/>
              <a:gd name="connsiteY770" fmla="*/ 1334381 h 1742943"/>
              <a:gd name="connsiteX771" fmla="*/ 3021491 w 3226446"/>
              <a:gd name="connsiteY771" fmla="*/ 1296899 h 1742943"/>
              <a:gd name="connsiteX772" fmla="*/ 2992669 w 3226446"/>
              <a:gd name="connsiteY772" fmla="*/ 1293150 h 1742943"/>
              <a:gd name="connsiteX773" fmla="*/ 2983062 w 3226446"/>
              <a:gd name="connsiteY773" fmla="*/ 1311891 h 1742943"/>
              <a:gd name="connsiteX774" fmla="*/ 2994271 w 3226446"/>
              <a:gd name="connsiteY774" fmla="*/ 1364369 h 1742943"/>
              <a:gd name="connsiteX775" fmla="*/ 2987865 w 3226446"/>
              <a:gd name="connsiteY775" fmla="*/ 1383110 h 1742943"/>
              <a:gd name="connsiteX776" fmla="*/ 2949436 w 3226446"/>
              <a:gd name="connsiteY776" fmla="*/ 1375613 h 1742943"/>
              <a:gd name="connsiteX777" fmla="*/ 2941430 w 3226446"/>
              <a:gd name="connsiteY777" fmla="*/ 1386856 h 1742943"/>
              <a:gd name="connsiteX778" fmla="*/ 2930221 w 3226446"/>
              <a:gd name="connsiteY778" fmla="*/ 1368115 h 1742943"/>
              <a:gd name="connsiteX779" fmla="*/ 2911007 w 3226446"/>
              <a:gd name="connsiteY779" fmla="*/ 1368115 h 1742943"/>
              <a:gd name="connsiteX780" fmla="*/ 2903001 w 3226446"/>
              <a:gd name="connsiteY780" fmla="*/ 1383110 h 1742943"/>
              <a:gd name="connsiteX781" fmla="*/ 2882185 w 3226446"/>
              <a:gd name="connsiteY781" fmla="*/ 1371864 h 1742943"/>
              <a:gd name="connsiteX782" fmla="*/ 2880585 w 3226446"/>
              <a:gd name="connsiteY782" fmla="*/ 1390605 h 1742943"/>
              <a:gd name="connsiteX783" fmla="*/ 2891792 w 3226446"/>
              <a:gd name="connsiteY783" fmla="*/ 1413095 h 1742943"/>
              <a:gd name="connsiteX784" fmla="*/ 2917412 w 3226446"/>
              <a:gd name="connsiteY784" fmla="*/ 1398103 h 1742943"/>
              <a:gd name="connsiteX785" fmla="*/ 2925418 w 3226446"/>
              <a:gd name="connsiteY785" fmla="*/ 1413095 h 1742943"/>
              <a:gd name="connsiteX786" fmla="*/ 2931823 w 3226446"/>
              <a:gd name="connsiteY786" fmla="*/ 1398103 h 1742943"/>
              <a:gd name="connsiteX787" fmla="*/ 2960645 w 3226446"/>
              <a:gd name="connsiteY787" fmla="*/ 1409346 h 1742943"/>
              <a:gd name="connsiteX788" fmla="*/ 2965448 w 3226446"/>
              <a:gd name="connsiteY788" fmla="*/ 1401852 h 1742943"/>
              <a:gd name="connsiteX789" fmla="*/ 2976657 w 3226446"/>
              <a:gd name="connsiteY789" fmla="*/ 1416844 h 1742943"/>
              <a:gd name="connsiteX790" fmla="*/ 2987865 w 3226446"/>
              <a:gd name="connsiteY790" fmla="*/ 1398103 h 1742943"/>
              <a:gd name="connsiteX791" fmla="*/ 2995871 w 3226446"/>
              <a:gd name="connsiteY791" fmla="*/ 1420593 h 1742943"/>
              <a:gd name="connsiteX792" fmla="*/ 2984663 w 3226446"/>
              <a:gd name="connsiteY792" fmla="*/ 1431836 h 1742943"/>
              <a:gd name="connsiteX793" fmla="*/ 2994271 w 3226446"/>
              <a:gd name="connsiteY793" fmla="*/ 1443080 h 1742943"/>
              <a:gd name="connsiteX794" fmla="*/ 3000675 w 3226446"/>
              <a:gd name="connsiteY794" fmla="*/ 1454327 h 1742943"/>
              <a:gd name="connsiteX795" fmla="*/ 3007080 w 3226446"/>
              <a:gd name="connsiteY795" fmla="*/ 1439334 h 1742943"/>
              <a:gd name="connsiteX796" fmla="*/ 3015086 w 3226446"/>
              <a:gd name="connsiteY796" fmla="*/ 1454327 h 1742943"/>
              <a:gd name="connsiteX797" fmla="*/ 3047110 w 3226446"/>
              <a:gd name="connsiteY797" fmla="*/ 1454327 h 1742943"/>
              <a:gd name="connsiteX798" fmla="*/ 3016687 w 3226446"/>
              <a:gd name="connsiteY798" fmla="*/ 1473068 h 1742943"/>
              <a:gd name="connsiteX799" fmla="*/ 3031098 w 3226446"/>
              <a:gd name="connsiteY799" fmla="*/ 1488060 h 1742943"/>
              <a:gd name="connsiteX800" fmla="*/ 3010283 w 3226446"/>
              <a:gd name="connsiteY800" fmla="*/ 1506802 h 1742943"/>
              <a:gd name="connsiteX801" fmla="*/ 3043907 w 3226446"/>
              <a:gd name="connsiteY801" fmla="*/ 1510550 h 1742943"/>
              <a:gd name="connsiteX802" fmla="*/ 3075931 w 3226446"/>
              <a:gd name="connsiteY802" fmla="*/ 1518048 h 1742943"/>
              <a:gd name="connsiteX803" fmla="*/ 3042307 w 3226446"/>
              <a:gd name="connsiteY803" fmla="*/ 1525543 h 1742943"/>
              <a:gd name="connsiteX804" fmla="*/ 3029497 w 3226446"/>
              <a:gd name="connsiteY804" fmla="*/ 1548033 h 1742943"/>
              <a:gd name="connsiteX805" fmla="*/ 3064724 w 3226446"/>
              <a:gd name="connsiteY805" fmla="*/ 1563025 h 1742943"/>
              <a:gd name="connsiteX806" fmla="*/ 3058319 w 3226446"/>
              <a:gd name="connsiteY806" fmla="*/ 1581767 h 1742943"/>
              <a:gd name="connsiteX807" fmla="*/ 3071128 w 3226446"/>
              <a:gd name="connsiteY807" fmla="*/ 1596759 h 1742943"/>
              <a:gd name="connsiteX808" fmla="*/ 3071128 w 3226446"/>
              <a:gd name="connsiteY808" fmla="*/ 1611754 h 1742943"/>
              <a:gd name="connsiteX809" fmla="*/ 3051913 w 3226446"/>
              <a:gd name="connsiteY809" fmla="*/ 1634245 h 1742943"/>
              <a:gd name="connsiteX810" fmla="*/ 3050313 w 3226446"/>
              <a:gd name="connsiteY810" fmla="*/ 1634245 h 1742943"/>
              <a:gd name="connsiteX811" fmla="*/ 3042307 w 3226446"/>
              <a:gd name="connsiteY811" fmla="*/ 1649237 h 1742943"/>
              <a:gd name="connsiteX812" fmla="*/ 2975056 w 3226446"/>
              <a:gd name="connsiteY812" fmla="*/ 1649237 h 1742943"/>
              <a:gd name="connsiteX813" fmla="*/ 2967050 w 3226446"/>
              <a:gd name="connsiteY813" fmla="*/ 1664229 h 1742943"/>
              <a:gd name="connsiteX814" fmla="*/ 2826142 w 3226446"/>
              <a:gd name="connsiteY814" fmla="*/ 1664229 h 1742943"/>
              <a:gd name="connsiteX815" fmla="*/ 2819738 w 3226446"/>
              <a:gd name="connsiteY815" fmla="*/ 1679222 h 1742943"/>
              <a:gd name="connsiteX816" fmla="*/ 2757291 w 3226446"/>
              <a:gd name="connsiteY816" fmla="*/ 1679222 h 1742943"/>
              <a:gd name="connsiteX817" fmla="*/ 2750885 w 3226446"/>
              <a:gd name="connsiteY817" fmla="*/ 1694214 h 1742943"/>
              <a:gd name="connsiteX818" fmla="*/ 2608378 w 3226446"/>
              <a:gd name="connsiteY818" fmla="*/ 1694214 h 1742943"/>
              <a:gd name="connsiteX819" fmla="*/ 2601973 w 3226446"/>
              <a:gd name="connsiteY819" fmla="*/ 1709210 h 1742943"/>
              <a:gd name="connsiteX820" fmla="*/ 2358588 w 3226446"/>
              <a:gd name="connsiteY820" fmla="*/ 1709210 h 1742943"/>
              <a:gd name="connsiteX821" fmla="*/ 2352184 w 3226446"/>
              <a:gd name="connsiteY821" fmla="*/ 1724202 h 1742943"/>
              <a:gd name="connsiteX822" fmla="*/ 1614024 w 3226446"/>
              <a:gd name="connsiteY822" fmla="*/ 1724202 h 1742943"/>
              <a:gd name="connsiteX823" fmla="*/ 1607619 w 3226446"/>
              <a:gd name="connsiteY823" fmla="*/ 1739194 h 1742943"/>
              <a:gd name="connsiteX824" fmla="*/ 1391455 w 3226446"/>
              <a:gd name="connsiteY824" fmla="*/ 1739194 h 1742943"/>
              <a:gd name="connsiteX825" fmla="*/ 1385050 w 3226446"/>
              <a:gd name="connsiteY825" fmla="*/ 1724202 h 1742943"/>
              <a:gd name="connsiteX826" fmla="*/ 1375443 w 3226446"/>
              <a:gd name="connsiteY826" fmla="*/ 1742943 h 1742943"/>
              <a:gd name="connsiteX827" fmla="*/ 1364235 w 3226446"/>
              <a:gd name="connsiteY827" fmla="*/ 1724202 h 1742943"/>
              <a:gd name="connsiteX828" fmla="*/ 712540 w 3226446"/>
              <a:gd name="connsiteY828" fmla="*/ 1724202 h 1742943"/>
              <a:gd name="connsiteX829" fmla="*/ 706135 w 3226446"/>
              <a:gd name="connsiteY829" fmla="*/ 1709210 h 1742943"/>
              <a:gd name="connsiteX830" fmla="*/ 597252 w 3226446"/>
              <a:gd name="connsiteY830" fmla="*/ 1709210 h 1742943"/>
              <a:gd name="connsiteX831" fmla="*/ 590848 w 3226446"/>
              <a:gd name="connsiteY831" fmla="*/ 1694214 h 1742943"/>
              <a:gd name="connsiteX832" fmla="*/ 550817 w 3226446"/>
              <a:gd name="connsiteY832" fmla="*/ 1694214 h 1742943"/>
              <a:gd name="connsiteX833" fmla="*/ 544413 w 3226446"/>
              <a:gd name="connsiteY833" fmla="*/ 1679222 h 1742943"/>
              <a:gd name="connsiteX834" fmla="*/ 496376 w 3226446"/>
              <a:gd name="connsiteY834" fmla="*/ 1679222 h 1742943"/>
              <a:gd name="connsiteX835" fmla="*/ 478763 w 3226446"/>
              <a:gd name="connsiteY835" fmla="*/ 1630496 h 1742943"/>
              <a:gd name="connsiteX836" fmla="*/ 448340 w 3226446"/>
              <a:gd name="connsiteY836" fmla="*/ 1630496 h 1742943"/>
              <a:gd name="connsiteX837" fmla="*/ 451543 w 3226446"/>
              <a:gd name="connsiteY837" fmla="*/ 1593013 h 1742943"/>
              <a:gd name="connsiteX838" fmla="*/ 451543 w 3226446"/>
              <a:gd name="connsiteY838" fmla="*/ 1563025 h 1742943"/>
              <a:gd name="connsiteX839" fmla="*/ 477161 w 3226446"/>
              <a:gd name="connsiteY839" fmla="*/ 1521794 h 1742943"/>
              <a:gd name="connsiteX840" fmla="*/ 467555 w 3226446"/>
              <a:gd name="connsiteY840" fmla="*/ 1491809 h 1742943"/>
              <a:gd name="connsiteX841" fmla="*/ 457948 w 3226446"/>
              <a:gd name="connsiteY841" fmla="*/ 1469319 h 1742943"/>
              <a:gd name="connsiteX842" fmla="*/ 448340 w 3226446"/>
              <a:gd name="connsiteY842" fmla="*/ 1443080 h 1742943"/>
              <a:gd name="connsiteX843" fmla="*/ 433930 w 3226446"/>
              <a:gd name="connsiteY843" fmla="*/ 1473068 h 1742943"/>
              <a:gd name="connsiteX844" fmla="*/ 425923 w 3226446"/>
              <a:gd name="connsiteY844" fmla="*/ 1458075 h 1742943"/>
              <a:gd name="connsiteX845" fmla="*/ 408310 w 3226446"/>
              <a:gd name="connsiteY845" fmla="*/ 1458075 h 1742943"/>
              <a:gd name="connsiteX846" fmla="*/ 397101 w 3226446"/>
              <a:gd name="connsiteY846" fmla="*/ 1473068 h 1742943"/>
              <a:gd name="connsiteX847" fmla="*/ 395499 w 3226446"/>
              <a:gd name="connsiteY847" fmla="*/ 1461821 h 1742943"/>
              <a:gd name="connsiteX848" fmla="*/ 390696 w 3226446"/>
              <a:gd name="connsiteY848" fmla="*/ 1473068 h 1742943"/>
              <a:gd name="connsiteX849" fmla="*/ 384292 w 3226446"/>
              <a:gd name="connsiteY849" fmla="*/ 1484311 h 1742943"/>
              <a:gd name="connsiteX850" fmla="*/ 390696 w 3226446"/>
              <a:gd name="connsiteY850" fmla="*/ 1503053 h 1742943"/>
              <a:gd name="connsiteX851" fmla="*/ 392298 w 3226446"/>
              <a:gd name="connsiteY851" fmla="*/ 1514299 h 1742943"/>
              <a:gd name="connsiteX852" fmla="*/ 392298 w 3226446"/>
              <a:gd name="connsiteY852" fmla="*/ 1491809 h 1742943"/>
              <a:gd name="connsiteX853" fmla="*/ 398702 w 3226446"/>
              <a:gd name="connsiteY853" fmla="*/ 1491809 h 1742943"/>
              <a:gd name="connsiteX854" fmla="*/ 398702 w 3226446"/>
              <a:gd name="connsiteY854" fmla="*/ 1510550 h 1742943"/>
              <a:gd name="connsiteX855" fmla="*/ 395039 w 3226446"/>
              <a:gd name="connsiteY855" fmla="*/ 1516982 h 1742943"/>
              <a:gd name="connsiteX856" fmla="*/ 405707 w 3226446"/>
              <a:gd name="connsiteY856" fmla="*/ 1527419 h 1742943"/>
              <a:gd name="connsiteX857" fmla="*/ 422721 w 3226446"/>
              <a:gd name="connsiteY857" fmla="*/ 1529292 h 1742943"/>
              <a:gd name="connsiteX858" fmla="*/ 430727 w 3226446"/>
              <a:gd name="connsiteY858" fmla="*/ 1510550 h 1742943"/>
              <a:gd name="connsiteX859" fmla="*/ 422721 w 3226446"/>
              <a:gd name="connsiteY859" fmla="*/ 1488060 h 1742943"/>
              <a:gd name="connsiteX860" fmla="*/ 432328 w 3226446"/>
              <a:gd name="connsiteY860" fmla="*/ 1484311 h 1742943"/>
              <a:gd name="connsiteX861" fmla="*/ 435531 w 3226446"/>
              <a:gd name="connsiteY861" fmla="*/ 1536789 h 1742943"/>
              <a:gd name="connsiteX862" fmla="*/ 441936 w 3226446"/>
              <a:gd name="connsiteY862" fmla="*/ 1563025 h 1742943"/>
              <a:gd name="connsiteX863" fmla="*/ 425923 w 3226446"/>
              <a:gd name="connsiteY863" fmla="*/ 1563025 h 1742943"/>
              <a:gd name="connsiteX864" fmla="*/ 427525 w 3226446"/>
              <a:gd name="connsiteY864" fmla="*/ 1619249 h 1742943"/>
              <a:gd name="connsiteX865" fmla="*/ 411513 w 3226446"/>
              <a:gd name="connsiteY865" fmla="*/ 1615500 h 1742943"/>
              <a:gd name="connsiteX866" fmla="*/ 400304 w 3226446"/>
              <a:gd name="connsiteY866" fmla="*/ 1630496 h 1742943"/>
              <a:gd name="connsiteX867" fmla="*/ 385893 w 3226446"/>
              <a:gd name="connsiteY867" fmla="*/ 1611754 h 1742943"/>
              <a:gd name="connsiteX868" fmla="*/ 374684 w 3226446"/>
              <a:gd name="connsiteY868" fmla="*/ 1626747 h 1742943"/>
              <a:gd name="connsiteX869" fmla="*/ 371481 w 3226446"/>
              <a:gd name="connsiteY869" fmla="*/ 1611754 h 1742943"/>
              <a:gd name="connsiteX870" fmla="*/ 384292 w 3226446"/>
              <a:gd name="connsiteY870" fmla="*/ 1581767 h 1742943"/>
              <a:gd name="connsiteX871" fmla="*/ 390696 w 3226446"/>
              <a:gd name="connsiteY871" fmla="*/ 1593013 h 1742943"/>
              <a:gd name="connsiteX872" fmla="*/ 384292 w 3226446"/>
              <a:gd name="connsiteY872" fmla="*/ 1581767 h 1742943"/>
              <a:gd name="connsiteX873" fmla="*/ 374684 w 3226446"/>
              <a:gd name="connsiteY873" fmla="*/ 1521794 h 1742943"/>
              <a:gd name="connsiteX874" fmla="*/ 368280 w 3226446"/>
              <a:gd name="connsiteY874" fmla="*/ 1491809 h 1742943"/>
              <a:gd name="connsiteX875" fmla="*/ 358672 w 3226446"/>
              <a:gd name="connsiteY875" fmla="*/ 1484311 h 1742943"/>
              <a:gd name="connsiteX876" fmla="*/ 347463 w 3226446"/>
              <a:gd name="connsiteY876" fmla="*/ 1473068 h 1742943"/>
              <a:gd name="connsiteX877" fmla="*/ 328249 w 3226446"/>
              <a:gd name="connsiteY877" fmla="*/ 1428088 h 1742943"/>
              <a:gd name="connsiteX878" fmla="*/ 321844 w 3226446"/>
              <a:gd name="connsiteY878" fmla="*/ 1439334 h 1742943"/>
              <a:gd name="connsiteX879" fmla="*/ 301028 w 3226446"/>
              <a:gd name="connsiteY879" fmla="*/ 1428088 h 1742943"/>
              <a:gd name="connsiteX880" fmla="*/ 280212 w 3226446"/>
              <a:gd name="connsiteY880" fmla="*/ 1428088 h 1742943"/>
              <a:gd name="connsiteX881" fmla="*/ 272206 w 3226446"/>
              <a:gd name="connsiteY881" fmla="*/ 1443080 h 1742943"/>
              <a:gd name="connsiteX882" fmla="*/ 262600 w 3226446"/>
              <a:gd name="connsiteY882" fmla="*/ 1416844 h 1742943"/>
              <a:gd name="connsiteX883" fmla="*/ 262600 w 3226446"/>
              <a:gd name="connsiteY883" fmla="*/ 1386856 h 1742943"/>
              <a:gd name="connsiteX884" fmla="*/ 248188 w 3226446"/>
              <a:gd name="connsiteY884" fmla="*/ 1364369 h 1742943"/>
              <a:gd name="connsiteX885" fmla="*/ 248188 w 3226446"/>
              <a:gd name="connsiteY885" fmla="*/ 1334381 h 1742943"/>
              <a:gd name="connsiteX886" fmla="*/ 227372 w 3226446"/>
              <a:gd name="connsiteY886" fmla="*/ 1293150 h 1742943"/>
              <a:gd name="connsiteX887" fmla="*/ 230574 w 3226446"/>
              <a:gd name="connsiteY887" fmla="*/ 1266914 h 1742943"/>
              <a:gd name="connsiteX888" fmla="*/ 238580 w 3226446"/>
              <a:gd name="connsiteY888" fmla="*/ 1281906 h 1742943"/>
              <a:gd name="connsiteX889" fmla="*/ 244986 w 3226446"/>
              <a:gd name="connsiteY889" fmla="*/ 1266914 h 1742943"/>
              <a:gd name="connsiteX890" fmla="*/ 254594 w 3226446"/>
              <a:gd name="connsiteY890" fmla="*/ 1289404 h 1742943"/>
              <a:gd name="connsiteX891" fmla="*/ 254594 w 3226446"/>
              <a:gd name="connsiteY891" fmla="*/ 1304397 h 1742943"/>
              <a:gd name="connsiteX892" fmla="*/ 270606 w 3226446"/>
              <a:gd name="connsiteY892" fmla="*/ 1341879 h 1742943"/>
              <a:gd name="connsiteX893" fmla="*/ 280212 w 3226446"/>
              <a:gd name="connsiteY893" fmla="*/ 1326887 h 1742943"/>
              <a:gd name="connsiteX894" fmla="*/ 289819 w 3226446"/>
              <a:gd name="connsiteY894" fmla="*/ 1356871 h 1742943"/>
              <a:gd name="connsiteX895" fmla="*/ 297825 w 3226446"/>
              <a:gd name="connsiteY895" fmla="*/ 1356871 h 1742943"/>
              <a:gd name="connsiteX896" fmla="*/ 295740 w 3226446"/>
              <a:gd name="connsiteY896" fmla="*/ 1320241 h 1742943"/>
              <a:gd name="connsiteX897" fmla="*/ 289819 w 3226446"/>
              <a:gd name="connsiteY897" fmla="*/ 1330632 h 1742943"/>
              <a:gd name="connsiteX898" fmla="*/ 289819 w 3226446"/>
              <a:gd name="connsiteY898" fmla="*/ 1300648 h 1742943"/>
              <a:gd name="connsiteX899" fmla="*/ 295584 w 3226446"/>
              <a:gd name="connsiteY899" fmla="*/ 1317519 h 1742943"/>
              <a:gd name="connsiteX900" fmla="*/ 294624 w 3226446"/>
              <a:gd name="connsiteY900" fmla="*/ 1300648 h 1742943"/>
              <a:gd name="connsiteX901" fmla="*/ 310636 w 3226446"/>
              <a:gd name="connsiteY901" fmla="*/ 1296899 h 1742943"/>
              <a:gd name="connsiteX902" fmla="*/ 331451 w 3226446"/>
              <a:gd name="connsiteY902" fmla="*/ 1244424 h 1742943"/>
              <a:gd name="connsiteX903" fmla="*/ 315439 w 3226446"/>
              <a:gd name="connsiteY903" fmla="*/ 1233180 h 1742943"/>
              <a:gd name="connsiteX904" fmla="*/ 310636 w 3226446"/>
              <a:gd name="connsiteY904" fmla="*/ 1206941 h 1742943"/>
              <a:gd name="connsiteX905" fmla="*/ 305831 w 3226446"/>
              <a:gd name="connsiteY905" fmla="*/ 1214439 h 1742943"/>
              <a:gd name="connsiteX906" fmla="*/ 305831 w 3226446"/>
              <a:gd name="connsiteY906" fmla="*/ 1244424 h 1742943"/>
              <a:gd name="connsiteX907" fmla="*/ 289819 w 3226446"/>
              <a:gd name="connsiteY907" fmla="*/ 1251922 h 1742943"/>
              <a:gd name="connsiteX908" fmla="*/ 281813 w 3226446"/>
              <a:gd name="connsiteY908" fmla="*/ 1236926 h 1742943"/>
              <a:gd name="connsiteX909" fmla="*/ 254594 w 3226446"/>
              <a:gd name="connsiteY909" fmla="*/ 1236926 h 1742943"/>
              <a:gd name="connsiteX910" fmla="*/ 248188 w 3226446"/>
              <a:gd name="connsiteY910" fmla="*/ 1221934 h 1742943"/>
              <a:gd name="connsiteX911" fmla="*/ 241783 w 3226446"/>
              <a:gd name="connsiteY911" fmla="*/ 1236926 h 1742943"/>
              <a:gd name="connsiteX912" fmla="*/ 228974 w 3226446"/>
              <a:gd name="connsiteY912" fmla="*/ 1210690 h 1742943"/>
              <a:gd name="connsiteX913" fmla="*/ 211360 w 3226446"/>
              <a:gd name="connsiteY913" fmla="*/ 1191949 h 1742943"/>
              <a:gd name="connsiteX914" fmla="*/ 200151 w 3226446"/>
              <a:gd name="connsiteY914" fmla="*/ 1191949 h 1742943"/>
              <a:gd name="connsiteX915" fmla="*/ 192145 w 3226446"/>
              <a:gd name="connsiteY915" fmla="*/ 1206941 h 1742943"/>
              <a:gd name="connsiteX916" fmla="*/ 185741 w 3226446"/>
              <a:gd name="connsiteY916" fmla="*/ 1206941 h 1742943"/>
              <a:gd name="connsiteX917" fmla="*/ 179336 w 3226446"/>
              <a:gd name="connsiteY917" fmla="*/ 1206941 h 1742943"/>
              <a:gd name="connsiteX918" fmla="*/ 176133 w 3226446"/>
              <a:gd name="connsiteY918" fmla="*/ 1210690 h 1742943"/>
              <a:gd name="connsiteX919" fmla="*/ 156918 w 3226446"/>
              <a:gd name="connsiteY919" fmla="*/ 1236926 h 1742943"/>
              <a:gd name="connsiteX920" fmla="*/ 152115 w 3226446"/>
              <a:gd name="connsiteY920" fmla="*/ 1225683 h 1742943"/>
              <a:gd name="connsiteX921" fmla="*/ 134502 w 3226446"/>
              <a:gd name="connsiteY921" fmla="*/ 1225683 h 1742943"/>
              <a:gd name="connsiteX922" fmla="*/ 116888 w 3226446"/>
              <a:gd name="connsiteY922" fmla="*/ 1203480 h 1742943"/>
              <a:gd name="connsiteX923" fmla="*/ 113686 w 3226446"/>
              <a:gd name="connsiteY923" fmla="*/ 1199444 h 1742943"/>
              <a:gd name="connsiteX924" fmla="*/ 116888 w 3226446"/>
              <a:gd name="connsiteY924" fmla="*/ 1191949 h 1742943"/>
              <a:gd name="connsiteX925" fmla="*/ 132900 w 3226446"/>
              <a:gd name="connsiteY925" fmla="*/ 1154466 h 1742943"/>
              <a:gd name="connsiteX926" fmla="*/ 145711 w 3226446"/>
              <a:gd name="connsiteY926" fmla="*/ 1113235 h 1742943"/>
              <a:gd name="connsiteX927" fmla="*/ 155318 w 3226446"/>
              <a:gd name="connsiteY927" fmla="*/ 1135725 h 1742943"/>
              <a:gd name="connsiteX928" fmla="*/ 164924 w 3226446"/>
              <a:gd name="connsiteY928" fmla="*/ 1158212 h 1742943"/>
              <a:gd name="connsiteX929" fmla="*/ 185741 w 3226446"/>
              <a:gd name="connsiteY929" fmla="*/ 1158212 h 1742943"/>
              <a:gd name="connsiteX930" fmla="*/ 190544 w 3226446"/>
              <a:gd name="connsiteY930" fmla="*/ 1128228 h 1742943"/>
              <a:gd name="connsiteX931" fmla="*/ 198550 w 3226446"/>
              <a:gd name="connsiteY931" fmla="*/ 1143220 h 1742943"/>
              <a:gd name="connsiteX932" fmla="*/ 219366 w 3226446"/>
              <a:gd name="connsiteY932" fmla="*/ 1143220 h 1742943"/>
              <a:gd name="connsiteX933" fmla="*/ 228974 w 3226446"/>
              <a:gd name="connsiteY933" fmla="*/ 1120730 h 1742943"/>
              <a:gd name="connsiteX934" fmla="*/ 216164 w 3226446"/>
              <a:gd name="connsiteY934" fmla="*/ 1105737 h 1742943"/>
              <a:gd name="connsiteX935" fmla="*/ 222568 w 3226446"/>
              <a:gd name="connsiteY935" fmla="*/ 1079498 h 1742943"/>
              <a:gd name="connsiteX936" fmla="*/ 224170 w 3226446"/>
              <a:gd name="connsiteY936" fmla="*/ 1079498 h 1742943"/>
              <a:gd name="connsiteX937" fmla="*/ 224170 w 3226446"/>
              <a:gd name="connsiteY937" fmla="*/ 1078747 h 1742943"/>
              <a:gd name="connsiteX938" fmla="*/ 236579 w 3226446"/>
              <a:gd name="connsiteY938" fmla="*/ 1072939 h 1742943"/>
              <a:gd name="connsiteX939" fmla="*/ 248188 w 3226446"/>
              <a:gd name="connsiteY939" fmla="*/ 1060757 h 1742943"/>
              <a:gd name="connsiteX940" fmla="*/ 241783 w 3226446"/>
              <a:gd name="connsiteY940" fmla="*/ 1023275 h 1742943"/>
              <a:gd name="connsiteX941" fmla="*/ 236980 w 3226446"/>
              <a:gd name="connsiteY941" fmla="*/ 1019529 h 1742943"/>
              <a:gd name="connsiteX942" fmla="*/ 230574 w 3226446"/>
              <a:gd name="connsiteY942" fmla="*/ 1008282 h 1742943"/>
              <a:gd name="connsiteX943" fmla="*/ 236980 w 3226446"/>
              <a:gd name="connsiteY943" fmla="*/ 1019529 h 1742943"/>
              <a:gd name="connsiteX944" fmla="*/ 236980 w 3226446"/>
              <a:gd name="connsiteY944" fmla="*/ 1042016 h 1742943"/>
              <a:gd name="connsiteX945" fmla="*/ 224170 w 3226446"/>
              <a:gd name="connsiteY945" fmla="*/ 1072004 h 1742943"/>
              <a:gd name="connsiteX946" fmla="*/ 224170 w 3226446"/>
              <a:gd name="connsiteY946" fmla="*/ 1078747 h 1742943"/>
              <a:gd name="connsiteX947" fmla="*/ 222568 w 3226446"/>
              <a:gd name="connsiteY947" fmla="*/ 1079498 h 1742943"/>
              <a:gd name="connsiteX948" fmla="*/ 206556 w 3226446"/>
              <a:gd name="connsiteY948" fmla="*/ 1079498 h 1742943"/>
              <a:gd name="connsiteX949" fmla="*/ 203354 w 3226446"/>
              <a:gd name="connsiteY949" fmla="*/ 1105737 h 1742943"/>
              <a:gd name="connsiteX950" fmla="*/ 187342 w 3226446"/>
              <a:gd name="connsiteY950" fmla="*/ 1105737 h 1742943"/>
              <a:gd name="connsiteX951" fmla="*/ 184139 w 3226446"/>
              <a:gd name="connsiteY951" fmla="*/ 1105737 h 1742943"/>
              <a:gd name="connsiteX952" fmla="*/ 190544 w 3226446"/>
              <a:gd name="connsiteY952" fmla="*/ 1090745 h 1742943"/>
              <a:gd name="connsiteX953" fmla="*/ 184139 w 3226446"/>
              <a:gd name="connsiteY953" fmla="*/ 1060757 h 1742943"/>
              <a:gd name="connsiteX954" fmla="*/ 190544 w 3226446"/>
              <a:gd name="connsiteY954" fmla="*/ 1045765 h 1742943"/>
              <a:gd name="connsiteX955" fmla="*/ 190544 w 3226446"/>
              <a:gd name="connsiteY955" fmla="*/ 1019529 h 1742943"/>
              <a:gd name="connsiteX956" fmla="*/ 190544 w 3226446"/>
              <a:gd name="connsiteY956" fmla="*/ 1008282 h 1742943"/>
              <a:gd name="connsiteX957" fmla="*/ 195784 w 3226446"/>
              <a:gd name="connsiteY957" fmla="*/ 1005215 h 1742943"/>
              <a:gd name="connsiteX958" fmla="*/ 196950 w 3226446"/>
              <a:gd name="connsiteY958" fmla="*/ 997036 h 1742943"/>
              <a:gd name="connsiteX959" fmla="*/ 198230 w 3226446"/>
              <a:gd name="connsiteY959" fmla="*/ 1000036 h 1742943"/>
              <a:gd name="connsiteX960" fmla="*/ 203354 w 3226446"/>
              <a:gd name="connsiteY960" fmla="*/ 982046 h 1742943"/>
              <a:gd name="connsiteX961" fmla="*/ 179336 w 3226446"/>
              <a:gd name="connsiteY961" fmla="*/ 925823 h 1742943"/>
              <a:gd name="connsiteX962" fmla="*/ 174532 w 3226446"/>
              <a:gd name="connsiteY962" fmla="*/ 982046 h 1742943"/>
              <a:gd name="connsiteX963" fmla="*/ 169729 w 3226446"/>
              <a:gd name="connsiteY963" fmla="*/ 1008282 h 1742943"/>
              <a:gd name="connsiteX964" fmla="*/ 176133 w 3226446"/>
              <a:gd name="connsiteY964" fmla="*/ 1019529 h 1742943"/>
              <a:gd name="connsiteX965" fmla="*/ 172930 w 3226446"/>
              <a:gd name="connsiteY965" fmla="*/ 1064506 h 1742943"/>
              <a:gd name="connsiteX966" fmla="*/ 164924 w 3226446"/>
              <a:gd name="connsiteY966" fmla="*/ 1049514 h 1742943"/>
              <a:gd name="connsiteX967" fmla="*/ 158520 w 3226446"/>
              <a:gd name="connsiteY967" fmla="*/ 1064506 h 1742943"/>
              <a:gd name="connsiteX968" fmla="*/ 153916 w 3226446"/>
              <a:gd name="connsiteY968" fmla="*/ 1042957 h 1742943"/>
              <a:gd name="connsiteX969" fmla="*/ 155318 w 3226446"/>
              <a:gd name="connsiteY969" fmla="*/ 1057011 h 1742943"/>
              <a:gd name="connsiteX970" fmla="*/ 153360 w 3226446"/>
              <a:gd name="connsiteY970" fmla="*/ 1043265 h 1742943"/>
              <a:gd name="connsiteX971" fmla="*/ 153916 w 3226446"/>
              <a:gd name="connsiteY971" fmla="*/ 1042954 h 1742943"/>
              <a:gd name="connsiteX972" fmla="*/ 152115 w 3226446"/>
              <a:gd name="connsiteY972" fmla="*/ 1034521 h 1742943"/>
              <a:gd name="connsiteX973" fmla="*/ 153360 w 3226446"/>
              <a:gd name="connsiteY973" fmla="*/ 1043265 h 1742943"/>
              <a:gd name="connsiteX974" fmla="*/ 148912 w 3226446"/>
              <a:gd name="connsiteY974" fmla="*/ 1045765 h 1742943"/>
              <a:gd name="connsiteX975" fmla="*/ 155318 w 3226446"/>
              <a:gd name="connsiteY975" fmla="*/ 1057011 h 1742943"/>
              <a:gd name="connsiteX976" fmla="*/ 161723 w 3226446"/>
              <a:gd name="connsiteY976" fmla="*/ 1079498 h 1742943"/>
              <a:gd name="connsiteX977" fmla="*/ 153717 w 3226446"/>
              <a:gd name="connsiteY977" fmla="*/ 1086996 h 1742943"/>
              <a:gd name="connsiteX978" fmla="*/ 139306 w 3226446"/>
              <a:gd name="connsiteY978" fmla="*/ 1038270 h 1742943"/>
              <a:gd name="connsiteX979" fmla="*/ 131300 w 3226446"/>
              <a:gd name="connsiteY979" fmla="*/ 1057011 h 1742943"/>
              <a:gd name="connsiteX980" fmla="*/ 128097 w 3226446"/>
              <a:gd name="connsiteY980" fmla="*/ 1008282 h 1742943"/>
              <a:gd name="connsiteX981" fmla="*/ 105680 w 3226446"/>
              <a:gd name="connsiteY981" fmla="*/ 1008282 h 1742943"/>
              <a:gd name="connsiteX982" fmla="*/ 92870 w 3226446"/>
              <a:gd name="connsiteY982" fmla="*/ 1038270 h 1742943"/>
              <a:gd name="connsiteX983" fmla="*/ 89668 w 3226446"/>
              <a:gd name="connsiteY983" fmla="*/ 1019529 h 1742943"/>
              <a:gd name="connsiteX984" fmla="*/ 80061 w 3226446"/>
              <a:gd name="connsiteY984" fmla="*/ 989541 h 1742943"/>
              <a:gd name="connsiteX985" fmla="*/ 73656 w 3226446"/>
              <a:gd name="connsiteY985" fmla="*/ 1023275 h 1742943"/>
              <a:gd name="connsiteX986" fmla="*/ 65650 w 3226446"/>
              <a:gd name="connsiteY986" fmla="*/ 1023275 h 1742943"/>
              <a:gd name="connsiteX987" fmla="*/ 60846 w 3226446"/>
              <a:gd name="connsiteY987" fmla="*/ 993290 h 1742943"/>
              <a:gd name="connsiteX988" fmla="*/ 48037 w 3226446"/>
              <a:gd name="connsiteY988" fmla="*/ 989541 h 1742943"/>
              <a:gd name="connsiteX989" fmla="*/ 22417 w 3226446"/>
              <a:gd name="connsiteY989" fmla="*/ 937066 h 1742943"/>
              <a:gd name="connsiteX990" fmla="*/ 22417 w 3226446"/>
              <a:gd name="connsiteY990" fmla="*/ 918325 h 1742943"/>
              <a:gd name="connsiteX991" fmla="*/ 51239 w 3226446"/>
              <a:gd name="connsiteY991" fmla="*/ 914576 h 1742943"/>
              <a:gd name="connsiteX992" fmla="*/ 59246 w 3226446"/>
              <a:gd name="connsiteY992" fmla="*/ 933317 h 1742943"/>
              <a:gd name="connsiteX993" fmla="*/ 62447 w 3226446"/>
              <a:gd name="connsiteY993" fmla="*/ 888340 h 1742943"/>
              <a:gd name="connsiteX994" fmla="*/ 78459 w 3226446"/>
              <a:gd name="connsiteY994" fmla="*/ 884591 h 1742943"/>
              <a:gd name="connsiteX995" fmla="*/ 84864 w 3226446"/>
              <a:gd name="connsiteY995" fmla="*/ 869596 h 1742943"/>
              <a:gd name="connsiteX996" fmla="*/ 92870 w 3226446"/>
              <a:gd name="connsiteY996" fmla="*/ 884591 h 1742943"/>
              <a:gd name="connsiteX997" fmla="*/ 96073 w 3226446"/>
              <a:gd name="connsiteY997" fmla="*/ 839611 h 1742943"/>
              <a:gd name="connsiteX998" fmla="*/ 121692 w 3226446"/>
              <a:gd name="connsiteY998" fmla="*/ 884591 h 1742943"/>
              <a:gd name="connsiteX999" fmla="*/ 132900 w 3226446"/>
              <a:gd name="connsiteY999" fmla="*/ 895835 h 1742943"/>
              <a:gd name="connsiteX1000" fmla="*/ 134502 w 3226446"/>
              <a:gd name="connsiteY1000" fmla="*/ 888340 h 1742943"/>
              <a:gd name="connsiteX1001" fmla="*/ 134502 w 3226446"/>
              <a:gd name="connsiteY1001" fmla="*/ 813372 h 1742943"/>
              <a:gd name="connsiteX1002" fmla="*/ 128097 w 3226446"/>
              <a:gd name="connsiteY1002" fmla="*/ 794631 h 1742943"/>
              <a:gd name="connsiteX1003" fmla="*/ 134502 w 3226446"/>
              <a:gd name="connsiteY1003" fmla="*/ 772144 h 1742943"/>
              <a:gd name="connsiteX1004" fmla="*/ 156918 w 3226446"/>
              <a:gd name="connsiteY1004" fmla="*/ 832113 h 1742943"/>
              <a:gd name="connsiteX1005" fmla="*/ 166526 w 3226446"/>
              <a:gd name="connsiteY1005" fmla="*/ 835862 h 1742943"/>
              <a:gd name="connsiteX1006" fmla="*/ 168127 w 3226446"/>
              <a:gd name="connsiteY1006" fmla="*/ 839611 h 1742943"/>
              <a:gd name="connsiteX1007" fmla="*/ 168127 w 3226446"/>
              <a:gd name="connsiteY1007" fmla="*/ 854603 h 1742943"/>
              <a:gd name="connsiteX1008" fmla="*/ 177735 w 3226446"/>
              <a:gd name="connsiteY1008" fmla="*/ 877093 h 1742943"/>
              <a:gd name="connsiteX1009" fmla="*/ 192145 w 3226446"/>
              <a:gd name="connsiteY1009" fmla="*/ 832113 h 1742943"/>
              <a:gd name="connsiteX1010" fmla="*/ 212962 w 3226446"/>
              <a:gd name="connsiteY1010" fmla="*/ 805877 h 1742943"/>
              <a:gd name="connsiteX1011" fmla="*/ 217765 w 3226446"/>
              <a:gd name="connsiteY1011" fmla="*/ 817121 h 1742943"/>
              <a:gd name="connsiteX1012" fmla="*/ 220968 w 3226446"/>
              <a:gd name="connsiteY1012" fmla="*/ 794631 h 1742943"/>
              <a:gd name="connsiteX1013" fmla="*/ 216164 w 3226446"/>
              <a:gd name="connsiteY1013" fmla="*/ 760897 h 1742943"/>
              <a:gd name="connsiteX1014" fmla="*/ 238580 w 3226446"/>
              <a:gd name="connsiteY1014" fmla="*/ 757148 h 1742943"/>
              <a:gd name="connsiteX1015" fmla="*/ 244986 w 3226446"/>
              <a:gd name="connsiteY1015" fmla="*/ 742156 h 1742943"/>
              <a:gd name="connsiteX1016" fmla="*/ 259397 w 3226446"/>
              <a:gd name="connsiteY1016" fmla="*/ 757148 h 1742943"/>
              <a:gd name="connsiteX1017" fmla="*/ 267403 w 3226446"/>
              <a:gd name="connsiteY1017" fmla="*/ 742156 h 1742943"/>
              <a:gd name="connsiteX1018" fmla="*/ 278612 w 3226446"/>
              <a:gd name="connsiteY1018" fmla="*/ 757148 h 1742943"/>
              <a:gd name="connsiteX1019" fmla="*/ 286618 w 3226446"/>
              <a:gd name="connsiteY1019" fmla="*/ 738407 h 1742943"/>
              <a:gd name="connsiteX1020" fmla="*/ 285016 w 3226446"/>
              <a:gd name="connsiteY1020" fmla="*/ 727163 h 1742943"/>
              <a:gd name="connsiteX1021" fmla="*/ 249789 w 3226446"/>
              <a:gd name="connsiteY1021" fmla="*/ 693430 h 1742943"/>
              <a:gd name="connsiteX1022" fmla="*/ 246588 w 3226446"/>
              <a:gd name="connsiteY1022" fmla="*/ 640952 h 1742943"/>
              <a:gd name="connsiteX1023" fmla="*/ 233777 w 3226446"/>
              <a:gd name="connsiteY1023" fmla="*/ 625959 h 1742943"/>
              <a:gd name="connsiteX1024" fmla="*/ 233777 w 3226446"/>
              <a:gd name="connsiteY1024" fmla="*/ 610967 h 1742943"/>
              <a:gd name="connsiteX1025" fmla="*/ 272206 w 3226446"/>
              <a:gd name="connsiteY1025" fmla="*/ 554743 h 1742943"/>
              <a:gd name="connsiteX1026" fmla="*/ 312237 w 3226446"/>
              <a:gd name="connsiteY1026" fmla="*/ 554743 h 1742943"/>
              <a:gd name="connsiteX1027" fmla="*/ 318642 w 3226446"/>
              <a:gd name="connsiteY1027" fmla="*/ 539751 h 1742943"/>
              <a:gd name="connsiteX1028" fmla="*/ 366678 w 3226446"/>
              <a:gd name="connsiteY1028" fmla="*/ 539751 h 1742943"/>
              <a:gd name="connsiteX1029" fmla="*/ 373083 w 3226446"/>
              <a:gd name="connsiteY1029" fmla="*/ 524758 h 1742943"/>
              <a:gd name="connsiteX1030" fmla="*/ 405107 w 3226446"/>
              <a:gd name="connsiteY1030" fmla="*/ 513512 h 1742943"/>
              <a:gd name="connsiteX1031" fmla="*/ 374684 w 3226446"/>
              <a:gd name="connsiteY1031" fmla="*/ 506017 h 1742943"/>
              <a:gd name="connsiteX1032" fmla="*/ 344262 w 3226446"/>
              <a:gd name="connsiteY1032" fmla="*/ 506017 h 1742943"/>
              <a:gd name="connsiteX1033" fmla="*/ 313838 w 3226446"/>
              <a:gd name="connsiteY1033" fmla="*/ 506017 h 1742943"/>
              <a:gd name="connsiteX1034" fmla="*/ 285016 w 3226446"/>
              <a:gd name="connsiteY1034" fmla="*/ 506017 h 1742943"/>
              <a:gd name="connsiteX1035" fmla="*/ 278612 w 3226446"/>
              <a:gd name="connsiteY1035" fmla="*/ 491022 h 1742943"/>
              <a:gd name="connsiteX1036" fmla="*/ 156918 w 3226446"/>
              <a:gd name="connsiteY1036" fmla="*/ 491022 h 1742943"/>
              <a:gd name="connsiteX1037" fmla="*/ 148912 w 3226446"/>
              <a:gd name="connsiteY1037" fmla="*/ 476029 h 1742943"/>
              <a:gd name="connsiteX1038" fmla="*/ 94471 w 3226446"/>
              <a:gd name="connsiteY1038" fmla="*/ 476029 h 1742943"/>
              <a:gd name="connsiteX1039" fmla="*/ 88067 w 3226446"/>
              <a:gd name="connsiteY1039" fmla="*/ 461037 h 1742943"/>
              <a:gd name="connsiteX1040" fmla="*/ 67252 w 3226446"/>
              <a:gd name="connsiteY1040" fmla="*/ 461037 h 1742943"/>
              <a:gd name="connsiteX1041" fmla="*/ 60846 w 3226446"/>
              <a:gd name="connsiteY1041" fmla="*/ 446044 h 1742943"/>
              <a:gd name="connsiteX1042" fmla="*/ 44834 w 3226446"/>
              <a:gd name="connsiteY1042" fmla="*/ 442296 h 1742943"/>
              <a:gd name="connsiteX1043" fmla="*/ 41632 w 3226446"/>
              <a:gd name="connsiteY1043" fmla="*/ 416057 h 1742943"/>
              <a:gd name="connsiteX1044" fmla="*/ 28821 w 3226446"/>
              <a:gd name="connsiteY1044" fmla="*/ 393567 h 1742943"/>
              <a:gd name="connsiteX1045" fmla="*/ 46435 w 3226446"/>
              <a:gd name="connsiteY1045" fmla="*/ 337343 h 1742943"/>
              <a:gd name="connsiteX1046" fmla="*/ 59246 w 3226446"/>
              <a:gd name="connsiteY1046" fmla="*/ 337343 h 1742943"/>
              <a:gd name="connsiteX1047" fmla="*/ 65650 w 3226446"/>
              <a:gd name="connsiteY1047" fmla="*/ 322350 h 1742943"/>
              <a:gd name="connsiteX1048" fmla="*/ 86465 w 3226446"/>
              <a:gd name="connsiteY1048" fmla="*/ 322350 h 1742943"/>
              <a:gd name="connsiteX1049" fmla="*/ 94471 w 3226446"/>
              <a:gd name="connsiteY1049" fmla="*/ 337343 h 1742943"/>
              <a:gd name="connsiteX1050" fmla="*/ 96073 w 3226446"/>
              <a:gd name="connsiteY1050" fmla="*/ 311107 h 1742943"/>
              <a:gd name="connsiteX1051" fmla="*/ 118489 w 3226446"/>
              <a:gd name="connsiteY1051" fmla="*/ 303609 h 1742943"/>
              <a:gd name="connsiteX1052" fmla="*/ 126496 w 3226446"/>
              <a:gd name="connsiteY1052" fmla="*/ 318602 h 1742943"/>
              <a:gd name="connsiteX1053" fmla="*/ 136103 w 3226446"/>
              <a:gd name="connsiteY1053" fmla="*/ 277373 h 1742943"/>
              <a:gd name="connsiteX1054" fmla="*/ 116888 w 3226446"/>
              <a:gd name="connsiteY1054" fmla="*/ 232393 h 1742943"/>
              <a:gd name="connsiteX1055" fmla="*/ 139306 w 3226446"/>
              <a:gd name="connsiteY1055" fmla="*/ 183664 h 1742943"/>
              <a:gd name="connsiteX1056" fmla="*/ 160121 w 3226446"/>
              <a:gd name="connsiteY1056" fmla="*/ 179918 h 1742943"/>
              <a:gd name="connsiteX1057" fmla="*/ 168127 w 3226446"/>
              <a:gd name="connsiteY1057" fmla="*/ 164923 h 1742943"/>
              <a:gd name="connsiteX1058" fmla="*/ 193747 w 3226446"/>
              <a:gd name="connsiteY1058" fmla="*/ 164923 h 1742943"/>
              <a:gd name="connsiteX1059" fmla="*/ 200151 w 3226446"/>
              <a:gd name="connsiteY1059" fmla="*/ 149930 h 1742943"/>
              <a:gd name="connsiteX1060" fmla="*/ 260998 w 3226446"/>
              <a:gd name="connsiteY1060" fmla="*/ 149930 h 1742943"/>
              <a:gd name="connsiteX1061" fmla="*/ 267403 w 3226446"/>
              <a:gd name="connsiteY1061" fmla="*/ 134938 h 1742943"/>
              <a:gd name="connsiteX1062" fmla="*/ 334654 w 3226446"/>
              <a:gd name="connsiteY1062" fmla="*/ 134938 h 1742943"/>
              <a:gd name="connsiteX1063" fmla="*/ 342660 w 3226446"/>
              <a:gd name="connsiteY1063" fmla="*/ 119945 h 1742943"/>
              <a:gd name="connsiteX1064" fmla="*/ 437131 w 3226446"/>
              <a:gd name="connsiteY1064" fmla="*/ 119945 h 1742943"/>
              <a:gd name="connsiteX1065" fmla="*/ 445137 w 3226446"/>
              <a:gd name="connsiteY1065" fmla="*/ 104950 h 1742943"/>
              <a:gd name="connsiteX1066" fmla="*/ 453143 w 3226446"/>
              <a:gd name="connsiteY1066" fmla="*/ 123691 h 1742943"/>
              <a:gd name="connsiteX1067" fmla="*/ 465954 w 3226446"/>
              <a:gd name="connsiteY1067" fmla="*/ 108699 h 1742943"/>
              <a:gd name="connsiteX1068" fmla="*/ 472358 w 3226446"/>
              <a:gd name="connsiteY1068" fmla="*/ 119945 h 1742943"/>
              <a:gd name="connsiteX1069" fmla="*/ 478763 w 3226446"/>
              <a:gd name="connsiteY1069" fmla="*/ 108699 h 1742943"/>
              <a:gd name="connsiteX1070" fmla="*/ 485167 w 3226446"/>
              <a:gd name="connsiteY1070" fmla="*/ 123691 h 1742943"/>
              <a:gd name="connsiteX1071" fmla="*/ 489972 w 3226446"/>
              <a:gd name="connsiteY1071" fmla="*/ 112448 h 1742943"/>
              <a:gd name="connsiteX1072" fmla="*/ 493174 w 3226446"/>
              <a:gd name="connsiteY1072" fmla="*/ 108699 h 1742943"/>
              <a:gd name="connsiteX1073" fmla="*/ 627676 w 3226446"/>
              <a:gd name="connsiteY1073" fmla="*/ 108699 h 1742943"/>
              <a:gd name="connsiteX1074" fmla="*/ 632479 w 3226446"/>
              <a:gd name="connsiteY1074" fmla="*/ 97455 h 1742943"/>
              <a:gd name="connsiteX1075" fmla="*/ 635682 w 3226446"/>
              <a:gd name="connsiteY1075" fmla="*/ 93706 h 1742943"/>
              <a:gd name="connsiteX1076" fmla="*/ 824626 w 3226446"/>
              <a:gd name="connsiteY1076" fmla="*/ 93706 h 1742943"/>
              <a:gd name="connsiteX1077" fmla="*/ 831030 w 3226446"/>
              <a:gd name="connsiteY1077" fmla="*/ 78714 h 1742943"/>
              <a:gd name="connsiteX1078" fmla="*/ 933507 w 3226446"/>
              <a:gd name="connsiteY1078" fmla="*/ 78714 h 1742943"/>
              <a:gd name="connsiteX1079" fmla="*/ 935910 w 3226446"/>
              <a:gd name="connsiteY1079" fmla="*/ 67467 h 1742943"/>
              <a:gd name="connsiteX1080" fmla="*/ 936710 w 3226446"/>
              <a:gd name="connsiteY1080" fmla="*/ 67467 h 1742943"/>
              <a:gd name="connsiteX1081" fmla="*/ 943496 w 3226446"/>
              <a:gd name="connsiteY1081" fmla="*/ 63239 h 1742943"/>
              <a:gd name="connsiteX1082" fmla="*/ 989550 w 3226446"/>
              <a:gd name="connsiteY1082" fmla="*/ 59973 h 1742943"/>
              <a:gd name="connsiteX1083" fmla="*/ 991152 w 3226446"/>
              <a:gd name="connsiteY1083" fmla="*/ 56224 h 1742943"/>
              <a:gd name="connsiteX1084" fmla="*/ 961530 w 3226446"/>
              <a:gd name="connsiteY1084" fmla="*/ 52005 h 1742943"/>
              <a:gd name="connsiteX1085" fmla="*/ 943496 w 3226446"/>
              <a:gd name="connsiteY1085" fmla="*/ 63239 h 1742943"/>
              <a:gd name="connsiteX1086" fmla="*/ 936710 w 3226446"/>
              <a:gd name="connsiteY1086" fmla="*/ 63722 h 1742943"/>
              <a:gd name="connsiteX1087" fmla="*/ 935910 w 3226446"/>
              <a:gd name="connsiteY1087" fmla="*/ 67467 h 1742943"/>
              <a:gd name="connsiteX1088" fmla="*/ 927103 w 3226446"/>
              <a:gd name="connsiteY1088" fmla="*/ 67467 h 1742943"/>
              <a:gd name="connsiteX1089" fmla="*/ 920698 w 3226446"/>
              <a:gd name="connsiteY1089" fmla="*/ 52475 h 1742943"/>
              <a:gd name="connsiteX1090" fmla="*/ 904686 w 3226446"/>
              <a:gd name="connsiteY1090" fmla="*/ 67467 h 1742943"/>
              <a:gd name="connsiteX1091" fmla="*/ 891877 w 3226446"/>
              <a:gd name="connsiteY1091" fmla="*/ 52475 h 1742943"/>
              <a:gd name="connsiteX1092" fmla="*/ 818220 w 3226446"/>
              <a:gd name="connsiteY1092" fmla="*/ 52475 h 1742943"/>
              <a:gd name="connsiteX1093" fmla="*/ 811815 w 3226446"/>
              <a:gd name="connsiteY1093" fmla="*/ 67467 h 1742943"/>
              <a:gd name="connsiteX1094" fmla="*/ 635682 w 3226446"/>
              <a:gd name="connsiteY1094" fmla="*/ 67467 h 1742943"/>
              <a:gd name="connsiteX1095" fmla="*/ 629276 w 3226446"/>
              <a:gd name="connsiteY1095" fmla="*/ 82463 h 1742943"/>
              <a:gd name="connsiteX1096" fmla="*/ 605258 w 3226446"/>
              <a:gd name="connsiteY1096" fmla="*/ 78714 h 1742943"/>
              <a:gd name="connsiteX1097" fmla="*/ 605258 w 3226446"/>
              <a:gd name="connsiteY1097" fmla="*/ 59973 h 1742943"/>
              <a:gd name="connsiteX1098" fmla="*/ 608461 w 3226446"/>
              <a:gd name="connsiteY1098" fmla="*/ 52475 h 1742943"/>
              <a:gd name="connsiteX1099" fmla="*/ 715743 w 3226446"/>
              <a:gd name="connsiteY1099" fmla="*/ 52475 h 1742943"/>
              <a:gd name="connsiteX1100" fmla="*/ 723749 w 3226446"/>
              <a:gd name="connsiteY1100" fmla="*/ 37483 h 1742943"/>
              <a:gd name="connsiteX1101" fmla="*/ 730153 w 3226446"/>
              <a:gd name="connsiteY1101" fmla="*/ 52475 h 1742943"/>
              <a:gd name="connsiteX1102" fmla="*/ 736558 w 3226446"/>
              <a:gd name="connsiteY1102" fmla="*/ 37483 h 1742943"/>
              <a:gd name="connsiteX1103" fmla="*/ 744565 w 3226446"/>
              <a:gd name="connsiteY1103" fmla="*/ 48726 h 1742943"/>
              <a:gd name="connsiteX1104" fmla="*/ 765380 w 3226446"/>
              <a:gd name="connsiteY1104" fmla="*/ 48726 h 1742943"/>
              <a:gd name="connsiteX1105" fmla="*/ 778190 w 3226446"/>
              <a:gd name="connsiteY1105" fmla="*/ 33734 h 1742943"/>
              <a:gd name="connsiteX1106" fmla="*/ 784595 w 3226446"/>
              <a:gd name="connsiteY1106" fmla="*/ 48726 h 1742943"/>
              <a:gd name="connsiteX1107" fmla="*/ 791000 w 3226446"/>
              <a:gd name="connsiteY1107" fmla="*/ 33734 h 1742943"/>
              <a:gd name="connsiteX1108" fmla="*/ 1027980 w 3226446"/>
              <a:gd name="connsiteY1108" fmla="*/ 33734 h 1742943"/>
              <a:gd name="connsiteX1109" fmla="*/ 1034384 w 3226446"/>
              <a:gd name="connsiteY1109" fmla="*/ 18741 h 1742943"/>
              <a:gd name="connsiteX1110" fmla="*/ 1040789 w 3226446"/>
              <a:gd name="connsiteY1110" fmla="*/ 33734 h 1742943"/>
              <a:gd name="connsiteX1111" fmla="*/ 1048795 w 3226446"/>
              <a:gd name="connsiteY1111" fmla="*/ 22490 h 1742943"/>
              <a:gd name="connsiteX1112" fmla="*/ 1076016 w 3226446"/>
              <a:gd name="connsiteY1112" fmla="*/ 22490 h 1742943"/>
              <a:gd name="connsiteX1113" fmla="*/ 1082421 w 3226446"/>
              <a:gd name="connsiteY1113" fmla="*/ 33734 h 1742943"/>
              <a:gd name="connsiteX1114" fmla="*/ 1088825 w 3226446"/>
              <a:gd name="connsiteY1114" fmla="*/ 18741 h 1742943"/>
              <a:gd name="connsiteX1115" fmla="*/ 1095231 w 3226446"/>
              <a:gd name="connsiteY1115" fmla="*/ 33734 h 1742943"/>
              <a:gd name="connsiteX1116" fmla="*/ 1100034 w 3226446"/>
              <a:gd name="connsiteY1116" fmla="*/ 22490 h 1742943"/>
              <a:gd name="connsiteX1117" fmla="*/ 1106439 w 3226446"/>
              <a:gd name="connsiteY1117" fmla="*/ 18741 h 1742943"/>
              <a:gd name="connsiteX1118" fmla="*/ 1332211 w 3226446"/>
              <a:gd name="connsiteY1118" fmla="*/ 18741 h 1742943"/>
              <a:gd name="connsiteX1119" fmla="*/ 1338614 w 3226446"/>
              <a:gd name="connsiteY1119" fmla="*/ 3749 h 1742943"/>
              <a:gd name="connsiteX1120" fmla="*/ 1345020 w 3226446"/>
              <a:gd name="connsiteY1120" fmla="*/ 18741 h 1742943"/>
              <a:gd name="connsiteX1121" fmla="*/ 1362632 w 3226446"/>
              <a:gd name="connsiteY1121" fmla="*/ 3749 h 1742943"/>
              <a:gd name="connsiteX1122" fmla="*/ 1372241 w 3226446"/>
              <a:gd name="connsiteY1122" fmla="*/ 18741 h 1742943"/>
              <a:gd name="connsiteX1123" fmla="*/ 1378644 w 3226446"/>
              <a:gd name="connsiteY1123" fmla="*/ 7498 h 1742943"/>
              <a:gd name="connsiteX1124" fmla="*/ 2103995 w 3226446"/>
              <a:gd name="connsiteY1124" fmla="*/ 7498 h 1742943"/>
              <a:gd name="connsiteX1125" fmla="*/ 2110400 w 3226446"/>
              <a:gd name="connsiteY1125" fmla="*/ 22490 h 1742943"/>
              <a:gd name="connsiteX1126" fmla="*/ 2116805 w 3226446"/>
              <a:gd name="connsiteY1126" fmla="*/ 7498 h 1742943"/>
              <a:gd name="connsiteX1127" fmla="*/ 2137621 w 3226446"/>
              <a:gd name="connsiteY1127" fmla="*/ 7498 h 1742943"/>
              <a:gd name="connsiteX1128" fmla="*/ 2144026 w 3226446"/>
              <a:gd name="connsiteY1128" fmla="*/ 22490 h 1742943"/>
              <a:gd name="connsiteX1129" fmla="*/ 2156835 w 3226446"/>
              <a:gd name="connsiteY1129" fmla="*/ 22490 h 1742943"/>
              <a:gd name="connsiteX1130" fmla="*/ 2163239 w 3226446"/>
              <a:gd name="connsiteY1130" fmla="*/ 7498 h 1742943"/>
              <a:gd name="connsiteX1131" fmla="*/ 2211276 w 3226446"/>
              <a:gd name="connsiteY1131" fmla="*/ 7498 h 1742943"/>
              <a:gd name="connsiteX1132" fmla="*/ 2216080 w 3226446"/>
              <a:gd name="connsiteY1132" fmla="*/ 18741 h 1742943"/>
              <a:gd name="connsiteX1133" fmla="*/ 2227288 w 3226446"/>
              <a:gd name="connsiteY1133" fmla="*/ 3749 h 1742943"/>
              <a:gd name="connsiteX1134" fmla="*/ 2236897 w 3226446"/>
              <a:gd name="connsiteY1134" fmla="*/ 18741 h 1742943"/>
              <a:gd name="connsiteX1135" fmla="*/ 2243300 w 3226446"/>
              <a:gd name="connsiteY1135" fmla="*/ 3749 h 1742943"/>
              <a:gd name="connsiteX1136" fmla="*/ 2256110 w 3226446"/>
              <a:gd name="connsiteY1136" fmla="*/ 3749 h 1742943"/>
              <a:gd name="connsiteX1137" fmla="*/ 2262515 w 3226446"/>
              <a:gd name="connsiteY1137" fmla="*/ 18741 h 1742943"/>
              <a:gd name="connsiteX1138" fmla="*/ 2270521 w 3226446"/>
              <a:gd name="connsiteY1138" fmla="*/ 0 h 174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3226446" h="1742943">
                <a:moveTo>
                  <a:pt x="363477" y="1608006"/>
                </a:moveTo>
                <a:cubicBezTo>
                  <a:pt x="366678" y="1615503"/>
                  <a:pt x="368280" y="1619249"/>
                  <a:pt x="369881" y="1622998"/>
                </a:cubicBezTo>
                <a:cubicBezTo>
                  <a:pt x="365078" y="1630496"/>
                  <a:pt x="365078" y="1619249"/>
                  <a:pt x="363477" y="1608006"/>
                </a:cubicBezTo>
                <a:close/>
                <a:moveTo>
                  <a:pt x="352268" y="1581767"/>
                </a:moveTo>
                <a:cubicBezTo>
                  <a:pt x="358672" y="1589264"/>
                  <a:pt x="363477" y="1596759"/>
                  <a:pt x="363477" y="1611751"/>
                </a:cubicBezTo>
                <a:lnTo>
                  <a:pt x="353869" y="1611751"/>
                </a:lnTo>
                <a:cubicBezTo>
                  <a:pt x="347464" y="1604257"/>
                  <a:pt x="349065" y="1593010"/>
                  <a:pt x="352268" y="1581767"/>
                </a:cubicBezTo>
                <a:close/>
                <a:moveTo>
                  <a:pt x="3029497" y="1409346"/>
                </a:moveTo>
                <a:cubicBezTo>
                  <a:pt x="3029497" y="1413095"/>
                  <a:pt x="3031098" y="1416844"/>
                  <a:pt x="3031098" y="1420590"/>
                </a:cubicBezTo>
                <a:cubicBezTo>
                  <a:pt x="3031098" y="1420590"/>
                  <a:pt x="3029497" y="1424339"/>
                  <a:pt x="3029497" y="1424339"/>
                </a:cubicBezTo>
                <a:cubicBezTo>
                  <a:pt x="3029497" y="1420590"/>
                  <a:pt x="3027895" y="1416844"/>
                  <a:pt x="3027895" y="1413095"/>
                </a:cubicBezTo>
                <a:cubicBezTo>
                  <a:pt x="3027895" y="1413095"/>
                  <a:pt x="3029497" y="1413095"/>
                  <a:pt x="3029497" y="1409346"/>
                </a:cubicBezTo>
                <a:close/>
                <a:moveTo>
                  <a:pt x="454745" y="1394354"/>
                </a:moveTo>
                <a:cubicBezTo>
                  <a:pt x="454745" y="1398103"/>
                  <a:pt x="454745" y="1401852"/>
                  <a:pt x="453143" y="1405598"/>
                </a:cubicBezTo>
                <a:cubicBezTo>
                  <a:pt x="454745" y="1409346"/>
                  <a:pt x="454745" y="1409346"/>
                  <a:pt x="454745" y="1409346"/>
                </a:cubicBezTo>
                <a:cubicBezTo>
                  <a:pt x="454745" y="1405598"/>
                  <a:pt x="456346" y="1401852"/>
                  <a:pt x="456346" y="1398103"/>
                </a:cubicBezTo>
                <a:cubicBezTo>
                  <a:pt x="456346" y="1398103"/>
                  <a:pt x="454745" y="1394354"/>
                  <a:pt x="454745" y="1394354"/>
                </a:cubicBezTo>
                <a:close/>
                <a:moveTo>
                  <a:pt x="409911" y="1379362"/>
                </a:moveTo>
                <a:cubicBezTo>
                  <a:pt x="406708" y="1379362"/>
                  <a:pt x="403506" y="1383110"/>
                  <a:pt x="401905" y="1383110"/>
                </a:cubicBezTo>
                <a:cubicBezTo>
                  <a:pt x="403506" y="1390605"/>
                  <a:pt x="405107" y="1401852"/>
                  <a:pt x="408310" y="1413095"/>
                </a:cubicBezTo>
                <a:cubicBezTo>
                  <a:pt x="413113" y="1401852"/>
                  <a:pt x="413113" y="1390605"/>
                  <a:pt x="409911" y="1379362"/>
                </a:cubicBezTo>
                <a:close/>
                <a:moveTo>
                  <a:pt x="339457" y="1315640"/>
                </a:moveTo>
                <a:cubicBezTo>
                  <a:pt x="337856" y="1326887"/>
                  <a:pt x="337856" y="1338130"/>
                  <a:pt x="336256" y="1349374"/>
                </a:cubicBezTo>
                <a:cubicBezTo>
                  <a:pt x="329850" y="1356871"/>
                  <a:pt x="329850" y="1356871"/>
                  <a:pt x="333053" y="1379362"/>
                </a:cubicBezTo>
                <a:cubicBezTo>
                  <a:pt x="341059" y="1371864"/>
                  <a:pt x="336256" y="1356871"/>
                  <a:pt x="336256" y="1349374"/>
                </a:cubicBezTo>
                <a:cubicBezTo>
                  <a:pt x="347463" y="1345628"/>
                  <a:pt x="339457" y="1375613"/>
                  <a:pt x="347463" y="1379362"/>
                </a:cubicBezTo>
                <a:cubicBezTo>
                  <a:pt x="352268" y="1375613"/>
                  <a:pt x="358672" y="1383110"/>
                  <a:pt x="363475" y="1371864"/>
                </a:cubicBezTo>
                <a:cubicBezTo>
                  <a:pt x="363475" y="1368115"/>
                  <a:pt x="363475" y="1360620"/>
                  <a:pt x="365077" y="1356871"/>
                </a:cubicBezTo>
                <a:cubicBezTo>
                  <a:pt x="360274" y="1334381"/>
                  <a:pt x="349065" y="1330632"/>
                  <a:pt x="339457" y="1315640"/>
                </a:cubicBezTo>
                <a:close/>
                <a:moveTo>
                  <a:pt x="361875" y="1304397"/>
                </a:moveTo>
                <a:cubicBezTo>
                  <a:pt x="360274" y="1304397"/>
                  <a:pt x="358672" y="1308145"/>
                  <a:pt x="357071" y="1308145"/>
                </a:cubicBezTo>
                <a:cubicBezTo>
                  <a:pt x="357071" y="1308145"/>
                  <a:pt x="358672" y="1311891"/>
                  <a:pt x="358672" y="1311891"/>
                </a:cubicBezTo>
                <a:cubicBezTo>
                  <a:pt x="361875" y="1311891"/>
                  <a:pt x="361875" y="1311891"/>
                  <a:pt x="363475" y="1308145"/>
                </a:cubicBezTo>
                <a:cubicBezTo>
                  <a:pt x="363475" y="1308145"/>
                  <a:pt x="361875" y="1304397"/>
                  <a:pt x="361875" y="1304397"/>
                </a:cubicBezTo>
                <a:close/>
                <a:moveTo>
                  <a:pt x="2960645" y="1285655"/>
                </a:moveTo>
                <a:cubicBezTo>
                  <a:pt x="2960645" y="1289404"/>
                  <a:pt x="2959044" y="1293150"/>
                  <a:pt x="2959044" y="1296899"/>
                </a:cubicBezTo>
                <a:cubicBezTo>
                  <a:pt x="2959044" y="1296899"/>
                  <a:pt x="2960645" y="1300648"/>
                  <a:pt x="2960645" y="1300648"/>
                </a:cubicBezTo>
                <a:cubicBezTo>
                  <a:pt x="2962247" y="1296899"/>
                  <a:pt x="2963847" y="1293150"/>
                  <a:pt x="2963847" y="1289404"/>
                </a:cubicBezTo>
                <a:cubicBezTo>
                  <a:pt x="2962247" y="1285655"/>
                  <a:pt x="2962247" y="1285655"/>
                  <a:pt x="2960645" y="1285655"/>
                </a:cubicBezTo>
                <a:close/>
                <a:moveTo>
                  <a:pt x="373083" y="1274409"/>
                </a:moveTo>
                <a:cubicBezTo>
                  <a:pt x="373083" y="1274409"/>
                  <a:pt x="371481" y="1278158"/>
                  <a:pt x="371481" y="1278158"/>
                </a:cubicBezTo>
                <a:cubicBezTo>
                  <a:pt x="373083" y="1278158"/>
                  <a:pt x="373083" y="1281906"/>
                  <a:pt x="374684" y="1281906"/>
                </a:cubicBezTo>
                <a:cubicBezTo>
                  <a:pt x="376286" y="1278158"/>
                  <a:pt x="376286" y="1278158"/>
                  <a:pt x="377887" y="1278158"/>
                </a:cubicBezTo>
                <a:cubicBezTo>
                  <a:pt x="376286" y="1278158"/>
                  <a:pt x="374684" y="1274409"/>
                  <a:pt x="373083" y="1274409"/>
                </a:cubicBezTo>
                <a:close/>
                <a:moveTo>
                  <a:pt x="448340" y="1270660"/>
                </a:moveTo>
                <a:cubicBezTo>
                  <a:pt x="449942" y="1270660"/>
                  <a:pt x="451543" y="1274409"/>
                  <a:pt x="453143" y="1274409"/>
                </a:cubicBezTo>
                <a:cubicBezTo>
                  <a:pt x="453143" y="1274409"/>
                  <a:pt x="451543" y="1278158"/>
                  <a:pt x="451543" y="1278158"/>
                </a:cubicBezTo>
                <a:cubicBezTo>
                  <a:pt x="449942" y="1278158"/>
                  <a:pt x="448340" y="1274409"/>
                  <a:pt x="446739" y="1274409"/>
                </a:cubicBezTo>
                <a:cubicBezTo>
                  <a:pt x="446739" y="1274409"/>
                  <a:pt x="446739" y="1274409"/>
                  <a:pt x="448340" y="1270660"/>
                </a:cubicBezTo>
                <a:close/>
                <a:moveTo>
                  <a:pt x="286616" y="1270660"/>
                </a:moveTo>
                <a:cubicBezTo>
                  <a:pt x="293022" y="1278158"/>
                  <a:pt x="288218" y="1289401"/>
                  <a:pt x="289819" y="1300645"/>
                </a:cubicBezTo>
                <a:cubicBezTo>
                  <a:pt x="283415" y="1293150"/>
                  <a:pt x="283415" y="1293150"/>
                  <a:pt x="286616" y="1270660"/>
                </a:cubicBezTo>
                <a:close/>
                <a:moveTo>
                  <a:pt x="489972" y="1255667"/>
                </a:moveTo>
                <a:cubicBezTo>
                  <a:pt x="489972" y="1259416"/>
                  <a:pt x="488370" y="1263165"/>
                  <a:pt x="488370" y="1266914"/>
                </a:cubicBezTo>
                <a:cubicBezTo>
                  <a:pt x="488370" y="1266914"/>
                  <a:pt x="489972" y="1270663"/>
                  <a:pt x="489972" y="1270663"/>
                </a:cubicBezTo>
                <a:cubicBezTo>
                  <a:pt x="489972" y="1266914"/>
                  <a:pt x="491573" y="1263165"/>
                  <a:pt x="491573" y="1259416"/>
                </a:cubicBezTo>
                <a:cubicBezTo>
                  <a:pt x="489972" y="1255667"/>
                  <a:pt x="489972" y="1255667"/>
                  <a:pt x="489972" y="1255667"/>
                </a:cubicBezTo>
                <a:close/>
                <a:moveTo>
                  <a:pt x="461149" y="1255667"/>
                </a:moveTo>
                <a:cubicBezTo>
                  <a:pt x="453143" y="1259416"/>
                  <a:pt x="446739" y="1251922"/>
                  <a:pt x="438733" y="1259416"/>
                </a:cubicBezTo>
                <a:lnTo>
                  <a:pt x="438733" y="1293150"/>
                </a:lnTo>
                <a:cubicBezTo>
                  <a:pt x="443537" y="1300648"/>
                  <a:pt x="445137" y="1308145"/>
                  <a:pt x="448340" y="1315640"/>
                </a:cubicBezTo>
                <a:cubicBezTo>
                  <a:pt x="456346" y="1311891"/>
                  <a:pt x="464352" y="1319389"/>
                  <a:pt x="470757" y="1311891"/>
                </a:cubicBezTo>
                <a:cubicBezTo>
                  <a:pt x="469155" y="1304397"/>
                  <a:pt x="465954" y="1296899"/>
                  <a:pt x="464352" y="1289404"/>
                </a:cubicBezTo>
                <a:cubicBezTo>
                  <a:pt x="462751" y="1278158"/>
                  <a:pt x="465954" y="1263165"/>
                  <a:pt x="461149" y="1255667"/>
                </a:cubicBezTo>
                <a:close/>
                <a:moveTo>
                  <a:pt x="384292" y="1255667"/>
                </a:moveTo>
                <a:cubicBezTo>
                  <a:pt x="384292" y="1263165"/>
                  <a:pt x="382690" y="1270663"/>
                  <a:pt x="382690" y="1274409"/>
                </a:cubicBezTo>
                <a:cubicBezTo>
                  <a:pt x="387493" y="1285655"/>
                  <a:pt x="392298" y="1293150"/>
                  <a:pt x="395499" y="1304397"/>
                </a:cubicBezTo>
                <a:cubicBezTo>
                  <a:pt x="397101" y="1311891"/>
                  <a:pt x="398702" y="1323138"/>
                  <a:pt x="400304" y="1334381"/>
                </a:cubicBezTo>
                <a:lnTo>
                  <a:pt x="416316" y="1334381"/>
                </a:lnTo>
                <a:cubicBezTo>
                  <a:pt x="417917" y="1345628"/>
                  <a:pt x="419519" y="1353123"/>
                  <a:pt x="419519" y="1360620"/>
                </a:cubicBezTo>
                <a:cubicBezTo>
                  <a:pt x="424322" y="1353123"/>
                  <a:pt x="429125" y="1349374"/>
                  <a:pt x="432328" y="1341879"/>
                </a:cubicBezTo>
                <a:cubicBezTo>
                  <a:pt x="432328" y="1323138"/>
                  <a:pt x="432328" y="1315640"/>
                  <a:pt x="432328" y="1308145"/>
                </a:cubicBezTo>
                <a:cubicBezTo>
                  <a:pt x="424322" y="1293150"/>
                  <a:pt x="417917" y="1278158"/>
                  <a:pt x="416316" y="1255667"/>
                </a:cubicBezTo>
                <a:cubicBezTo>
                  <a:pt x="409911" y="1263165"/>
                  <a:pt x="406708" y="1266914"/>
                  <a:pt x="401905" y="1270663"/>
                </a:cubicBezTo>
                <a:cubicBezTo>
                  <a:pt x="395499" y="1278158"/>
                  <a:pt x="390696" y="1259416"/>
                  <a:pt x="384292" y="1255667"/>
                </a:cubicBezTo>
                <a:close/>
                <a:moveTo>
                  <a:pt x="361875" y="1255667"/>
                </a:moveTo>
                <a:cubicBezTo>
                  <a:pt x="357071" y="1259416"/>
                  <a:pt x="353868" y="1259416"/>
                  <a:pt x="349065" y="1259416"/>
                </a:cubicBezTo>
                <a:cubicBezTo>
                  <a:pt x="350666" y="1270663"/>
                  <a:pt x="350666" y="1278158"/>
                  <a:pt x="350666" y="1285655"/>
                </a:cubicBezTo>
                <a:lnTo>
                  <a:pt x="365077" y="1285655"/>
                </a:lnTo>
                <a:cubicBezTo>
                  <a:pt x="363475" y="1270663"/>
                  <a:pt x="363475" y="1266914"/>
                  <a:pt x="361875" y="1255667"/>
                </a:cubicBezTo>
                <a:close/>
                <a:moveTo>
                  <a:pt x="2867774" y="1116984"/>
                </a:moveTo>
                <a:cubicBezTo>
                  <a:pt x="2866173" y="1120730"/>
                  <a:pt x="2864573" y="1124479"/>
                  <a:pt x="2866173" y="1128228"/>
                </a:cubicBezTo>
                <a:cubicBezTo>
                  <a:pt x="2861370" y="1131976"/>
                  <a:pt x="2854965" y="1131976"/>
                  <a:pt x="2859768" y="1143220"/>
                </a:cubicBezTo>
                <a:cubicBezTo>
                  <a:pt x="2861370" y="1139471"/>
                  <a:pt x="2862971" y="1135725"/>
                  <a:pt x="2861370" y="1131976"/>
                </a:cubicBezTo>
                <a:cubicBezTo>
                  <a:pt x="2866173" y="1128228"/>
                  <a:pt x="2872579" y="1128228"/>
                  <a:pt x="2867774" y="1116984"/>
                </a:cubicBezTo>
                <a:close/>
                <a:moveTo>
                  <a:pt x="2949436" y="1113235"/>
                </a:moveTo>
                <a:cubicBezTo>
                  <a:pt x="2947835" y="1116984"/>
                  <a:pt x="2946234" y="1120730"/>
                  <a:pt x="2946234" y="1124479"/>
                </a:cubicBezTo>
                <a:cubicBezTo>
                  <a:pt x="2947835" y="1128228"/>
                  <a:pt x="2947835" y="1128228"/>
                  <a:pt x="2949436" y="1128228"/>
                </a:cubicBezTo>
                <a:cubicBezTo>
                  <a:pt x="2949436" y="1124479"/>
                  <a:pt x="2951038" y="1120730"/>
                  <a:pt x="2951038" y="1116984"/>
                </a:cubicBezTo>
                <a:cubicBezTo>
                  <a:pt x="2951038" y="1116984"/>
                  <a:pt x="2949436" y="1113235"/>
                  <a:pt x="2949436" y="1113235"/>
                </a:cubicBezTo>
                <a:close/>
                <a:moveTo>
                  <a:pt x="334654" y="1101989"/>
                </a:moveTo>
                <a:cubicBezTo>
                  <a:pt x="333053" y="1101989"/>
                  <a:pt x="331451" y="1101989"/>
                  <a:pt x="331451" y="1105737"/>
                </a:cubicBezTo>
                <a:cubicBezTo>
                  <a:pt x="333053" y="1109486"/>
                  <a:pt x="333053" y="1113235"/>
                  <a:pt x="334654" y="1116984"/>
                </a:cubicBezTo>
                <a:cubicBezTo>
                  <a:pt x="334654" y="1116984"/>
                  <a:pt x="336256" y="1113235"/>
                  <a:pt x="336256" y="1113235"/>
                </a:cubicBezTo>
                <a:cubicBezTo>
                  <a:pt x="336256" y="1109486"/>
                  <a:pt x="334654" y="1105737"/>
                  <a:pt x="334654" y="1101989"/>
                </a:cubicBezTo>
                <a:close/>
                <a:moveTo>
                  <a:pt x="318642" y="1098243"/>
                </a:moveTo>
                <a:cubicBezTo>
                  <a:pt x="318642" y="1109486"/>
                  <a:pt x="317040" y="1116984"/>
                  <a:pt x="315439" y="1131976"/>
                </a:cubicBezTo>
                <a:cubicBezTo>
                  <a:pt x="297825" y="1131976"/>
                  <a:pt x="297825" y="1131976"/>
                  <a:pt x="289819" y="1143220"/>
                </a:cubicBezTo>
                <a:cubicBezTo>
                  <a:pt x="294624" y="1143220"/>
                  <a:pt x="297825" y="1146969"/>
                  <a:pt x="299427" y="1146969"/>
                </a:cubicBezTo>
                <a:cubicBezTo>
                  <a:pt x="307433" y="1146969"/>
                  <a:pt x="315439" y="1150718"/>
                  <a:pt x="321844" y="1143220"/>
                </a:cubicBezTo>
                <a:cubicBezTo>
                  <a:pt x="323445" y="1128228"/>
                  <a:pt x="325047" y="1113235"/>
                  <a:pt x="318642" y="1098243"/>
                </a:cubicBezTo>
                <a:close/>
                <a:moveTo>
                  <a:pt x="256194" y="1083247"/>
                </a:moveTo>
                <a:cubicBezTo>
                  <a:pt x="256194" y="1094494"/>
                  <a:pt x="248188" y="1098243"/>
                  <a:pt x="248188" y="1120730"/>
                </a:cubicBezTo>
                <a:cubicBezTo>
                  <a:pt x="251391" y="1128228"/>
                  <a:pt x="254594" y="1139471"/>
                  <a:pt x="260998" y="1143220"/>
                </a:cubicBezTo>
                <a:cubicBezTo>
                  <a:pt x="260998" y="1124479"/>
                  <a:pt x="260998" y="1109486"/>
                  <a:pt x="260998" y="1090745"/>
                </a:cubicBezTo>
                <a:cubicBezTo>
                  <a:pt x="260998" y="1086996"/>
                  <a:pt x="257795" y="1086996"/>
                  <a:pt x="256194" y="1083247"/>
                </a:cubicBezTo>
                <a:close/>
                <a:moveTo>
                  <a:pt x="2881334" y="1062752"/>
                </a:moveTo>
                <a:lnTo>
                  <a:pt x="2882185" y="1064506"/>
                </a:lnTo>
                <a:cubicBezTo>
                  <a:pt x="2882185" y="1064506"/>
                  <a:pt x="2880585" y="1068255"/>
                  <a:pt x="2880585" y="1068255"/>
                </a:cubicBezTo>
                <a:lnTo>
                  <a:pt x="2880585" y="1064506"/>
                </a:lnTo>
                <a:close/>
                <a:moveTo>
                  <a:pt x="116889" y="1034521"/>
                </a:moveTo>
                <a:cubicBezTo>
                  <a:pt x="118489" y="1042019"/>
                  <a:pt x="118489" y="1045765"/>
                  <a:pt x="120091" y="1045765"/>
                </a:cubicBezTo>
                <a:cubicBezTo>
                  <a:pt x="118489" y="1049514"/>
                  <a:pt x="118489" y="1049514"/>
                  <a:pt x="116889" y="1049514"/>
                </a:cubicBezTo>
                <a:cubicBezTo>
                  <a:pt x="116889" y="1045765"/>
                  <a:pt x="115288" y="1042019"/>
                  <a:pt x="115288" y="1038270"/>
                </a:cubicBezTo>
                <a:cubicBezTo>
                  <a:pt x="115288" y="1038270"/>
                  <a:pt x="116889" y="1034521"/>
                  <a:pt x="116889" y="1034521"/>
                </a:cubicBezTo>
                <a:close/>
                <a:moveTo>
                  <a:pt x="2834149" y="1023275"/>
                </a:moveTo>
                <a:cubicBezTo>
                  <a:pt x="2832548" y="1023275"/>
                  <a:pt x="2830946" y="1027023"/>
                  <a:pt x="2830946" y="1027023"/>
                </a:cubicBezTo>
                <a:cubicBezTo>
                  <a:pt x="2830946" y="1030772"/>
                  <a:pt x="2832548" y="1034521"/>
                  <a:pt x="2834149" y="1038270"/>
                </a:cubicBezTo>
                <a:cubicBezTo>
                  <a:pt x="2834149" y="1038270"/>
                  <a:pt x="2835750" y="1034521"/>
                  <a:pt x="2835750" y="1034521"/>
                </a:cubicBezTo>
                <a:cubicBezTo>
                  <a:pt x="2835750" y="1030772"/>
                  <a:pt x="2834149" y="1027023"/>
                  <a:pt x="2834149" y="1023275"/>
                </a:cubicBezTo>
                <a:close/>
                <a:moveTo>
                  <a:pt x="2909406" y="1012031"/>
                </a:moveTo>
                <a:lnTo>
                  <a:pt x="2911007" y="1015780"/>
                </a:lnTo>
                <a:lnTo>
                  <a:pt x="2908948" y="1017387"/>
                </a:lnTo>
                <a:close/>
                <a:moveTo>
                  <a:pt x="2798921" y="1008282"/>
                </a:moveTo>
                <a:cubicBezTo>
                  <a:pt x="2795720" y="1030772"/>
                  <a:pt x="2795720" y="1030772"/>
                  <a:pt x="2813333" y="1068255"/>
                </a:cubicBezTo>
                <a:cubicBezTo>
                  <a:pt x="2818136" y="1064506"/>
                  <a:pt x="2824542" y="1072004"/>
                  <a:pt x="2829345" y="1064506"/>
                </a:cubicBezTo>
                <a:cubicBezTo>
                  <a:pt x="2829345" y="1049514"/>
                  <a:pt x="2822940" y="1057011"/>
                  <a:pt x="2819738" y="1053262"/>
                </a:cubicBezTo>
                <a:cubicBezTo>
                  <a:pt x="2813333" y="1038270"/>
                  <a:pt x="2806927" y="1023275"/>
                  <a:pt x="2800524" y="1008282"/>
                </a:cubicBezTo>
                <a:cubicBezTo>
                  <a:pt x="2800524" y="1008282"/>
                  <a:pt x="2798921" y="1008282"/>
                  <a:pt x="2798921" y="1008282"/>
                </a:cubicBezTo>
                <a:close/>
                <a:moveTo>
                  <a:pt x="197323" y="1008282"/>
                </a:moveTo>
                <a:lnTo>
                  <a:pt x="198350" y="1018591"/>
                </a:lnTo>
                <a:cubicBezTo>
                  <a:pt x="198951" y="1021402"/>
                  <a:pt x="200151" y="1021402"/>
                  <a:pt x="203354" y="1015780"/>
                </a:cubicBezTo>
                <a:lnTo>
                  <a:pt x="199084" y="1008282"/>
                </a:lnTo>
                <a:close/>
                <a:moveTo>
                  <a:pt x="2862570" y="979703"/>
                </a:moveTo>
                <a:cubicBezTo>
                  <a:pt x="2860169" y="980170"/>
                  <a:pt x="2858968" y="983919"/>
                  <a:pt x="2856567" y="989541"/>
                </a:cubicBezTo>
                <a:cubicBezTo>
                  <a:pt x="2859768" y="989541"/>
                  <a:pt x="2862971" y="993290"/>
                  <a:pt x="2866173" y="993290"/>
                </a:cubicBezTo>
                <a:cubicBezTo>
                  <a:pt x="2869376" y="989541"/>
                  <a:pt x="2872579" y="989541"/>
                  <a:pt x="2875780" y="989541"/>
                </a:cubicBezTo>
                <a:cubicBezTo>
                  <a:pt x="2868576" y="982043"/>
                  <a:pt x="2864972" y="979232"/>
                  <a:pt x="2862570" y="979703"/>
                </a:cubicBezTo>
                <a:close/>
                <a:moveTo>
                  <a:pt x="2845358" y="925823"/>
                </a:moveTo>
                <a:cubicBezTo>
                  <a:pt x="2845358" y="925823"/>
                  <a:pt x="2843756" y="929568"/>
                  <a:pt x="2843756" y="929568"/>
                </a:cubicBezTo>
                <a:cubicBezTo>
                  <a:pt x="2843756" y="933317"/>
                  <a:pt x="2845358" y="937066"/>
                  <a:pt x="2845358" y="940815"/>
                </a:cubicBezTo>
                <a:cubicBezTo>
                  <a:pt x="2846959" y="944564"/>
                  <a:pt x="2848560" y="940815"/>
                  <a:pt x="2848560" y="937066"/>
                </a:cubicBezTo>
                <a:cubicBezTo>
                  <a:pt x="2848560" y="933317"/>
                  <a:pt x="2846959" y="929568"/>
                  <a:pt x="2845358" y="925823"/>
                </a:cubicBezTo>
                <a:close/>
                <a:moveTo>
                  <a:pt x="225771" y="895835"/>
                </a:moveTo>
                <a:cubicBezTo>
                  <a:pt x="224170" y="899584"/>
                  <a:pt x="224170" y="903332"/>
                  <a:pt x="222568" y="907081"/>
                </a:cubicBezTo>
                <a:cubicBezTo>
                  <a:pt x="224170" y="910827"/>
                  <a:pt x="224170" y="910827"/>
                  <a:pt x="225771" y="910827"/>
                </a:cubicBezTo>
                <a:cubicBezTo>
                  <a:pt x="225771" y="907081"/>
                  <a:pt x="227372" y="903332"/>
                  <a:pt x="227372" y="899584"/>
                </a:cubicBezTo>
                <a:cubicBezTo>
                  <a:pt x="227372" y="899584"/>
                  <a:pt x="225771" y="895835"/>
                  <a:pt x="225771" y="895835"/>
                </a:cubicBezTo>
                <a:close/>
                <a:moveTo>
                  <a:pt x="2802" y="883828"/>
                </a:moveTo>
                <a:cubicBezTo>
                  <a:pt x="3503" y="883535"/>
                  <a:pt x="4003" y="884354"/>
                  <a:pt x="4403" y="885994"/>
                </a:cubicBezTo>
                <a:lnTo>
                  <a:pt x="5218" y="893057"/>
                </a:lnTo>
                <a:lnTo>
                  <a:pt x="11209" y="907078"/>
                </a:lnTo>
                <a:cubicBezTo>
                  <a:pt x="8006" y="912700"/>
                  <a:pt x="6806" y="912700"/>
                  <a:pt x="6204" y="909422"/>
                </a:cubicBezTo>
                <a:lnTo>
                  <a:pt x="5550" y="901328"/>
                </a:lnTo>
                <a:lnTo>
                  <a:pt x="0" y="888337"/>
                </a:lnTo>
                <a:cubicBezTo>
                  <a:pt x="1201" y="885526"/>
                  <a:pt x="2102" y="884121"/>
                  <a:pt x="2802" y="883828"/>
                </a:cubicBezTo>
                <a:close/>
                <a:moveTo>
                  <a:pt x="251391" y="865850"/>
                </a:moveTo>
                <a:cubicBezTo>
                  <a:pt x="251391" y="869596"/>
                  <a:pt x="251391" y="873345"/>
                  <a:pt x="249789" y="877093"/>
                </a:cubicBezTo>
                <a:cubicBezTo>
                  <a:pt x="251391" y="880842"/>
                  <a:pt x="251391" y="880842"/>
                  <a:pt x="251391" y="880842"/>
                </a:cubicBezTo>
                <a:cubicBezTo>
                  <a:pt x="251391" y="877093"/>
                  <a:pt x="252992" y="873345"/>
                  <a:pt x="252992" y="869596"/>
                </a:cubicBezTo>
                <a:cubicBezTo>
                  <a:pt x="252992" y="869596"/>
                  <a:pt x="251391" y="865850"/>
                  <a:pt x="251391" y="865850"/>
                </a:cubicBezTo>
                <a:close/>
                <a:moveTo>
                  <a:pt x="123294" y="850854"/>
                </a:moveTo>
                <a:cubicBezTo>
                  <a:pt x="126496" y="873345"/>
                  <a:pt x="126496" y="873345"/>
                  <a:pt x="120091" y="880839"/>
                </a:cubicBezTo>
                <a:cubicBezTo>
                  <a:pt x="121692" y="869596"/>
                  <a:pt x="116888" y="858352"/>
                  <a:pt x="123294" y="850854"/>
                </a:cubicBezTo>
                <a:close/>
                <a:moveTo>
                  <a:pt x="52840" y="847106"/>
                </a:moveTo>
                <a:cubicBezTo>
                  <a:pt x="48037" y="869596"/>
                  <a:pt x="44834" y="880839"/>
                  <a:pt x="38429" y="880839"/>
                </a:cubicBezTo>
                <a:lnTo>
                  <a:pt x="38429" y="858349"/>
                </a:lnTo>
                <a:cubicBezTo>
                  <a:pt x="41632" y="843357"/>
                  <a:pt x="46435" y="850854"/>
                  <a:pt x="52840" y="847106"/>
                </a:cubicBezTo>
                <a:close/>
                <a:moveTo>
                  <a:pt x="177735" y="835862"/>
                </a:moveTo>
                <a:cubicBezTo>
                  <a:pt x="177735" y="839611"/>
                  <a:pt x="179336" y="843360"/>
                  <a:pt x="179336" y="847106"/>
                </a:cubicBezTo>
                <a:cubicBezTo>
                  <a:pt x="179336" y="847106"/>
                  <a:pt x="177735" y="850854"/>
                  <a:pt x="177735" y="850854"/>
                </a:cubicBezTo>
                <a:cubicBezTo>
                  <a:pt x="177735" y="847106"/>
                  <a:pt x="176133" y="843360"/>
                  <a:pt x="176133" y="839611"/>
                </a:cubicBezTo>
                <a:cubicBezTo>
                  <a:pt x="176133" y="839611"/>
                  <a:pt x="177735" y="835862"/>
                  <a:pt x="177735" y="835862"/>
                </a:cubicBezTo>
                <a:close/>
                <a:moveTo>
                  <a:pt x="345862" y="820870"/>
                </a:moveTo>
                <a:cubicBezTo>
                  <a:pt x="344262" y="824619"/>
                  <a:pt x="344262" y="824619"/>
                  <a:pt x="344262" y="824619"/>
                </a:cubicBezTo>
                <a:cubicBezTo>
                  <a:pt x="345862" y="824619"/>
                  <a:pt x="347463" y="828367"/>
                  <a:pt x="349065" y="828367"/>
                </a:cubicBezTo>
                <a:cubicBezTo>
                  <a:pt x="349065" y="828367"/>
                  <a:pt x="350666" y="824619"/>
                  <a:pt x="350666" y="824619"/>
                </a:cubicBezTo>
                <a:cubicBezTo>
                  <a:pt x="349065" y="824619"/>
                  <a:pt x="347463" y="824619"/>
                  <a:pt x="345862" y="820870"/>
                </a:cubicBezTo>
                <a:close/>
                <a:moveTo>
                  <a:pt x="441936" y="805877"/>
                </a:moveTo>
                <a:cubicBezTo>
                  <a:pt x="441936" y="805877"/>
                  <a:pt x="440334" y="809626"/>
                  <a:pt x="440334" y="809626"/>
                </a:cubicBezTo>
                <a:cubicBezTo>
                  <a:pt x="440334" y="813372"/>
                  <a:pt x="441936" y="817121"/>
                  <a:pt x="441936" y="820870"/>
                </a:cubicBezTo>
                <a:cubicBezTo>
                  <a:pt x="441936" y="820870"/>
                  <a:pt x="443537" y="817121"/>
                  <a:pt x="443537" y="817121"/>
                </a:cubicBezTo>
                <a:cubicBezTo>
                  <a:pt x="443537" y="813372"/>
                  <a:pt x="443537" y="809626"/>
                  <a:pt x="441936" y="805877"/>
                </a:cubicBezTo>
                <a:close/>
                <a:moveTo>
                  <a:pt x="277010" y="794631"/>
                </a:moveTo>
                <a:lnTo>
                  <a:pt x="282183" y="800686"/>
                </a:lnTo>
                <a:lnTo>
                  <a:pt x="283415" y="809626"/>
                </a:lnTo>
                <a:lnTo>
                  <a:pt x="283415" y="839611"/>
                </a:lnTo>
                <a:cubicBezTo>
                  <a:pt x="289819" y="847109"/>
                  <a:pt x="296224" y="854603"/>
                  <a:pt x="302630" y="862101"/>
                </a:cubicBezTo>
                <a:lnTo>
                  <a:pt x="302630" y="820870"/>
                </a:lnTo>
                <a:cubicBezTo>
                  <a:pt x="299427" y="813372"/>
                  <a:pt x="296224" y="805877"/>
                  <a:pt x="293022" y="798380"/>
                </a:cubicBezTo>
                <a:cubicBezTo>
                  <a:pt x="289819" y="805877"/>
                  <a:pt x="286618" y="805877"/>
                  <a:pt x="283415" y="809626"/>
                </a:cubicBezTo>
                <a:lnTo>
                  <a:pt x="283415" y="802128"/>
                </a:lnTo>
                <a:lnTo>
                  <a:pt x="282183" y="800686"/>
                </a:lnTo>
                <a:lnTo>
                  <a:pt x="281413" y="795101"/>
                </a:lnTo>
                <a:cubicBezTo>
                  <a:pt x="280613" y="791820"/>
                  <a:pt x="279412" y="790882"/>
                  <a:pt x="277010" y="794631"/>
                </a:cubicBezTo>
                <a:close/>
                <a:moveTo>
                  <a:pt x="115288" y="790882"/>
                </a:moveTo>
                <a:cubicBezTo>
                  <a:pt x="121692" y="790882"/>
                  <a:pt x="118491" y="805874"/>
                  <a:pt x="120092" y="813372"/>
                </a:cubicBezTo>
                <a:cubicBezTo>
                  <a:pt x="121692" y="820867"/>
                  <a:pt x="124895" y="824615"/>
                  <a:pt x="129698" y="832113"/>
                </a:cubicBezTo>
                <a:cubicBezTo>
                  <a:pt x="123294" y="835862"/>
                  <a:pt x="118491" y="835862"/>
                  <a:pt x="115288" y="835862"/>
                </a:cubicBezTo>
                <a:cubicBezTo>
                  <a:pt x="112086" y="817121"/>
                  <a:pt x="112086" y="805874"/>
                  <a:pt x="115288" y="790882"/>
                </a:cubicBezTo>
                <a:close/>
                <a:moveTo>
                  <a:pt x="76858" y="790882"/>
                </a:moveTo>
                <a:cubicBezTo>
                  <a:pt x="80061" y="802125"/>
                  <a:pt x="86465" y="802125"/>
                  <a:pt x="97674" y="813372"/>
                </a:cubicBezTo>
                <a:cubicBezTo>
                  <a:pt x="89668" y="817121"/>
                  <a:pt x="86465" y="817121"/>
                  <a:pt x="83262" y="820867"/>
                </a:cubicBezTo>
                <a:cubicBezTo>
                  <a:pt x="81662" y="828364"/>
                  <a:pt x="80061" y="839608"/>
                  <a:pt x="76858" y="850854"/>
                </a:cubicBezTo>
                <a:lnTo>
                  <a:pt x="70453" y="850854"/>
                </a:lnTo>
                <a:cubicBezTo>
                  <a:pt x="64049" y="835862"/>
                  <a:pt x="73656" y="835862"/>
                  <a:pt x="73656" y="824615"/>
                </a:cubicBezTo>
                <a:cubicBezTo>
                  <a:pt x="73656" y="813372"/>
                  <a:pt x="73656" y="805874"/>
                  <a:pt x="73656" y="798380"/>
                </a:cubicBezTo>
                <a:cubicBezTo>
                  <a:pt x="75256" y="794631"/>
                  <a:pt x="76858" y="794631"/>
                  <a:pt x="76858" y="790882"/>
                </a:cubicBezTo>
                <a:close/>
                <a:moveTo>
                  <a:pt x="238580" y="787136"/>
                </a:moveTo>
                <a:cubicBezTo>
                  <a:pt x="238580" y="787136"/>
                  <a:pt x="236980" y="790885"/>
                  <a:pt x="236980" y="790885"/>
                </a:cubicBezTo>
                <a:cubicBezTo>
                  <a:pt x="236980" y="794631"/>
                  <a:pt x="238580" y="798380"/>
                  <a:pt x="238580" y="802128"/>
                </a:cubicBezTo>
                <a:cubicBezTo>
                  <a:pt x="240182" y="802128"/>
                  <a:pt x="240182" y="802128"/>
                  <a:pt x="241783" y="798380"/>
                </a:cubicBezTo>
                <a:cubicBezTo>
                  <a:pt x="241783" y="794631"/>
                  <a:pt x="240182" y="790885"/>
                  <a:pt x="238580" y="787136"/>
                </a:cubicBezTo>
                <a:close/>
                <a:moveTo>
                  <a:pt x="325047" y="779638"/>
                </a:moveTo>
                <a:cubicBezTo>
                  <a:pt x="326648" y="783387"/>
                  <a:pt x="328249" y="787136"/>
                  <a:pt x="329850" y="783387"/>
                </a:cubicBezTo>
                <a:cubicBezTo>
                  <a:pt x="331451" y="794631"/>
                  <a:pt x="331451" y="805877"/>
                  <a:pt x="336256" y="798380"/>
                </a:cubicBezTo>
                <a:cubicBezTo>
                  <a:pt x="334654" y="794631"/>
                  <a:pt x="333053" y="790885"/>
                  <a:pt x="331451" y="794631"/>
                </a:cubicBezTo>
                <a:cubicBezTo>
                  <a:pt x="329850" y="783387"/>
                  <a:pt x="329850" y="772144"/>
                  <a:pt x="325047" y="779638"/>
                </a:cubicBezTo>
                <a:close/>
                <a:moveTo>
                  <a:pt x="163324" y="772141"/>
                </a:moveTo>
                <a:cubicBezTo>
                  <a:pt x="163324" y="772141"/>
                  <a:pt x="164924" y="775889"/>
                  <a:pt x="164924" y="775889"/>
                </a:cubicBezTo>
                <a:cubicBezTo>
                  <a:pt x="164924" y="779638"/>
                  <a:pt x="163324" y="783384"/>
                  <a:pt x="163324" y="787133"/>
                </a:cubicBezTo>
                <a:cubicBezTo>
                  <a:pt x="163324" y="787133"/>
                  <a:pt x="163324" y="787133"/>
                  <a:pt x="161723" y="783384"/>
                </a:cubicBezTo>
                <a:cubicBezTo>
                  <a:pt x="161723" y="779638"/>
                  <a:pt x="163324" y="775889"/>
                  <a:pt x="163324" y="772141"/>
                </a:cubicBezTo>
                <a:close/>
                <a:moveTo>
                  <a:pt x="3168804" y="745902"/>
                </a:moveTo>
                <a:cubicBezTo>
                  <a:pt x="3172007" y="742153"/>
                  <a:pt x="3173607" y="743091"/>
                  <a:pt x="3174408" y="746372"/>
                </a:cubicBezTo>
                <a:lnTo>
                  <a:pt x="3175207" y="760873"/>
                </a:lnTo>
                <a:lnTo>
                  <a:pt x="3175207" y="757148"/>
                </a:lnTo>
                <a:lnTo>
                  <a:pt x="3199225" y="757148"/>
                </a:lnTo>
                <a:cubicBezTo>
                  <a:pt x="3202428" y="764646"/>
                  <a:pt x="3204029" y="772141"/>
                  <a:pt x="3208834" y="783387"/>
                </a:cubicBezTo>
                <a:cubicBezTo>
                  <a:pt x="3204029" y="790882"/>
                  <a:pt x="3199225" y="798380"/>
                  <a:pt x="3197625" y="802128"/>
                </a:cubicBezTo>
                <a:cubicBezTo>
                  <a:pt x="3194422" y="820870"/>
                  <a:pt x="3197625" y="832113"/>
                  <a:pt x="3191219" y="835862"/>
                </a:cubicBezTo>
                <a:cubicBezTo>
                  <a:pt x="3189619" y="828364"/>
                  <a:pt x="3188017" y="817121"/>
                  <a:pt x="3186416" y="809623"/>
                </a:cubicBezTo>
                <a:cubicBezTo>
                  <a:pt x="3181613" y="809623"/>
                  <a:pt x="3176810" y="805874"/>
                  <a:pt x="3170404" y="805874"/>
                </a:cubicBezTo>
                <a:cubicBezTo>
                  <a:pt x="3167201" y="798380"/>
                  <a:pt x="3167201" y="798380"/>
                  <a:pt x="3175207" y="783387"/>
                </a:cubicBezTo>
                <a:lnTo>
                  <a:pt x="3175207" y="760894"/>
                </a:lnTo>
                <a:close/>
                <a:moveTo>
                  <a:pt x="3045309" y="729506"/>
                </a:moveTo>
                <a:cubicBezTo>
                  <a:pt x="3043908" y="729975"/>
                  <a:pt x="3042306" y="730912"/>
                  <a:pt x="3040706" y="730912"/>
                </a:cubicBezTo>
                <a:cubicBezTo>
                  <a:pt x="3040706" y="734661"/>
                  <a:pt x="3040706" y="738407"/>
                  <a:pt x="3040706" y="742156"/>
                </a:cubicBezTo>
                <a:cubicBezTo>
                  <a:pt x="3043907" y="742156"/>
                  <a:pt x="3047110" y="745905"/>
                  <a:pt x="3050313" y="745905"/>
                </a:cubicBezTo>
                <a:cubicBezTo>
                  <a:pt x="3050313" y="745905"/>
                  <a:pt x="3051913" y="742156"/>
                  <a:pt x="3051913" y="742156"/>
                </a:cubicBezTo>
                <a:cubicBezTo>
                  <a:pt x="3051913" y="738407"/>
                  <a:pt x="3050313" y="730912"/>
                  <a:pt x="3048712" y="730912"/>
                </a:cubicBezTo>
                <a:cubicBezTo>
                  <a:pt x="3047911" y="729038"/>
                  <a:pt x="3046710" y="729038"/>
                  <a:pt x="3045309" y="729506"/>
                </a:cubicBezTo>
                <a:close/>
                <a:moveTo>
                  <a:pt x="3172004" y="700924"/>
                </a:moveTo>
                <a:cubicBezTo>
                  <a:pt x="3172004" y="700924"/>
                  <a:pt x="3173607" y="704673"/>
                  <a:pt x="3173607" y="704673"/>
                </a:cubicBezTo>
                <a:cubicBezTo>
                  <a:pt x="3173607" y="704673"/>
                  <a:pt x="3172004" y="708422"/>
                  <a:pt x="3170404" y="708422"/>
                </a:cubicBezTo>
                <a:cubicBezTo>
                  <a:pt x="3168802" y="704673"/>
                  <a:pt x="3168802" y="704673"/>
                  <a:pt x="3167201" y="704673"/>
                </a:cubicBezTo>
                <a:cubicBezTo>
                  <a:pt x="3168802" y="704673"/>
                  <a:pt x="3170404" y="700924"/>
                  <a:pt x="3172004" y="700924"/>
                </a:cubicBezTo>
                <a:close/>
                <a:moveTo>
                  <a:pt x="355469" y="697179"/>
                </a:moveTo>
                <a:cubicBezTo>
                  <a:pt x="352268" y="700924"/>
                  <a:pt x="350666" y="708422"/>
                  <a:pt x="349065" y="712171"/>
                </a:cubicBezTo>
                <a:cubicBezTo>
                  <a:pt x="345862" y="708422"/>
                  <a:pt x="344262" y="704673"/>
                  <a:pt x="342660" y="700924"/>
                </a:cubicBezTo>
                <a:cubicBezTo>
                  <a:pt x="337856" y="708422"/>
                  <a:pt x="334654" y="712171"/>
                  <a:pt x="331451" y="715920"/>
                </a:cubicBezTo>
                <a:cubicBezTo>
                  <a:pt x="328249" y="708422"/>
                  <a:pt x="325047" y="704673"/>
                  <a:pt x="323445" y="700924"/>
                </a:cubicBezTo>
                <a:cubicBezTo>
                  <a:pt x="320243" y="704673"/>
                  <a:pt x="317040" y="712171"/>
                  <a:pt x="313838" y="712171"/>
                </a:cubicBezTo>
                <a:cubicBezTo>
                  <a:pt x="309034" y="715920"/>
                  <a:pt x="305831" y="715920"/>
                  <a:pt x="301028" y="715920"/>
                </a:cubicBezTo>
                <a:cubicBezTo>
                  <a:pt x="301028" y="715920"/>
                  <a:pt x="301028" y="719666"/>
                  <a:pt x="299427" y="719666"/>
                </a:cubicBezTo>
                <a:cubicBezTo>
                  <a:pt x="302630" y="727163"/>
                  <a:pt x="305831" y="734661"/>
                  <a:pt x="309034" y="742156"/>
                </a:cubicBezTo>
                <a:lnTo>
                  <a:pt x="321844" y="742156"/>
                </a:lnTo>
                <a:cubicBezTo>
                  <a:pt x="325047" y="745905"/>
                  <a:pt x="326648" y="753402"/>
                  <a:pt x="328249" y="757148"/>
                </a:cubicBezTo>
                <a:cubicBezTo>
                  <a:pt x="331451" y="753402"/>
                  <a:pt x="333053" y="745905"/>
                  <a:pt x="336256" y="742156"/>
                </a:cubicBezTo>
                <a:cubicBezTo>
                  <a:pt x="341059" y="742156"/>
                  <a:pt x="349065" y="738407"/>
                  <a:pt x="353868" y="760897"/>
                </a:cubicBezTo>
                <a:cubicBezTo>
                  <a:pt x="361875" y="730912"/>
                  <a:pt x="373083" y="749653"/>
                  <a:pt x="382690" y="738407"/>
                </a:cubicBezTo>
                <a:cubicBezTo>
                  <a:pt x="387493" y="730912"/>
                  <a:pt x="393899" y="727163"/>
                  <a:pt x="398702" y="719666"/>
                </a:cubicBezTo>
                <a:cubicBezTo>
                  <a:pt x="397101" y="712171"/>
                  <a:pt x="397101" y="704673"/>
                  <a:pt x="395499" y="697179"/>
                </a:cubicBezTo>
                <a:cubicBezTo>
                  <a:pt x="390696" y="704673"/>
                  <a:pt x="385893" y="708422"/>
                  <a:pt x="382690" y="715920"/>
                </a:cubicBezTo>
                <a:cubicBezTo>
                  <a:pt x="379487" y="708422"/>
                  <a:pt x="376286" y="704673"/>
                  <a:pt x="374684" y="697179"/>
                </a:cubicBezTo>
                <a:close/>
                <a:moveTo>
                  <a:pt x="3104754" y="693430"/>
                </a:moveTo>
                <a:cubicBezTo>
                  <a:pt x="3099950" y="697179"/>
                  <a:pt x="3093546" y="689681"/>
                  <a:pt x="3088742" y="700924"/>
                </a:cubicBezTo>
                <a:cubicBezTo>
                  <a:pt x="3085540" y="715920"/>
                  <a:pt x="3090343" y="723415"/>
                  <a:pt x="3095146" y="734661"/>
                </a:cubicBezTo>
                <a:cubicBezTo>
                  <a:pt x="3091943" y="738407"/>
                  <a:pt x="3088742" y="745905"/>
                  <a:pt x="3087140" y="749653"/>
                </a:cubicBezTo>
                <a:cubicBezTo>
                  <a:pt x="3088742" y="757148"/>
                  <a:pt x="3083937" y="768395"/>
                  <a:pt x="3085540" y="768395"/>
                </a:cubicBezTo>
                <a:cubicBezTo>
                  <a:pt x="3096748" y="753402"/>
                  <a:pt x="3103152" y="742156"/>
                  <a:pt x="3109558" y="734661"/>
                </a:cubicBezTo>
                <a:cubicBezTo>
                  <a:pt x="3107956" y="719666"/>
                  <a:pt x="3111159" y="704673"/>
                  <a:pt x="3104754" y="693430"/>
                </a:cubicBezTo>
                <a:close/>
                <a:moveTo>
                  <a:pt x="166526" y="693430"/>
                </a:moveTo>
                <a:cubicBezTo>
                  <a:pt x="169729" y="700927"/>
                  <a:pt x="171330" y="704673"/>
                  <a:pt x="172930" y="708422"/>
                </a:cubicBezTo>
                <a:cubicBezTo>
                  <a:pt x="168127" y="715920"/>
                  <a:pt x="168127" y="704673"/>
                  <a:pt x="166526" y="693430"/>
                </a:cubicBezTo>
                <a:close/>
                <a:moveTo>
                  <a:pt x="594050" y="685932"/>
                </a:moveTo>
                <a:cubicBezTo>
                  <a:pt x="592449" y="685932"/>
                  <a:pt x="590848" y="689681"/>
                  <a:pt x="589246" y="689681"/>
                </a:cubicBezTo>
                <a:cubicBezTo>
                  <a:pt x="587646" y="689681"/>
                  <a:pt x="589246" y="693430"/>
                  <a:pt x="590848" y="693430"/>
                </a:cubicBezTo>
                <a:cubicBezTo>
                  <a:pt x="592449" y="693430"/>
                  <a:pt x="594050" y="689681"/>
                  <a:pt x="595652" y="689681"/>
                </a:cubicBezTo>
                <a:cubicBezTo>
                  <a:pt x="595652" y="689681"/>
                  <a:pt x="594050" y="685932"/>
                  <a:pt x="594050" y="685932"/>
                </a:cubicBezTo>
                <a:close/>
                <a:moveTo>
                  <a:pt x="521996" y="685932"/>
                </a:moveTo>
                <a:cubicBezTo>
                  <a:pt x="520395" y="689681"/>
                  <a:pt x="517192" y="697179"/>
                  <a:pt x="513990" y="700924"/>
                </a:cubicBezTo>
                <a:cubicBezTo>
                  <a:pt x="480364" y="700924"/>
                  <a:pt x="446739" y="700924"/>
                  <a:pt x="413113" y="700924"/>
                </a:cubicBezTo>
                <a:cubicBezTo>
                  <a:pt x="409911" y="712171"/>
                  <a:pt x="403506" y="715920"/>
                  <a:pt x="401905" y="730912"/>
                </a:cubicBezTo>
                <a:cubicBezTo>
                  <a:pt x="405107" y="730912"/>
                  <a:pt x="406708" y="738407"/>
                  <a:pt x="408310" y="745905"/>
                </a:cubicBezTo>
                <a:cubicBezTo>
                  <a:pt x="414715" y="738407"/>
                  <a:pt x="421119" y="727163"/>
                  <a:pt x="425923" y="730912"/>
                </a:cubicBezTo>
                <a:cubicBezTo>
                  <a:pt x="433930" y="730912"/>
                  <a:pt x="437131" y="719666"/>
                  <a:pt x="441936" y="715920"/>
                </a:cubicBezTo>
                <a:cubicBezTo>
                  <a:pt x="443537" y="719666"/>
                  <a:pt x="445137" y="723415"/>
                  <a:pt x="446739" y="727163"/>
                </a:cubicBezTo>
                <a:lnTo>
                  <a:pt x="523598" y="727163"/>
                </a:lnTo>
                <a:cubicBezTo>
                  <a:pt x="526799" y="719666"/>
                  <a:pt x="530002" y="712171"/>
                  <a:pt x="533204" y="704673"/>
                </a:cubicBezTo>
                <a:cubicBezTo>
                  <a:pt x="531604" y="697179"/>
                  <a:pt x="531604" y="689681"/>
                  <a:pt x="530002" y="685932"/>
                </a:cubicBezTo>
                <a:close/>
                <a:moveTo>
                  <a:pt x="2997472" y="667191"/>
                </a:moveTo>
                <a:cubicBezTo>
                  <a:pt x="2995871" y="667191"/>
                  <a:pt x="2995871" y="674688"/>
                  <a:pt x="2994271" y="674688"/>
                </a:cubicBezTo>
                <a:cubicBezTo>
                  <a:pt x="2995871" y="682183"/>
                  <a:pt x="2999074" y="689681"/>
                  <a:pt x="3002277" y="697179"/>
                </a:cubicBezTo>
                <a:lnTo>
                  <a:pt x="3016687" y="697179"/>
                </a:lnTo>
                <a:cubicBezTo>
                  <a:pt x="3018289" y="693430"/>
                  <a:pt x="3019889" y="685932"/>
                  <a:pt x="3023092" y="682183"/>
                </a:cubicBezTo>
                <a:cubicBezTo>
                  <a:pt x="3026295" y="678434"/>
                  <a:pt x="3031098" y="685932"/>
                  <a:pt x="3032700" y="667191"/>
                </a:cubicBezTo>
                <a:cubicBezTo>
                  <a:pt x="3021491" y="667191"/>
                  <a:pt x="3008681" y="667191"/>
                  <a:pt x="2997472" y="667191"/>
                </a:cubicBezTo>
                <a:close/>
                <a:moveTo>
                  <a:pt x="158120" y="666955"/>
                </a:moveTo>
                <a:cubicBezTo>
                  <a:pt x="158820" y="666955"/>
                  <a:pt x="159320" y="668127"/>
                  <a:pt x="159720" y="670002"/>
                </a:cubicBezTo>
                <a:cubicBezTo>
                  <a:pt x="160522" y="673747"/>
                  <a:pt x="160921" y="680307"/>
                  <a:pt x="161723" y="685932"/>
                </a:cubicBezTo>
                <a:cubicBezTo>
                  <a:pt x="158520" y="678434"/>
                  <a:pt x="156920" y="674685"/>
                  <a:pt x="155318" y="670937"/>
                </a:cubicBezTo>
                <a:cubicBezTo>
                  <a:pt x="156519" y="668126"/>
                  <a:pt x="157420" y="666955"/>
                  <a:pt x="158120" y="666955"/>
                </a:cubicBezTo>
                <a:close/>
                <a:moveTo>
                  <a:pt x="3050313" y="655947"/>
                </a:moveTo>
                <a:cubicBezTo>
                  <a:pt x="3045509" y="670940"/>
                  <a:pt x="3042307" y="678434"/>
                  <a:pt x="3039104" y="685932"/>
                </a:cubicBezTo>
                <a:cubicBezTo>
                  <a:pt x="3040706" y="689681"/>
                  <a:pt x="3064724" y="723415"/>
                  <a:pt x="3066325" y="723415"/>
                </a:cubicBezTo>
                <a:cubicBezTo>
                  <a:pt x="3067925" y="723415"/>
                  <a:pt x="3069528" y="719666"/>
                  <a:pt x="3072730" y="715920"/>
                </a:cubicBezTo>
                <a:cubicBezTo>
                  <a:pt x="3069528" y="700924"/>
                  <a:pt x="3059919" y="700924"/>
                  <a:pt x="3053515" y="689681"/>
                </a:cubicBezTo>
                <a:cubicBezTo>
                  <a:pt x="3053515" y="682183"/>
                  <a:pt x="3051913" y="674688"/>
                  <a:pt x="3050313" y="655947"/>
                </a:cubicBezTo>
                <a:close/>
                <a:moveTo>
                  <a:pt x="2960645" y="640952"/>
                </a:moveTo>
                <a:cubicBezTo>
                  <a:pt x="2957442" y="648449"/>
                  <a:pt x="2955841" y="652198"/>
                  <a:pt x="2952639" y="655947"/>
                </a:cubicBezTo>
                <a:cubicBezTo>
                  <a:pt x="2952639" y="659693"/>
                  <a:pt x="2951038" y="655947"/>
                  <a:pt x="2947835" y="648449"/>
                </a:cubicBezTo>
                <a:cubicBezTo>
                  <a:pt x="2943032" y="652198"/>
                  <a:pt x="2936627" y="644701"/>
                  <a:pt x="2930221" y="655947"/>
                </a:cubicBezTo>
                <a:cubicBezTo>
                  <a:pt x="2933424" y="667191"/>
                  <a:pt x="2927019" y="682183"/>
                  <a:pt x="2933424" y="693430"/>
                </a:cubicBezTo>
                <a:lnTo>
                  <a:pt x="2952639" y="693430"/>
                </a:lnTo>
                <a:cubicBezTo>
                  <a:pt x="2955841" y="689681"/>
                  <a:pt x="2957442" y="682183"/>
                  <a:pt x="2959044" y="678434"/>
                </a:cubicBezTo>
                <a:cubicBezTo>
                  <a:pt x="2962247" y="682183"/>
                  <a:pt x="2963847" y="689681"/>
                  <a:pt x="2967050" y="693430"/>
                </a:cubicBezTo>
                <a:cubicBezTo>
                  <a:pt x="2971853" y="693430"/>
                  <a:pt x="2976657" y="693430"/>
                  <a:pt x="2979859" y="689681"/>
                </a:cubicBezTo>
                <a:cubicBezTo>
                  <a:pt x="2981460" y="689681"/>
                  <a:pt x="2981460" y="685932"/>
                  <a:pt x="2983062" y="682183"/>
                </a:cubicBezTo>
                <a:cubicBezTo>
                  <a:pt x="2975056" y="667191"/>
                  <a:pt x="2971853" y="644701"/>
                  <a:pt x="2960645" y="640952"/>
                </a:cubicBezTo>
                <a:close/>
                <a:moveTo>
                  <a:pt x="741362" y="637206"/>
                </a:moveTo>
                <a:cubicBezTo>
                  <a:pt x="739761" y="637206"/>
                  <a:pt x="738159" y="640952"/>
                  <a:pt x="736558" y="640952"/>
                </a:cubicBezTo>
                <a:cubicBezTo>
                  <a:pt x="736558" y="640952"/>
                  <a:pt x="738159" y="644701"/>
                  <a:pt x="738159" y="644701"/>
                </a:cubicBezTo>
                <a:cubicBezTo>
                  <a:pt x="739761" y="644701"/>
                  <a:pt x="741362" y="640952"/>
                  <a:pt x="742964" y="640952"/>
                </a:cubicBezTo>
                <a:cubicBezTo>
                  <a:pt x="742964" y="640952"/>
                  <a:pt x="741362" y="637206"/>
                  <a:pt x="741362" y="637206"/>
                </a:cubicBezTo>
                <a:close/>
                <a:moveTo>
                  <a:pt x="115288" y="607218"/>
                </a:moveTo>
                <a:cubicBezTo>
                  <a:pt x="116888" y="607218"/>
                  <a:pt x="118489" y="610967"/>
                  <a:pt x="120091" y="610967"/>
                </a:cubicBezTo>
                <a:cubicBezTo>
                  <a:pt x="120091" y="610967"/>
                  <a:pt x="118489" y="614716"/>
                  <a:pt x="118489" y="614716"/>
                </a:cubicBezTo>
                <a:cubicBezTo>
                  <a:pt x="116888" y="614716"/>
                  <a:pt x="115288" y="610967"/>
                  <a:pt x="113686" y="610967"/>
                </a:cubicBezTo>
                <a:cubicBezTo>
                  <a:pt x="113686" y="610967"/>
                  <a:pt x="115288" y="607218"/>
                  <a:pt x="115288" y="607218"/>
                </a:cubicBezTo>
                <a:close/>
                <a:moveTo>
                  <a:pt x="867859" y="584728"/>
                </a:moveTo>
                <a:cubicBezTo>
                  <a:pt x="867859" y="584728"/>
                  <a:pt x="866256" y="588477"/>
                  <a:pt x="866256" y="588477"/>
                </a:cubicBezTo>
                <a:cubicBezTo>
                  <a:pt x="866256" y="592226"/>
                  <a:pt x="867859" y="595975"/>
                  <a:pt x="867859" y="599723"/>
                </a:cubicBezTo>
                <a:cubicBezTo>
                  <a:pt x="869459" y="599723"/>
                  <a:pt x="871060" y="599723"/>
                  <a:pt x="871060" y="595975"/>
                </a:cubicBezTo>
                <a:cubicBezTo>
                  <a:pt x="871060" y="592226"/>
                  <a:pt x="869459" y="588477"/>
                  <a:pt x="867859" y="584728"/>
                </a:cubicBezTo>
                <a:close/>
                <a:moveTo>
                  <a:pt x="220967" y="584728"/>
                </a:moveTo>
                <a:lnTo>
                  <a:pt x="220967" y="614713"/>
                </a:lnTo>
                <a:cubicBezTo>
                  <a:pt x="217765" y="614713"/>
                  <a:pt x="214562" y="618462"/>
                  <a:pt x="209759" y="618462"/>
                </a:cubicBezTo>
                <a:cubicBezTo>
                  <a:pt x="208157" y="607218"/>
                  <a:pt x="208157" y="599720"/>
                  <a:pt x="208157" y="588477"/>
                </a:cubicBezTo>
                <a:cubicBezTo>
                  <a:pt x="212961" y="588477"/>
                  <a:pt x="216164" y="588477"/>
                  <a:pt x="220967" y="584728"/>
                </a:cubicBezTo>
                <a:close/>
                <a:moveTo>
                  <a:pt x="3067927" y="506014"/>
                </a:moveTo>
                <a:cubicBezTo>
                  <a:pt x="3071128" y="513512"/>
                  <a:pt x="3074331" y="517258"/>
                  <a:pt x="3075933" y="524755"/>
                </a:cubicBezTo>
                <a:cubicBezTo>
                  <a:pt x="3077534" y="528504"/>
                  <a:pt x="3077534" y="532253"/>
                  <a:pt x="3079134" y="535999"/>
                </a:cubicBezTo>
                <a:cubicBezTo>
                  <a:pt x="3077534" y="535999"/>
                  <a:pt x="3075933" y="539748"/>
                  <a:pt x="3074331" y="539748"/>
                </a:cubicBezTo>
                <a:cubicBezTo>
                  <a:pt x="3072731" y="543497"/>
                  <a:pt x="3071128" y="539748"/>
                  <a:pt x="3066325" y="539748"/>
                </a:cubicBezTo>
                <a:cubicBezTo>
                  <a:pt x="3067927" y="524755"/>
                  <a:pt x="3067927" y="517258"/>
                  <a:pt x="3067927" y="506014"/>
                </a:cubicBezTo>
                <a:close/>
                <a:moveTo>
                  <a:pt x="2908605" y="497582"/>
                </a:moveTo>
                <a:cubicBezTo>
                  <a:pt x="2907004" y="498519"/>
                  <a:pt x="2906204" y="502267"/>
                  <a:pt x="2904603" y="509763"/>
                </a:cubicBezTo>
                <a:cubicBezTo>
                  <a:pt x="2901400" y="513512"/>
                  <a:pt x="2899798" y="513512"/>
                  <a:pt x="2898197" y="517261"/>
                </a:cubicBezTo>
                <a:cubicBezTo>
                  <a:pt x="2898197" y="517261"/>
                  <a:pt x="2899798" y="521010"/>
                  <a:pt x="2899798" y="521010"/>
                </a:cubicBezTo>
                <a:cubicBezTo>
                  <a:pt x="2901400" y="521010"/>
                  <a:pt x="2903001" y="517261"/>
                  <a:pt x="2904603" y="509763"/>
                </a:cubicBezTo>
                <a:cubicBezTo>
                  <a:pt x="2909406" y="506017"/>
                  <a:pt x="2915810" y="517261"/>
                  <a:pt x="2917412" y="502268"/>
                </a:cubicBezTo>
                <a:cubicBezTo>
                  <a:pt x="2912608" y="498519"/>
                  <a:pt x="2910206" y="496645"/>
                  <a:pt x="2908605" y="497582"/>
                </a:cubicBezTo>
                <a:close/>
                <a:moveTo>
                  <a:pt x="2928621" y="494771"/>
                </a:moveTo>
                <a:cubicBezTo>
                  <a:pt x="2928621" y="494771"/>
                  <a:pt x="2927019" y="498519"/>
                  <a:pt x="2927019" y="498519"/>
                </a:cubicBezTo>
                <a:cubicBezTo>
                  <a:pt x="2927019" y="502268"/>
                  <a:pt x="2928621" y="506017"/>
                  <a:pt x="2928621" y="509763"/>
                </a:cubicBezTo>
                <a:cubicBezTo>
                  <a:pt x="2928621" y="509763"/>
                  <a:pt x="2930221" y="506017"/>
                  <a:pt x="2930221" y="506017"/>
                </a:cubicBezTo>
                <a:cubicBezTo>
                  <a:pt x="2930221" y="502268"/>
                  <a:pt x="2928621" y="498519"/>
                  <a:pt x="2928621" y="494771"/>
                </a:cubicBezTo>
                <a:close/>
                <a:moveTo>
                  <a:pt x="3100551" y="494771"/>
                </a:moveTo>
                <a:cubicBezTo>
                  <a:pt x="3102753" y="494771"/>
                  <a:pt x="3104755" y="496645"/>
                  <a:pt x="3106355" y="498519"/>
                </a:cubicBezTo>
                <a:cubicBezTo>
                  <a:pt x="3103154" y="517261"/>
                  <a:pt x="3099951" y="513512"/>
                  <a:pt x="3093546" y="502268"/>
                </a:cubicBezTo>
                <a:cubicBezTo>
                  <a:pt x="3095948" y="496645"/>
                  <a:pt x="3098350" y="494771"/>
                  <a:pt x="3100551" y="494771"/>
                </a:cubicBezTo>
                <a:close/>
                <a:moveTo>
                  <a:pt x="2985264" y="463379"/>
                </a:moveTo>
                <a:cubicBezTo>
                  <a:pt x="2983062" y="463848"/>
                  <a:pt x="2980660" y="466659"/>
                  <a:pt x="2978259" y="472280"/>
                </a:cubicBezTo>
                <a:cubicBezTo>
                  <a:pt x="2979859" y="479778"/>
                  <a:pt x="2979859" y="487276"/>
                  <a:pt x="2981460" y="498519"/>
                </a:cubicBezTo>
                <a:cubicBezTo>
                  <a:pt x="2984663" y="487276"/>
                  <a:pt x="2991068" y="479778"/>
                  <a:pt x="2991068" y="468532"/>
                </a:cubicBezTo>
                <a:cubicBezTo>
                  <a:pt x="2989467" y="464784"/>
                  <a:pt x="2987465" y="462911"/>
                  <a:pt x="2985264" y="463379"/>
                </a:cubicBezTo>
                <a:close/>
                <a:moveTo>
                  <a:pt x="3004078" y="433392"/>
                </a:moveTo>
                <a:cubicBezTo>
                  <a:pt x="3002677" y="433861"/>
                  <a:pt x="3001476" y="434798"/>
                  <a:pt x="3000675" y="434798"/>
                </a:cubicBezTo>
                <a:cubicBezTo>
                  <a:pt x="3000675" y="438547"/>
                  <a:pt x="3000675" y="442296"/>
                  <a:pt x="3000675" y="446044"/>
                </a:cubicBezTo>
                <a:cubicBezTo>
                  <a:pt x="3003877" y="446044"/>
                  <a:pt x="3007080" y="449790"/>
                  <a:pt x="3010283" y="449790"/>
                </a:cubicBezTo>
                <a:cubicBezTo>
                  <a:pt x="3010283" y="449790"/>
                  <a:pt x="3011883" y="446044"/>
                  <a:pt x="3011883" y="446044"/>
                </a:cubicBezTo>
                <a:cubicBezTo>
                  <a:pt x="3011883" y="442296"/>
                  <a:pt x="3010283" y="434798"/>
                  <a:pt x="3008681" y="434798"/>
                </a:cubicBezTo>
                <a:cubicBezTo>
                  <a:pt x="3007080" y="432924"/>
                  <a:pt x="3005479" y="432924"/>
                  <a:pt x="3004078" y="433392"/>
                </a:cubicBezTo>
                <a:close/>
                <a:moveTo>
                  <a:pt x="3125170" y="419042"/>
                </a:moveTo>
                <a:cubicBezTo>
                  <a:pt x="3125870" y="418749"/>
                  <a:pt x="3126371" y="419569"/>
                  <a:pt x="3126771" y="421208"/>
                </a:cubicBezTo>
                <a:cubicBezTo>
                  <a:pt x="3127571" y="424489"/>
                  <a:pt x="3127972" y="431046"/>
                  <a:pt x="3128773" y="438544"/>
                </a:cubicBezTo>
                <a:cubicBezTo>
                  <a:pt x="3125570" y="431049"/>
                  <a:pt x="3123969" y="427300"/>
                  <a:pt x="3122368" y="423551"/>
                </a:cubicBezTo>
                <a:cubicBezTo>
                  <a:pt x="3123569" y="420741"/>
                  <a:pt x="3124469" y="419335"/>
                  <a:pt x="3125170" y="419042"/>
                </a:cubicBezTo>
                <a:close/>
                <a:moveTo>
                  <a:pt x="3143183" y="416057"/>
                </a:moveTo>
                <a:cubicBezTo>
                  <a:pt x="3143183" y="416057"/>
                  <a:pt x="3144784" y="419806"/>
                  <a:pt x="3149589" y="423554"/>
                </a:cubicBezTo>
                <a:cubicBezTo>
                  <a:pt x="3143183" y="434798"/>
                  <a:pt x="3138380" y="442296"/>
                  <a:pt x="3131974" y="453539"/>
                </a:cubicBezTo>
                <a:cubicBezTo>
                  <a:pt x="3135177" y="468532"/>
                  <a:pt x="3138380" y="476029"/>
                  <a:pt x="3141583" y="491022"/>
                </a:cubicBezTo>
                <a:lnTo>
                  <a:pt x="3141583" y="517261"/>
                </a:lnTo>
                <a:cubicBezTo>
                  <a:pt x="3135177" y="528504"/>
                  <a:pt x="3130374" y="543497"/>
                  <a:pt x="3125570" y="554743"/>
                </a:cubicBezTo>
                <a:cubicBezTo>
                  <a:pt x="3122368" y="543497"/>
                  <a:pt x="3114361" y="539751"/>
                  <a:pt x="3115962" y="517261"/>
                </a:cubicBezTo>
                <a:cubicBezTo>
                  <a:pt x="3119165" y="513512"/>
                  <a:pt x="3123968" y="506014"/>
                  <a:pt x="3128772" y="502268"/>
                </a:cubicBezTo>
                <a:cubicBezTo>
                  <a:pt x="3131974" y="483527"/>
                  <a:pt x="3123968" y="476029"/>
                  <a:pt x="3120766" y="468532"/>
                </a:cubicBezTo>
                <a:cubicBezTo>
                  <a:pt x="3130374" y="434798"/>
                  <a:pt x="3135177" y="419806"/>
                  <a:pt x="3143183" y="416057"/>
                </a:cubicBezTo>
                <a:close/>
                <a:moveTo>
                  <a:pt x="3170404" y="397315"/>
                </a:moveTo>
                <a:cubicBezTo>
                  <a:pt x="3173607" y="408559"/>
                  <a:pt x="3175207" y="419806"/>
                  <a:pt x="3178410" y="431049"/>
                </a:cubicBezTo>
                <a:cubicBezTo>
                  <a:pt x="3178410" y="431049"/>
                  <a:pt x="3176810" y="434798"/>
                  <a:pt x="3173607" y="442296"/>
                </a:cubicBezTo>
                <a:cubicBezTo>
                  <a:pt x="3178410" y="446041"/>
                  <a:pt x="3183213" y="453539"/>
                  <a:pt x="3188017" y="457288"/>
                </a:cubicBezTo>
                <a:cubicBezTo>
                  <a:pt x="3194422" y="464786"/>
                  <a:pt x="3196023" y="476029"/>
                  <a:pt x="3202428" y="476029"/>
                </a:cubicBezTo>
                <a:cubicBezTo>
                  <a:pt x="3204029" y="483527"/>
                  <a:pt x="3202428" y="498519"/>
                  <a:pt x="3208834" y="487273"/>
                </a:cubicBezTo>
                <a:cubicBezTo>
                  <a:pt x="3207231" y="483527"/>
                  <a:pt x="3204029" y="479778"/>
                  <a:pt x="3202428" y="476029"/>
                </a:cubicBezTo>
                <a:cubicBezTo>
                  <a:pt x="3202428" y="468532"/>
                  <a:pt x="3202428" y="461037"/>
                  <a:pt x="3202428" y="453539"/>
                </a:cubicBezTo>
                <a:cubicBezTo>
                  <a:pt x="3205631" y="449790"/>
                  <a:pt x="3207231" y="449790"/>
                  <a:pt x="3212036" y="446041"/>
                </a:cubicBezTo>
                <a:cubicBezTo>
                  <a:pt x="3216840" y="461037"/>
                  <a:pt x="3221643" y="472280"/>
                  <a:pt x="3226446" y="491022"/>
                </a:cubicBezTo>
                <a:cubicBezTo>
                  <a:pt x="3226446" y="491022"/>
                  <a:pt x="3224846" y="494771"/>
                  <a:pt x="3223243" y="502268"/>
                </a:cubicBezTo>
                <a:cubicBezTo>
                  <a:pt x="3223243" y="513512"/>
                  <a:pt x="3221643" y="524755"/>
                  <a:pt x="3221643" y="539751"/>
                </a:cubicBezTo>
                <a:cubicBezTo>
                  <a:pt x="3218440" y="539751"/>
                  <a:pt x="3213637" y="543497"/>
                  <a:pt x="3212036" y="539751"/>
                </a:cubicBezTo>
                <a:cubicBezTo>
                  <a:pt x="3204029" y="524755"/>
                  <a:pt x="3197625" y="509763"/>
                  <a:pt x="3189619" y="491022"/>
                </a:cubicBezTo>
                <a:cubicBezTo>
                  <a:pt x="3184816" y="498519"/>
                  <a:pt x="3181613" y="502268"/>
                  <a:pt x="3176810" y="509763"/>
                </a:cubicBezTo>
                <a:cubicBezTo>
                  <a:pt x="3173607" y="498519"/>
                  <a:pt x="3170404" y="487273"/>
                  <a:pt x="3167201" y="479778"/>
                </a:cubicBezTo>
                <a:lnTo>
                  <a:pt x="3155993" y="479778"/>
                </a:lnTo>
                <a:cubicBezTo>
                  <a:pt x="3155993" y="472280"/>
                  <a:pt x="3154392" y="464786"/>
                  <a:pt x="3154392" y="453539"/>
                </a:cubicBezTo>
                <a:cubicBezTo>
                  <a:pt x="3159195" y="449790"/>
                  <a:pt x="3163999" y="446041"/>
                  <a:pt x="3167201" y="442296"/>
                </a:cubicBezTo>
                <a:cubicBezTo>
                  <a:pt x="3163999" y="431049"/>
                  <a:pt x="3162398" y="423554"/>
                  <a:pt x="3159195" y="412308"/>
                </a:cubicBezTo>
                <a:cubicBezTo>
                  <a:pt x="3162398" y="408559"/>
                  <a:pt x="3165601" y="404813"/>
                  <a:pt x="3170404" y="397315"/>
                </a:cubicBezTo>
                <a:close/>
                <a:moveTo>
                  <a:pt x="2930221" y="393567"/>
                </a:moveTo>
                <a:cubicBezTo>
                  <a:pt x="2928621" y="393567"/>
                  <a:pt x="2927019" y="397315"/>
                  <a:pt x="2925418" y="397315"/>
                </a:cubicBezTo>
                <a:cubicBezTo>
                  <a:pt x="2925418" y="397315"/>
                  <a:pt x="2925418" y="397315"/>
                  <a:pt x="2927019" y="401064"/>
                </a:cubicBezTo>
                <a:cubicBezTo>
                  <a:pt x="2928621" y="401064"/>
                  <a:pt x="2930221" y="397315"/>
                  <a:pt x="2931823" y="397315"/>
                </a:cubicBezTo>
                <a:cubicBezTo>
                  <a:pt x="2931823" y="397315"/>
                  <a:pt x="2930221" y="393567"/>
                  <a:pt x="2930221" y="393567"/>
                </a:cubicBezTo>
                <a:close/>
                <a:moveTo>
                  <a:pt x="2947835" y="389821"/>
                </a:moveTo>
                <a:cubicBezTo>
                  <a:pt x="2944633" y="393567"/>
                  <a:pt x="2941430" y="401064"/>
                  <a:pt x="2938227" y="408562"/>
                </a:cubicBezTo>
                <a:cubicBezTo>
                  <a:pt x="2941430" y="416057"/>
                  <a:pt x="2943032" y="427303"/>
                  <a:pt x="2949436" y="431049"/>
                </a:cubicBezTo>
                <a:cubicBezTo>
                  <a:pt x="2952639" y="423554"/>
                  <a:pt x="2955841" y="416057"/>
                  <a:pt x="2957442" y="412308"/>
                </a:cubicBezTo>
                <a:cubicBezTo>
                  <a:pt x="2954241" y="404813"/>
                  <a:pt x="2951038" y="397315"/>
                  <a:pt x="2947835" y="389821"/>
                </a:cubicBezTo>
                <a:close/>
                <a:moveTo>
                  <a:pt x="1578797" y="386072"/>
                </a:moveTo>
                <a:cubicBezTo>
                  <a:pt x="1578797" y="386072"/>
                  <a:pt x="1577195" y="389821"/>
                  <a:pt x="1577195" y="389821"/>
                </a:cubicBezTo>
                <a:cubicBezTo>
                  <a:pt x="1577195" y="393567"/>
                  <a:pt x="1578797" y="397315"/>
                  <a:pt x="1578797" y="401064"/>
                </a:cubicBezTo>
                <a:cubicBezTo>
                  <a:pt x="1580398" y="401064"/>
                  <a:pt x="1582000" y="397315"/>
                  <a:pt x="1582000" y="397315"/>
                </a:cubicBezTo>
                <a:cubicBezTo>
                  <a:pt x="1582000" y="393567"/>
                  <a:pt x="1580398" y="389821"/>
                  <a:pt x="1578797" y="386072"/>
                </a:cubicBezTo>
                <a:close/>
                <a:moveTo>
                  <a:pt x="2859768" y="374825"/>
                </a:moveTo>
                <a:cubicBezTo>
                  <a:pt x="2859768" y="374825"/>
                  <a:pt x="2858167" y="378574"/>
                  <a:pt x="2858167" y="378574"/>
                </a:cubicBezTo>
                <a:cubicBezTo>
                  <a:pt x="2858167" y="378574"/>
                  <a:pt x="2859768" y="382323"/>
                  <a:pt x="2861370" y="382323"/>
                </a:cubicBezTo>
                <a:cubicBezTo>
                  <a:pt x="2862971" y="378574"/>
                  <a:pt x="2862971" y="378574"/>
                  <a:pt x="2864573" y="378574"/>
                </a:cubicBezTo>
                <a:cubicBezTo>
                  <a:pt x="2862971" y="378574"/>
                  <a:pt x="2861370" y="374825"/>
                  <a:pt x="2859768" y="374825"/>
                </a:cubicBezTo>
                <a:close/>
                <a:moveTo>
                  <a:pt x="2883786" y="356084"/>
                </a:moveTo>
                <a:cubicBezTo>
                  <a:pt x="2867774" y="382323"/>
                  <a:pt x="2867774" y="389821"/>
                  <a:pt x="2874179" y="401064"/>
                </a:cubicBezTo>
                <a:lnTo>
                  <a:pt x="2886989" y="401064"/>
                </a:lnTo>
                <a:cubicBezTo>
                  <a:pt x="2890191" y="393567"/>
                  <a:pt x="2894995" y="386072"/>
                  <a:pt x="2896597" y="374825"/>
                </a:cubicBezTo>
                <a:cubicBezTo>
                  <a:pt x="2891792" y="371079"/>
                  <a:pt x="2890191" y="352338"/>
                  <a:pt x="2883786" y="356084"/>
                </a:cubicBezTo>
                <a:close/>
                <a:moveTo>
                  <a:pt x="2808329" y="354211"/>
                </a:moveTo>
                <a:cubicBezTo>
                  <a:pt x="2806127" y="354211"/>
                  <a:pt x="2804526" y="357960"/>
                  <a:pt x="2803726" y="367331"/>
                </a:cubicBezTo>
                <a:cubicBezTo>
                  <a:pt x="2806927" y="374825"/>
                  <a:pt x="2811732" y="371079"/>
                  <a:pt x="2816536" y="363582"/>
                </a:cubicBezTo>
                <a:cubicBezTo>
                  <a:pt x="2813333" y="357960"/>
                  <a:pt x="2810531" y="354211"/>
                  <a:pt x="2808329" y="354211"/>
                </a:cubicBezTo>
                <a:close/>
                <a:moveTo>
                  <a:pt x="3133577" y="352335"/>
                </a:moveTo>
                <a:cubicBezTo>
                  <a:pt x="3141583" y="356084"/>
                  <a:pt x="3144785" y="356084"/>
                  <a:pt x="3149589" y="359833"/>
                </a:cubicBezTo>
                <a:cubicBezTo>
                  <a:pt x="3144785" y="371076"/>
                  <a:pt x="3141583" y="382320"/>
                  <a:pt x="3135178" y="382320"/>
                </a:cubicBezTo>
                <a:cubicBezTo>
                  <a:pt x="3135178" y="374825"/>
                  <a:pt x="3135178" y="371076"/>
                  <a:pt x="3133577" y="352335"/>
                </a:cubicBezTo>
                <a:close/>
                <a:moveTo>
                  <a:pt x="2787714" y="344840"/>
                </a:moveTo>
                <a:cubicBezTo>
                  <a:pt x="2786112" y="344840"/>
                  <a:pt x="2782909" y="348589"/>
                  <a:pt x="2782909" y="348589"/>
                </a:cubicBezTo>
                <a:cubicBezTo>
                  <a:pt x="2782909" y="356084"/>
                  <a:pt x="2782909" y="359833"/>
                  <a:pt x="2782909" y="367331"/>
                </a:cubicBezTo>
                <a:cubicBezTo>
                  <a:pt x="2784512" y="367331"/>
                  <a:pt x="2786112" y="367331"/>
                  <a:pt x="2787714" y="367331"/>
                </a:cubicBezTo>
                <a:cubicBezTo>
                  <a:pt x="2787714" y="359833"/>
                  <a:pt x="2789315" y="352338"/>
                  <a:pt x="2789315" y="348589"/>
                </a:cubicBezTo>
                <a:cubicBezTo>
                  <a:pt x="2789315" y="348589"/>
                  <a:pt x="2787714" y="344840"/>
                  <a:pt x="2787714" y="344840"/>
                </a:cubicBezTo>
                <a:close/>
                <a:moveTo>
                  <a:pt x="3037503" y="341092"/>
                </a:moveTo>
                <a:lnTo>
                  <a:pt x="3039104" y="344840"/>
                </a:lnTo>
                <a:cubicBezTo>
                  <a:pt x="3037503" y="344840"/>
                  <a:pt x="3035901" y="348589"/>
                  <a:pt x="3034301" y="348589"/>
                </a:cubicBezTo>
                <a:close/>
                <a:moveTo>
                  <a:pt x="2766897" y="337343"/>
                </a:moveTo>
                <a:cubicBezTo>
                  <a:pt x="2765297" y="341092"/>
                  <a:pt x="2763696" y="344840"/>
                  <a:pt x="2763696" y="348589"/>
                </a:cubicBezTo>
                <a:cubicBezTo>
                  <a:pt x="2765297" y="352338"/>
                  <a:pt x="2765297" y="352338"/>
                  <a:pt x="2766897" y="352338"/>
                </a:cubicBezTo>
                <a:cubicBezTo>
                  <a:pt x="2766897" y="348589"/>
                  <a:pt x="2768500" y="344840"/>
                  <a:pt x="2768500" y="341092"/>
                </a:cubicBezTo>
                <a:cubicBezTo>
                  <a:pt x="2768500" y="341092"/>
                  <a:pt x="2766897" y="337343"/>
                  <a:pt x="2766897" y="337343"/>
                </a:cubicBezTo>
                <a:close/>
                <a:moveTo>
                  <a:pt x="54442" y="307358"/>
                </a:moveTo>
                <a:cubicBezTo>
                  <a:pt x="51239" y="314856"/>
                  <a:pt x="49638" y="318602"/>
                  <a:pt x="48037" y="322350"/>
                </a:cubicBezTo>
                <a:cubicBezTo>
                  <a:pt x="43233" y="307358"/>
                  <a:pt x="49638" y="311107"/>
                  <a:pt x="54442" y="307358"/>
                </a:cubicBezTo>
                <a:close/>
                <a:moveTo>
                  <a:pt x="3000675" y="232393"/>
                </a:moveTo>
                <a:cubicBezTo>
                  <a:pt x="3003877" y="232393"/>
                  <a:pt x="3007080" y="232393"/>
                  <a:pt x="3010283" y="236142"/>
                </a:cubicBezTo>
                <a:lnTo>
                  <a:pt x="3011883" y="243636"/>
                </a:lnTo>
                <a:cubicBezTo>
                  <a:pt x="3008681" y="243636"/>
                  <a:pt x="3005480" y="247385"/>
                  <a:pt x="3002277" y="247385"/>
                </a:cubicBezTo>
                <a:cubicBezTo>
                  <a:pt x="3000675" y="247385"/>
                  <a:pt x="3000675" y="239891"/>
                  <a:pt x="2999074" y="236142"/>
                </a:cubicBezTo>
                <a:cubicBezTo>
                  <a:pt x="2999074" y="236142"/>
                  <a:pt x="3000675" y="232393"/>
                  <a:pt x="3000675" y="232393"/>
                </a:cubicBezTo>
                <a:close/>
                <a:moveTo>
                  <a:pt x="2978257" y="198656"/>
                </a:moveTo>
                <a:lnTo>
                  <a:pt x="2978257" y="228641"/>
                </a:lnTo>
                <a:cubicBezTo>
                  <a:pt x="2975056" y="228641"/>
                  <a:pt x="2971853" y="232390"/>
                  <a:pt x="2967050" y="232390"/>
                </a:cubicBezTo>
                <a:cubicBezTo>
                  <a:pt x="2967050" y="221146"/>
                  <a:pt x="2965448" y="213649"/>
                  <a:pt x="2965448" y="202405"/>
                </a:cubicBezTo>
                <a:cubicBezTo>
                  <a:pt x="2968651" y="202405"/>
                  <a:pt x="2971853" y="198656"/>
                  <a:pt x="2978257" y="198656"/>
                </a:cubicBezTo>
                <a:close/>
                <a:moveTo>
                  <a:pt x="150514" y="138687"/>
                </a:moveTo>
                <a:lnTo>
                  <a:pt x="168127" y="138687"/>
                </a:lnTo>
                <a:cubicBezTo>
                  <a:pt x="161723" y="153679"/>
                  <a:pt x="150514" y="168671"/>
                  <a:pt x="142508" y="164926"/>
                </a:cubicBezTo>
                <a:cubicBezTo>
                  <a:pt x="142508" y="149930"/>
                  <a:pt x="148912" y="146184"/>
                  <a:pt x="150514" y="138687"/>
                </a:cubicBezTo>
                <a:close/>
                <a:moveTo>
                  <a:pt x="181137" y="122756"/>
                </a:moveTo>
                <a:cubicBezTo>
                  <a:pt x="185741" y="122756"/>
                  <a:pt x="190544" y="125567"/>
                  <a:pt x="195348" y="127443"/>
                </a:cubicBezTo>
                <a:cubicBezTo>
                  <a:pt x="185741" y="146184"/>
                  <a:pt x="176133" y="131189"/>
                  <a:pt x="168127" y="134938"/>
                </a:cubicBezTo>
                <a:cubicBezTo>
                  <a:pt x="172130" y="125567"/>
                  <a:pt x="176534" y="122756"/>
                  <a:pt x="181137" y="122756"/>
                </a:cubicBezTo>
                <a:close/>
                <a:moveTo>
                  <a:pt x="204956" y="108699"/>
                </a:moveTo>
                <a:cubicBezTo>
                  <a:pt x="204956" y="108699"/>
                  <a:pt x="206556" y="108699"/>
                  <a:pt x="208157" y="112448"/>
                </a:cubicBezTo>
                <a:cubicBezTo>
                  <a:pt x="208157" y="116197"/>
                  <a:pt x="206556" y="119942"/>
                  <a:pt x="204956" y="123691"/>
                </a:cubicBezTo>
                <a:cubicBezTo>
                  <a:pt x="204956" y="123691"/>
                  <a:pt x="203354" y="119942"/>
                  <a:pt x="203354" y="119942"/>
                </a:cubicBezTo>
                <a:cubicBezTo>
                  <a:pt x="203354" y="116197"/>
                  <a:pt x="204956" y="112448"/>
                  <a:pt x="204956" y="108699"/>
                </a:cubicBezTo>
                <a:close/>
                <a:moveTo>
                  <a:pt x="350666" y="89958"/>
                </a:moveTo>
                <a:lnTo>
                  <a:pt x="350666" y="93706"/>
                </a:lnTo>
                <a:lnTo>
                  <a:pt x="349865" y="93706"/>
                </a:lnTo>
                <a:close/>
                <a:moveTo>
                  <a:pt x="355870" y="78243"/>
                </a:moveTo>
                <a:cubicBezTo>
                  <a:pt x="357471" y="76838"/>
                  <a:pt x="359474" y="78714"/>
                  <a:pt x="363477" y="82463"/>
                </a:cubicBezTo>
                <a:cubicBezTo>
                  <a:pt x="360274" y="97455"/>
                  <a:pt x="355471" y="86212"/>
                  <a:pt x="350666" y="93706"/>
                </a:cubicBezTo>
                <a:cubicBezTo>
                  <a:pt x="353068" y="84336"/>
                  <a:pt x="354270" y="79649"/>
                  <a:pt x="355870" y="78243"/>
                </a:cubicBezTo>
                <a:close/>
                <a:moveTo>
                  <a:pt x="384091" y="77305"/>
                </a:moveTo>
                <a:cubicBezTo>
                  <a:pt x="389095" y="76835"/>
                  <a:pt x="397101" y="78711"/>
                  <a:pt x="413113" y="82460"/>
                </a:cubicBezTo>
                <a:cubicBezTo>
                  <a:pt x="409911" y="89958"/>
                  <a:pt x="408310" y="89958"/>
                  <a:pt x="408310" y="89958"/>
                </a:cubicBezTo>
                <a:cubicBezTo>
                  <a:pt x="397101" y="89958"/>
                  <a:pt x="385893" y="89958"/>
                  <a:pt x="374684" y="89958"/>
                </a:cubicBezTo>
                <a:cubicBezTo>
                  <a:pt x="374684" y="89958"/>
                  <a:pt x="373083" y="86209"/>
                  <a:pt x="373083" y="86209"/>
                </a:cubicBezTo>
                <a:cubicBezTo>
                  <a:pt x="377086" y="80584"/>
                  <a:pt x="379087" y="77773"/>
                  <a:pt x="384091" y="77305"/>
                </a:cubicBezTo>
                <a:close/>
                <a:moveTo>
                  <a:pt x="294622" y="74965"/>
                </a:moveTo>
                <a:cubicBezTo>
                  <a:pt x="299427" y="82463"/>
                  <a:pt x="304230" y="86209"/>
                  <a:pt x="309034" y="93706"/>
                </a:cubicBezTo>
                <a:cubicBezTo>
                  <a:pt x="312236" y="89958"/>
                  <a:pt x="315439" y="82463"/>
                  <a:pt x="318641" y="78714"/>
                </a:cubicBezTo>
                <a:cubicBezTo>
                  <a:pt x="320242" y="82463"/>
                  <a:pt x="323445" y="86209"/>
                  <a:pt x="325047" y="93706"/>
                </a:cubicBezTo>
                <a:lnTo>
                  <a:pt x="349865" y="93706"/>
                </a:lnTo>
                <a:lnTo>
                  <a:pt x="347463" y="104950"/>
                </a:lnTo>
                <a:lnTo>
                  <a:pt x="265801" y="104950"/>
                </a:lnTo>
                <a:cubicBezTo>
                  <a:pt x="264200" y="108699"/>
                  <a:pt x="262598" y="112448"/>
                  <a:pt x="259397" y="119945"/>
                </a:cubicBezTo>
                <a:lnTo>
                  <a:pt x="234813" y="123538"/>
                </a:lnTo>
                <a:lnTo>
                  <a:pt x="235380" y="123691"/>
                </a:lnTo>
                <a:cubicBezTo>
                  <a:pt x="230575" y="138687"/>
                  <a:pt x="230575" y="138687"/>
                  <a:pt x="222569" y="131189"/>
                </a:cubicBezTo>
                <a:cubicBezTo>
                  <a:pt x="224171" y="123691"/>
                  <a:pt x="226172" y="121818"/>
                  <a:pt x="228374" y="121818"/>
                </a:cubicBezTo>
                <a:lnTo>
                  <a:pt x="233891" y="123294"/>
                </a:lnTo>
                <a:lnTo>
                  <a:pt x="236979" y="112448"/>
                </a:lnTo>
                <a:cubicBezTo>
                  <a:pt x="241783" y="108699"/>
                  <a:pt x="246586" y="104950"/>
                  <a:pt x="254592" y="93706"/>
                </a:cubicBezTo>
                <a:lnTo>
                  <a:pt x="283415" y="93706"/>
                </a:lnTo>
                <a:cubicBezTo>
                  <a:pt x="286616" y="86209"/>
                  <a:pt x="291421" y="82463"/>
                  <a:pt x="294622" y="74965"/>
                </a:cubicBezTo>
                <a:close/>
                <a:moveTo>
                  <a:pt x="2696444" y="59973"/>
                </a:moveTo>
                <a:cubicBezTo>
                  <a:pt x="2698046" y="63722"/>
                  <a:pt x="2699646" y="67470"/>
                  <a:pt x="2699646" y="71216"/>
                </a:cubicBezTo>
                <a:cubicBezTo>
                  <a:pt x="2698046" y="74965"/>
                  <a:pt x="2698046" y="74965"/>
                  <a:pt x="2696444" y="74965"/>
                </a:cubicBezTo>
                <a:cubicBezTo>
                  <a:pt x="2696444" y="71216"/>
                  <a:pt x="2694843" y="67470"/>
                  <a:pt x="2694843" y="63722"/>
                </a:cubicBezTo>
                <a:cubicBezTo>
                  <a:pt x="2694843" y="63722"/>
                  <a:pt x="2696444" y="59973"/>
                  <a:pt x="2696444" y="59973"/>
                </a:cubicBezTo>
                <a:close/>
                <a:moveTo>
                  <a:pt x="2617985" y="48726"/>
                </a:moveTo>
                <a:cubicBezTo>
                  <a:pt x="2619587" y="52475"/>
                  <a:pt x="2619587" y="52475"/>
                  <a:pt x="2619587" y="52475"/>
                </a:cubicBezTo>
                <a:cubicBezTo>
                  <a:pt x="2617985" y="52475"/>
                  <a:pt x="2616385" y="56224"/>
                  <a:pt x="2614784" y="56224"/>
                </a:cubicBezTo>
                <a:cubicBezTo>
                  <a:pt x="2614784" y="56224"/>
                  <a:pt x="2613182" y="52475"/>
                  <a:pt x="2613182" y="52475"/>
                </a:cubicBezTo>
                <a:cubicBezTo>
                  <a:pt x="2614784" y="52475"/>
                  <a:pt x="2616385" y="48726"/>
                  <a:pt x="2617985" y="48726"/>
                </a:cubicBezTo>
                <a:close/>
                <a:moveTo>
                  <a:pt x="2599371" y="43572"/>
                </a:moveTo>
                <a:cubicBezTo>
                  <a:pt x="2601573" y="43103"/>
                  <a:pt x="2603574" y="44977"/>
                  <a:pt x="2605175" y="48726"/>
                </a:cubicBezTo>
                <a:cubicBezTo>
                  <a:pt x="2601973" y="67467"/>
                  <a:pt x="2598770" y="63719"/>
                  <a:pt x="2592366" y="52475"/>
                </a:cubicBezTo>
                <a:cubicBezTo>
                  <a:pt x="2594768" y="46852"/>
                  <a:pt x="2597169" y="44040"/>
                  <a:pt x="2599371" y="43572"/>
                </a:cubicBezTo>
                <a:close/>
                <a:moveTo>
                  <a:pt x="2627593" y="41231"/>
                </a:moveTo>
                <a:cubicBezTo>
                  <a:pt x="2630794" y="48729"/>
                  <a:pt x="2633997" y="56224"/>
                  <a:pt x="2635599" y="59973"/>
                </a:cubicBezTo>
                <a:cubicBezTo>
                  <a:pt x="2637200" y="56224"/>
                  <a:pt x="2640403" y="48729"/>
                  <a:pt x="2642003" y="44980"/>
                </a:cubicBezTo>
                <a:cubicBezTo>
                  <a:pt x="2643605" y="48729"/>
                  <a:pt x="2645206" y="52475"/>
                  <a:pt x="2648409" y="59973"/>
                </a:cubicBezTo>
                <a:cubicBezTo>
                  <a:pt x="2659617" y="67470"/>
                  <a:pt x="2672427" y="56224"/>
                  <a:pt x="2686837" y="67470"/>
                </a:cubicBezTo>
                <a:cubicBezTo>
                  <a:pt x="2677231" y="78714"/>
                  <a:pt x="2672427" y="78714"/>
                  <a:pt x="2625991" y="71216"/>
                </a:cubicBezTo>
                <a:cubicBezTo>
                  <a:pt x="2625991" y="63722"/>
                  <a:pt x="2627593" y="52475"/>
                  <a:pt x="2627593" y="41231"/>
                </a:cubicBezTo>
                <a:close/>
                <a:moveTo>
                  <a:pt x="573235" y="41231"/>
                </a:moveTo>
                <a:cubicBezTo>
                  <a:pt x="578038" y="48729"/>
                  <a:pt x="582843" y="52475"/>
                  <a:pt x="587646" y="59973"/>
                </a:cubicBezTo>
                <a:cubicBezTo>
                  <a:pt x="590849" y="56224"/>
                  <a:pt x="594050" y="48729"/>
                  <a:pt x="597253" y="44980"/>
                </a:cubicBezTo>
                <a:cubicBezTo>
                  <a:pt x="602057" y="48729"/>
                  <a:pt x="600455" y="59973"/>
                  <a:pt x="598855" y="67470"/>
                </a:cubicBezTo>
                <a:cubicBezTo>
                  <a:pt x="597253" y="71216"/>
                  <a:pt x="597253" y="74965"/>
                  <a:pt x="595652" y="74965"/>
                </a:cubicBezTo>
                <a:cubicBezTo>
                  <a:pt x="570032" y="74965"/>
                  <a:pt x="544413" y="74965"/>
                  <a:pt x="517193" y="74965"/>
                </a:cubicBezTo>
                <a:cubicBezTo>
                  <a:pt x="513990" y="78714"/>
                  <a:pt x="512389" y="86212"/>
                  <a:pt x="510787" y="89958"/>
                </a:cubicBezTo>
                <a:cubicBezTo>
                  <a:pt x="509187" y="86212"/>
                  <a:pt x="507585" y="82463"/>
                  <a:pt x="504382" y="74965"/>
                </a:cubicBezTo>
                <a:lnTo>
                  <a:pt x="462751" y="74965"/>
                </a:lnTo>
                <a:cubicBezTo>
                  <a:pt x="461149" y="78714"/>
                  <a:pt x="459549" y="82463"/>
                  <a:pt x="457948" y="86212"/>
                </a:cubicBezTo>
                <a:cubicBezTo>
                  <a:pt x="454745" y="82463"/>
                  <a:pt x="451543" y="78714"/>
                  <a:pt x="446739" y="71216"/>
                </a:cubicBezTo>
                <a:cubicBezTo>
                  <a:pt x="443537" y="74965"/>
                  <a:pt x="440334" y="82463"/>
                  <a:pt x="435531" y="89958"/>
                </a:cubicBezTo>
                <a:lnTo>
                  <a:pt x="422721" y="89958"/>
                </a:lnTo>
                <a:cubicBezTo>
                  <a:pt x="417917" y="78714"/>
                  <a:pt x="417917" y="71216"/>
                  <a:pt x="422721" y="59973"/>
                </a:cubicBezTo>
                <a:cubicBezTo>
                  <a:pt x="424322" y="63722"/>
                  <a:pt x="427525" y="71216"/>
                  <a:pt x="429125" y="74965"/>
                </a:cubicBezTo>
                <a:cubicBezTo>
                  <a:pt x="430727" y="71216"/>
                  <a:pt x="432328" y="67470"/>
                  <a:pt x="435531" y="59973"/>
                </a:cubicBezTo>
                <a:lnTo>
                  <a:pt x="563628" y="59973"/>
                </a:lnTo>
                <a:cubicBezTo>
                  <a:pt x="568431" y="52475"/>
                  <a:pt x="570032" y="48729"/>
                  <a:pt x="573235" y="41231"/>
                </a:cubicBezTo>
                <a:close/>
                <a:moveTo>
                  <a:pt x="2499495" y="29985"/>
                </a:moveTo>
                <a:cubicBezTo>
                  <a:pt x="2501096" y="33734"/>
                  <a:pt x="2502698" y="37483"/>
                  <a:pt x="2505901" y="44977"/>
                </a:cubicBezTo>
                <a:lnTo>
                  <a:pt x="2573151" y="44977"/>
                </a:lnTo>
                <a:cubicBezTo>
                  <a:pt x="2577955" y="56224"/>
                  <a:pt x="2577955" y="63719"/>
                  <a:pt x="2574752" y="74965"/>
                </a:cubicBezTo>
                <a:lnTo>
                  <a:pt x="2558740" y="74965"/>
                </a:lnTo>
                <a:cubicBezTo>
                  <a:pt x="2557139" y="71216"/>
                  <a:pt x="2555537" y="67467"/>
                  <a:pt x="2552335" y="59970"/>
                </a:cubicBezTo>
                <a:lnTo>
                  <a:pt x="2483483" y="59970"/>
                </a:lnTo>
                <a:cubicBezTo>
                  <a:pt x="2485084" y="52475"/>
                  <a:pt x="2485084" y="48726"/>
                  <a:pt x="2483483" y="44977"/>
                </a:cubicBezTo>
                <a:lnTo>
                  <a:pt x="2493090" y="44977"/>
                </a:lnTo>
                <a:cubicBezTo>
                  <a:pt x="2496293" y="41229"/>
                  <a:pt x="2497895" y="33734"/>
                  <a:pt x="2499495" y="29985"/>
                </a:cubicBezTo>
                <a:close/>
                <a:moveTo>
                  <a:pt x="2437048" y="29985"/>
                </a:moveTo>
                <a:cubicBezTo>
                  <a:pt x="2451458" y="29985"/>
                  <a:pt x="2465869" y="29985"/>
                  <a:pt x="2478680" y="29985"/>
                </a:cubicBezTo>
                <a:cubicBezTo>
                  <a:pt x="2481881" y="29985"/>
                  <a:pt x="2485084" y="37483"/>
                  <a:pt x="2483483" y="44977"/>
                </a:cubicBezTo>
                <a:lnTo>
                  <a:pt x="2473875" y="44977"/>
                </a:lnTo>
                <a:cubicBezTo>
                  <a:pt x="2472275" y="48726"/>
                  <a:pt x="2469072" y="56224"/>
                  <a:pt x="2467471" y="59970"/>
                </a:cubicBezTo>
                <a:cubicBezTo>
                  <a:pt x="2465869" y="56224"/>
                  <a:pt x="2462667" y="48726"/>
                  <a:pt x="2459464" y="44977"/>
                </a:cubicBezTo>
                <a:lnTo>
                  <a:pt x="2438649" y="44977"/>
                </a:lnTo>
                <a:cubicBezTo>
                  <a:pt x="2438649" y="37483"/>
                  <a:pt x="2437048" y="33734"/>
                  <a:pt x="2437048" y="29985"/>
                </a:cubicBezTo>
                <a:close/>
                <a:moveTo>
                  <a:pt x="2270521" y="0"/>
                </a:moveTo>
                <a:cubicBezTo>
                  <a:pt x="2273724" y="3749"/>
                  <a:pt x="2276927" y="7498"/>
                  <a:pt x="2283330" y="14993"/>
                </a:cubicBezTo>
                <a:cubicBezTo>
                  <a:pt x="2284933" y="11244"/>
                  <a:pt x="2288135" y="7498"/>
                  <a:pt x="2292939" y="0"/>
                </a:cubicBezTo>
                <a:cubicBezTo>
                  <a:pt x="2296141" y="3749"/>
                  <a:pt x="2299344" y="11244"/>
                  <a:pt x="2302545" y="14993"/>
                </a:cubicBezTo>
                <a:cubicBezTo>
                  <a:pt x="2305748" y="11244"/>
                  <a:pt x="2308951" y="3749"/>
                  <a:pt x="2312154" y="0"/>
                </a:cubicBezTo>
                <a:cubicBezTo>
                  <a:pt x="2315356" y="7498"/>
                  <a:pt x="2318557" y="11244"/>
                  <a:pt x="2321760" y="18741"/>
                </a:cubicBezTo>
                <a:cubicBezTo>
                  <a:pt x="2324963" y="14993"/>
                  <a:pt x="2326563" y="7498"/>
                  <a:pt x="2329766" y="0"/>
                </a:cubicBezTo>
                <a:cubicBezTo>
                  <a:pt x="2332969" y="3749"/>
                  <a:pt x="2336172" y="7498"/>
                  <a:pt x="2344178" y="18741"/>
                </a:cubicBezTo>
                <a:lnTo>
                  <a:pt x="2422637" y="18741"/>
                </a:lnTo>
                <a:cubicBezTo>
                  <a:pt x="2424239" y="26239"/>
                  <a:pt x="2424239" y="29985"/>
                  <a:pt x="2425839" y="33734"/>
                </a:cubicBezTo>
                <a:lnTo>
                  <a:pt x="2409827" y="33734"/>
                </a:lnTo>
                <a:cubicBezTo>
                  <a:pt x="2406624" y="37483"/>
                  <a:pt x="2405024" y="44980"/>
                  <a:pt x="2403422" y="48726"/>
                </a:cubicBezTo>
                <a:cubicBezTo>
                  <a:pt x="2401821" y="44980"/>
                  <a:pt x="2400221" y="41231"/>
                  <a:pt x="2398618" y="37483"/>
                </a:cubicBezTo>
                <a:cubicBezTo>
                  <a:pt x="2348981" y="29985"/>
                  <a:pt x="2268921" y="29985"/>
                  <a:pt x="2244903" y="41231"/>
                </a:cubicBezTo>
                <a:cubicBezTo>
                  <a:pt x="2244903" y="41231"/>
                  <a:pt x="2246503" y="44980"/>
                  <a:pt x="2246503" y="44980"/>
                </a:cubicBezTo>
                <a:cubicBezTo>
                  <a:pt x="2248104" y="44980"/>
                  <a:pt x="2251306" y="48726"/>
                  <a:pt x="2252909" y="48726"/>
                </a:cubicBezTo>
                <a:cubicBezTo>
                  <a:pt x="2292939" y="48726"/>
                  <a:pt x="2331368" y="48726"/>
                  <a:pt x="2369797" y="48726"/>
                </a:cubicBezTo>
                <a:cubicBezTo>
                  <a:pt x="2371398" y="52475"/>
                  <a:pt x="2372999" y="56224"/>
                  <a:pt x="2376202" y="63722"/>
                </a:cubicBezTo>
                <a:lnTo>
                  <a:pt x="2443452" y="63722"/>
                </a:lnTo>
                <a:cubicBezTo>
                  <a:pt x="2446655" y="71216"/>
                  <a:pt x="2448257" y="74965"/>
                  <a:pt x="2449857" y="78714"/>
                </a:cubicBezTo>
                <a:lnTo>
                  <a:pt x="2537925" y="78714"/>
                </a:lnTo>
                <a:cubicBezTo>
                  <a:pt x="2541126" y="86209"/>
                  <a:pt x="2542728" y="89958"/>
                  <a:pt x="2544329" y="93706"/>
                </a:cubicBezTo>
                <a:lnTo>
                  <a:pt x="2645206" y="93706"/>
                </a:lnTo>
                <a:cubicBezTo>
                  <a:pt x="2648408" y="101204"/>
                  <a:pt x="2650009" y="104950"/>
                  <a:pt x="2651610" y="108699"/>
                </a:cubicBezTo>
                <a:lnTo>
                  <a:pt x="2691640" y="108699"/>
                </a:lnTo>
                <a:cubicBezTo>
                  <a:pt x="2694843" y="112448"/>
                  <a:pt x="2696444" y="119945"/>
                  <a:pt x="2699646" y="123691"/>
                </a:cubicBezTo>
                <a:lnTo>
                  <a:pt x="2726867" y="123691"/>
                </a:lnTo>
                <a:cubicBezTo>
                  <a:pt x="2730070" y="127440"/>
                  <a:pt x="2731670" y="134938"/>
                  <a:pt x="2734873" y="138687"/>
                </a:cubicBezTo>
                <a:lnTo>
                  <a:pt x="2781309" y="138687"/>
                </a:lnTo>
                <a:cubicBezTo>
                  <a:pt x="2782909" y="142432"/>
                  <a:pt x="2784512" y="146181"/>
                  <a:pt x="2787714" y="153679"/>
                </a:cubicBezTo>
                <a:cubicBezTo>
                  <a:pt x="2798921" y="157428"/>
                  <a:pt x="2810130" y="153679"/>
                  <a:pt x="2822940" y="157428"/>
                </a:cubicBezTo>
                <a:cubicBezTo>
                  <a:pt x="2824542" y="161177"/>
                  <a:pt x="2826142" y="164923"/>
                  <a:pt x="2829345" y="172420"/>
                </a:cubicBezTo>
                <a:lnTo>
                  <a:pt x="2877382" y="172420"/>
                </a:lnTo>
                <a:cubicBezTo>
                  <a:pt x="2880585" y="179918"/>
                  <a:pt x="2882185" y="183664"/>
                  <a:pt x="2883786" y="187413"/>
                </a:cubicBezTo>
                <a:cubicBezTo>
                  <a:pt x="2885388" y="183664"/>
                  <a:pt x="2888591" y="179918"/>
                  <a:pt x="2890191" y="172420"/>
                </a:cubicBezTo>
                <a:cubicBezTo>
                  <a:pt x="2891792" y="176169"/>
                  <a:pt x="2894995" y="179918"/>
                  <a:pt x="2896597" y="187413"/>
                </a:cubicBezTo>
                <a:lnTo>
                  <a:pt x="2930221" y="187413"/>
                </a:lnTo>
                <a:cubicBezTo>
                  <a:pt x="2933424" y="194910"/>
                  <a:pt x="2935025" y="202405"/>
                  <a:pt x="2938227" y="209903"/>
                </a:cubicBezTo>
                <a:cubicBezTo>
                  <a:pt x="2938227" y="209903"/>
                  <a:pt x="2936627" y="217401"/>
                  <a:pt x="2935025" y="217401"/>
                </a:cubicBezTo>
                <a:cubicBezTo>
                  <a:pt x="2922215" y="217401"/>
                  <a:pt x="2907804" y="217401"/>
                  <a:pt x="2894995" y="217401"/>
                </a:cubicBezTo>
                <a:cubicBezTo>
                  <a:pt x="2893394" y="217401"/>
                  <a:pt x="2893394" y="221146"/>
                  <a:pt x="2893394" y="221146"/>
                </a:cubicBezTo>
                <a:cubicBezTo>
                  <a:pt x="2894995" y="232393"/>
                  <a:pt x="2899798" y="228644"/>
                  <a:pt x="2903001" y="232393"/>
                </a:cubicBezTo>
                <a:cubicBezTo>
                  <a:pt x="2906203" y="239888"/>
                  <a:pt x="2911007" y="251134"/>
                  <a:pt x="2915810" y="262378"/>
                </a:cubicBezTo>
                <a:cubicBezTo>
                  <a:pt x="2917412" y="258629"/>
                  <a:pt x="2920615" y="254883"/>
                  <a:pt x="2923817" y="247385"/>
                </a:cubicBezTo>
                <a:lnTo>
                  <a:pt x="2957442" y="247385"/>
                </a:lnTo>
                <a:cubicBezTo>
                  <a:pt x="2959044" y="251134"/>
                  <a:pt x="2962247" y="258629"/>
                  <a:pt x="2963847" y="262378"/>
                </a:cubicBezTo>
                <a:lnTo>
                  <a:pt x="2983062" y="262378"/>
                </a:lnTo>
                <a:cubicBezTo>
                  <a:pt x="2986265" y="266127"/>
                  <a:pt x="2987865" y="273624"/>
                  <a:pt x="2991068" y="277373"/>
                </a:cubicBezTo>
                <a:lnTo>
                  <a:pt x="3003877" y="277373"/>
                </a:lnTo>
                <a:cubicBezTo>
                  <a:pt x="3007080" y="281119"/>
                  <a:pt x="3008681" y="288617"/>
                  <a:pt x="3011883" y="292366"/>
                </a:cubicBezTo>
                <a:lnTo>
                  <a:pt x="3031098" y="292366"/>
                </a:lnTo>
                <a:cubicBezTo>
                  <a:pt x="3034301" y="307358"/>
                  <a:pt x="3037503" y="318602"/>
                  <a:pt x="3040706" y="333597"/>
                </a:cubicBezTo>
                <a:lnTo>
                  <a:pt x="3037503" y="341092"/>
                </a:lnTo>
                <a:cubicBezTo>
                  <a:pt x="3035901" y="341092"/>
                  <a:pt x="3034301" y="344840"/>
                  <a:pt x="3032700" y="344840"/>
                </a:cubicBezTo>
                <a:cubicBezTo>
                  <a:pt x="3032700" y="344840"/>
                  <a:pt x="3034301" y="348589"/>
                  <a:pt x="3034301" y="348589"/>
                </a:cubicBezTo>
                <a:cubicBezTo>
                  <a:pt x="3039104" y="359833"/>
                  <a:pt x="3045509" y="352338"/>
                  <a:pt x="3050313" y="356084"/>
                </a:cubicBezTo>
                <a:cubicBezTo>
                  <a:pt x="3055116" y="344840"/>
                  <a:pt x="3059919" y="333597"/>
                  <a:pt x="3064724" y="326099"/>
                </a:cubicBezTo>
                <a:lnTo>
                  <a:pt x="3077534" y="326099"/>
                </a:lnTo>
                <a:cubicBezTo>
                  <a:pt x="3085540" y="341092"/>
                  <a:pt x="3079134" y="352338"/>
                  <a:pt x="3074331" y="367331"/>
                </a:cubicBezTo>
                <a:cubicBezTo>
                  <a:pt x="3082337" y="378574"/>
                  <a:pt x="3091943" y="374825"/>
                  <a:pt x="3098349" y="371079"/>
                </a:cubicBezTo>
                <a:cubicBezTo>
                  <a:pt x="3101552" y="367331"/>
                  <a:pt x="3103152" y="363582"/>
                  <a:pt x="3106355" y="356084"/>
                </a:cubicBezTo>
                <a:cubicBezTo>
                  <a:pt x="3106355" y="367331"/>
                  <a:pt x="3107956" y="374825"/>
                  <a:pt x="3107956" y="382323"/>
                </a:cubicBezTo>
                <a:cubicBezTo>
                  <a:pt x="3103152" y="386072"/>
                  <a:pt x="3099950" y="389821"/>
                  <a:pt x="3095146" y="393567"/>
                </a:cubicBezTo>
                <a:cubicBezTo>
                  <a:pt x="3096748" y="401064"/>
                  <a:pt x="3098349" y="408562"/>
                  <a:pt x="3099950" y="416057"/>
                </a:cubicBezTo>
                <a:cubicBezTo>
                  <a:pt x="3095146" y="427303"/>
                  <a:pt x="3088742" y="416057"/>
                  <a:pt x="3083937" y="423554"/>
                </a:cubicBezTo>
                <a:cubicBezTo>
                  <a:pt x="3080736" y="416057"/>
                  <a:pt x="3079134" y="412308"/>
                  <a:pt x="3075931" y="404813"/>
                </a:cubicBezTo>
                <a:cubicBezTo>
                  <a:pt x="3074331" y="412308"/>
                  <a:pt x="3074331" y="419806"/>
                  <a:pt x="3072730" y="427303"/>
                </a:cubicBezTo>
                <a:cubicBezTo>
                  <a:pt x="3080736" y="438547"/>
                  <a:pt x="3088742" y="442296"/>
                  <a:pt x="3093546" y="461037"/>
                </a:cubicBezTo>
                <a:cubicBezTo>
                  <a:pt x="3088742" y="464786"/>
                  <a:pt x="3085540" y="464786"/>
                  <a:pt x="3082337" y="472280"/>
                </a:cubicBezTo>
                <a:cubicBezTo>
                  <a:pt x="3079134" y="479778"/>
                  <a:pt x="3075931" y="487276"/>
                  <a:pt x="3071128" y="483527"/>
                </a:cubicBezTo>
                <a:cubicBezTo>
                  <a:pt x="3063122" y="472280"/>
                  <a:pt x="3069528" y="457288"/>
                  <a:pt x="3066325" y="442296"/>
                </a:cubicBezTo>
                <a:lnTo>
                  <a:pt x="3065650" y="442097"/>
                </a:lnTo>
                <a:lnTo>
                  <a:pt x="3064724" y="457288"/>
                </a:lnTo>
                <a:cubicBezTo>
                  <a:pt x="3056718" y="461034"/>
                  <a:pt x="3056718" y="442293"/>
                  <a:pt x="3051913" y="442293"/>
                </a:cubicBezTo>
                <a:lnTo>
                  <a:pt x="3054345" y="438788"/>
                </a:lnTo>
                <a:lnTo>
                  <a:pt x="3053515" y="438547"/>
                </a:lnTo>
                <a:lnTo>
                  <a:pt x="3053515" y="397315"/>
                </a:lnTo>
                <a:cubicBezTo>
                  <a:pt x="3050313" y="393567"/>
                  <a:pt x="3048712" y="393567"/>
                  <a:pt x="3045509" y="389821"/>
                </a:cubicBezTo>
                <a:cubicBezTo>
                  <a:pt x="3037503" y="397315"/>
                  <a:pt x="3035901" y="419806"/>
                  <a:pt x="3026295" y="423554"/>
                </a:cubicBezTo>
                <a:cubicBezTo>
                  <a:pt x="3018289" y="427303"/>
                  <a:pt x="3015086" y="438547"/>
                  <a:pt x="3011883" y="449790"/>
                </a:cubicBezTo>
                <a:cubicBezTo>
                  <a:pt x="3011883" y="476029"/>
                  <a:pt x="3024693" y="476029"/>
                  <a:pt x="3024693" y="498519"/>
                </a:cubicBezTo>
                <a:lnTo>
                  <a:pt x="3023092" y="498519"/>
                </a:lnTo>
                <a:lnTo>
                  <a:pt x="3013484" y="498519"/>
                </a:lnTo>
                <a:cubicBezTo>
                  <a:pt x="3011883" y="506017"/>
                  <a:pt x="3011883" y="513512"/>
                  <a:pt x="3010283" y="517261"/>
                </a:cubicBezTo>
                <a:cubicBezTo>
                  <a:pt x="3008681" y="524758"/>
                  <a:pt x="3007080" y="532253"/>
                  <a:pt x="3003877" y="539751"/>
                </a:cubicBezTo>
                <a:cubicBezTo>
                  <a:pt x="3007080" y="547245"/>
                  <a:pt x="3010283" y="554743"/>
                  <a:pt x="3013484" y="558492"/>
                </a:cubicBezTo>
                <a:cubicBezTo>
                  <a:pt x="3016687" y="550994"/>
                  <a:pt x="3019889" y="543500"/>
                  <a:pt x="3023092" y="536002"/>
                </a:cubicBezTo>
                <a:lnTo>
                  <a:pt x="3023092" y="498519"/>
                </a:lnTo>
                <a:cubicBezTo>
                  <a:pt x="3024693" y="498519"/>
                  <a:pt x="3026295" y="502268"/>
                  <a:pt x="3029497" y="506017"/>
                </a:cubicBezTo>
                <a:lnTo>
                  <a:pt x="3029497" y="554743"/>
                </a:lnTo>
                <a:cubicBezTo>
                  <a:pt x="3029497" y="562241"/>
                  <a:pt x="3019889" y="565987"/>
                  <a:pt x="3024693" y="588477"/>
                </a:cubicBezTo>
                <a:cubicBezTo>
                  <a:pt x="3024693" y="588477"/>
                  <a:pt x="3027895" y="595975"/>
                  <a:pt x="3031098" y="603469"/>
                </a:cubicBezTo>
                <a:cubicBezTo>
                  <a:pt x="3037503" y="599723"/>
                  <a:pt x="3039104" y="580982"/>
                  <a:pt x="3048712" y="577233"/>
                </a:cubicBezTo>
                <a:lnTo>
                  <a:pt x="3058319" y="577233"/>
                </a:lnTo>
                <a:cubicBezTo>
                  <a:pt x="3061522" y="573484"/>
                  <a:pt x="3063122" y="565987"/>
                  <a:pt x="3066325" y="562241"/>
                </a:cubicBezTo>
                <a:cubicBezTo>
                  <a:pt x="3069528" y="573484"/>
                  <a:pt x="3072730" y="580982"/>
                  <a:pt x="3075931" y="592226"/>
                </a:cubicBezTo>
                <a:cubicBezTo>
                  <a:pt x="3079134" y="607218"/>
                  <a:pt x="3080736" y="622210"/>
                  <a:pt x="3085540" y="637206"/>
                </a:cubicBezTo>
                <a:cubicBezTo>
                  <a:pt x="3088742" y="648449"/>
                  <a:pt x="3095146" y="659693"/>
                  <a:pt x="3099950" y="670940"/>
                </a:cubicBezTo>
                <a:lnTo>
                  <a:pt x="3120766" y="670940"/>
                </a:lnTo>
                <a:cubicBezTo>
                  <a:pt x="3123968" y="682183"/>
                  <a:pt x="3128772" y="693430"/>
                  <a:pt x="3131974" y="704673"/>
                </a:cubicBezTo>
                <a:lnTo>
                  <a:pt x="3141583" y="704673"/>
                </a:lnTo>
                <a:cubicBezTo>
                  <a:pt x="3143183" y="712171"/>
                  <a:pt x="3143183" y="715920"/>
                  <a:pt x="3144784" y="727163"/>
                </a:cubicBezTo>
                <a:cubicBezTo>
                  <a:pt x="3139980" y="734661"/>
                  <a:pt x="3133577" y="745905"/>
                  <a:pt x="3130374" y="753402"/>
                </a:cubicBezTo>
                <a:lnTo>
                  <a:pt x="3130374" y="790885"/>
                </a:lnTo>
                <a:cubicBezTo>
                  <a:pt x="3128772" y="798380"/>
                  <a:pt x="3125570" y="802128"/>
                  <a:pt x="3123968" y="805877"/>
                </a:cubicBezTo>
                <a:cubicBezTo>
                  <a:pt x="3125570" y="813372"/>
                  <a:pt x="3128772" y="817121"/>
                  <a:pt x="3130374" y="820870"/>
                </a:cubicBezTo>
                <a:cubicBezTo>
                  <a:pt x="3131974" y="835862"/>
                  <a:pt x="3128772" y="847109"/>
                  <a:pt x="3133577" y="858352"/>
                </a:cubicBezTo>
                <a:cubicBezTo>
                  <a:pt x="3135177" y="847109"/>
                  <a:pt x="3138380" y="835862"/>
                  <a:pt x="3139980" y="824619"/>
                </a:cubicBezTo>
                <a:cubicBezTo>
                  <a:pt x="3143183" y="839611"/>
                  <a:pt x="3146386" y="850854"/>
                  <a:pt x="3149589" y="865850"/>
                </a:cubicBezTo>
                <a:cubicBezTo>
                  <a:pt x="3147986" y="869596"/>
                  <a:pt x="3146386" y="873345"/>
                  <a:pt x="3144784" y="880842"/>
                </a:cubicBezTo>
                <a:cubicBezTo>
                  <a:pt x="3146386" y="884591"/>
                  <a:pt x="3149589" y="892086"/>
                  <a:pt x="3151189" y="895835"/>
                </a:cubicBezTo>
                <a:lnTo>
                  <a:pt x="3151189" y="925823"/>
                </a:lnTo>
                <a:cubicBezTo>
                  <a:pt x="3149589" y="929568"/>
                  <a:pt x="3147986" y="933317"/>
                  <a:pt x="3146386" y="933317"/>
                </a:cubicBezTo>
                <a:cubicBezTo>
                  <a:pt x="3119165" y="933317"/>
                  <a:pt x="3091943" y="933317"/>
                  <a:pt x="3067925" y="933317"/>
                </a:cubicBezTo>
                <a:cubicBezTo>
                  <a:pt x="3064724" y="940815"/>
                  <a:pt x="3063122" y="944564"/>
                  <a:pt x="3059919" y="948310"/>
                </a:cubicBezTo>
                <a:lnTo>
                  <a:pt x="3035901" y="948310"/>
                </a:lnTo>
                <a:cubicBezTo>
                  <a:pt x="3035901" y="948310"/>
                  <a:pt x="3037503" y="944564"/>
                  <a:pt x="3037503" y="944564"/>
                </a:cubicBezTo>
                <a:cubicBezTo>
                  <a:pt x="3037503" y="940815"/>
                  <a:pt x="3035901" y="933317"/>
                  <a:pt x="3034301" y="933317"/>
                </a:cubicBezTo>
                <a:cubicBezTo>
                  <a:pt x="3032700" y="929568"/>
                  <a:pt x="3029497" y="929568"/>
                  <a:pt x="3026295" y="933317"/>
                </a:cubicBezTo>
                <a:cubicBezTo>
                  <a:pt x="3026295" y="937066"/>
                  <a:pt x="3026295" y="940815"/>
                  <a:pt x="3026295" y="944564"/>
                </a:cubicBezTo>
                <a:cubicBezTo>
                  <a:pt x="3029497" y="944564"/>
                  <a:pt x="3032700" y="948310"/>
                  <a:pt x="3035901" y="948310"/>
                </a:cubicBezTo>
                <a:lnTo>
                  <a:pt x="3031098" y="948310"/>
                </a:lnTo>
                <a:cubicBezTo>
                  <a:pt x="3032700" y="967051"/>
                  <a:pt x="3039104" y="970800"/>
                  <a:pt x="3042307" y="985792"/>
                </a:cubicBezTo>
                <a:cubicBezTo>
                  <a:pt x="3040706" y="989541"/>
                  <a:pt x="3040706" y="993290"/>
                  <a:pt x="3039104" y="993290"/>
                </a:cubicBezTo>
                <a:cubicBezTo>
                  <a:pt x="3021491" y="993290"/>
                  <a:pt x="3003877" y="993290"/>
                  <a:pt x="2984663" y="993290"/>
                </a:cubicBezTo>
                <a:cubicBezTo>
                  <a:pt x="2983062" y="1004533"/>
                  <a:pt x="2979859" y="1015780"/>
                  <a:pt x="2976657" y="1027023"/>
                </a:cubicBezTo>
                <a:cubicBezTo>
                  <a:pt x="2967050" y="1015780"/>
                  <a:pt x="2959044" y="1008282"/>
                  <a:pt x="2951038" y="997039"/>
                </a:cubicBezTo>
                <a:cubicBezTo>
                  <a:pt x="2943032" y="1008282"/>
                  <a:pt x="2933424" y="1015780"/>
                  <a:pt x="2923817" y="1027023"/>
                </a:cubicBezTo>
                <a:cubicBezTo>
                  <a:pt x="2920615" y="1012031"/>
                  <a:pt x="2919013" y="1000788"/>
                  <a:pt x="2917412" y="993290"/>
                </a:cubicBezTo>
                <a:lnTo>
                  <a:pt x="2911007" y="993290"/>
                </a:lnTo>
                <a:lnTo>
                  <a:pt x="2909406" y="1012031"/>
                </a:lnTo>
                <a:lnTo>
                  <a:pt x="2901400" y="993290"/>
                </a:lnTo>
                <a:cubicBezTo>
                  <a:pt x="2894995" y="993290"/>
                  <a:pt x="2888591" y="985792"/>
                  <a:pt x="2883786" y="1000788"/>
                </a:cubicBezTo>
                <a:cubicBezTo>
                  <a:pt x="2888591" y="1004533"/>
                  <a:pt x="2891792" y="1004533"/>
                  <a:pt x="2894995" y="1008282"/>
                </a:cubicBezTo>
                <a:cubicBezTo>
                  <a:pt x="2898197" y="1012031"/>
                  <a:pt x="2901400" y="1023275"/>
                  <a:pt x="2906203" y="1019529"/>
                </a:cubicBezTo>
                <a:lnTo>
                  <a:pt x="2908948" y="1017387"/>
                </a:lnTo>
                <a:lnTo>
                  <a:pt x="2907804" y="1030772"/>
                </a:lnTo>
                <a:cubicBezTo>
                  <a:pt x="2906203" y="1038270"/>
                  <a:pt x="2903001" y="1045765"/>
                  <a:pt x="2899798" y="1053262"/>
                </a:cubicBezTo>
                <a:cubicBezTo>
                  <a:pt x="2894995" y="1053262"/>
                  <a:pt x="2890191" y="1057011"/>
                  <a:pt x="2883786" y="1057011"/>
                </a:cubicBezTo>
                <a:lnTo>
                  <a:pt x="2881334" y="1062752"/>
                </a:lnTo>
                <a:lnTo>
                  <a:pt x="2877182" y="1054197"/>
                </a:lnTo>
                <a:cubicBezTo>
                  <a:pt x="2874579" y="1055135"/>
                  <a:pt x="2871779" y="1057008"/>
                  <a:pt x="2870977" y="1049514"/>
                </a:cubicBezTo>
                <a:cubicBezTo>
                  <a:pt x="2869376" y="1042016"/>
                  <a:pt x="2867774" y="1030772"/>
                  <a:pt x="2867774" y="1023275"/>
                </a:cubicBezTo>
                <a:cubicBezTo>
                  <a:pt x="2861370" y="1027023"/>
                  <a:pt x="2856567" y="1019529"/>
                  <a:pt x="2850161" y="1030772"/>
                </a:cubicBezTo>
                <a:cubicBezTo>
                  <a:pt x="2850161" y="1042016"/>
                  <a:pt x="2850161" y="1053262"/>
                  <a:pt x="2851762" y="1064506"/>
                </a:cubicBezTo>
                <a:cubicBezTo>
                  <a:pt x="2851762" y="1068255"/>
                  <a:pt x="2853364" y="1068255"/>
                  <a:pt x="2853364" y="1068255"/>
                </a:cubicBezTo>
                <a:cubicBezTo>
                  <a:pt x="2862971" y="1068255"/>
                  <a:pt x="2870977" y="1068255"/>
                  <a:pt x="2880585" y="1068255"/>
                </a:cubicBezTo>
                <a:lnTo>
                  <a:pt x="2880585" y="1124479"/>
                </a:lnTo>
                <a:cubicBezTo>
                  <a:pt x="2878983" y="1131976"/>
                  <a:pt x="2875780" y="1135725"/>
                  <a:pt x="2874179" y="1139471"/>
                </a:cubicBezTo>
                <a:cubicBezTo>
                  <a:pt x="2877382" y="1146969"/>
                  <a:pt x="2880585" y="1154466"/>
                  <a:pt x="2883786" y="1161961"/>
                </a:cubicBezTo>
                <a:cubicBezTo>
                  <a:pt x="2885388" y="1158212"/>
                  <a:pt x="2888591" y="1150718"/>
                  <a:pt x="2890191" y="1146969"/>
                </a:cubicBezTo>
                <a:cubicBezTo>
                  <a:pt x="2894995" y="1146969"/>
                  <a:pt x="2901400" y="1146969"/>
                  <a:pt x="2906203" y="1146969"/>
                </a:cubicBezTo>
                <a:cubicBezTo>
                  <a:pt x="2907804" y="1154466"/>
                  <a:pt x="2909406" y="1161961"/>
                  <a:pt x="2912609" y="1161961"/>
                </a:cubicBezTo>
                <a:cubicBezTo>
                  <a:pt x="2917412" y="1161961"/>
                  <a:pt x="2923817" y="1165710"/>
                  <a:pt x="2927019" y="1154466"/>
                </a:cubicBezTo>
                <a:cubicBezTo>
                  <a:pt x="2920615" y="1139471"/>
                  <a:pt x="2914209" y="1146969"/>
                  <a:pt x="2906203" y="1146969"/>
                </a:cubicBezTo>
                <a:lnTo>
                  <a:pt x="2911377" y="1124766"/>
                </a:lnTo>
                <a:lnTo>
                  <a:pt x="2911007" y="1124479"/>
                </a:lnTo>
                <a:lnTo>
                  <a:pt x="2911967" y="1122233"/>
                </a:lnTo>
                <a:lnTo>
                  <a:pt x="2915810" y="1105737"/>
                </a:lnTo>
                <a:cubicBezTo>
                  <a:pt x="2917412" y="1105737"/>
                  <a:pt x="2922215" y="1101989"/>
                  <a:pt x="2925418" y="1098243"/>
                </a:cubicBezTo>
                <a:cubicBezTo>
                  <a:pt x="2925418" y="1086996"/>
                  <a:pt x="2927019" y="1075753"/>
                  <a:pt x="2927019" y="1060757"/>
                </a:cubicBezTo>
                <a:cubicBezTo>
                  <a:pt x="2931823" y="1049514"/>
                  <a:pt x="2938227" y="1057011"/>
                  <a:pt x="2943032" y="1053262"/>
                </a:cubicBezTo>
                <a:cubicBezTo>
                  <a:pt x="2946234" y="1057011"/>
                  <a:pt x="2947835" y="1064506"/>
                  <a:pt x="2951038" y="1068255"/>
                </a:cubicBezTo>
                <a:lnTo>
                  <a:pt x="2965448" y="1068255"/>
                </a:lnTo>
                <a:cubicBezTo>
                  <a:pt x="2967050" y="1075753"/>
                  <a:pt x="2967050" y="1079498"/>
                  <a:pt x="2968651" y="1090745"/>
                </a:cubicBezTo>
                <a:cubicBezTo>
                  <a:pt x="2960645" y="1105737"/>
                  <a:pt x="2952639" y="1120730"/>
                  <a:pt x="2947835" y="1131976"/>
                </a:cubicBezTo>
                <a:lnTo>
                  <a:pt x="2947835" y="1154466"/>
                </a:lnTo>
                <a:cubicBezTo>
                  <a:pt x="2952639" y="1165710"/>
                  <a:pt x="2959044" y="1161961"/>
                  <a:pt x="2963847" y="1161961"/>
                </a:cubicBezTo>
                <a:cubicBezTo>
                  <a:pt x="2968651" y="1161961"/>
                  <a:pt x="2973454" y="1161961"/>
                  <a:pt x="2976657" y="1161961"/>
                </a:cubicBezTo>
                <a:lnTo>
                  <a:pt x="2992669" y="1161961"/>
                </a:lnTo>
                <a:cubicBezTo>
                  <a:pt x="2994271" y="1139471"/>
                  <a:pt x="2987865" y="1150718"/>
                  <a:pt x="2981460" y="1131976"/>
                </a:cubicBezTo>
                <a:cubicBezTo>
                  <a:pt x="2983062" y="1139471"/>
                  <a:pt x="2981460" y="1128228"/>
                  <a:pt x="2979859" y="1120730"/>
                </a:cubicBezTo>
                <a:cubicBezTo>
                  <a:pt x="2979859" y="1116984"/>
                  <a:pt x="2976657" y="1116984"/>
                  <a:pt x="2975056" y="1113235"/>
                </a:cubicBezTo>
                <a:lnTo>
                  <a:pt x="2975056" y="1060757"/>
                </a:lnTo>
                <a:cubicBezTo>
                  <a:pt x="2973454" y="1057011"/>
                  <a:pt x="2970253" y="1049514"/>
                  <a:pt x="2967050" y="1042016"/>
                </a:cubicBezTo>
                <a:cubicBezTo>
                  <a:pt x="2971853" y="1038270"/>
                  <a:pt x="2975056" y="1038270"/>
                  <a:pt x="2979859" y="1038270"/>
                </a:cubicBezTo>
                <a:cubicBezTo>
                  <a:pt x="2981460" y="1049514"/>
                  <a:pt x="2981460" y="1057011"/>
                  <a:pt x="2981460" y="1064506"/>
                </a:cubicBezTo>
                <a:cubicBezTo>
                  <a:pt x="2986265" y="1075753"/>
                  <a:pt x="2992669" y="1086996"/>
                  <a:pt x="2997472" y="1101989"/>
                </a:cubicBezTo>
                <a:cubicBezTo>
                  <a:pt x="3000675" y="1101989"/>
                  <a:pt x="3003877" y="1105737"/>
                  <a:pt x="3008681" y="1105737"/>
                </a:cubicBezTo>
                <a:lnTo>
                  <a:pt x="3008681" y="1154466"/>
                </a:lnTo>
                <a:cubicBezTo>
                  <a:pt x="3013484" y="1165710"/>
                  <a:pt x="3016687" y="1173208"/>
                  <a:pt x="3018289" y="1180702"/>
                </a:cubicBezTo>
                <a:lnTo>
                  <a:pt x="3032700" y="1180702"/>
                </a:lnTo>
                <a:cubicBezTo>
                  <a:pt x="3040706" y="1165710"/>
                  <a:pt x="3032700" y="1143220"/>
                  <a:pt x="3037503" y="1124479"/>
                </a:cubicBezTo>
                <a:cubicBezTo>
                  <a:pt x="3039104" y="1124479"/>
                  <a:pt x="3040706" y="1120730"/>
                  <a:pt x="3043907" y="1120730"/>
                </a:cubicBezTo>
                <a:lnTo>
                  <a:pt x="3043907" y="1158212"/>
                </a:lnTo>
                <a:cubicBezTo>
                  <a:pt x="3045509" y="1161961"/>
                  <a:pt x="3048712" y="1169459"/>
                  <a:pt x="3050313" y="1176954"/>
                </a:cubicBezTo>
                <a:cubicBezTo>
                  <a:pt x="3045509" y="1188200"/>
                  <a:pt x="3040706" y="1195695"/>
                  <a:pt x="3034301" y="1206941"/>
                </a:cubicBezTo>
                <a:cubicBezTo>
                  <a:pt x="3035901" y="1214439"/>
                  <a:pt x="3039104" y="1221934"/>
                  <a:pt x="3040706" y="1233180"/>
                </a:cubicBezTo>
                <a:cubicBezTo>
                  <a:pt x="3042307" y="1240675"/>
                  <a:pt x="3043907" y="1251922"/>
                  <a:pt x="3045509" y="1259416"/>
                </a:cubicBezTo>
                <a:cubicBezTo>
                  <a:pt x="3051913" y="1263165"/>
                  <a:pt x="3053515" y="1263165"/>
                  <a:pt x="3056718" y="1248173"/>
                </a:cubicBezTo>
                <a:cubicBezTo>
                  <a:pt x="3058319" y="1248173"/>
                  <a:pt x="3061522" y="1244424"/>
                  <a:pt x="3061522" y="1244424"/>
                </a:cubicBezTo>
                <a:cubicBezTo>
                  <a:pt x="3063122" y="1236926"/>
                  <a:pt x="3059919" y="1233180"/>
                  <a:pt x="3056718" y="1233180"/>
                </a:cubicBezTo>
                <a:cubicBezTo>
                  <a:pt x="3056718" y="1218185"/>
                  <a:pt x="3064724" y="1214439"/>
                  <a:pt x="3066325" y="1199444"/>
                </a:cubicBezTo>
                <a:cubicBezTo>
                  <a:pt x="3071128" y="1210690"/>
                  <a:pt x="3075931" y="1221934"/>
                  <a:pt x="3080736" y="1233180"/>
                </a:cubicBezTo>
                <a:lnTo>
                  <a:pt x="3095146" y="1233180"/>
                </a:lnTo>
                <a:cubicBezTo>
                  <a:pt x="3095146" y="1240675"/>
                  <a:pt x="3096748" y="1251922"/>
                  <a:pt x="3096748" y="1259416"/>
                </a:cubicBezTo>
                <a:cubicBezTo>
                  <a:pt x="3077534" y="1266914"/>
                  <a:pt x="3063122" y="1281906"/>
                  <a:pt x="3051913" y="1311891"/>
                </a:cubicBezTo>
                <a:cubicBezTo>
                  <a:pt x="3043907" y="1304397"/>
                  <a:pt x="3039104" y="1296899"/>
                  <a:pt x="3034301" y="1293150"/>
                </a:cubicBezTo>
                <a:cubicBezTo>
                  <a:pt x="3023092" y="1311891"/>
                  <a:pt x="3035901" y="1341879"/>
                  <a:pt x="3026295" y="1356871"/>
                </a:cubicBezTo>
                <a:cubicBezTo>
                  <a:pt x="3023092" y="1349374"/>
                  <a:pt x="3019889" y="1341879"/>
                  <a:pt x="3016687" y="1334381"/>
                </a:cubicBezTo>
                <a:cubicBezTo>
                  <a:pt x="3019889" y="1323138"/>
                  <a:pt x="3026295" y="1319389"/>
                  <a:pt x="3021491" y="1296899"/>
                </a:cubicBezTo>
                <a:cubicBezTo>
                  <a:pt x="3013484" y="1289404"/>
                  <a:pt x="3003877" y="1296899"/>
                  <a:pt x="2992669" y="1293150"/>
                </a:cubicBezTo>
                <a:cubicBezTo>
                  <a:pt x="2989466" y="1300648"/>
                  <a:pt x="2986265" y="1308145"/>
                  <a:pt x="2983062" y="1311891"/>
                </a:cubicBezTo>
                <a:cubicBezTo>
                  <a:pt x="2981460" y="1341879"/>
                  <a:pt x="2992669" y="1345628"/>
                  <a:pt x="2994271" y="1364369"/>
                </a:cubicBezTo>
                <a:cubicBezTo>
                  <a:pt x="2992669" y="1368115"/>
                  <a:pt x="2989466" y="1375613"/>
                  <a:pt x="2987865" y="1383110"/>
                </a:cubicBezTo>
                <a:cubicBezTo>
                  <a:pt x="2975056" y="1401852"/>
                  <a:pt x="2965448" y="1360620"/>
                  <a:pt x="2949436" y="1375613"/>
                </a:cubicBezTo>
                <a:cubicBezTo>
                  <a:pt x="2949436" y="1375613"/>
                  <a:pt x="2946234" y="1379362"/>
                  <a:pt x="2941430" y="1386856"/>
                </a:cubicBezTo>
                <a:cubicBezTo>
                  <a:pt x="2938227" y="1379362"/>
                  <a:pt x="2935025" y="1375613"/>
                  <a:pt x="2930221" y="1368115"/>
                </a:cubicBezTo>
                <a:lnTo>
                  <a:pt x="2911007" y="1368115"/>
                </a:lnTo>
                <a:cubicBezTo>
                  <a:pt x="2907804" y="1375613"/>
                  <a:pt x="2904603" y="1379362"/>
                  <a:pt x="2903001" y="1383110"/>
                </a:cubicBezTo>
                <a:cubicBezTo>
                  <a:pt x="2893394" y="1383110"/>
                  <a:pt x="2891792" y="1356871"/>
                  <a:pt x="2882185" y="1371864"/>
                </a:cubicBezTo>
                <a:cubicBezTo>
                  <a:pt x="2882185" y="1375613"/>
                  <a:pt x="2880585" y="1383110"/>
                  <a:pt x="2880585" y="1390605"/>
                </a:cubicBezTo>
                <a:cubicBezTo>
                  <a:pt x="2883786" y="1398103"/>
                  <a:pt x="2886989" y="1405598"/>
                  <a:pt x="2891792" y="1413095"/>
                </a:cubicBezTo>
                <a:cubicBezTo>
                  <a:pt x="2901400" y="1424339"/>
                  <a:pt x="2907804" y="1401852"/>
                  <a:pt x="2917412" y="1398103"/>
                </a:cubicBezTo>
                <a:cubicBezTo>
                  <a:pt x="2920615" y="1405598"/>
                  <a:pt x="2922215" y="1409346"/>
                  <a:pt x="2925418" y="1413095"/>
                </a:cubicBezTo>
                <a:cubicBezTo>
                  <a:pt x="2927019" y="1409346"/>
                  <a:pt x="2930221" y="1401852"/>
                  <a:pt x="2931823" y="1398103"/>
                </a:cubicBezTo>
                <a:cubicBezTo>
                  <a:pt x="2941430" y="1394354"/>
                  <a:pt x="2946234" y="1428088"/>
                  <a:pt x="2960645" y="1409346"/>
                </a:cubicBezTo>
                <a:cubicBezTo>
                  <a:pt x="2959044" y="1409346"/>
                  <a:pt x="2962247" y="1405598"/>
                  <a:pt x="2965448" y="1401852"/>
                </a:cubicBezTo>
                <a:cubicBezTo>
                  <a:pt x="2968651" y="1405598"/>
                  <a:pt x="2971853" y="1409346"/>
                  <a:pt x="2976657" y="1416844"/>
                </a:cubicBezTo>
                <a:cubicBezTo>
                  <a:pt x="2979859" y="1413095"/>
                  <a:pt x="2983062" y="1405598"/>
                  <a:pt x="2987865" y="1398103"/>
                </a:cubicBezTo>
                <a:cubicBezTo>
                  <a:pt x="2989466" y="1405598"/>
                  <a:pt x="2992669" y="1413095"/>
                  <a:pt x="2995871" y="1420593"/>
                </a:cubicBezTo>
                <a:cubicBezTo>
                  <a:pt x="2992669" y="1424339"/>
                  <a:pt x="2989466" y="1428088"/>
                  <a:pt x="2984663" y="1431836"/>
                </a:cubicBezTo>
                <a:cubicBezTo>
                  <a:pt x="2986265" y="1443080"/>
                  <a:pt x="2991068" y="1439334"/>
                  <a:pt x="2994271" y="1443080"/>
                </a:cubicBezTo>
                <a:cubicBezTo>
                  <a:pt x="2997472" y="1446829"/>
                  <a:pt x="2999074" y="1450578"/>
                  <a:pt x="3000675" y="1454327"/>
                </a:cubicBezTo>
                <a:cubicBezTo>
                  <a:pt x="3002277" y="1450578"/>
                  <a:pt x="3003877" y="1446829"/>
                  <a:pt x="3007080" y="1439334"/>
                </a:cubicBezTo>
                <a:cubicBezTo>
                  <a:pt x="3008681" y="1443080"/>
                  <a:pt x="3011883" y="1446829"/>
                  <a:pt x="3015086" y="1454327"/>
                </a:cubicBezTo>
                <a:lnTo>
                  <a:pt x="3047110" y="1454327"/>
                </a:lnTo>
                <a:cubicBezTo>
                  <a:pt x="3042307" y="1458075"/>
                  <a:pt x="3018289" y="1473068"/>
                  <a:pt x="3016687" y="1473068"/>
                </a:cubicBezTo>
                <a:cubicBezTo>
                  <a:pt x="3021491" y="1480563"/>
                  <a:pt x="3026295" y="1484311"/>
                  <a:pt x="3031098" y="1488060"/>
                </a:cubicBezTo>
                <a:cubicBezTo>
                  <a:pt x="3026295" y="1506802"/>
                  <a:pt x="3016687" y="1488060"/>
                  <a:pt x="3010283" y="1506802"/>
                </a:cubicBezTo>
                <a:cubicBezTo>
                  <a:pt x="3021491" y="1514299"/>
                  <a:pt x="3032700" y="1510550"/>
                  <a:pt x="3043907" y="1510550"/>
                </a:cubicBezTo>
                <a:cubicBezTo>
                  <a:pt x="3053515" y="1510550"/>
                  <a:pt x="3063122" y="1506802"/>
                  <a:pt x="3075931" y="1518048"/>
                </a:cubicBezTo>
                <a:cubicBezTo>
                  <a:pt x="3061522" y="1529292"/>
                  <a:pt x="3051913" y="1521794"/>
                  <a:pt x="3042307" y="1525543"/>
                </a:cubicBezTo>
                <a:cubicBezTo>
                  <a:pt x="3037503" y="1533040"/>
                  <a:pt x="3034301" y="1540535"/>
                  <a:pt x="3029497" y="1548033"/>
                </a:cubicBezTo>
                <a:cubicBezTo>
                  <a:pt x="3042307" y="1566774"/>
                  <a:pt x="3053515" y="1548033"/>
                  <a:pt x="3064724" y="1563025"/>
                </a:cubicBezTo>
                <a:cubicBezTo>
                  <a:pt x="3063122" y="1570523"/>
                  <a:pt x="3061522" y="1574272"/>
                  <a:pt x="3058319" y="1581767"/>
                </a:cubicBezTo>
                <a:cubicBezTo>
                  <a:pt x="3063122" y="1585515"/>
                  <a:pt x="3067925" y="1593013"/>
                  <a:pt x="3071128" y="1596759"/>
                </a:cubicBezTo>
                <a:lnTo>
                  <a:pt x="3071128" y="1611754"/>
                </a:lnTo>
                <a:cubicBezTo>
                  <a:pt x="3066325" y="1619249"/>
                  <a:pt x="3059919" y="1622998"/>
                  <a:pt x="3051913" y="1634245"/>
                </a:cubicBezTo>
                <a:lnTo>
                  <a:pt x="3050313" y="1634245"/>
                </a:lnTo>
                <a:cubicBezTo>
                  <a:pt x="3047110" y="1637990"/>
                  <a:pt x="3045509" y="1645488"/>
                  <a:pt x="3042307" y="1649237"/>
                </a:cubicBezTo>
                <a:lnTo>
                  <a:pt x="2975056" y="1649237"/>
                </a:lnTo>
                <a:cubicBezTo>
                  <a:pt x="2971853" y="1652986"/>
                  <a:pt x="2970253" y="1660480"/>
                  <a:pt x="2967050" y="1664229"/>
                </a:cubicBezTo>
                <a:lnTo>
                  <a:pt x="2826142" y="1664229"/>
                </a:lnTo>
                <a:cubicBezTo>
                  <a:pt x="2824542" y="1667978"/>
                  <a:pt x="2822940" y="1671727"/>
                  <a:pt x="2819738" y="1679222"/>
                </a:cubicBezTo>
                <a:cubicBezTo>
                  <a:pt x="2800524" y="1682971"/>
                  <a:pt x="2779708" y="1679222"/>
                  <a:pt x="2757291" y="1679222"/>
                </a:cubicBezTo>
                <a:cubicBezTo>
                  <a:pt x="2755690" y="1682971"/>
                  <a:pt x="2754088" y="1686719"/>
                  <a:pt x="2750885" y="1694214"/>
                </a:cubicBezTo>
                <a:lnTo>
                  <a:pt x="2608378" y="1694214"/>
                </a:lnTo>
                <a:cubicBezTo>
                  <a:pt x="2605175" y="1701712"/>
                  <a:pt x="2603573" y="1705461"/>
                  <a:pt x="2601973" y="1709210"/>
                </a:cubicBezTo>
                <a:lnTo>
                  <a:pt x="2358588" y="1709210"/>
                </a:lnTo>
                <a:cubicBezTo>
                  <a:pt x="2355386" y="1716704"/>
                  <a:pt x="2353784" y="1720453"/>
                  <a:pt x="2352184" y="1724202"/>
                </a:cubicBezTo>
                <a:lnTo>
                  <a:pt x="1614024" y="1724202"/>
                </a:lnTo>
                <a:cubicBezTo>
                  <a:pt x="1610821" y="1731697"/>
                  <a:pt x="1609220" y="1735445"/>
                  <a:pt x="1607619" y="1739194"/>
                </a:cubicBezTo>
                <a:lnTo>
                  <a:pt x="1391455" y="1739194"/>
                </a:lnTo>
                <a:cubicBezTo>
                  <a:pt x="1389853" y="1735445"/>
                  <a:pt x="1386650" y="1731697"/>
                  <a:pt x="1385050" y="1724202"/>
                </a:cubicBezTo>
                <a:cubicBezTo>
                  <a:pt x="1381847" y="1727951"/>
                  <a:pt x="1378644" y="1735445"/>
                  <a:pt x="1375443" y="1742943"/>
                </a:cubicBezTo>
                <a:cubicBezTo>
                  <a:pt x="1370638" y="1735445"/>
                  <a:pt x="1367437" y="1731697"/>
                  <a:pt x="1364235" y="1724202"/>
                </a:cubicBezTo>
                <a:lnTo>
                  <a:pt x="712540" y="1724202"/>
                </a:lnTo>
                <a:cubicBezTo>
                  <a:pt x="710940" y="1720453"/>
                  <a:pt x="709338" y="1716704"/>
                  <a:pt x="706135" y="1709210"/>
                </a:cubicBezTo>
                <a:lnTo>
                  <a:pt x="597252" y="1709210"/>
                </a:lnTo>
                <a:cubicBezTo>
                  <a:pt x="594050" y="1701712"/>
                  <a:pt x="592449" y="1697963"/>
                  <a:pt x="590848" y="1694214"/>
                </a:cubicBezTo>
                <a:lnTo>
                  <a:pt x="550817" y="1694214"/>
                </a:lnTo>
                <a:cubicBezTo>
                  <a:pt x="547616" y="1686719"/>
                  <a:pt x="546014" y="1682971"/>
                  <a:pt x="544413" y="1679222"/>
                </a:cubicBezTo>
                <a:lnTo>
                  <a:pt x="496376" y="1679222"/>
                </a:lnTo>
                <a:cubicBezTo>
                  <a:pt x="491573" y="1664229"/>
                  <a:pt x="485167" y="1645488"/>
                  <a:pt x="478763" y="1630496"/>
                </a:cubicBezTo>
                <a:lnTo>
                  <a:pt x="448340" y="1630496"/>
                </a:lnTo>
                <a:cubicBezTo>
                  <a:pt x="440334" y="1611754"/>
                  <a:pt x="446739" y="1604257"/>
                  <a:pt x="451543" y="1593013"/>
                </a:cubicBezTo>
                <a:lnTo>
                  <a:pt x="451543" y="1563025"/>
                </a:lnTo>
                <a:cubicBezTo>
                  <a:pt x="459549" y="1548033"/>
                  <a:pt x="464352" y="1518048"/>
                  <a:pt x="477161" y="1521794"/>
                </a:cubicBezTo>
                <a:cubicBezTo>
                  <a:pt x="475561" y="1506802"/>
                  <a:pt x="470757" y="1495558"/>
                  <a:pt x="467555" y="1491809"/>
                </a:cubicBezTo>
                <a:cubicBezTo>
                  <a:pt x="461149" y="1488060"/>
                  <a:pt x="457948" y="1484311"/>
                  <a:pt x="457948" y="1469319"/>
                </a:cubicBezTo>
                <a:cubicBezTo>
                  <a:pt x="457948" y="1458075"/>
                  <a:pt x="451543" y="1450578"/>
                  <a:pt x="448340" y="1443080"/>
                </a:cubicBezTo>
                <a:cubicBezTo>
                  <a:pt x="435531" y="1439334"/>
                  <a:pt x="440334" y="1461821"/>
                  <a:pt x="433930" y="1473068"/>
                </a:cubicBezTo>
                <a:cubicBezTo>
                  <a:pt x="432328" y="1469319"/>
                  <a:pt x="429125" y="1465570"/>
                  <a:pt x="425923" y="1458075"/>
                </a:cubicBezTo>
                <a:lnTo>
                  <a:pt x="408310" y="1458075"/>
                </a:lnTo>
                <a:cubicBezTo>
                  <a:pt x="405107" y="1461821"/>
                  <a:pt x="403506" y="1476817"/>
                  <a:pt x="397101" y="1473068"/>
                </a:cubicBezTo>
                <a:cubicBezTo>
                  <a:pt x="397101" y="1469319"/>
                  <a:pt x="395499" y="1461821"/>
                  <a:pt x="395499" y="1461821"/>
                </a:cubicBezTo>
                <a:cubicBezTo>
                  <a:pt x="390696" y="1458075"/>
                  <a:pt x="390696" y="1465570"/>
                  <a:pt x="390696" y="1473068"/>
                </a:cubicBezTo>
                <a:cubicBezTo>
                  <a:pt x="385893" y="1473068"/>
                  <a:pt x="384292" y="1476817"/>
                  <a:pt x="384292" y="1484311"/>
                </a:cubicBezTo>
                <a:cubicBezTo>
                  <a:pt x="384292" y="1495558"/>
                  <a:pt x="384292" y="1503053"/>
                  <a:pt x="390696" y="1503053"/>
                </a:cubicBezTo>
                <a:cubicBezTo>
                  <a:pt x="390696" y="1506802"/>
                  <a:pt x="392298" y="1514299"/>
                  <a:pt x="392298" y="1514299"/>
                </a:cubicBezTo>
                <a:lnTo>
                  <a:pt x="392298" y="1491809"/>
                </a:lnTo>
                <a:lnTo>
                  <a:pt x="398702" y="1491809"/>
                </a:lnTo>
                <a:lnTo>
                  <a:pt x="398702" y="1510550"/>
                </a:lnTo>
                <a:lnTo>
                  <a:pt x="395039" y="1516982"/>
                </a:lnTo>
                <a:lnTo>
                  <a:pt x="405707" y="1527419"/>
                </a:lnTo>
                <a:cubicBezTo>
                  <a:pt x="410311" y="1533040"/>
                  <a:pt x="415515" y="1536789"/>
                  <a:pt x="422721" y="1529292"/>
                </a:cubicBezTo>
                <a:cubicBezTo>
                  <a:pt x="422721" y="1529292"/>
                  <a:pt x="427525" y="1518048"/>
                  <a:pt x="430727" y="1510550"/>
                </a:cubicBezTo>
                <a:cubicBezTo>
                  <a:pt x="427525" y="1503053"/>
                  <a:pt x="425923" y="1495558"/>
                  <a:pt x="422721" y="1488060"/>
                </a:cubicBezTo>
                <a:cubicBezTo>
                  <a:pt x="427525" y="1484311"/>
                  <a:pt x="430727" y="1484311"/>
                  <a:pt x="432328" y="1484311"/>
                </a:cubicBezTo>
                <a:cubicBezTo>
                  <a:pt x="440334" y="1499304"/>
                  <a:pt x="432328" y="1518048"/>
                  <a:pt x="435531" y="1536789"/>
                </a:cubicBezTo>
                <a:cubicBezTo>
                  <a:pt x="437131" y="1544284"/>
                  <a:pt x="440334" y="1551782"/>
                  <a:pt x="441936" y="1563025"/>
                </a:cubicBezTo>
                <a:lnTo>
                  <a:pt x="425923" y="1563025"/>
                </a:lnTo>
                <a:cubicBezTo>
                  <a:pt x="413113" y="1589264"/>
                  <a:pt x="432328" y="1596759"/>
                  <a:pt x="427525" y="1619249"/>
                </a:cubicBezTo>
                <a:cubicBezTo>
                  <a:pt x="419519" y="1630496"/>
                  <a:pt x="419519" y="1630496"/>
                  <a:pt x="411513" y="1615500"/>
                </a:cubicBezTo>
                <a:cubicBezTo>
                  <a:pt x="408310" y="1619249"/>
                  <a:pt x="405107" y="1622998"/>
                  <a:pt x="400304" y="1630496"/>
                </a:cubicBezTo>
                <a:cubicBezTo>
                  <a:pt x="397101" y="1626747"/>
                  <a:pt x="392298" y="1619249"/>
                  <a:pt x="385893" y="1611754"/>
                </a:cubicBezTo>
                <a:cubicBezTo>
                  <a:pt x="382690" y="1615500"/>
                  <a:pt x="379487" y="1622998"/>
                  <a:pt x="374684" y="1626747"/>
                </a:cubicBezTo>
                <a:cubicBezTo>
                  <a:pt x="373083" y="1622998"/>
                  <a:pt x="371481" y="1615500"/>
                  <a:pt x="371481" y="1611754"/>
                </a:cubicBezTo>
                <a:cubicBezTo>
                  <a:pt x="373083" y="1596759"/>
                  <a:pt x="377887" y="1585515"/>
                  <a:pt x="384292" y="1581767"/>
                </a:cubicBezTo>
                <a:cubicBezTo>
                  <a:pt x="385893" y="1593013"/>
                  <a:pt x="384292" y="1604257"/>
                  <a:pt x="390696" y="1593013"/>
                </a:cubicBezTo>
                <a:cubicBezTo>
                  <a:pt x="389095" y="1589264"/>
                  <a:pt x="387493" y="1585515"/>
                  <a:pt x="384292" y="1581767"/>
                </a:cubicBezTo>
                <a:cubicBezTo>
                  <a:pt x="387493" y="1559276"/>
                  <a:pt x="377887" y="1544284"/>
                  <a:pt x="374684" y="1521794"/>
                </a:cubicBezTo>
                <a:cubicBezTo>
                  <a:pt x="373083" y="1514299"/>
                  <a:pt x="371481" y="1503053"/>
                  <a:pt x="368280" y="1491809"/>
                </a:cubicBezTo>
                <a:cubicBezTo>
                  <a:pt x="366678" y="1491809"/>
                  <a:pt x="361875" y="1488060"/>
                  <a:pt x="358672" y="1484311"/>
                </a:cubicBezTo>
                <a:cubicBezTo>
                  <a:pt x="355469" y="1476817"/>
                  <a:pt x="352268" y="1473068"/>
                  <a:pt x="347463" y="1473068"/>
                </a:cubicBezTo>
                <a:cubicBezTo>
                  <a:pt x="341059" y="1458075"/>
                  <a:pt x="334654" y="1443080"/>
                  <a:pt x="328249" y="1428088"/>
                </a:cubicBezTo>
                <a:cubicBezTo>
                  <a:pt x="326648" y="1431836"/>
                  <a:pt x="323445" y="1435585"/>
                  <a:pt x="321844" y="1439334"/>
                </a:cubicBezTo>
                <a:cubicBezTo>
                  <a:pt x="313838" y="1443080"/>
                  <a:pt x="307433" y="1446829"/>
                  <a:pt x="301028" y="1428088"/>
                </a:cubicBezTo>
                <a:lnTo>
                  <a:pt x="280212" y="1428088"/>
                </a:lnTo>
                <a:cubicBezTo>
                  <a:pt x="278612" y="1431836"/>
                  <a:pt x="275409" y="1435585"/>
                  <a:pt x="272206" y="1443080"/>
                </a:cubicBezTo>
                <a:cubicBezTo>
                  <a:pt x="269004" y="1435585"/>
                  <a:pt x="267403" y="1428088"/>
                  <a:pt x="262600" y="1416844"/>
                </a:cubicBezTo>
                <a:lnTo>
                  <a:pt x="262600" y="1386856"/>
                </a:lnTo>
                <a:cubicBezTo>
                  <a:pt x="257795" y="1379362"/>
                  <a:pt x="252992" y="1371864"/>
                  <a:pt x="248188" y="1364369"/>
                </a:cubicBezTo>
                <a:lnTo>
                  <a:pt x="248188" y="1334381"/>
                </a:lnTo>
                <a:cubicBezTo>
                  <a:pt x="241783" y="1323138"/>
                  <a:pt x="233777" y="1308145"/>
                  <a:pt x="227372" y="1293150"/>
                </a:cubicBezTo>
                <a:cubicBezTo>
                  <a:pt x="228974" y="1281906"/>
                  <a:pt x="230574" y="1274409"/>
                  <a:pt x="230574" y="1266914"/>
                </a:cubicBezTo>
                <a:cubicBezTo>
                  <a:pt x="233777" y="1274409"/>
                  <a:pt x="235379" y="1278158"/>
                  <a:pt x="238580" y="1281906"/>
                </a:cubicBezTo>
                <a:cubicBezTo>
                  <a:pt x="240182" y="1278158"/>
                  <a:pt x="243385" y="1270663"/>
                  <a:pt x="244986" y="1266914"/>
                </a:cubicBezTo>
                <a:cubicBezTo>
                  <a:pt x="248188" y="1274409"/>
                  <a:pt x="251391" y="1281906"/>
                  <a:pt x="254594" y="1289404"/>
                </a:cubicBezTo>
                <a:lnTo>
                  <a:pt x="254594" y="1304397"/>
                </a:lnTo>
                <a:cubicBezTo>
                  <a:pt x="259397" y="1315640"/>
                  <a:pt x="265801" y="1330632"/>
                  <a:pt x="270606" y="1341879"/>
                </a:cubicBezTo>
                <a:cubicBezTo>
                  <a:pt x="273807" y="1338130"/>
                  <a:pt x="275409" y="1323138"/>
                  <a:pt x="280212" y="1326887"/>
                </a:cubicBezTo>
                <a:cubicBezTo>
                  <a:pt x="280212" y="1341879"/>
                  <a:pt x="286618" y="1345628"/>
                  <a:pt x="289819" y="1356871"/>
                </a:cubicBezTo>
                <a:cubicBezTo>
                  <a:pt x="291421" y="1360620"/>
                  <a:pt x="296224" y="1356871"/>
                  <a:pt x="297825" y="1356871"/>
                </a:cubicBezTo>
                <a:lnTo>
                  <a:pt x="295740" y="1320241"/>
                </a:lnTo>
                <a:lnTo>
                  <a:pt x="289819" y="1330632"/>
                </a:lnTo>
                <a:lnTo>
                  <a:pt x="289819" y="1300648"/>
                </a:lnTo>
                <a:lnTo>
                  <a:pt x="295584" y="1317519"/>
                </a:lnTo>
                <a:lnTo>
                  <a:pt x="294624" y="1300648"/>
                </a:lnTo>
                <a:cubicBezTo>
                  <a:pt x="299427" y="1289404"/>
                  <a:pt x="305831" y="1296899"/>
                  <a:pt x="310636" y="1296899"/>
                </a:cubicBezTo>
                <a:cubicBezTo>
                  <a:pt x="315439" y="1278158"/>
                  <a:pt x="317040" y="1251922"/>
                  <a:pt x="331451" y="1244424"/>
                </a:cubicBezTo>
                <a:cubicBezTo>
                  <a:pt x="323445" y="1236926"/>
                  <a:pt x="320243" y="1236926"/>
                  <a:pt x="315439" y="1233180"/>
                </a:cubicBezTo>
                <a:cubicBezTo>
                  <a:pt x="313838" y="1225683"/>
                  <a:pt x="312237" y="1214439"/>
                  <a:pt x="310636" y="1206941"/>
                </a:cubicBezTo>
                <a:cubicBezTo>
                  <a:pt x="309034" y="1210690"/>
                  <a:pt x="305831" y="1214439"/>
                  <a:pt x="305831" y="1214439"/>
                </a:cubicBezTo>
                <a:cubicBezTo>
                  <a:pt x="305831" y="1225683"/>
                  <a:pt x="305831" y="1233180"/>
                  <a:pt x="305831" y="1244424"/>
                </a:cubicBezTo>
                <a:cubicBezTo>
                  <a:pt x="301028" y="1259416"/>
                  <a:pt x="294624" y="1248173"/>
                  <a:pt x="289819" y="1251922"/>
                </a:cubicBezTo>
                <a:cubicBezTo>
                  <a:pt x="288218" y="1248173"/>
                  <a:pt x="285016" y="1240675"/>
                  <a:pt x="281813" y="1236926"/>
                </a:cubicBezTo>
                <a:lnTo>
                  <a:pt x="254594" y="1236926"/>
                </a:lnTo>
                <a:cubicBezTo>
                  <a:pt x="251391" y="1233180"/>
                  <a:pt x="249789" y="1225683"/>
                  <a:pt x="248188" y="1221934"/>
                </a:cubicBezTo>
                <a:cubicBezTo>
                  <a:pt x="244986" y="1225683"/>
                  <a:pt x="243385" y="1233180"/>
                  <a:pt x="241783" y="1236926"/>
                </a:cubicBezTo>
                <a:cubicBezTo>
                  <a:pt x="236980" y="1225683"/>
                  <a:pt x="233777" y="1210690"/>
                  <a:pt x="228974" y="1210690"/>
                </a:cubicBezTo>
                <a:cubicBezTo>
                  <a:pt x="222568" y="1206941"/>
                  <a:pt x="217765" y="1195695"/>
                  <a:pt x="211360" y="1191949"/>
                </a:cubicBezTo>
                <a:cubicBezTo>
                  <a:pt x="208157" y="1191949"/>
                  <a:pt x="204956" y="1191949"/>
                  <a:pt x="200151" y="1191949"/>
                </a:cubicBezTo>
                <a:cubicBezTo>
                  <a:pt x="198550" y="1195695"/>
                  <a:pt x="195348" y="1203193"/>
                  <a:pt x="192145" y="1206941"/>
                </a:cubicBezTo>
                <a:lnTo>
                  <a:pt x="185741" y="1206941"/>
                </a:lnTo>
                <a:cubicBezTo>
                  <a:pt x="184139" y="1206941"/>
                  <a:pt x="180936" y="1206941"/>
                  <a:pt x="179336" y="1206941"/>
                </a:cubicBezTo>
                <a:cubicBezTo>
                  <a:pt x="177735" y="1206941"/>
                  <a:pt x="177735" y="1210690"/>
                  <a:pt x="176133" y="1210690"/>
                </a:cubicBezTo>
                <a:cubicBezTo>
                  <a:pt x="169729" y="1218185"/>
                  <a:pt x="163324" y="1225683"/>
                  <a:pt x="156918" y="1236926"/>
                </a:cubicBezTo>
                <a:cubicBezTo>
                  <a:pt x="155318" y="1233180"/>
                  <a:pt x="153717" y="1229432"/>
                  <a:pt x="152115" y="1225683"/>
                </a:cubicBezTo>
                <a:lnTo>
                  <a:pt x="134502" y="1225683"/>
                </a:lnTo>
                <a:lnTo>
                  <a:pt x="116888" y="1203480"/>
                </a:lnTo>
                <a:lnTo>
                  <a:pt x="113686" y="1199444"/>
                </a:lnTo>
                <a:lnTo>
                  <a:pt x="116888" y="1191949"/>
                </a:lnTo>
                <a:lnTo>
                  <a:pt x="132900" y="1154466"/>
                </a:lnTo>
                <a:cubicBezTo>
                  <a:pt x="136103" y="1135725"/>
                  <a:pt x="139306" y="1124479"/>
                  <a:pt x="145711" y="1113235"/>
                </a:cubicBezTo>
                <a:cubicBezTo>
                  <a:pt x="153717" y="1109486"/>
                  <a:pt x="155318" y="1120730"/>
                  <a:pt x="155318" y="1135725"/>
                </a:cubicBezTo>
                <a:cubicBezTo>
                  <a:pt x="158520" y="1143220"/>
                  <a:pt x="161723" y="1150718"/>
                  <a:pt x="164924" y="1158212"/>
                </a:cubicBezTo>
                <a:lnTo>
                  <a:pt x="185741" y="1158212"/>
                </a:lnTo>
                <a:cubicBezTo>
                  <a:pt x="187342" y="1146969"/>
                  <a:pt x="188942" y="1139471"/>
                  <a:pt x="190544" y="1128228"/>
                </a:cubicBezTo>
                <a:cubicBezTo>
                  <a:pt x="193747" y="1135725"/>
                  <a:pt x="195348" y="1139471"/>
                  <a:pt x="198550" y="1143220"/>
                </a:cubicBezTo>
                <a:lnTo>
                  <a:pt x="219366" y="1143220"/>
                </a:lnTo>
                <a:cubicBezTo>
                  <a:pt x="222568" y="1135725"/>
                  <a:pt x="225771" y="1128228"/>
                  <a:pt x="228974" y="1120730"/>
                </a:cubicBezTo>
                <a:cubicBezTo>
                  <a:pt x="224170" y="1116984"/>
                  <a:pt x="220968" y="1109486"/>
                  <a:pt x="216164" y="1105737"/>
                </a:cubicBezTo>
                <a:cubicBezTo>
                  <a:pt x="217765" y="1094494"/>
                  <a:pt x="224170" y="1094494"/>
                  <a:pt x="222568" y="1079498"/>
                </a:cubicBezTo>
                <a:lnTo>
                  <a:pt x="224170" y="1079498"/>
                </a:lnTo>
                <a:lnTo>
                  <a:pt x="224170" y="1078747"/>
                </a:lnTo>
                <a:lnTo>
                  <a:pt x="236579" y="1072939"/>
                </a:lnTo>
                <a:cubicBezTo>
                  <a:pt x="240582" y="1068255"/>
                  <a:pt x="244185" y="1062630"/>
                  <a:pt x="248188" y="1060757"/>
                </a:cubicBezTo>
                <a:cubicBezTo>
                  <a:pt x="246588" y="1049514"/>
                  <a:pt x="243385" y="1034521"/>
                  <a:pt x="241783" y="1023275"/>
                </a:cubicBezTo>
                <a:cubicBezTo>
                  <a:pt x="241783" y="1019529"/>
                  <a:pt x="238580" y="1019529"/>
                  <a:pt x="236980" y="1019529"/>
                </a:cubicBezTo>
                <a:cubicBezTo>
                  <a:pt x="235379" y="1008282"/>
                  <a:pt x="236980" y="997039"/>
                  <a:pt x="230574" y="1008282"/>
                </a:cubicBezTo>
                <a:cubicBezTo>
                  <a:pt x="232176" y="1012031"/>
                  <a:pt x="233777" y="1015780"/>
                  <a:pt x="236980" y="1019529"/>
                </a:cubicBezTo>
                <a:cubicBezTo>
                  <a:pt x="236980" y="1023275"/>
                  <a:pt x="236980" y="1030772"/>
                  <a:pt x="236980" y="1042016"/>
                </a:cubicBezTo>
                <a:cubicBezTo>
                  <a:pt x="232176" y="1049514"/>
                  <a:pt x="227372" y="1060757"/>
                  <a:pt x="224170" y="1072004"/>
                </a:cubicBezTo>
                <a:lnTo>
                  <a:pt x="224170" y="1078747"/>
                </a:lnTo>
                <a:lnTo>
                  <a:pt x="222568" y="1079498"/>
                </a:lnTo>
                <a:lnTo>
                  <a:pt x="206556" y="1079498"/>
                </a:lnTo>
                <a:cubicBezTo>
                  <a:pt x="204956" y="1086996"/>
                  <a:pt x="203354" y="1098243"/>
                  <a:pt x="203354" y="1105737"/>
                </a:cubicBezTo>
                <a:lnTo>
                  <a:pt x="187342" y="1105737"/>
                </a:lnTo>
                <a:lnTo>
                  <a:pt x="184139" y="1105737"/>
                </a:lnTo>
                <a:cubicBezTo>
                  <a:pt x="185741" y="1101989"/>
                  <a:pt x="187342" y="1094494"/>
                  <a:pt x="190544" y="1090745"/>
                </a:cubicBezTo>
                <a:cubicBezTo>
                  <a:pt x="188942" y="1079498"/>
                  <a:pt x="182538" y="1075753"/>
                  <a:pt x="184139" y="1060757"/>
                </a:cubicBezTo>
                <a:cubicBezTo>
                  <a:pt x="185741" y="1057011"/>
                  <a:pt x="188942" y="1049514"/>
                  <a:pt x="190544" y="1045765"/>
                </a:cubicBezTo>
                <a:lnTo>
                  <a:pt x="190544" y="1019529"/>
                </a:lnTo>
                <a:lnTo>
                  <a:pt x="190544" y="1008282"/>
                </a:lnTo>
                <a:lnTo>
                  <a:pt x="195784" y="1005215"/>
                </a:lnTo>
                <a:lnTo>
                  <a:pt x="196950" y="997036"/>
                </a:lnTo>
                <a:lnTo>
                  <a:pt x="198230" y="1000036"/>
                </a:lnTo>
                <a:lnTo>
                  <a:pt x="203354" y="982046"/>
                </a:lnTo>
                <a:cubicBezTo>
                  <a:pt x="195348" y="963305"/>
                  <a:pt x="187342" y="948310"/>
                  <a:pt x="179336" y="925823"/>
                </a:cubicBezTo>
                <a:cubicBezTo>
                  <a:pt x="174532" y="944564"/>
                  <a:pt x="177735" y="967051"/>
                  <a:pt x="174532" y="982046"/>
                </a:cubicBezTo>
                <a:cubicBezTo>
                  <a:pt x="172930" y="989541"/>
                  <a:pt x="169729" y="997039"/>
                  <a:pt x="169729" y="1008282"/>
                </a:cubicBezTo>
                <a:cubicBezTo>
                  <a:pt x="169729" y="1015780"/>
                  <a:pt x="171330" y="1023275"/>
                  <a:pt x="176133" y="1019529"/>
                </a:cubicBezTo>
                <a:cubicBezTo>
                  <a:pt x="174532" y="1034521"/>
                  <a:pt x="177735" y="1049514"/>
                  <a:pt x="172930" y="1064506"/>
                </a:cubicBezTo>
                <a:cubicBezTo>
                  <a:pt x="171330" y="1060757"/>
                  <a:pt x="168127" y="1057011"/>
                  <a:pt x="164924" y="1049514"/>
                </a:cubicBezTo>
                <a:cubicBezTo>
                  <a:pt x="163324" y="1053262"/>
                  <a:pt x="160121" y="1057011"/>
                  <a:pt x="158520" y="1064506"/>
                </a:cubicBezTo>
                <a:lnTo>
                  <a:pt x="153916" y="1042957"/>
                </a:lnTo>
                <a:lnTo>
                  <a:pt x="155318" y="1057011"/>
                </a:lnTo>
                <a:lnTo>
                  <a:pt x="153360" y="1043265"/>
                </a:lnTo>
                <a:lnTo>
                  <a:pt x="153916" y="1042954"/>
                </a:lnTo>
                <a:lnTo>
                  <a:pt x="152115" y="1034521"/>
                </a:lnTo>
                <a:lnTo>
                  <a:pt x="153360" y="1043265"/>
                </a:lnTo>
                <a:lnTo>
                  <a:pt x="148912" y="1045765"/>
                </a:lnTo>
                <a:cubicBezTo>
                  <a:pt x="150514" y="1045765"/>
                  <a:pt x="152115" y="1049514"/>
                  <a:pt x="155318" y="1057011"/>
                </a:cubicBezTo>
                <a:cubicBezTo>
                  <a:pt x="153717" y="1068255"/>
                  <a:pt x="160121" y="1068255"/>
                  <a:pt x="161723" y="1079498"/>
                </a:cubicBezTo>
                <a:cubicBezTo>
                  <a:pt x="158520" y="1083247"/>
                  <a:pt x="155318" y="1083247"/>
                  <a:pt x="153717" y="1086996"/>
                </a:cubicBezTo>
                <a:cubicBezTo>
                  <a:pt x="145711" y="1075753"/>
                  <a:pt x="142508" y="1057011"/>
                  <a:pt x="139306" y="1038270"/>
                </a:cubicBezTo>
                <a:cubicBezTo>
                  <a:pt x="137705" y="1042016"/>
                  <a:pt x="134502" y="1049514"/>
                  <a:pt x="131300" y="1057011"/>
                </a:cubicBezTo>
                <a:cubicBezTo>
                  <a:pt x="129698" y="1038270"/>
                  <a:pt x="129698" y="1027023"/>
                  <a:pt x="128097" y="1008282"/>
                </a:cubicBezTo>
                <a:lnTo>
                  <a:pt x="105680" y="1008282"/>
                </a:lnTo>
                <a:cubicBezTo>
                  <a:pt x="102477" y="1015780"/>
                  <a:pt x="97674" y="1027023"/>
                  <a:pt x="92870" y="1038270"/>
                </a:cubicBezTo>
                <a:cubicBezTo>
                  <a:pt x="91270" y="1030772"/>
                  <a:pt x="91270" y="1027023"/>
                  <a:pt x="89668" y="1019529"/>
                </a:cubicBezTo>
                <a:cubicBezTo>
                  <a:pt x="86465" y="1008282"/>
                  <a:pt x="83264" y="1000788"/>
                  <a:pt x="80061" y="989541"/>
                </a:cubicBezTo>
                <a:cubicBezTo>
                  <a:pt x="76858" y="1000788"/>
                  <a:pt x="75258" y="1012031"/>
                  <a:pt x="73656" y="1023275"/>
                </a:cubicBezTo>
                <a:lnTo>
                  <a:pt x="65650" y="1023275"/>
                </a:lnTo>
                <a:cubicBezTo>
                  <a:pt x="64049" y="1015780"/>
                  <a:pt x="62447" y="1004533"/>
                  <a:pt x="60846" y="993290"/>
                </a:cubicBezTo>
                <a:cubicBezTo>
                  <a:pt x="56043" y="993290"/>
                  <a:pt x="51239" y="993290"/>
                  <a:pt x="48037" y="989541"/>
                </a:cubicBezTo>
                <a:cubicBezTo>
                  <a:pt x="38429" y="970800"/>
                  <a:pt x="30423" y="952058"/>
                  <a:pt x="22417" y="937066"/>
                </a:cubicBezTo>
                <a:cubicBezTo>
                  <a:pt x="22417" y="929568"/>
                  <a:pt x="22417" y="925823"/>
                  <a:pt x="22417" y="918325"/>
                </a:cubicBezTo>
                <a:cubicBezTo>
                  <a:pt x="32024" y="910827"/>
                  <a:pt x="41632" y="914576"/>
                  <a:pt x="51239" y="914576"/>
                </a:cubicBezTo>
                <a:cubicBezTo>
                  <a:pt x="52840" y="918325"/>
                  <a:pt x="56043" y="925823"/>
                  <a:pt x="59246" y="933317"/>
                </a:cubicBezTo>
                <a:cubicBezTo>
                  <a:pt x="60846" y="918325"/>
                  <a:pt x="60846" y="903332"/>
                  <a:pt x="62447" y="888340"/>
                </a:cubicBezTo>
                <a:cubicBezTo>
                  <a:pt x="67252" y="877093"/>
                  <a:pt x="73656" y="884591"/>
                  <a:pt x="78459" y="884591"/>
                </a:cubicBezTo>
                <a:cubicBezTo>
                  <a:pt x="81662" y="880842"/>
                  <a:pt x="83264" y="873345"/>
                  <a:pt x="84864" y="869596"/>
                </a:cubicBezTo>
                <a:cubicBezTo>
                  <a:pt x="88067" y="873345"/>
                  <a:pt x="89668" y="877093"/>
                  <a:pt x="92870" y="884591"/>
                </a:cubicBezTo>
                <a:cubicBezTo>
                  <a:pt x="94471" y="865850"/>
                  <a:pt x="94471" y="850854"/>
                  <a:pt x="96073" y="839611"/>
                </a:cubicBezTo>
                <a:cubicBezTo>
                  <a:pt x="107282" y="847109"/>
                  <a:pt x="110483" y="880842"/>
                  <a:pt x="121692" y="884591"/>
                </a:cubicBezTo>
                <a:cubicBezTo>
                  <a:pt x="124894" y="899584"/>
                  <a:pt x="124894" y="899584"/>
                  <a:pt x="132900" y="895835"/>
                </a:cubicBezTo>
                <a:cubicBezTo>
                  <a:pt x="132900" y="892086"/>
                  <a:pt x="134502" y="892086"/>
                  <a:pt x="134502" y="888340"/>
                </a:cubicBezTo>
                <a:cubicBezTo>
                  <a:pt x="134502" y="862101"/>
                  <a:pt x="134502" y="835862"/>
                  <a:pt x="134502" y="813372"/>
                </a:cubicBezTo>
                <a:cubicBezTo>
                  <a:pt x="131300" y="805877"/>
                  <a:pt x="129698" y="802128"/>
                  <a:pt x="128097" y="794631"/>
                </a:cubicBezTo>
                <a:cubicBezTo>
                  <a:pt x="128097" y="783387"/>
                  <a:pt x="128097" y="772144"/>
                  <a:pt x="134502" y="772144"/>
                </a:cubicBezTo>
                <a:cubicBezTo>
                  <a:pt x="140906" y="772144"/>
                  <a:pt x="148912" y="798380"/>
                  <a:pt x="156918" y="832113"/>
                </a:cubicBezTo>
                <a:cubicBezTo>
                  <a:pt x="160121" y="832113"/>
                  <a:pt x="163324" y="835862"/>
                  <a:pt x="166526" y="835862"/>
                </a:cubicBezTo>
                <a:cubicBezTo>
                  <a:pt x="168127" y="835862"/>
                  <a:pt x="168127" y="839611"/>
                  <a:pt x="168127" y="839611"/>
                </a:cubicBezTo>
                <a:lnTo>
                  <a:pt x="168127" y="854603"/>
                </a:lnTo>
                <a:cubicBezTo>
                  <a:pt x="171330" y="862101"/>
                  <a:pt x="174532" y="869596"/>
                  <a:pt x="177735" y="877093"/>
                </a:cubicBezTo>
                <a:cubicBezTo>
                  <a:pt x="185741" y="869596"/>
                  <a:pt x="187342" y="847109"/>
                  <a:pt x="192145" y="832113"/>
                </a:cubicBezTo>
                <a:cubicBezTo>
                  <a:pt x="196950" y="813372"/>
                  <a:pt x="206556" y="813372"/>
                  <a:pt x="212962" y="805877"/>
                </a:cubicBezTo>
                <a:cubicBezTo>
                  <a:pt x="214562" y="809626"/>
                  <a:pt x="216164" y="813372"/>
                  <a:pt x="217765" y="817121"/>
                </a:cubicBezTo>
                <a:cubicBezTo>
                  <a:pt x="224170" y="813372"/>
                  <a:pt x="222568" y="802128"/>
                  <a:pt x="220968" y="794631"/>
                </a:cubicBezTo>
                <a:cubicBezTo>
                  <a:pt x="217765" y="783387"/>
                  <a:pt x="212962" y="775889"/>
                  <a:pt x="216164" y="760897"/>
                </a:cubicBezTo>
                <a:cubicBezTo>
                  <a:pt x="222568" y="749653"/>
                  <a:pt x="230574" y="757148"/>
                  <a:pt x="238580" y="757148"/>
                </a:cubicBezTo>
                <a:cubicBezTo>
                  <a:pt x="241783" y="753402"/>
                  <a:pt x="243385" y="745905"/>
                  <a:pt x="244986" y="742156"/>
                </a:cubicBezTo>
                <a:cubicBezTo>
                  <a:pt x="251391" y="734661"/>
                  <a:pt x="254594" y="753402"/>
                  <a:pt x="259397" y="757148"/>
                </a:cubicBezTo>
                <a:cubicBezTo>
                  <a:pt x="262600" y="753402"/>
                  <a:pt x="264200" y="745905"/>
                  <a:pt x="267403" y="742156"/>
                </a:cubicBezTo>
                <a:cubicBezTo>
                  <a:pt x="270606" y="745905"/>
                  <a:pt x="273807" y="753402"/>
                  <a:pt x="278612" y="757148"/>
                </a:cubicBezTo>
                <a:cubicBezTo>
                  <a:pt x="280212" y="753402"/>
                  <a:pt x="283415" y="745905"/>
                  <a:pt x="286618" y="738407"/>
                </a:cubicBezTo>
                <a:cubicBezTo>
                  <a:pt x="286618" y="734661"/>
                  <a:pt x="285016" y="730912"/>
                  <a:pt x="285016" y="727163"/>
                </a:cubicBezTo>
                <a:cubicBezTo>
                  <a:pt x="275409" y="708422"/>
                  <a:pt x="262600" y="697179"/>
                  <a:pt x="249789" y="693430"/>
                </a:cubicBezTo>
                <a:cubicBezTo>
                  <a:pt x="244986" y="678434"/>
                  <a:pt x="248188" y="659693"/>
                  <a:pt x="246588" y="640952"/>
                </a:cubicBezTo>
                <a:cubicBezTo>
                  <a:pt x="241783" y="637206"/>
                  <a:pt x="236980" y="629708"/>
                  <a:pt x="233777" y="625959"/>
                </a:cubicBezTo>
                <a:lnTo>
                  <a:pt x="233777" y="610967"/>
                </a:lnTo>
                <a:cubicBezTo>
                  <a:pt x="243385" y="580982"/>
                  <a:pt x="260998" y="580982"/>
                  <a:pt x="272206" y="554743"/>
                </a:cubicBezTo>
                <a:lnTo>
                  <a:pt x="312237" y="554743"/>
                </a:lnTo>
                <a:cubicBezTo>
                  <a:pt x="313838" y="550994"/>
                  <a:pt x="315439" y="547245"/>
                  <a:pt x="318642" y="539751"/>
                </a:cubicBezTo>
                <a:lnTo>
                  <a:pt x="366678" y="539751"/>
                </a:lnTo>
                <a:cubicBezTo>
                  <a:pt x="369881" y="532253"/>
                  <a:pt x="371481" y="528504"/>
                  <a:pt x="373083" y="524758"/>
                </a:cubicBezTo>
                <a:cubicBezTo>
                  <a:pt x="382690" y="517261"/>
                  <a:pt x="395499" y="528504"/>
                  <a:pt x="405107" y="513512"/>
                </a:cubicBezTo>
                <a:cubicBezTo>
                  <a:pt x="393899" y="502268"/>
                  <a:pt x="384292" y="509763"/>
                  <a:pt x="374684" y="506017"/>
                </a:cubicBezTo>
                <a:cubicBezTo>
                  <a:pt x="365077" y="506017"/>
                  <a:pt x="353868" y="506017"/>
                  <a:pt x="344262" y="506017"/>
                </a:cubicBezTo>
                <a:lnTo>
                  <a:pt x="313838" y="506017"/>
                </a:lnTo>
                <a:lnTo>
                  <a:pt x="285016" y="506017"/>
                </a:lnTo>
                <a:cubicBezTo>
                  <a:pt x="281813" y="498519"/>
                  <a:pt x="280212" y="494771"/>
                  <a:pt x="278612" y="491022"/>
                </a:cubicBezTo>
                <a:lnTo>
                  <a:pt x="156918" y="491022"/>
                </a:lnTo>
                <a:cubicBezTo>
                  <a:pt x="153717" y="487276"/>
                  <a:pt x="152115" y="479778"/>
                  <a:pt x="148912" y="476029"/>
                </a:cubicBezTo>
                <a:lnTo>
                  <a:pt x="94471" y="476029"/>
                </a:lnTo>
                <a:cubicBezTo>
                  <a:pt x="92870" y="472280"/>
                  <a:pt x="91270" y="468532"/>
                  <a:pt x="88067" y="461037"/>
                </a:cubicBezTo>
                <a:lnTo>
                  <a:pt x="67252" y="461037"/>
                </a:lnTo>
                <a:cubicBezTo>
                  <a:pt x="64049" y="453539"/>
                  <a:pt x="62447" y="449790"/>
                  <a:pt x="60846" y="446044"/>
                </a:cubicBezTo>
                <a:cubicBezTo>
                  <a:pt x="56043" y="446044"/>
                  <a:pt x="51239" y="442296"/>
                  <a:pt x="44834" y="442296"/>
                </a:cubicBezTo>
                <a:cubicBezTo>
                  <a:pt x="44834" y="434798"/>
                  <a:pt x="43233" y="427303"/>
                  <a:pt x="41632" y="416057"/>
                </a:cubicBezTo>
                <a:cubicBezTo>
                  <a:pt x="38429" y="412308"/>
                  <a:pt x="33626" y="401064"/>
                  <a:pt x="28821" y="393567"/>
                </a:cubicBezTo>
                <a:cubicBezTo>
                  <a:pt x="30423" y="363582"/>
                  <a:pt x="41632" y="356084"/>
                  <a:pt x="46435" y="337343"/>
                </a:cubicBezTo>
                <a:lnTo>
                  <a:pt x="59246" y="337343"/>
                </a:lnTo>
                <a:cubicBezTo>
                  <a:pt x="62447" y="329848"/>
                  <a:pt x="64049" y="326099"/>
                  <a:pt x="65650" y="322350"/>
                </a:cubicBezTo>
                <a:lnTo>
                  <a:pt x="86465" y="322350"/>
                </a:lnTo>
                <a:cubicBezTo>
                  <a:pt x="89668" y="326099"/>
                  <a:pt x="91270" y="333597"/>
                  <a:pt x="94471" y="337343"/>
                </a:cubicBezTo>
                <a:cubicBezTo>
                  <a:pt x="96073" y="326099"/>
                  <a:pt x="96073" y="318602"/>
                  <a:pt x="96073" y="311107"/>
                </a:cubicBezTo>
                <a:cubicBezTo>
                  <a:pt x="102477" y="296114"/>
                  <a:pt x="110483" y="307358"/>
                  <a:pt x="118489" y="303609"/>
                </a:cubicBezTo>
                <a:cubicBezTo>
                  <a:pt x="120091" y="307358"/>
                  <a:pt x="123294" y="314856"/>
                  <a:pt x="126496" y="318602"/>
                </a:cubicBezTo>
                <a:cubicBezTo>
                  <a:pt x="129698" y="307358"/>
                  <a:pt x="132900" y="292366"/>
                  <a:pt x="136103" y="277373"/>
                </a:cubicBezTo>
                <a:cubicBezTo>
                  <a:pt x="129698" y="262378"/>
                  <a:pt x="123294" y="247385"/>
                  <a:pt x="116888" y="232393"/>
                </a:cubicBezTo>
                <a:cubicBezTo>
                  <a:pt x="124894" y="213652"/>
                  <a:pt x="131300" y="198659"/>
                  <a:pt x="139306" y="183664"/>
                </a:cubicBezTo>
                <a:cubicBezTo>
                  <a:pt x="145711" y="176169"/>
                  <a:pt x="152115" y="179918"/>
                  <a:pt x="160121" y="179918"/>
                </a:cubicBezTo>
                <a:cubicBezTo>
                  <a:pt x="161723" y="176169"/>
                  <a:pt x="164924" y="172420"/>
                  <a:pt x="168127" y="164923"/>
                </a:cubicBezTo>
                <a:lnTo>
                  <a:pt x="193747" y="164923"/>
                </a:lnTo>
                <a:cubicBezTo>
                  <a:pt x="196950" y="157428"/>
                  <a:pt x="198550" y="153679"/>
                  <a:pt x="200151" y="149930"/>
                </a:cubicBezTo>
                <a:lnTo>
                  <a:pt x="260998" y="149930"/>
                </a:lnTo>
                <a:cubicBezTo>
                  <a:pt x="264200" y="142432"/>
                  <a:pt x="265801" y="138687"/>
                  <a:pt x="267403" y="134938"/>
                </a:cubicBezTo>
                <a:lnTo>
                  <a:pt x="334654" y="134938"/>
                </a:lnTo>
                <a:cubicBezTo>
                  <a:pt x="337856" y="131189"/>
                  <a:pt x="339457" y="123691"/>
                  <a:pt x="342660" y="119945"/>
                </a:cubicBezTo>
                <a:lnTo>
                  <a:pt x="437131" y="119945"/>
                </a:lnTo>
                <a:cubicBezTo>
                  <a:pt x="440334" y="116197"/>
                  <a:pt x="441936" y="108699"/>
                  <a:pt x="445137" y="104950"/>
                </a:cubicBezTo>
                <a:cubicBezTo>
                  <a:pt x="448340" y="108699"/>
                  <a:pt x="449942" y="116197"/>
                  <a:pt x="453143" y="123691"/>
                </a:cubicBezTo>
                <a:cubicBezTo>
                  <a:pt x="456346" y="119945"/>
                  <a:pt x="459549" y="116197"/>
                  <a:pt x="465954" y="108699"/>
                </a:cubicBezTo>
                <a:cubicBezTo>
                  <a:pt x="467555" y="108699"/>
                  <a:pt x="469155" y="112448"/>
                  <a:pt x="472358" y="119945"/>
                </a:cubicBezTo>
                <a:cubicBezTo>
                  <a:pt x="473960" y="116197"/>
                  <a:pt x="477161" y="112448"/>
                  <a:pt x="478763" y="108699"/>
                </a:cubicBezTo>
                <a:cubicBezTo>
                  <a:pt x="480364" y="112448"/>
                  <a:pt x="483567" y="116197"/>
                  <a:pt x="485167" y="123691"/>
                </a:cubicBezTo>
                <a:cubicBezTo>
                  <a:pt x="486769" y="119945"/>
                  <a:pt x="488370" y="116197"/>
                  <a:pt x="489972" y="112448"/>
                </a:cubicBezTo>
                <a:cubicBezTo>
                  <a:pt x="491573" y="112448"/>
                  <a:pt x="491573" y="108699"/>
                  <a:pt x="493174" y="108699"/>
                </a:cubicBezTo>
                <a:cubicBezTo>
                  <a:pt x="538008" y="108699"/>
                  <a:pt x="582841" y="108699"/>
                  <a:pt x="627676" y="108699"/>
                </a:cubicBezTo>
                <a:cubicBezTo>
                  <a:pt x="629276" y="104950"/>
                  <a:pt x="630878" y="101204"/>
                  <a:pt x="632479" y="97455"/>
                </a:cubicBezTo>
                <a:cubicBezTo>
                  <a:pt x="634081" y="97455"/>
                  <a:pt x="634081" y="93706"/>
                  <a:pt x="635682" y="93706"/>
                </a:cubicBezTo>
                <a:cubicBezTo>
                  <a:pt x="698129" y="93706"/>
                  <a:pt x="762177" y="93706"/>
                  <a:pt x="824626" y="93706"/>
                </a:cubicBezTo>
                <a:cubicBezTo>
                  <a:pt x="826226" y="89958"/>
                  <a:pt x="827827" y="86209"/>
                  <a:pt x="831030" y="78714"/>
                </a:cubicBezTo>
                <a:lnTo>
                  <a:pt x="933507" y="78714"/>
                </a:lnTo>
                <a:lnTo>
                  <a:pt x="935910" y="67467"/>
                </a:lnTo>
                <a:lnTo>
                  <a:pt x="936710" y="67467"/>
                </a:lnTo>
                <a:lnTo>
                  <a:pt x="943496" y="63239"/>
                </a:lnTo>
                <a:lnTo>
                  <a:pt x="989550" y="59973"/>
                </a:lnTo>
                <a:cubicBezTo>
                  <a:pt x="989550" y="59973"/>
                  <a:pt x="991152" y="56224"/>
                  <a:pt x="991152" y="56224"/>
                </a:cubicBezTo>
                <a:cubicBezTo>
                  <a:pt x="978342" y="52475"/>
                  <a:pt x="969536" y="50599"/>
                  <a:pt x="961530" y="52005"/>
                </a:cubicBezTo>
                <a:lnTo>
                  <a:pt x="943496" y="63239"/>
                </a:lnTo>
                <a:lnTo>
                  <a:pt x="936710" y="63722"/>
                </a:lnTo>
                <a:lnTo>
                  <a:pt x="935910" y="67467"/>
                </a:lnTo>
                <a:lnTo>
                  <a:pt x="927103" y="67467"/>
                </a:lnTo>
                <a:cubicBezTo>
                  <a:pt x="923901" y="63722"/>
                  <a:pt x="922298" y="56224"/>
                  <a:pt x="920698" y="52475"/>
                </a:cubicBezTo>
                <a:cubicBezTo>
                  <a:pt x="912692" y="44980"/>
                  <a:pt x="911091" y="63722"/>
                  <a:pt x="904686" y="67467"/>
                </a:cubicBezTo>
                <a:cubicBezTo>
                  <a:pt x="901483" y="63722"/>
                  <a:pt x="898280" y="59973"/>
                  <a:pt x="891877" y="52475"/>
                </a:cubicBezTo>
                <a:lnTo>
                  <a:pt x="818220" y="52475"/>
                </a:lnTo>
                <a:cubicBezTo>
                  <a:pt x="816620" y="56224"/>
                  <a:pt x="815018" y="59973"/>
                  <a:pt x="811815" y="67467"/>
                </a:cubicBezTo>
                <a:lnTo>
                  <a:pt x="635682" y="67467"/>
                </a:lnTo>
                <a:cubicBezTo>
                  <a:pt x="632479" y="74965"/>
                  <a:pt x="630878" y="78714"/>
                  <a:pt x="629276" y="82463"/>
                </a:cubicBezTo>
                <a:cubicBezTo>
                  <a:pt x="621270" y="82463"/>
                  <a:pt x="613264" y="86209"/>
                  <a:pt x="605258" y="78714"/>
                </a:cubicBezTo>
                <a:cubicBezTo>
                  <a:pt x="605258" y="71216"/>
                  <a:pt x="605258" y="63722"/>
                  <a:pt x="605258" y="59973"/>
                </a:cubicBezTo>
                <a:cubicBezTo>
                  <a:pt x="606860" y="56224"/>
                  <a:pt x="606860" y="52475"/>
                  <a:pt x="608461" y="52475"/>
                </a:cubicBezTo>
                <a:cubicBezTo>
                  <a:pt x="645290" y="52475"/>
                  <a:pt x="680516" y="52475"/>
                  <a:pt x="715743" y="52475"/>
                </a:cubicBezTo>
                <a:cubicBezTo>
                  <a:pt x="718946" y="48726"/>
                  <a:pt x="720546" y="41231"/>
                  <a:pt x="723749" y="37483"/>
                </a:cubicBezTo>
                <a:cubicBezTo>
                  <a:pt x="725350" y="41231"/>
                  <a:pt x="728552" y="48726"/>
                  <a:pt x="730153" y="52475"/>
                </a:cubicBezTo>
                <a:cubicBezTo>
                  <a:pt x="731755" y="48726"/>
                  <a:pt x="733356" y="44980"/>
                  <a:pt x="736558" y="37483"/>
                </a:cubicBezTo>
                <a:cubicBezTo>
                  <a:pt x="738159" y="41231"/>
                  <a:pt x="741362" y="44980"/>
                  <a:pt x="744565" y="48726"/>
                </a:cubicBezTo>
                <a:lnTo>
                  <a:pt x="765380" y="48726"/>
                </a:lnTo>
                <a:cubicBezTo>
                  <a:pt x="768583" y="48726"/>
                  <a:pt x="770183" y="29985"/>
                  <a:pt x="778190" y="33734"/>
                </a:cubicBezTo>
                <a:cubicBezTo>
                  <a:pt x="779791" y="37483"/>
                  <a:pt x="782994" y="41231"/>
                  <a:pt x="784595" y="48726"/>
                </a:cubicBezTo>
                <a:cubicBezTo>
                  <a:pt x="786196" y="44980"/>
                  <a:pt x="789399" y="37483"/>
                  <a:pt x="791000" y="33734"/>
                </a:cubicBezTo>
                <a:lnTo>
                  <a:pt x="1027980" y="33734"/>
                </a:lnTo>
                <a:cubicBezTo>
                  <a:pt x="1031183" y="29985"/>
                  <a:pt x="1032783" y="22490"/>
                  <a:pt x="1034384" y="18741"/>
                </a:cubicBezTo>
                <a:cubicBezTo>
                  <a:pt x="1035986" y="22490"/>
                  <a:pt x="1037586" y="26239"/>
                  <a:pt x="1040789" y="33734"/>
                </a:cubicBezTo>
                <a:cubicBezTo>
                  <a:pt x="1042390" y="29985"/>
                  <a:pt x="1045592" y="26239"/>
                  <a:pt x="1048795" y="22490"/>
                </a:cubicBezTo>
                <a:lnTo>
                  <a:pt x="1076016" y="22490"/>
                </a:lnTo>
                <a:cubicBezTo>
                  <a:pt x="1077617" y="26239"/>
                  <a:pt x="1079219" y="29985"/>
                  <a:pt x="1082421" y="33734"/>
                </a:cubicBezTo>
                <a:cubicBezTo>
                  <a:pt x="1084022" y="29985"/>
                  <a:pt x="1087225" y="26239"/>
                  <a:pt x="1088825" y="18741"/>
                </a:cubicBezTo>
                <a:cubicBezTo>
                  <a:pt x="1090427" y="22490"/>
                  <a:pt x="1093630" y="26239"/>
                  <a:pt x="1095231" y="33734"/>
                </a:cubicBezTo>
                <a:cubicBezTo>
                  <a:pt x="1096831" y="29985"/>
                  <a:pt x="1098433" y="26239"/>
                  <a:pt x="1100034" y="22490"/>
                </a:cubicBezTo>
                <a:cubicBezTo>
                  <a:pt x="1101636" y="22490"/>
                  <a:pt x="1103237" y="18741"/>
                  <a:pt x="1106439" y="18741"/>
                </a:cubicBezTo>
                <a:cubicBezTo>
                  <a:pt x="1181696" y="18741"/>
                  <a:pt x="1256953" y="18741"/>
                  <a:pt x="1332211" y="18741"/>
                </a:cubicBezTo>
                <a:cubicBezTo>
                  <a:pt x="1335412" y="14993"/>
                  <a:pt x="1337014" y="7498"/>
                  <a:pt x="1338614" y="3749"/>
                </a:cubicBezTo>
                <a:cubicBezTo>
                  <a:pt x="1341817" y="7498"/>
                  <a:pt x="1343418" y="14993"/>
                  <a:pt x="1345020" y="18741"/>
                </a:cubicBezTo>
                <a:cubicBezTo>
                  <a:pt x="1353026" y="26239"/>
                  <a:pt x="1354626" y="7498"/>
                  <a:pt x="1362632" y="3749"/>
                </a:cubicBezTo>
                <a:cubicBezTo>
                  <a:pt x="1364235" y="7498"/>
                  <a:pt x="1369038" y="11244"/>
                  <a:pt x="1372241" y="18741"/>
                </a:cubicBezTo>
                <a:cubicBezTo>
                  <a:pt x="1373841" y="14993"/>
                  <a:pt x="1375443" y="11244"/>
                  <a:pt x="1378644" y="7498"/>
                </a:cubicBezTo>
                <a:lnTo>
                  <a:pt x="2103995" y="7498"/>
                </a:lnTo>
                <a:cubicBezTo>
                  <a:pt x="2105597" y="11244"/>
                  <a:pt x="2107197" y="14993"/>
                  <a:pt x="2110400" y="22490"/>
                </a:cubicBezTo>
                <a:cubicBezTo>
                  <a:pt x="2112002" y="18741"/>
                  <a:pt x="2115203" y="11244"/>
                  <a:pt x="2116805" y="7498"/>
                </a:cubicBezTo>
                <a:lnTo>
                  <a:pt x="2137621" y="7498"/>
                </a:lnTo>
                <a:cubicBezTo>
                  <a:pt x="2139221" y="11244"/>
                  <a:pt x="2142424" y="18741"/>
                  <a:pt x="2144026" y="22490"/>
                </a:cubicBezTo>
                <a:lnTo>
                  <a:pt x="2156835" y="22490"/>
                </a:lnTo>
                <a:cubicBezTo>
                  <a:pt x="2160038" y="18741"/>
                  <a:pt x="2161639" y="11244"/>
                  <a:pt x="2163239" y="7498"/>
                </a:cubicBezTo>
                <a:lnTo>
                  <a:pt x="2211276" y="7498"/>
                </a:lnTo>
                <a:cubicBezTo>
                  <a:pt x="2212879" y="11244"/>
                  <a:pt x="2214479" y="14993"/>
                  <a:pt x="2216080" y="18741"/>
                </a:cubicBezTo>
                <a:cubicBezTo>
                  <a:pt x="2219282" y="14993"/>
                  <a:pt x="2222485" y="11244"/>
                  <a:pt x="2227288" y="3749"/>
                </a:cubicBezTo>
                <a:cubicBezTo>
                  <a:pt x="2230491" y="7498"/>
                  <a:pt x="2233694" y="14993"/>
                  <a:pt x="2236897" y="18741"/>
                </a:cubicBezTo>
                <a:cubicBezTo>
                  <a:pt x="2238497" y="14993"/>
                  <a:pt x="2241700" y="11244"/>
                  <a:pt x="2243300" y="3749"/>
                </a:cubicBezTo>
                <a:lnTo>
                  <a:pt x="2256110" y="3749"/>
                </a:lnTo>
                <a:cubicBezTo>
                  <a:pt x="2257712" y="7498"/>
                  <a:pt x="2260915" y="14993"/>
                  <a:pt x="2262515" y="18741"/>
                </a:cubicBezTo>
                <a:cubicBezTo>
                  <a:pt x="2265718" y="14993"/>
                  <a:pt x="2267318" y="7498"/>
                  <a:pt x="2270521" y="0"/>
                </a:cubicBezTo>
                <a:close/>
              </a:path>
            </a:pathLst>
          </a:custGeom>
        </p:spPr>
      </p:pic>
      <p:pic>
        <p:nvPicPr>
          <p:cNvPr id="34" name="图片 33">
            <a:extLst>
              <a:ext uri="{FF2B5EF4-FFF2-40B4-BE49-F238E27FC236}">
                <a16:creationId xmlns:a16="http://schemas.microsoft.com/office/drawing/2014/main" id="{05977A68-6B1F-60E4-D908-23C9650114FA}"/>
              </a:ext>
            </a:extLst>
          </p:cNvPr>
          <p:cNvPicPr>
            <a:picLocks noChangeAspect="1"/>
          </p:cNvPicPr>
          <p:nvPr/>
        </p:nvPicPr>
        <p:blipFill>
          <a:blip r:embed="rId4" cstate="email">
            <a:extLst>
              <a:ext uri="{28A0092B-C50C-407E-A947-70E740481C1C}">
                <a14:useLocalDpi xmlns:a14="http://schemas.microsoft.com/office/drawing/2010/main"/>
              </a:ext>
            </a:extLst>
          </a:blip>
          <a:srcRect t="21662"/>
          <a:stretch>
            <a:fillRect/>
          </a:stretch>
        </p:blipFill>
        <p:spPr>
          <a:xfrm>
            <a:off x="547214" y="2013718"/>
            <a:ext cx="2966516" cy="1742943"/>
          </a:xfrm>
          <a:custGeom>
            <a:avLst/>
            <a:gdLst>
              <a:gd name="connsiteX0" fmla="*/ 187086 w 2966516"/>
              <a:gd name="connsiteY0" fmla="*/ 1608006 h 1742943"/>
              <a:gd name="connsiteX1" fmla="*/ 193491 w 2966516"/>
              <a:gd name="connsiteY1" fmla="*/ 1622998 h 1742943"/>
              <a:gd name="connsiteX2" fmla="*/ 187086 w 2966516"/>
              <a:gd name="connsiteY2" fmla="*/ 1608006 h 1742943"/>
              <a:gd name="connsiteX3" fmla="*/ 175877 w 2966516"/>
              <a:gd name="connsiteY3" fmla="*/ 1581767 h 1742943"/>
              <a:gd name="connsiteX4" fmla="*/ 187086 w 2966516"/>
              <a:gd name="connsiteY4" fmla="*/ 1611751 h 1742943"/>
              <a:gd name="connsiteX5" fmla="*/ 177479 w 2966516"/>
              <a:gd name="connsiteY5" fmla="*/ 1611751 h 1742943"/>
              <a:gd name="connsiteX6" fmla="*/ 175877 w 2966516"/>
              <a:gd name="connsiteY6" fmla="*/ 1581767 h 1742943"/>
              <a:gd name="connsiteX7" fmla="*/ 2853107 w 2966516"/>
              <a:gd name="connsiteY7" fmla="*/ 1409346 h 1742943"/>
              <a:gd name="connsiteX8" fmla="*/ 2854708 w 2966516"/>
              <a:gd name="connsiteY8" fmla="*/ 1420590 h 1742943"/>
              <a:gd name="connsiteX9" fmla="*/ 2853107 w 2966516"/>
              <a:gd name="connsiteY9" fmla="*/ 1424339 h 1742943"/>
              <a:gd name="connsiteX10" fmla="*/ 2851505 w 2966516"/>
              <a:gd name="connsiteY10" fmla="*/ 1413095 h 1742943"/>
              <a:gd name="connsiteX11" fmla="*/ 2853107 w 2966516"/>
              <a:gd name="connsiteY11" fmla="*/ 1409346 h 1742943"/>
              <a:gd name="connsiteX12" fmla="*/ 278355 w 2966516"/>
              <a:gd name="connsiteY12" fmla="*/ 1394354 h 1742943"/>
              <a:gd name="connsiteX13" fmla="*/ 276753 w 2966516"/>
              <a:gd name="connsiteY13" fmla="*/ 1405598 h 1742943"/>
              <a:gd name="connsiteX14" fmla="*/ 278355 w 2966516"/>
              <a:gd name="connsiteY14" fmla="*/ 1409346 h 1742943"/>
              <a:gd name="connsiteX15" fmla="*/ 279956 w 2966516"/>
              <a:gd name="connsiteY15" fmla="*/ 1398103 h 1742943"/>
              <a:gd name="connsiteX16" fmla="*/ 278355 w 2966516"/>
              <a:gd name="connsiteY16" fmla="*/ 1394354 h 1742943"/>
              <a:gd name="connsiteX17" fmla="*/ 233521 w 2966516"/>
              <a:gd name="connsiteY17" fmla="*/ 1379362 h 1742943"/>
              <a:gd name="connsiteX18" fmla="*/ 225515 w 2966516"/>
              <a:gd name="connsiteY18" fmla="*/ 1383110 h 1742943"/>
              <a:gd name="connsiteX19" fmla="*/ 231920 w 2966516"/>
              <a:gd name="connsiteY19" fmla="*/ 1413095 h 1742943"/>
              <a:gd name="connsiteX20" fmla="*/ 233521 w 2966516"/>
              <a:gd name="connsiteY20" fmla="*/ 1379362 h 1742943"/>
              <a:gd name="connsiteX21" fmla="*/ 163067 w 2966516"/>
              <a:gd name="connsiteY21" fmla="*/ 1315640 h 1742943"/>
              <a:gd name="connsiteX22" fmla="*/ 159865 w 2966516"/>
              <a:gd name="connsiteY22" fmla="*/ 1349374 h 1742943"/>
              <a:gd name="connsiteX23" fmla="*/ 156662 w 2966516"/>
              <a:gd name="connsiteY23" fmla="*/ 1379362 h 1742943"/>
              <a:gd name="connsiteX24" fmla="*/ 159865 w 2966516"/>
              <a:gd name="connsiteY24" fmla="*/ 1349374 h 1742943"/>
              <a:gd name="connsiteX25" fmla="*/ 171073 w 2966516"/>
              <a:gd name="connsiteY25" fmla="*/ 1379362 h 1742943"/>
              <a:gd name="connsiteX26" fmla="*/ 187085 w 2966516"/>
              <a:gd name="connsiteY26" fmla="*/ 1371864 h 1742943"/>
              <a:gd name="connsiteX27" fmla="*/ 188687 w 2966516"/>
              <a:gd name="connsiteY27" fmla="*/ 1356871 h 1742943"/>
              <a:gd name="connsiteX28" fmla="*/ 163067 w 2966516"/>
              <a:gd name="connsiteY28" fmla="*/ 1315640 h 1742943"/>
              <a:gd name="connsiteX29" fmla="*/ 185485 w 2966516"/>
              <a:gd name="connsiteY29" fmla="*/ 1304397 h 1742943"/>
              <a:gd name="connsiteX30" fmla="*/ 180681 w 2966516"/>
              <a:gd name="connsiteY30" fmla="*/ 1308145 h 1742943"/>
              <a:gd name="connsiteX31" fmla="*/ 182282 w 2966516"/>
              <a:gd name="connsiteY31" fmla="*/ 1311891 h 1742943"/>
              <a:gd name="connsiteX32" fmla="*/ 187085 w 2966516"/>
              <a:gd name="connsiteY32" fmla="*/ 1308145 h 1742943"/>
              <a:gd name="connsiteX33" fmla="*/ 185485 w 2966516"/>
              <a:gd name="connsiteY33" fmla="*/ 1304397 h 1742943"/>
              <a:gd name="connsiteX34" fmla="*/ 2784255 w 2966516"/>
              <a:gd name="connsiteY34" fmla="*/ 1285655 h 1742943"/>
              <a:gd name="connsiteX35" fmla="*/ 2782654 w 2966516"/>
              <a:gd name="connsiteY35" fmla="*/ 1296899 h 1742943"/>
              <a:gd name="connsiteX36" fmla="*/ 2784255 w 2966516"/>
              <a:gd name="connsiteY36" fmla="*/ 1300648 h 1742943"/>
              <a:gd name="connsiteX37" fmla="*/ 2787457 w 2966516"/>
              <a:gd name="connsiteY37" fmla="*/ 1289404 h 1742943"/>
              <a:gd name="connsiteX38" fmla="*/ 2784255 w 2966516"/>
              <a:gd name="connsiteY38" fmla="*/ 1285655 h 1742943"/>
              <a:gd name="connsiteX39" fmla="*/ 196693 w 2966516"/>
              <a:gd name="connsiteY39" fmla="*/ 1274409 h 1742943"/>
              <a:gd name="connsiteX40" fmla="*/ 195091 w 2966516"/>
              <a:gd name="connsiteY40" fmla="*/ 1278158 h 1742943"/>
              <a:gd name="connsiteX41" fmla="*/ 198294 w 2966516"/>
              <a:gd name="connsiteY41" fmla="*/ 1281906 h 1742943"/>
              <a:gd name="connsiteX42" fmla="*/ 201497 w 2966516"/>
              <a:gd name="connsiteY42" fmla="*/ 1278158 h 1742943"/>
              <a:gd name="connsiteX43" fmla="*/ 196693 w 2966516"/>
              <a:gd name="connsiteY43" fmla="*/ 1274409 h 1742943"/>
              <a:gd name="connsiteX44" fmla="*/ 271950 w 2966516"/>
              <a:gd name="connsiteY44" fmla="*/ 1270660 h 1742943"/>
              <a:gd name="connsiteX45" fmla="*/ 276753 w 2966516"/>
              <a:gd name="connsiteY45" fmla="*/ 1274409 h 1742943"/>
              <a:gd name="connsiteX46" fmla="*/ 275153 w 2966516"/>
              <a:gd name="connsiteY46" fmla="*/ 1278158 h 1742943"/>
              <a:gd name="connsiteX47" fmla="*/ 270349 w 2966516"/>
              <a:gd name="connsiteY47" fmla="*/ 1274409 h 1742943"/>
              <a:gd name="connsiteX48" fmla="*/ 271950 w 2966516"/>
              <a:gd name="connsiteY48" fmla="*/ 1270660 h 1742943"/>
              <a:gd name="connsiteX49" fmla="*/ 110226 w 2966516"/>
              <a:gd name="connsiteY49" fmla="*/ 1270660 h 1742943"/>
              <a:gd name="connsiteX50" fmla="*/ 113429 w 2966516"/>
              <a:gd name="connsiteY50" fmla="*/ 1300645 h 1742943"/>
              <a:gd name="connsiteX51" fmla="*/ 110226 w 2966516"/>
              <a:gd name="connsiteY51" fmla="*/ 1270660 h 1742943"/>
              <a:gd name="connsiteX52" fmla="*/ 313582 w 2966516"/>
              <a:gd name="connsiteY52" fmla="*/ 1255667 h 1742943"/>
              <a:gd name="connsiteX53" fmla="*/ 311980 w 2966516"/>
              <a:gd name="connsiteY53" fmla="*/ 1266914 h 1742943"/>
              <a:gd name="connsiteX54" fmla="*/ 313582 w 2966516"/>
              <a:gd name="connsiteY54" fmla="*/ 1270663 h 1742943"/>
              <a:gd name="connsiteX55" fmla="*/ 315183 w 2966516"/>
              <a:gd name="connsiteY55" fmla="*/ 1259416 h 1742943"/>
              <a:gd name="connsiteX56" fmla="*/ 313582 w 2966516"/>
              <a:gd name="connsiteY56" fmla="*/ 1255667 h 1742943"/>
              <a:gd name="connsiteX57" fmla="*/ 284759 w 2966516"/>
              <a:gd name="connsiteY57" fmla="*/ 1255667 h 1742943"/>
              <a:gd name="connsiteX58" fmla="*/ 262342 w 2966516"/>
              <a:gd name="connsiteY58" fmla="*/ 1259416 h 1742943"/>
              <a:gd name="connsiteX59" fmla="*/ 262342 w 2966516"/>
              <a:gd name="connsiteY59" fmla="*/ 1293150 h 1742943"/>
              <a:gd name="connsiteX60" fmla="*/ 271950 w 2966516"/>
              <a:gd name="connsiteY60" fmla="*/ 1315640 h 1742943"/>
              <a:gd name="connsiteX61" fmla="*/ 294367 w 2966516"/>
              <a:gd name="connsiteY61" fmla="*/ 1311891 h 1742943"/>
              <a:gd name="connsiteX62" fmla="*/ 287962 w 2966516"/>
              <a:gd name="connsiteY62" fmla="*/ 1289404 h 1742943"/>
              <a:gd name="connsiteX63" fmla="*/ 284759 w 2966516"/>
              <a:gd name="connsiteY63" fmla="*/ 1255667 h 1742943"/>
              <a:gd name="connsiteX64" fmla="*/ 207902 w 2966516"/>
              <a:gd name="connsiteY64" fmla="*/ 1255667 h 1742943"/>
              <a:gd name="connsiteX65" fmla="*/ 206300 w 2966516"/>
              <a:gd name="connsiteY65" fmla="*/ 1274409 h 1742943"/>
              <a:gd name="connsiteX66" fmla="*/ 219109 w 2966516"/>
              <a:gd name="connsiteY66" fmla="*/ 1304397 h 1742943"/>
              <a:gd name="connsiteX67" fmla="*/ 223914 w 2966516"/>
              <a:gd name="connsiteY67" fmla="*/ 1334381 h 1742943"/>
              <a:gd name="connsiteX68" fmla="*/ 239926 w 2966516"/>
              <a:gd name="connsiteY68" fmla="*/ 1334381 h 1742943"/>
              <a:gd name="connsiteX69" fmla="*/ 243129 w 2966516"/>
              <a:gd name="connsiteY69" fmla="*/ 1360620 h 1742943"/>
              <a:gd name="connsiteX70" fmla="*/ 255938 w 2966516"/>
              <a:gd name="connsiteY70" fmla="*/ 1341879 h 1742943"/>
              <a:gd name="connsiteX71" fmla="*/ 255938 w 2966516"/>
              <a:gd name="connsiteY71" fmla="*/ 1308145 h 1742943"/>
              <a:gd name="connsiteX72" fmla="*/ 239926 w 2966516"/>
              <a:gd name="connsiteY72" fmla="*/ 1255667 h 1742943"/>
              <a:gd name="connsiteX73" fmla="*/ 225515 w 2966516"/>
              <a:gd name="connsiteY73" fmla="*/ 1270663 h 1742943"/>
              <a:gd name="connsiteX74" fmla="*/ 207902 w 2966516"/>
              <a:gd name="connsiteY74" fmla="*/ 1255667 h 1742943"/>
              <a:gd name="connsiteX75" fmla="*/ 185485 w 2966516"/>
              <a:gd name="connsiteY75" fmla="*/ 1255667 h 1742943"/>
              <a:gd name="connsiteX76" fmla="*/ 172675 w 2966516"/>
              <a:gd name="connsiteY76" fmla="*/ 1259416 h 1742943"/>
              <a:gd name="connsiteX77" fmla="*/ 174276 w 2966516"/>
              <a:gd name="connsiteY77" fmla="*/ 1285655 h 1742943"/>
              <a:gd name="connsiteX78" fmla="*/ 188687 w 2966516"/>
              <a:gd name="connsiteY78" fmla="*/ 1285655 h 1742943"/>
              <a:gd name="connsiteX79" fmla="*/ 185485 w 2966516"/>
              <a:gd name="connsiteY79" fmla="*/ 1255667 h 1742943"/>
              <a:gd name="connsiteX80" fmla="*/ 2691384 w 2966516"/>
              <a:gd name="connsiteY80" fmla="*/ 1116984 h 1742943"/>
              <a:gd name="connsiteX81" fmla="*/ 2689783 w 2966516"/>
              <a:gd name="connsiteY81" fmla="*/ 1128228 h 1742943"/>
              <a:gd name="connsiteX82" fmla="*/ 2683378 w 2966516"/>
              <a:gd name="connsiteY82" fmla="*/ 1143220 h 1742943"/>
              <a:gd name="connsiteX83" fmla="*/ 2684980 w 2966516"/>
              <a:gd name="connsiteY83" fmla="*/ 1131976 h 1742943"/>
              <a:gd name="connsiteX84" fmla="*/ 2691384 w 2966516"/>
              <a:gd name="connsiteY84" fmla="*/ 1116984 h 1742943"/>
              <a:gd name="connsiteX85" fmla="*/ 2773046 w 2966516"/>
              <a:gd name="connsiteY85" fmla="*/ 1113235 h 1742943"/>
              <a:gd name="connsiteX86" fmla="*/ 2769844 w 2966516"/>
              <a:gd name="connsiteY86" fmla="*/ 1124479 h 1742943"/>
              <a:gd name="connsiteX87" fmla="*/ 2773046 w 2966516"/>
              <a:gd name="connsiteY87" fmla="*/ 1128228 h 1742943"/>
              <a:gd name="connsiteX88" fmla="*/ 2774648 w 2966516"/>
              <a:gd name="connsiteY88" fmla="*/ 1116984 h 1742943"/>
              <a:gd name="connsiteX89" fmla="*/ 2773046 w 2966516"/>
              <a:gd name="connsiteY89" fmla="*/ 1113235 h 1742943"/>
              <a:gd name="connsiteX90" fmla="*/ 158264 w 2966516"/>
              <a:gd name="connsiteY90" fmla="*/ 1101989 h 1742943"/>
              <a:gd name="connsiteX91" fmla="*/ 155061 w 2966516"/>
              <a:gd name="connsiteY91" fmla="*/ 1105737 h 1742943"/>
              <a:gd name="connsiteX92" fmla="*/ 158264 w 2966516"/>
              <a:gd name="connsiteY92" fmla="*/ 1116984 h 1742943"/>
              <a:gd name="connsiteX93" fmla="*/ 159865 w 2966516"/>
              <a:gd name="connsiteY93" fmla="*/ 1113235 h 1742943"/>
              <a:gd name="connsiteX94" fmla="*/ 158264 w 2966516"/>
              <a:gd name="connsiteY94" fmla="*/ 1101989 h 1742943"/>
              <a:gd name="connsiteX95" fmla="*/ 142252 w 2966516"/>
              <a:gd name="connsiteY95" fmla="*/ 1098243 h 1742943"/>
              <a:gd name="connsiteX96" fmla="*/ 139049 w 2966516"/>
              <a:gd name="connsiteY96" fmla="*/ 1131976 h 1742943"/>
              <a:gd name="connsiteX97" fmla="*/ 113429 w 2966516"/>
              <a:gd name="connsiteY97" fmla="*/ 1143220 h 1742943"/>
              <a:gd name="connsiteX98" fmla="*/ 123037 w 2966516"/>
              <a:gd name="connsiteY98" fmla="*/ 1146969 h 1742943"/>
              <a:gd name="connsiteX99" fmla="*/ 145453 w 2966516"/>
              <a:gd name="connsiteY99" fmla="*/ 1143220 h 1742943"/>
              <a:gd name="connsiteX100" fmla="*/ 142252 w 2966516"/>
              <a:gd name="connsiteY100" fmla="*/ 1098243 h 1742943"/>
              <a:gd name="connsiteX101" fmla="*/ 79804 w 2966516"/>
              <a:gd name="connsiteY101" fmla="*/ 1083247 h 1742943"/>
              <a:gd name="connsiteX102" fmla="*/ 71798 w 2966516"/>
              <a:gd name="connsiteY102" fmla="*/ 1120730 h 1742943"/>
              <a:gd name="connsiteX103" fmla="*/ 84608 w 2966516"/>
              <a:gd name="connsiteY103" fmla="*/ 1143220 h 1742943"/>
              <a:gd name="connsiteX104" fmla="*/ 84608 w 2966516"/>
              <a:gd name="connsiteY104" fmla="*/ 1090745 h 1742943"/>
              <a:gd name="connsiteX105" fmla="*/ 79804 w 2966516"/>
              <a:gd name="connsiteY105" fmla="*/ 1083247 h 1742943"/>
              <a:gd name="connsiteX106" fmla="*/ 2704944 w 2966516"/>
              <a:gd name="connsiteY106" fmla="*/ 1062752 h 1742943"/>
              <a:gd name="connsiteX107" fmla="*/ 2705795 w 2966516"/>
              <a:gd name="connsiteY107" fmla="*/ 1064506 h 1742943"/>
              <a:gd name="connsiteX108" fmla="*/ 2704195 w 2966516"/>
              <a:gd name="connsiteY108" fmla="*/ 1068255 h 1742943"/>
              <a:gd name="connsiteX109" fmla="*/ 2704195 w 2966516"/>
              <a:gd name="connsiteY109" fmla="*/ 1064506 h 1742943"/>
              <a:gd name="connsiteX110" fmla="*/ 2657759 w 2966516"/>
              <a:gd name="connsiteY110" fmla="*/ 1023275 h 1742943"/>
              <a:gd name="connsiteX111" fmla="*/ 2654556 w 2966516"/>
              <a:gd name="connsiteY111" fmla="*/ 1027023 h 1742943"/>
              <a:gd name="connsiteX112" fmla="*/ 2657759 w 2966516"/>
              <a:gd name="connsiteY112" fmla="*/ 1038270 h 1742943"/>
              <a:gd name="connsiteX113" fmla="*/ 2659360 w 2966516"/>
              <a:gd name="connsiteY113" fmla="*/ 1034521 h 1742943"/>
              <a:gd name="connsiteX114" fmla="*/ 2657759 w 2966516"/>
              <a:gd name="connsiteY114" fmla="*/ 1023275 h 1742943"/>
              <a:gd name="connsiteX115" fmla="*/ 2733016 w 2966516"/>
              <a:gd name="connsiteY115" fmla="*/ 1012031 h 1742943"/>
              <a:gd name="connsiteX116" fmla="*/ 2734617 w 2966516"/>
              <a:gd name="connsiteY116" fmla="*/ 1015780 h 1742943"/>
              <a:gd name="connsiteX117" fmla="*/ 2732558 w 2966516"/>
              <a:gd name="connsiteY117" fmla="*/ 1017387 h 1742943"/>
              <a:gd name="connsiteX118" fmla="*/ 2622531 w 2966516"/>
              <a:gd name="connsiteY118" fmla="*/ 1008282 h 1742943"/>
              <a:gd name="connsiteX119" fmla="*/ 2636943 w 2966516"/>
              <a:gd name="connsiteY119" fmla="*/ 1068255 h 1742943"/>
              <a:gd name="connsiteX120" fmla="*/ 2652955 w 2966516"/>
              <a:gd name="connsiteY120" fmla="*/ 1064506 h 1742943"/>
              <a:gd name="connsiteX121" fmla="*/ 2643348 w 2966516"/>
              <a:gd name="connsiteY121" fmla="*/ 1053262 h 1742943"/>
              <a:gd name="connsiteX122" fmla="*/ 2624134 w 2966516"/>
              <a:gd name="connsiteY122" fmla="*/ 1008282 h 1742943"/>
              <a:gd name="connsiteX123" fmla="*/ 2622531 w 2966516"/>
              <a:gd name="connsiteY123" fmla="*/ 1008282 h 1742943"/>
              <a:gd name="connsiteX124" fmla="*/ 20933 w 2966516"/>
              <a:gd name="connsiteY124" fmla="*/ 1008282 h 1742943"/>
              <a:gd name="connsiteX125" fmla="*/ 21960 w 2966516"/>
              <a:gd name="connsiteY125" fmla="*/ 1018591 h 1742943"/>
              <a:gd name="connsiteX126" fmla="*/ 26964 w 2966516"/>
              <a:gd name="connsiteY126" fmla="*/ 1015780 h 1742943"/>
              <a:gd name="connsiteX127" fmla="*/ 22694 w 2966516"/>
              <a:gd name="connsiteY127" fmla="*/ 1008282 h 1742943"/>
              <a:gd name="connsiteX128" fmla="*/ 2686180 w 2966516"/>
              <a:gd name="connsiteY128" fmla="*/ 979703 h 1742943"/>
              <a:gd name="connsiteX129" fmla="*/ 2680177 w 2966516"/>
              <a:gd name="connsiteY129" fmla="*/ 989541 h 1742943"/>
              <a:gd name="connsiteX130" fmla="*/ 2689783 w 2966516"/>
              <a:gd name="connsiteY130" fmla="*/ 993290 h 1742943"/>
              <a:gd name="connsiteX131" fmla="*/ 2699390 w 2966516"/>
              <a:gd name="connsiteY131" fmla="*/ 989541 h 1742943"/>
              <a:gd name="connsiteX132" fmla="*/ 2686180 w 2966516"/>
              <a:gd name="connsiteY132" fmla="*/ 979703 h 1742943"/>
              <a:gd name="connsiteX133" fmla="*/ 2668968 w 2966516"/>
              <a:gd name="connsiteY133" fmla="*/ 925823 h 1742943"/>
              <a:gd name="connsiteX134" fmla="*/ 2667366 w 2966516"/>
              <a:gd name="connsiteY134" fmla="*/ 929568 h 1742943"/>
              <a:gd name="connsiteX135" fmla="*/ 2668968 w 2966516"/>
              <a:gd name="connsiteY135" fmla="*/ 940815 h 1742943"/>
              <a:gd name="connsiteX136" fmla="*/ 2672170 w 2966516"/>
              <a:gd name="connsiteY136" fmla="*/ 937066 h 1742943"/>
              <a:gd name="connsiteX137" fmla="*/ 2668968 w 2966516"/>
              <a:gd name="connsiteY137" fmla="*/ 925823 h 1742943"/>
              <a:gd name="connsiteX138" fmla="*/ 49381 w 2966516"/>
              <a:gd name="connsiteY138" fmla="*/ 895835 h 1742943"/>
              <a:gd name="connsiteX139" fmla="*/ 46178 w 2966516"/>
              <a:gd name="connsiteY139" fmla="*/ 907081 h 1742943"/>
              <a:gd name="connsiteX140" fmla="*/ 49381 w 2966516"/>
              <a:gd name="connsiteY140" fmla="*/ 910827 h 1742943"/>
              <a:gd name="connsiteX141" fmla="*/ 50982 w 2966516"/>
              <a:gd name="connsiteY141" fmla="*/ 899584 h 1742943"/>
              <a:gd name="connsiteX142" fmla="*/ 49381 w 2966516"/>
              <a:gd name="connsiteY142" fmla="*/ 895835 h 1742943"/>
              <a:gd name="connsiteX143" fmla="*/ 75000 w 2966516"/>
              <a:gd name="connsiteY143" fmla="*/ 865850 h 1742943"/>
              <a:gd name="connsiteX144" fmla="*/ 73399 w 2966516"/>
              <a:gd name="connsiteY144" fmla="*/ 877093 h 1742943"/>
              <a:gd name="connsiteX145" fmla="*/ 75000 w 2966516"/>
              <a:gd name="connsiteY145" fmla="*/ 880842 h 1742943"/>
              <a:gd name="connsiteX146" fmla="*/ 76602 w 2966516"/>
              <a:gd name="connsiteY146" fmla="*/ 869596 h 1742943"/>
              <a:gd name="connsiteX147" fmla="*/ 75000 w 2966516"/>
              <a:gd name="connsiteY147" fmla="*/ 865850 h 1742943"/>
              <a:gd name="connsiteX148" fmla="*/ 1345 w 2966516"/>
              <a:gd name="connsiteY148" fmla="*/ 835862 h 1742943"/>
              <a:gd name="connsiteX149" fmla="*/ 2946 w 2966516"/>
              <a:gd name="connsiteY149" fmla="*/ 847106 h 1742943"/>
              <a:gd name="connsiteX150" fmla="*/ 1345 w 2966516"/>
              <a:gd name="connsiteY150" fmla="*/ 850854 h 1742943"/>
              <a:gd name="connsiteX151" fmla="*/ 0 w 2966516"/>
              <a:gd name="connsiteY151" fmla="*/ 841415 h 1742943"/>
              <a:gd name="connsiteX152" fmla="*/ 0 w 2966516"/>
              <a:gd name="connsiteY152" fmla="*/ 839009 h 1742943"/>
              <a:gd name="connsiteX153" fmla="*/ 169472 w 2966516"/>
              <a:gd name="connsiteY153" fmla="*/ 820870 h 1742943"/>
              <a:gd name="connsiteX154" fmla="*/ 167871 w 2966516"/>
              <a:gd name="connsiteY154" fmla="*/ 824619 h 1742943"/>
              <a:gd name="connsiteX155" fmla="*/ 172675 w 2966516"/>
              <a:gd name="connsiteY155" fmla="*/ 828367 h 1742943"/>
              <a:gd name="connsiteX156" fmla="*/ 174276 w 2966516"/>
              <a:gd name="connsiteY156" fmla="*/ 824619 h 1742943"/>
              <a:gd name="connsiteX157" fmla="*/ 169472 w 2966516"/>
              <a:gd name="connsiteY157" fmla="*/ 820870 h 1742943"/>
              <a:gd name="connsiteX158" fmla="*/ 265545 w 2966516"/>
              <a:gd name="connsiteY158" fmla="*/ 805877 h 1742943"/>
              <a:gd name="connsiteX159" fmla="*/ 263944 w 2966516"/>
              <a:gd name="connsiteY159" fmla="*/ 809626 h 1742943"/>
              <a:gd name="connsiteX160" fmla="*/ 265545 w 2966516"/>
              <a:gd name="connsiteY160" fmla="*/ 820870 h 1742943"/>
              <a:gd name="connsiteX161" fmla="*/ 267147 w 2966516"/>
              <a:gd name="connsiteY161" fmla="*/ 817121 h 1742943"/>
              <a:gd name="connsiteX162" fmla="*/ 265545 w 2966516"/>
              <a:gd name="connsiteY162" fmla="*/ 805877 h 1742943"/>
              <a:gd name="connsiteX163" fmla="*/ 100620 w 2966516"/>
              <a:gd name="connsiteY163" fmla="*/ 794631 h 1742943"/>
              <a:gd name="connsiteX164" fmla="*/ 105793 w 2966516"/>
              <a:gd name="connsiteY164" fmla="*/ 800686 h 1742943"/>
              <a:gd name="connsiteX165" fmla="*/ 107025 w 2966516"/>
              <a:gd name="connsiteY165" fmla="*/ 809626 h 1742943"/>
              <a:gd name="connsiteX166" fmla="*/ 107025 w 2966516"/>
              <a:gd name="connsiteY166" fmla="*/ 839611 h 1742943"/>
              <a:gd name="connsiteX167" fmla="*/ 126240 w 2966516"/>
              <a:gd name="connsiteY167" fmla="*/ 862101 h 1742943"/>
              <a:gd name="connsiteX168" fmla="*/ 126240 w 2966516"/>
              <a:gd name="connsiteY168" fmla="*/ 820870 h 1742943"/>
              <a:gd name="connsiteX169" fmla="*/ 116632 w 2966516"/>
              <a:gd name="connsiteY169" fmla="*/ 798380 h 1742943"/>
              <a:gd name="connsiteX170" fmla="*/ 107025 w 2966516"/>
              <a:gd name="connsiteY170" fmla="*/ 809626 h 1742943"/>
              <a:gd name="connsiteX171" fmla="*/ 107025 w 2966516"/>
              <a:gd name="connsiteY171" fmla="*/ 802128 h 1742943"/>
              <a:gd name="connsiteX172" fmla="*/ 105793 w 2966516"/>
              <a:gd name="connsiteY172" fmla="*/ 800686 h 1742943"/>
              <a:gd name="connsiteX173" fmla="*/ 105022 w 2966516"/>
              <a:gd name="connsiteY173" fmla="*/ 795101 h 1742943"/>
              <a:gd name="connsiteX174" fmla="*/ 100620 w 2966516"/>
              <a:gd name="connsiteY174" fmla="*/ 794631 h 1742943"/>
              <a:gd name="connsiteX175" fmla="*/ 62190 w 2966516"/>
              <a:gd name="connsiteY175" fmla="*/ 787136 h 1742943"/>
              <a:gd name="connsiteX176" fmla="*/ 60590 w 2966516"/>
              <a:gd name="connsiteY176" fmla="*/ 790885 h 1742943"/>
              <a:gd name="connsiteX177" fmla="*/ 62190 w 2966516"/>
              <a:gd name="connsiteY177" fmla="*/ 802128 h 1742943"/>
              <a:gd name="connsiteX178" fmla="*/ 65393 w 2966516"/>
              <a:gd name="connsiteY178" fmla="*/ 798380 h 1742943"/>
              <a:gd name="connsiteX179" fmla="*/ 62190 w 2966516"/>
              <a:gd name="connsiteY179" fmla="*/ 787136 h 1742943"/>
              <a:gd name="connsiteX180" fmla="*/ 148656 w 2966516"/>
              <a:gd name="connsiteY180" fmla="*/ 779638 h 1742943"/>
              <a:gd name="connsiteX181" fmla="*/ 153459 w 2966516"/>
              <a:gd name="connsiteY181" fmla="*/ 783387 h 1742943"/>
              <a:gd name="connsiteX182" fmla="*/ 159865 w 2966516"/>
              <a:gd name="connsiteY182" fmla="*/ 798380 h 1742943"/>
              <a:gd name="connsiteX183" fmla="*/ 155061 w 2966516"/>
              <a:gd name="connsiteY183" fmla="*/ 794631 h 1742943"/>
              <a:gd name="connsiteX184" fmla="*/ 148656 w 2966516"/>
              <a:gd name="connsiteY184" fmla="*/ 779638 h 1742943"/>
              <a:gd name="connsiteX185" fmla="*/ 2868919 w 2966516"/>
              <a:gd name="connsiteY185" fmla="*/ 729506 h 1742943"/>
              <a:gd name="connsiteX186" fmla="*/ 2864316 w 2966516"/>
              <a:gd name="connsiteY186" fmla="*/ 730912 h 1742943"/>
              <a:gd name="connsiteX187" fmla="*/ 2864316 w 2966516"/>
              <a:gd name="connsiteY187" fmla="*/ 742156 h 1742943"/>
              <a:gd name="connsiteX188" fmla="*/ 2873923 w 2966516"/>
              <a:gd name="connsiteY188" fmla="*/ 745905 h 1742943"/>
              <a:gd name="connsiteX189" fmla="*/ 2875523 w 2966516"/>
              <a:gd name="connsiteY189" fmla="*/ 742156 h 1742943"/>
              <a:gd name="connsiteX190" fmla="*/ 2872322 w 2966516"/>
              <a:gd name="connsiteY190" fmla="*/ 730912 h 1742943"/>
              <a:gd name="connsiteX191" fmla="*/ 2868919 w 2966516"/>
              <a:gd name="connsiteY191" fmla="*/ 729506 h 1742943"/>
              <a:gd name="connsiteX192" fmla="*/ 179079 w 2966516"/>
              <a:gd name="connsiteY192" fmla="*/ 697179 h 1742943"/>
              <a:gd name="connsiteX193" fmla="*/ 172675 w 2966516"/>
              <a:gd name="connsiteY193" fmla="*/ 712171 h 1742943"/>
              <a:gd name="connsiteX194" fmla="*/ 166270 w 2966516"/>
              <a:gd name="connsiteY194" fmla="*/ 700924 h 1742943"/>
              <a:gd name="connsiteX195" fmla="*/ 155061 w 2966516"/>
              <a:gd name="connsiteY195" fmla="*/ 715920 h 1742943"/>
              <a:gd name="connsiteX196" fmla="*/ 147055 w 2966516"/>
              <a:gd name="connsiteY196" fmla="*/ 700924 h 1742943"/>
              <a:gd name="connsiteX197" fmla="*/ 137447 w 2966516"/>
              <a:gd name="connsiteY197" fmla="*/ 712171 h 1742943"/>
              <a:gd name="connsiteX198" fmla="*/ 124638 w 2966516"/>
              <a:gd name="connsiteY198" fmla="*/ 715920 h 1742943"/>
              <a:gd name="connsiteX199" fmla="*/ 123037 w 2966516"/>
              <a:gd name="connsiteY199" fmla="*/ 719666 h 1742943"/>
              <a:gd name="connsiteX200" fmla="*/ 132644 w 2966516"/>
              <a:gd name="connsiteY200" fmla="*/ 742156 h 1742943"/>
              <a:gd name="connsiteX201" fmla="*/ 145453 w 2966516"/>
              <a:gd name="connsiteY201" fmla="*/ 742156 h 1742943"/>
              <a:gd name="connsiteX202" fmla="*/ 151859 w 2966516"/>
              <a:gd name="connsiteY202" fmla="*/ 757148 h 1742943"/>
              <a:gd name="connsiteX203" fmla="*/ 159865 w 2966516"/>
              <a:gd name="connsiteY203" fmla="*/ 742156 h 1742943"/>
              <a:gd name="connsiteX204" fmla="*/ 177478 w 2966516"/>
              <a:gd name="connsiteY204" fmla="*/ 760897 h 1742943"/>
              <a:gd name="connsiteX205" fmla="*/ 206300 w 2966516"/>
              <a:gd name="connsiteY205" fmla="*/ 738407 h 1742943"/>
              <a:gd name="connsiteX206" fmla="*/ 222312 w 2966516"/>
              <a:gd name="connsiteY206" fmla="*/ 719666 h 1742943"/>
              <a:gd name="connsiteX207" fmla="*/ 219109 w 2966516"/>
              <a:gd name="connsiteY207" fmla="*/ 697179 h 1742943"/>
              <a:gd name="connsiteX208" fmla="*/ 206300 w 2966516"/>
              <a:gd name="connsiteY208" fmla="*/ 715920 h 1742943"/>
              <a:gd name="connsiteX209" fmla="*/ 198294 w 2966516"/>
              <a:gd name="connsiteY209" fmla="*/ 697179 h 1742943"/>
              <a:gd name="connsiteX210" fmla="*/ 2928364 w 2966516"/>
              <a:gd name="connsiteY210" fmla="*/ 693430 h 1742943"/>
              <a:gd name="connsiteX211" fmla="*/ 2912352 w 2966516"/>
              <a:gd name="connsiteY211" fmla="*/ 700924 h 1742943"/>
              <a:gd name="connsiteX212" fmla="*/ 2918756 w 2966516"/>
              <a:gd name="connsiteY212" fmla="*/ 734661 h 1742943"/>
              <a:gd name="connsiteX213" fmla="*/ 2910750 w 2966516"/>
              <a:gd name="connsiteY213" fmla="*/ 749653 h 1742943"/>
              <a:gd name="connsiteX214" fmla="*/ 2909150 w 2966516"/>
              <a:gd name="connsiteY214" fmla="*/ 768395 h 1742943"/>
              <a:gd name="connsiteX215" fmla="*/ 2933168 w 2966516"/>
              <a:gd name="connsiteY215" fmla="*/ 734661 h 1742943"/>
              <a:gd name="connsiteX216" fmla="*/ 2928364 w 2966516"/>
              <a:gd name="connsiteY216" fmla="*/ 693430 h 1742943"/>
              <a:gd name="connsiteX217" fmla="*/ 417660 w 2966516"/>
              <a:gd name="connsiteY217" fmla="*/ 685932 h 1742943"/>
              <a:gd name="connsiteX218" fmla="*/ 412856 w 2966516"/>
              <a:gd name="connsiteY218" fmla="*/ 689681 h 1742943"/>
              <a:gd name="connsiteX219" fmla="*/ 414457 w 2966516"/>
              <a:gd name="connsiteY219" fmla="*/ 693430 h 1742943"/>
              <a:gd name="connsiteX220" fmla="*/ 419262 w 2966516"/>
              <a:gd name="connsiteY220" fmla="*/ 689681 h 1742943"/>
              <a:gd name="connsiteX221" fmla="*/ 417660 w 2966516"/>
              <a:gd name="connsiteY221" fmla="*/ 685932 h 1742943"/>
              <a:gd name="connsiteX222" fmla="*/ 345606 w 2966516"/>
              <a:gd name="connsiteY222" fmla="*/ 685932 h 1742943"/>
              <a:gd name="connsiteX223" fmla="*/ 337600 w 2966516"/>
              <a:gd name="connsiteY223" fmla="*/ 700924 h 1742943"/>
              <a:gd name="connsiteX224" fmla="*/ 236723 w 2966516"/>
              <a:gd name="connsiteY224" fmla="*/ 700924 h 1742943"/>
              <a:gd name="connsiteX225" fmla="*/ 225515 w 2966516"/>
              <a:gd name="connsiteY225" fmla="*/ 730912 h 1742943"/>
              <a:gd name="connsiteX226" fmla="*/ 231920 w 2966516"/>
              <a:gd name="connsiteY226" fmla="*/ 745905 h 1742943"/>
              <a:gd name="connsiteX227" fmla="*/ 249533 w 2966516"/>
              <a:gd name="connsiteY227" fmla="*/ 730912 h 1742943"/>
              <a:gd name="connsiteX228" fmla="*/ 265545 w 2966516"/>
              <a:gd name="connsiteY228" fmla="*/ 715920 h 1742943"/>
              <a:gd name="connsiteX229" fmla="*/ 270349 w 2966516"/>
              <a:gd name="connsiteY229" fmla="*/ 727163 h 1742943"/>
              <a:gd name="connsiteX230" fmla="*/ 347207 w 2966516"/>
              <a:gd name="connsiteY230" fmla="*/ 727163 h 1742943"/>
              <a:gd name="connsiteX231" fmla="*/ 356814 w 2966516"/>
              <a:gd name="connsiteY231" fmla="*/ 704673 h 1742943"/>
              <a:gd name="connsiteX232" fmla="*/ 353612 w 2966516"/>
              <a:gd name="connsiteY232" fmla="*/ 685932 h 1742943"/>
              <a:gd name="connsiteX233" fmla="*/ 2821082 w 2966516"/>
              <a:gd name="connsiteY233" fmla="*/ 667191 h 1742943"/>
              <a:gd name="connsiteX234" fmla="*/ 2817881 w 2966516"/>
              <a:gd name="connsiteY234" fmla="*/ 674688 h 1742943"/>
              <a:gd name="connsiteX235" fmla="*/ 2825887 w 2966516"/>
              <a:gd name="connsiteY235" fmla="*/ 697179 h 1742943"/>
              <a:gd name="connsiteX236" fmla="*/ 2840297 w 2966516"/>
              <a:gd name="connsiteY236" fmla="*/ 697179 h 1742943"/>
              <a:gd name="connsiteX237" fmla="*/ 2846702 w 2966516"/>
              <a:gd name="connsiteY237" fmla="*/ 682183 h 1742943"/>
              <a:gd name="connsiteX238" fmla="*/ 2856310 w 2966516"/>
              <a:gd name="connsiteY238" fmla="*/ 667191 h 1742943"/>
              <a:gd name="connsiteX239" fmla="*/ 2821082 w 2966516"/>
              <a:gd name="connsiteY239" fmla="*/ 667191 h 1742943"/>
              <a:gd name="connsiteX240" fmla="*/ 2873923 w 2966516"/>
              <a:gd name="connsiteY240" fmla="*/ 655947 h 1742943"/>
              <a:gd name="connsiteX241" fmla="*/ 2862714 w 2966516"/>
              <a:gd name="connsiteY241" fmla="*/ 685932 h 1742943"/>
              <a:gd name="connsiteX242" fmla="*/ 2889935 w 2966516"/>
              <a:gd name="connsiteY242" fmla="*/ 723415 h 1742943"/>
              <a:gd name="connsiteX243" fmla="*/ 2896340 w 2966516"/>
              <a:gd name="connsiteY243" fmla="*/ 715920 h 1742943"/>
              <a:gd name="connsiteX244" fmla="*/ 2877125 w 2966516"/>
              <a:gd name="connsiteY244" fmla="*/ 689681 h 1742943"/>
              <a:gd name="connsiteX245" fmla="*/ 2873923 w 2966516"/>
              <a:gd name="connsiteY245" fmla="*/ 655947 h 1742943"/>
              <a:gd name="connsiteX246" fmla="*/ 2784255 w 2966516"/>
              <a:gd name="connsiteY246" fmla="*/ 640952 h 1742943"/>
              <a:gd name="connsiteX247" fmla="*/ 2776249 w 2966516"/>
              <a:gd name="connsiteY247" fmla="*/ 655947 h 1742943"/>
              <a:gd name="connsiteX248" fmla="*/ 2771445 w 2966516"/>
              <a:gd name="connsiteY248" fmla="*/ 648449 h 1742943"/>
              <a:gd name="connsiteX249" fmla="*/ 2753831 w 2966516"/>
              <a:gd name="connsiteY249" fmla="*/ 655947 h 1742943"/>
              <a:gd name="connsiteX250" fmla="*/ 2757034 w 2966516"/>
              <a:gd name="connsiteY250" fmla="*/ 693430 h 1742943"/>
              <a:gd name="connsiteX251" fmla="*/ 2776249 w 2966516"/>
              <a:gd name="connsiteY251" fmla="*/ 693430 h 1742943"/>
              <a:gd name="connsiteX252" fmla="*/ 2782654 w 2966516"/>
              <a:gd name="connsiteY252" fmla="*/ 678434 h 1742943"/>
              <a:gd name="connsiteX253" fmla="*/ 2790660 w 2966516"/>
              <a:gd name="connsiteY253" fmla="*/ 693430 h 1742943"/>
              <a:gd name="connsiteX254" fmla="*/ 2803469 w 2966516"/>
              <a:gd name="connsiteY254" fmla="*/ 689681 h 1742943"/>
              <a:gd name="connsiteX255" fmla="*/ 2806672 w 2966516"/>
              <a:gd name="connsiteY255" fmla="*/ 682183 h 1742943"/>
              <a:gd name="connsiteX256" fmla="*/ 2784255 w 2966516"/>
              <a:gd name="connsiteY256" fmla="*/ 640952 h 1742943"/>
              <a:gd name="connsiteX257" fmla="*/ 564972 w 2966516"/>
              <a:gd name="connsiteY257" fmla="*/ 637206 h 1742943"/>
              <a:gd name="connsiteX258" fmla="*/ 560168 w 2966516"/>
              <a:gd name="connsiteY258" fmla="*/ 640952 h 1742943"/>
              <a:gd name="connsiteX259" fmla="*/ 561769 w 2966516"/>
              <a:gd name="connsiteY259" fmla="*/ 644701 h 1742943"/>
              <a:gd name="connsiteX260" fmla="*/ 566574 w 2966516"/>
              <a:gd name="connsiteY260" fmla="*/ 640952 h 1742943"/>
              <a:gd name="connsiteX261" fmla="*/ 564972 w 2966516"/>
              <a:gd name="connsiteY261" fmla="*/ 637206 h 1742943"/>
              <a:gd name="connsiteX262" fmla="*/ 691469 w 2966516"/>
              <a:gd name="connsiteY262" fmla="*/ 584728 h 1742943"/>
              <a:gd name="connsiteX263" fmla="*/ 689866 w 2966516"/>
              <a:gd name="connsiteY263" fmla="*/ 588477 h 1742943"/>
              <a:gd name="connsiteX264" fmla="*/ 691469 w 2966516"/>
              <a:gd name="connsiteY264" fmla="*/ 599723 h 1742943"/>
              <a:gd name="connsiteX265" fmla="*/ 694670 w 2966516"/>
              <a:gd name="connsiteY265" fmla="*/ 595975 h 1742943"/>
              <a:gd name="connsiteX266" fmla="*/ 691469 w 2966516"/>
              <a:gd name="connsiteY266" fmla="*/ 584728 h 1742943"/>
              <a:gd name="connsiteX267" fmla="*/ 44576 w 2966516"/>
              <a:gd name="connsiteY267" fmla="*/ 584728 h 1742943"/>
              <a:gd name="connsiteX268" fmla="*/ 44576 w 2966516"/>
              <a:gd name="connsiteY268" fmla="*/ 614713 h 1742943"/>
              <a:gd name="connsiteX269" fmla="*/ 33369 w 2966516"/>
              <a:gd name="connsiteY269" fmla="*/ 618462 h 1742943"/>
              <a:gd name="connsiteX270" fmla="*/ 31767 w 2966516"/>
              <a:gd name="connsiteY270" fmla="*/ 588477 h 1742943"/>
              <a:gd name="connsiteX271" fmla="*/ 44576 w 2966516"/>
              <a:gd name="connsiteY271" fmla="*/ 584728 h 1742943"/>
              <a:gd name="connsiteX272" fmla="*/ 2891537 w 2966516"/>
              <a:gd name="connsiteY272" fmla="*/ 506014 h 1742943"/>
              <a:gd name="connsiteX273" fmla="*/ 2899543 w 2966516"/>
              <a:gd name="connsiteY273" fmla="*/ 524755 h 1742943"/>
              <a:gd name="connsiteX274" fmla="*/ 2902744 w 2966516"/>
              <a:gd name="connsiteY274" fmla="*/ 535999 h 1742943"/>
              <a:gd name="connsiteX275" fmla="*/ 2897941 w 2966516"/>
              <a:gd name="connsiteY275" fmla="*/ 539748 h 1742943"/>
              <a:gd name="connsiteX276" fmla="*/ 2889935 w 2966516"/>
              <a:gd name="connsiteY276" fmla="*/ 539748 h 1742943"/>
              <a:gd name="connsiteX277" fmla="*/ 2891537 w 2966516"/>
              <a:gd name="connsiteY277" fmla="*/ 506014 h 1742943"/>
              <a:gd name="connsiteX278" fmla="*/ 2732215 w 2966516"/>
              <a:gd name="connsiteY278" fmla="*/ 497582 h 1742943"/>
              <a:gd name="connsiteX279" fmla="*/ 2728213 w 2966516"/>
              <a:gd name="connsiteY279" fmla="*/ 509763 h 1742943"/>
              <a:gd name="connsiteX280" fmla="*/ 2721807 w 2966516"/>
              <a:gd name="connsiteY280" fmla="*/ 517261 h 1742943"/>
              <a:gd name="connsiteX281" fmla="*/ 2723408 w 2966516"/>
              <a:gd name="connsiteY281" fmla="*/ 521010 h 1742943"/>
              <a:gd name="connsiteX282" fmla="*/ 2728213 w 2966516"/>
              <a:gd name="connsiteY282" fmla="*/ 509763 h 1742943"/>
              <a:gd name="connsiteX283" fmla="*/ 2741022 w 2966516"/>
              <a:gd name="connsiteY283" fmla="*/ 502268 h 1742943"/>
              <a:gd name="connsiteX284" fmla="*/ 2732215 w 2966516"/>
              <a:gd name="connsiteY284" fmla="*/ 497582 h 1742943"/>
              <a:gd name="connsiteX285" fmla="*/ 2752231 w 2966516"/>
              <a:gd name="connsiteY285" fmla="*/ 494771 h 1742943"/>
              <a:gd name="connsiteX286" fmla="*/ 2750629 w 2966516"/>
              <a:gd name="connsiteY286" fmla="*/ 498519 h 1742943"/>
              <a:gd name="connsiteX287" fmla="*/ 2752231 w 2966516"/>
              <a:gd name="connsiteY287" fmla="*/ 509763 h 1742943"/>
              <a:gd name="connsiteX288" fmla="*/ 2753831 w 2966516"/>
              <a:gd name="connsiteY288" fmla="*/ 506017 h 1742943"/>
              <a:gd name="connsiteX289" fmla="*/ 2752231 w 2966516"/>
              <a:gd name="connsiteY289" fmla="*/ 494771 h 1742943"/>
              <a:gd name="connsiteX290" fmla="*/ 2924161 w 2966516"/>
              <a:gd name="connsiteY290" fmla="*/ 494771 h 1742943"/>
              <a:gd name="connsiteX291" fmla="*/ 2929965 w 2966516"/>
              <a:gd name="connsiteY291" fmla="*/ 498519 h 1742943"/>
              <a:gd name="connsiteX292" fmla="*/ 2917156 w 2966516"/>
              <a:gd name="connsiteY292" fmla="*/ 502268 h 1742943"/>
              <a:gd name="connsiteX293" fmla="*/ 2924161 w 2966516"/>
              <a:gd name="connsiteY293" fmla="*/ 494771 h 1742943"/>
              <a:gd name="connsiteX294" fmla="*/ 2808873 w 2966516"/>
              <a:gd name="connsiteY294" fmla="*/ 463379 h 1742943"/>
              <a:gd name="connsiteX295" fmla="*/ 2801869 w 2966516"/>
              <a:gd name="connsiteY295" fmla="*/ 472280 h 1742943"/>
              <a:gd name="connsiteX296" fmla="*/ 2805070 w 2966516"/>
              <a:gd name="connsiteY296" fmla="*/ 498519 h 1742943"/>
              <a:gd name="connsiteX297" fmla="*/ 2814678 w 2966516"/>
              <a:gd name="connsiteY297" fmla="*/ 468532 h 1742943"/>
              <a:gd name="connsiteX298" fmla="*/ 2808873 w 2966516"/>
              <a:gd name="connsiteY298" fmla="*/ 463379 h 1742943"/>
              <a:gd name="connsiteX299" fmla="*/ 2827688 w 2966516"/>
              <a:gd name="connsiteY299" fmla="*/ 433392 h 1742943"/>
              <a:gd name="connsiteX300" fmla="*/ 2824285 w 2966516"/>
              <a:gd name="connsiteY300" fmla="*/ 434798 h 1742943"/>
              <a:gd name="connsiteX301" fmla="*/ 2824285 w 2966516"/>
              <a:gd name="connsiteY301" fmla="*/ 446044 h 1742943"/>
              <a:gd name="connsiteX302" fmla="*/ 2833893 w 2966516"/>
              <a:gd name="connsiteY302" fmla="*/ 449790 h 1742943"/>
              <a:gd name="connsiteX303" fmla="*/ 2835493 w 2966516"/>
              <a:gd name="connsiteY303" fmla="*/ 446044 h 1742943"/>
              <a:gd name="connsiteX304" fmla="*/ 2832291 w 2966516"/>
              <a:gd name="connsiteY304" fmla="*/ 434798 h 1742943"/>
              <a:gd name="connsiteX305" fmla="*/ 2827688 w 2966516"/>
              <a:gd name="connsiteY305" fmla="*/ 433392 h 1742943"/>
              <a:gd name="connsiteX306" fmla="*/ 2948779 w 2966516"/>
              <a:gd name="connsiteY306" fmla="*/ 419042 h 1742943"/>
              <a:gd name="connsiteX307" fmla="*/ 2950381 w 2966516"/>
              <a:gd name="connsiteY307" fmla="*/ 421208 h 1742943"/>
              <a:gd name="connsiteX308" fmla="*/ 2952383 w 2966516"/>
              <a:gd name="connsiteY308" fmla="*/ 438544 h 1742943"/>
              <a:gd name="connsiteX309" fmla="*/ 2945978 w 2966516"/>
              <a:gd name="connsiteY309" fmla="*/ 423551 h 1742943"/>
              <a:gd name="connsiteX310" fmla="*/ 2948779 w 2966516"/>
              <a:gd name="connsiteY310" fmla="*/ 419042 h 1742943"/>
              <a:gd name="connsiteX311" fmla="*/ 2966516 w 2966516"/>
              <a:gd name="connsiteY311" fmla="*/ 416447 h 1742943"/>
              <a:gd name="connsiteX312" fmla="*/ 2966516 w 2966516"/>
              <a:gd name="connsiteY312" fmla="*/ 434930 h 1742943"/>
              <a:gd name="connsiteX313" fmla="*/ 2955584 w 2966516"/>
              <a:gd name="connsiteY313" fmla="*/ 453539 h 1742943"/>
              <a:gd name="connsiteX314" fmla="*/ 2965193 w 2966516"/>
              <a:gd name="connsiteY314" fmla="*/ 491022 h 1742943"/>
              <a:gd name="connsiteX315" fmla="*/ 2965193 w 2966516"/>
              <a:gd name="connsiteY315" fmla="*/ 517261 h 1742943"/>
              <a:gd name="connsiteX316" fmla="*/ 2949180 w 2966516"/>
              <a:gd name="connsiteY316" fmla="*/ 554743 h 1742943"/>
              <a:gd name="connsiteX317" fmla="*/ 2939572 w 2966516"/>
              <a:gd name="connsiteY317" fmla="*/ 517261 h 1742943"/>
              <a:gd name="connsiteX318" fmla="*/ 2952382 w 2966516"/>
              <a:gd name="connsiteY318" fmla="*/ 502268 h 1742943"/>
              <a:gd name="connsiteX319" fmla="*/ 2944376 w 2966516"/>
              <a:gd name="connsiteY319" fmla="*/ 468532 h 1742943"/>
              <a:gd name="connsiteX320" fmla="*/ 2956185 w 2966516"/>
              <a:gd name="connsiteY320" fmla="*/ 431050 h 1742943"/>
              <a:gd name="connsiteX321" fmla="*/ 2753831 w 2966516"/>
              <a:gd name="connsiteY321" fmla="*/ 393567 h 1742943"/>
              <a:gd name="connsiteX322" fmla="*/ 2749028 w 2966516"/>
              <a:gd name="connsiteY322" fmla="*/ 397315 h 1742943"/>
              <a:gd name="connsiteX323" fmla="*/ 2750629 w 2966516"/>
              <a:gd name="connsiteY323" fmla="*/ 401064 h 1742943"/>
              <a:gd name="connsiteX324" fmla="*/ 2755433 w 2966516"/>
              <a:gd name="connsiteY324" fmla="*/ 397315 h 1742943"/>
              <a:gd name="connsiteX325" fmla="*/ 2753831 w 2966516"/>
              <a:gd name="connsiteY325" fmla="*/ 393567 h 1742943"/>
              <a:gd name="connsiteX326" fmla="*/ 2771445 w 2966516"/>
              <a:gd name="connsiteY326" fmla="*/ 389821 h 1742943"/>
              <a:gd name="connsiteX327" fmla="*/ 2761837 w 2966516"/>
              <a:gd name="connsiteY327" fmla="*/ 408562 h 1742943"/>
              <a:gd name="connsiteX328" fmla="*/ 2773046 w 2966516"/>
              <a:gd name="connsiteY328" fmla="*/ 431049 h 1742943"/>
              <a:gd name="connsiteX329" fmla="*/ 2781052 w 2966516"/>
              <a:gd name="connsiteY329" fmla="*/ 412308 h 1742943"/>
              <a:gd name="connsiteX330" fmla="*/ 2771445 w 2966516"/>
              <a:gd name="connsiteY330" fmla="*/ 389821 h 1742943"/>
              <a:gd name="connsiteX331" fmla="*/ 1402407 w 2966516"/>
              <a:gd name="connsiteY331" fmla="*/ 386072 h 1742943"/>
              <a:gd name="connsiteX332" fmla="*/ 1400805 w 2966516"/>
              <a:gd name="connsiteY332" fmla="*/ 389821 h 1742943"/>
              <a:gd name="connsiteX333" fmla="*/ 1402407 w 2966516"/>
              <a:gd name="connsiteY333" fmla="*/ 401064 h 1742943"/>
              <a:gd name="connsiteX334" fmla="*/ 1405610 w 2966516"/>
              <a:gd name="connsiteY334" fmla="*/ 397315 h 1742943"/>
              <a:gd name="connsiteX335" fmla="*/ 1402407 w 2966516"/>
              <a:gd name="connsiteY335" fmla="*/ 386072 h 1742943"/>
              <a:gd name="connsiteX336" fmla="*/ 2683378 w 2966516"/>
              <a:gd name="connsiteY336" fmla="*/ 374825 h 1742943"/>
              <a:gd name="connsiteX337" fmla="*/ 2681777 w 2966516"/>
              <a:gd name="connsiteY337" fmla="*/ 378574 h 1742943"/>
              <a:gd name="connsiteX338" fmla="*/ 2684980 w 2966516"/>
              <a:gd name="connsiteY338" fmla="*/ 382323 h 1742943"/>
              <a:gd name="connsiteX339" fmla="*/ 2688183 w 2966516"/>
              <a:gd name="connsiteY339" fmla="*/ 378574 h 1742943"/>
              <a:gd name="connsiteX340" fmla="*/ 2683378 w 2966516"/>
              <a:gd name="connsiteY340" fmla="*/ 374825 h 1742943"/>
              <a:gd name="connsiteX341" fmla="*/ 2707396 w 2966516"/>
              <a:gd name="connsiteY341" fmla="*/ 356084 h 1742943"/>
              <a:gd name="connsiteX342" fmla="*/ 2697789 w 2966516"/>
              <a:gd name="connsiteY342" fmla="*/ 401064 h 1742943"/>
              <a:gd name="connsiteX343" fmla="*/ 2710599 w 2966516"/>
              <a:gd name="connsiteY343" fmla="*/ 401064 h 1742943"/>
              <a:gd name="connsiteX344" fmla="*/ 2720207 w 2966516"/>
              <a:gd name="connsiteY344" fmla="*/ 374825 h 1742943"/>
              <a:gd name="connsiteX345" fmla="*/ 2707396 w 2966516"/>
              <a:gd name="connsiteY345" fmla="*/ 356084 h 1742943"/>
              <a:gd name="connsiteX346" fmla="*/ 2631939 w 2966516"/>
              <a:gd name="connsiteY346" fmla="*/ 354211 h 1742943"/>
              <a:gd name="connsiteX347" fmla="*/ 2627336 w 2966516"/>
              <a:gd name="connsiteY347" fmla="*/ 367331 h 1742943"/>
              <a:gd name="connsiteX348" fmla="*/ 2640146 w 2966516"/>
              <a:gd name="connsiteY348" fmla="*/ 363582 h 1742943"/>
              <a:gd name="connsiteX349" fmla="*/ 2631939 w 2966516"/>
              <a:gd name="connsiteY349" fmla="*/ 354211 h 1742943"/>
              <a:gd name="connsiteX350" fmla="*/ 2957187 w 2966516"/>
              <a:gd name="connsiteY350" fmla="*/ 352335 h 1742943"/>
              <a:gd name="connsiteX351" fmla="*/ 2966516 w 2966516"/>
              <a:gd name="connsiteY351" fmla="*/ 356704 h 1742943"/>
              <a:gd name="connsiteX352" fmla="*/ 2966516 w 2966516"/>
              <a:gd name="connsiteY352" fmla="*/ 375363 h 1742943"/>
              <a:gd name="connsiteX353" fmla="*/ 2958788 w 2966516"/>
              <a:gd name="connsiteY353" fmla="*/ 382320 h 1742943"/>
              <a:gd name="connsiteX354" fmla="*/ 2957187 w 2966516"/>
              <a:gd name="connsiteY354" fmla="*/ 352335 h 1742943"/>
              <a:gd name="connsiteX355" fmla="*/ 2611324 w 2966516"/>
              <a:gd name="connsiteY355" fmla="*/ 344840 h 1742943"/>
              <a:gd name="connsiteX356" fmla="*/ 2606519 w 2966516"/>
              <a:gd name="connsiteY356" fmla="*/ 348589 h 1742943"/>
              <a:gd name="connsiteX357" fmla="*/ 2606519 w 2966516"/>
              <a:gd name="connsiteY357" fmla="*/ 367331 h 1742943"/>
              <a:gd name="connsiteX358" fmla="*/ 2611324 w 2966516"/>
              <a:gd name="connsiteY358" fmla="*/ 367331 h 1742943"/>
              <a:gd name="connsiteX359" fmla="*/ 2612925 w 2966516"/>
              <a:gd name="connsiteY359" fmla="*/ 348589 h 1742943"/>
              <a:gd name="connsiteX360" fmla="*/ 2611324 w 2966516"/>
              <a:gd name="connsiteY360" fmla="*/ 344840 h 1742943"/>
              <a:gd name="connsiteX361" fmla="*/ 2861113 w 2966516"/>
              <a:gd name="connsiteY361" fmla="*/ 341092 h 1742943"/>
              <a:gd name="connsiteX362" fmla="*/ 2862714 w 2966516"/>
              <a:gd name="connsiteY362" fmla="*/ 344840 h 1742943"/>
              <a:gd name="connsiteX363" fmla="*/ 2857911 w 2966516"/>
              <a:gd name="connsiteY363" fmla="*/ 348589 h 1742943"/>
              <a:gd name="connsiteX364" fmla="*/ 2590507 w 2966516"/>
              <a:gd name="connsiteY364" fmla="*/ 337343 h 1742943"/>
              <a:gd name="connsiteX365" fmla="*/ 2587306 w 2966516"/>
              <a:gd name="connsiteY365" fmla="*/ 348589 h 1742943"/>
              <a:gd name="connsiteX366" fmla="*/ 2590507 w 2966516"/>
              <a:gd name="connsiteY366" fmla="*/ 352338 h 1742943"/>
              <a:gd name="connsiteX367" fmla="*/ 2592110 w 2966516"/>
              <a:gd name="connsiteY367" fmla="*/ 341092 h 1742943"/>
              <a:gd name="connsiteX368" fmla="*/ 2590507 w 2966516"/>
              <a:gd name="connsiteY368" fmla="*/ 337343 h 1742943"/>
              <a:gd name="connsiteX369" fmla="*/ 2824285 w 2966516"/>
              <a:gd name="connsiteY369" fmla="*/ 232393 h 1742943"/>
              <a:gd name="connsiteX370" fmla="*/ 2833893 w 2966516"/>
              <a:gd name="connsiteY370" fmla="*/ 236142 h 1742943"/>
              <a:gd name="connsiteX371" fmla="*/ 2835493 w 2966516"/>
              <a:gd name="connsiteY371" fmla="*/ 243636 h 1742943"/>
              <a:gd name="connsiteX372" fmla="*/ 2825887 w 2966516"/>
              <a:gd name="connsiteY372" fmla="*/ 247385 h 1742943"/>
              <a:gd name="connsiteX373" fmla="*/ 2822684 w 2966516"/>
              <a:gd name="connsiteY373" fmla="*/ 236142 h 1742943"/>
              <a:gd name="connsiteX374" fmla="*/ 2824285 w 2966516"/>
              <a:gd name="connsiteY374" fmla="*/ 232393 h 1742943"/>
              <a:gd name="connsiteX375" fmla="*/ 2801867 w 2966516"/>
              <a:gd name="connsiteY375" fmla="*/ 198656 h 1742943"/>
              <a:gd name="connsiteX376" fmla="*/ 2801867 w 2966516"/>
              <a:gd name="connsiteY376" fmla="*/ 228641 h 1742943"/>
              <a:gd name="connsiteX377" fmla="*/ 2790660 w 2966516"/>
              <a:gd name="connsiteY377" fmla="*/ 232390 h 1742943"/>
              <a:gd name="connsiteX378" fmla="*/ 2789058 w 2966516"/>
              <a:gd name="connsiteY378" fmla="*/ 202405 h 1742943"/>
              <a:gd name="connsiteX379" fmla="*/ 2801867 w 2966516"/>
              <a:gd name="connsiteY379" fmla="*/ 198656 h 1742943"/>
              <a:gd name="connsiteX380" fmla="*/ 4747 w 2966516"/>
              <a:gd name="connsiteY380" fmla="*/ 122756 h 1742943"/>
              <a:gd name="connsiteX381" fmla="*/ 18958 w 2966516"/>
              <a:gd name="connsiteY381" fmla="*/ 127443 h 1742943"/>
              <a:gd name="connsiteX382" fmla="*/ 4747 w 2966516"/>
              <a:gd name="connsiteY382" fmla="*/ 136813 h 1742943"/>
              <a:gd name="connsiteX383" fmla="*/ 0 w 2966516"/>
              <a:gd name="connsiteY383" fmla="*/ 136129 h 1742943"/>
              <a:gd name="connsiteX384" fmla="*/ 0 w 2966516"/>
              <a:gd name="connsiteY384" fmla="*/ 124574 h 1742943"/>
              <a:gd name="connsiteX385" fmla="*/ 28566 w 2966516"/>
              <a:gd name="connsiteY385" fmla="*/ 108699 h 1742943"/>
              <a:gd name="connsiteX386" fmla="*/ 31767 w 2966516"/>
              <a:gd name="connsiteY386" fmla="*/ 112448 h 1742943"/>
              <a:gd name="connsiteX387" fmla="*/ 28566 w 2966516"/>
              <a:gd name="connsiteY387" fmla="*/ 123691 h 1742943"/>
              <a:gd name="connsiteX388" fmla="*/ 26964 w 2966516"/>
              <a:gd name="connsiteY388" fmla="*/ 119942 h 1742943"/>
              <a:gd name="connsiteX389" fmla="*/ 28566 w 2966516"/>
              <a:gd name="connsiteY389" fmla="*/ 108699 h 1742943"/>
              <a:gd name="connsiteX390" fmla="*/ 174276 w 2966516"/>
              <a:gd name="connsiteY390" fmla="*/ 89958 h 1742943"/>
              <a:gd name="connsiteX391" fmla="*/ 174276 w 2966516"/>
              <a:gd name="connsiteY391" fmla="*/ 93706 h 1742943"/>
              <a:gd name="connsiteX392" fmla="*/ 173475 w 2966516"/>
              <a:gd name="connsiteY392" fmla="*/ 93706 h 1742943"/>
              <a:gd name="connsiteX393" fmla="*/ 179480 w 2966516"/>
              <a:gd name="connsiteY393" fmla="*/ 78243 h 1742943"/>
              <a:gd name="connsiteX394" fmla="*/ 187086 w 2966516"/>
              <a:gd name="connsiteY394" fmla="*/ 82463 h 1742943"/>
              <a:gd name="connsiteX395" fmla="*/ 174276 w 2966516"/>
              <a:gd name="connsiteY395" fmla="*/ 93706 h 1742943"/>
              <a:gd name="connsiteX396" fmla="*/ 179480 w 2966516"/>
              <a:gd name="connsiteY396" fmla="*/ 78243 h 1742943"/>
              <a:gd name="connsiteX397" fmla="*/ 207701 w 2966516"/>
              <a:gd name="connsiteY397" fmla="*/ 77305 h 1742943"/>
              <a:gd name="connsiteX398" fmla="*/ 236723 w 2966516"/>
              <a:gd name="connsiteY398" fmla="*/ 82460 h 1742943"/>
              <a:gd name="connsiteX399" fmla="*/ 231920 w 2966516"/>
              <a:gd name="connsiteY399" fmla="*/ 89958 h 1742943"/>
              <a:gd name="connsiteX400" fmla="*/ 198294 w 2966516"/>
              <a:gd name="connsiteY400" fmla="*/ 89958 h 1742943"/>
              <a:gd name="connsiteX401" fmla="*/ 196693 w 2966516"/>
              <a:gd name="connsiteY401" fmla="*/ 86209 h 1742943"/>
              <a:gd name="connsiteX402" fmla="*/ 207701 w 2966516"/>
              <a:gd name="connsiteY402" fmla="*/ 77305 h 1742943"/>
              <a:gd name="connsiteX403" fmla="*/ 118232 w 2966516"/>
              <a:gd name="connsiteY403" fmla="*/ 74965 h 1742943"/>
              <a:gd name="connsiteX404" fmla="*/ 132644 w 2966516"/>
              <a:gd name="connsiteY404" fmla="*/ 93706 h 1742943"/>
              <a:gd name="connsiteX405" fmla="*/ 142250 w 2966516"/>
              <a:gd name="connsiteY405" fmla="*/ 78714 h 1742943"/>
              <a:gd name="connsiteX406" fmla="*/ 148656 w 2966516"/>
              <a:gd name="connsiteY406" fmla="*/ 93706 h 1742943"/>
              <a:gd name="connsiteX407" fmla="*/ 173475 w 2966516"/>
              <a:gd name="connsiteY407" fmla="*/ 93706 h 1742943"/>
              <a:gd name="connsiteX408" fmla="*/ 171073 w 2966516"/>
              <a:gd name="connsiteY408" fmla="*/ 104950 h 1742943"/>
              <a:gd name="connsiteX409" fmla="*/ 89411 w 2966516"/>
              <a:gd name="connsiteY409" fmla="*/ 104950 h 1742943"/>
              <a:gd name="connsiteX410" fmla="*/ 83007 w 2966516"/>
              <a:gd name="connsiteY410" fmla="*/ 119945 h 1742943"/>
              <a:gd name="connsiteX411" fmla="*/ 58423 w 2966516"/>
              <a:gd name="connsiteY411" fmla="*/ 123538 h 1742943"/>
              <a:gd name="connsiteX412" fmla="*/ 58990 w 2966516"/>
              <a:gd name="connsiteY412" fmla="*/ 123691 h 1742943"/>
              <a:gd name="connsiteX413" fmla="*/ 46179 w 2966516"/>
              <a:gd name="connsiteY413" fmla="*/ 131189 h 1742943"/>
              <a:gd name="connsiteX414" fmla="*/ 51983 w 2966516"/>
              <a:gd name="connsiteY414" fmla="*/ 121818 h 1742943"/>
              <a:gd name="connsiteX415" fmla="*/ 57500 w 2966516"/>
              <a:gd name="connsiteY415" fmla="*/ 123294 h 1742943"/>
              <a:gd name="connsiteX416" fmla="*/ 60589 w 2966516"/>
              <a:gd name="connsiteY416" fmla="*/ 112448 h 1742943"/>
              <a:gd name="connsiteX417" fmla="*/ 78202 w 2966516"/>
              <a:gd name="connsiteY417" fmla="*/ 93706 h 1742943"/>
              <a:gd name="connsiteX418" fmla="*/ 107025 w 2966516"/>
              <a:gd name="connsiteY418" fmla="*/ 93706 h 1742943"/>
              <a:gd name="connsiteX419" fmla="*/ 118232 w 2966516"/>
              <a:gd name="connsiteY419" fmla="*/ 74965 h 1742943"/>
              <a:gd name="connsiteX420" fmla="*/ 2520054 w 2966516"/>
              <a:gd name="connsiteY420" fmla="*/ 59973 h 1742943"/>
              <a:gd name="connsiteX421" fmla="*/ 2523256 w 2966516"/>
              <a:gd name="connsiteY421" fmla="*/ 71216 h 1742943"/>
              <a:gd name="connsiteX422" fmla="*/ 2520054 w 2966516"/>
              <a:gd name="connsiteY422" fmla="*/ 74965 h 1742943"/>
              <a:gd name="connsiteX423" fmla="*/ 2518453 w 2966516"/>
              <a:gd name="connsiteY423" fmla="*/ 63722 h 1742943"/>
              <a:gd name="connsiteX424" fmla="*/ 2520054 w 2966516"/>
              <a:gd name="connsiteY424" fmla="*/ 59973 h 1742943"/>
              <a:gd name="connsiteX425" fmla="*/ 2441595 w 2966516"/>
              <a:gd name="connsiteY425" fmla="*/ 48726 h 1742943"/>
              <a:gd name="connsiteX426" fmla="*/ 2443197 w 2966516"/>
              <a:gd name="connsiteY426" fmla="*/ 52475 h 1742943"/>
              <a:gd name="connsiteX427" fmla="*/ 2438394 w 2966516"/>
              <a:gd name="connsiteY427" fmla="*/ 56224 h 1742943"/>
              <a:gd name="connsiteX428" fmla="*/ 2436792 w 2966516"/>
              <a:gd name="connsiteY428" fmla="*/ 52475 h 1742943"/>
              <a:gd name="connsiteX429" fmla="*/ 2441595 w 2966516"/>
              <a:gd name="connsiteY429" fmla="*/ 48726 h 1742943"/>
              <a:gd name="connsiteX430" fmla="*/ 2422981 w 2966516"/>
              <a:gd name="connsiteY430" fmla="*/ 43572 h 1742943"/>
              <a:gd name="connsiteX431" fmla="*/ 2428785 w 2966516"/>
              <a:gd name="connsiteY431" fmla="*/ 48726 h 1742943"/>
              <a:gd name="connsiteX432" fmla="*/ 2415976 w 2966516"/>
              <a:gd name="connsiteY432" fmla="*/ 52475 h 1742943"/>
              <a:gd name="connsiteX433" fmla="*/ 2422981 w 2966516"/>
              <a:gd name="connsiteY433" fmla="*/ 43572 h 1742943"/>
              <a:gd name="connsiteX434" fmla="*/ 2451203 w 2966516"/>
              <a:gd name="connsiteY434" fmla="*/ 41231 h 1742943"/>
              <a:gd name="connsiteX435" fmla="*/ 2459209 w 2966516"/>
              <a:gd name="connsiteY435" fmla="*/ 59973 h 1742943"/>
              <a:gd name="connsiteX436" fmla="*/ 2465613 w 2966516"/>
              <a:gd name="connsiteY436" fmla="*/ 44980 h 1742943"/>
              <a:gd name="connsiteX437" fmla="*/ 2472019 w 2966516"/>
              <a:gd name="connsiteY437" fmla="*/ 59973 h 1742943"/>
              <a:gd name="connsiteX438" fmla="*/ 2510447 w 2966516"/>
              <a:gd name="connsiteY438" fmla="*/ 67470 h 1742943"/>
              <a:gd name="connsiteX439" fmla="*/ 2449601 w 2966516"/>
              <a:gd name="connsiteY439" fmla="*/ 71216 h 1742943"/>
              <a:gd name="connsiteX440" fmla="*/ 2451203 w 2966516"/>
              <a:gd name="connsiteY440" fmla="*/ 41231 h 1742943"/>
              <a:gd name="connsiteX441" fmla="*/ 396845 w 2966516"/>
              <a:gd name="connsiteY441" fmla="*/ 41231 h 1742943"/>
              <a:gd name="connsiteX442" fmla="*/ 411256 w 2966516"/>
              <a:gd name="connsiteY442" fmla="*/ 59973 h 1742943"/>
              <a:gd name="connsiteX443" fmla="*/ 420863 w 2966516"/>
              <a:gd name="connsiteY443" fmla="*/ 44980 h 1742943"/>
              <a:gd name="connsiteX444" fmla="*/ 422465 w 2966516"/>
              <a:gd name="connsiteY444" fmla="*/ 67470 h 1742943"/>
              <a:gd name="connsiteX445" fmla="*/ 419262 w 2966516"/>
              <a:gd name="connsiteY445" fmla="*/ 74965 h 1742943"/>
              <a:gd name="connsiteX446" fmla="*/ 340803 w 2966516"/>
              <a:gd name="connsiteY446" fmla="*/ 74965 h 1742943"/>
              <a:gd name="connsiteX447" fmla="*/ 334397 w 2966516"/>
              <a:gd name="connsiteY447" fmla="*/ 89958 h 1742943"/>
              <a:gd name="connsiteX448" fmla="*/ 327992 w 2966516"/>
              <a:gd name="connsiteY448" fmla="*/ 74965 h 1742943"/>
              <a:gd name="connsiteX449" fmla="*/ 286361 w 2966516"/>
              <a:gd name="connsiteY449" fmla="*/ 74965 h 1742943"/>
              <a:gd name="connsiteX450" fmla="*/ 281557 w 2966516"/>
              <a:gd name="connsiteY450" fmla="*/ 86212 h 1742943"/>
              <a:gd name="connsiteX451" fmla="*/ 270349 w 2966516"/>
              <a:gd name="connsiteY451" fmla="*/ 71216 h 1742943"/>
              <a:gd name="connsiteX452" fmla="*/ 259141 w 2966516"/>
              <a:gd name="connsiteY452" fmla="*/ 89958 h 1742943"/>
              <a:gd name="connsiteX453" fmla="*/ 246330 w 2966516"/>
              <a:gd name="connsiteY453" fmla="*/ 89958 h 1742943"/>
              <a:gd name="connsiteX454" fmla="*/ 246330 w 2966516"/>
              <a:gd name="connsiteY454" fmla="*/ 59973 h 1742943"/>
              <a:gd name="connsiteX455" fmla="*/ 252735 w 2966516"/>
              <a:gd name="connsiteY455" fmla="*/ 74965 h 1742943"/>
              <a:gd name="connsiteX456" fmla="*/ 259141 w 2966516"/>
              <a:gd name="connsiteY456" fmla="*/ 59973 h 1742943"/>
              <a:gd name="connsiteX457" fmla="*/ 387238 w 2966516"/>
              <a:gd name="connsiteY457" fmla="*/ 59973 h 1742943"/>
              <a:gd name="connsiteX458" fmla="*/ 396845 w 2966516"/>
              <a:gd name="connsiteY458" fmla="*/ 41231 h 1742943"/>
              <a:gd name="connsiteX459" fmla="*/ 2323105 w 2966516"/>
              <a:gd name="connsiteY459" fmla="*/ 29985 h 1742943"/>
              <a:gd name="connsiteX460" fmla="*/ 2329511 w 2966516"/>
              <a:gd name="connsiteY460" fmla="*/ 44977 h 1742943"/>
              <a:gd name="connsiteX461" fmla="*/ 2396761 w 2966516"/>
              <a:gd name="connsiteY461" fmla="*/ 44977 h 1742943"/>
              <a:gd name="connsiteX462" fmla="*/ 2398362 w 2966516"/>
              <a:gd name="connsiteY462" fmla="*/ 74965 h 1742943"/>
              <a:gd name="connsiteX463" fmla="*/ 2382350 w 2966516"/>
              <a:gd name="connsiteY463" fmla="*/ 74965 h 1742943"/>
              <a:gd name="connsiteX464" fmla="*/ 2375945 w 2966516"/>
              <a:gd name="connsiteY464" fmla="*/ 59970 h 1742943"/>
              <a:gd name="connsiteX465" fmla="*/ 2307093 w 2966516"/>
              <a:gd name="connsiteY465" fmla="*/ 59970 h 1742943"/>
              <a:gd name="connsiteX466" fmla="*/ 2307093 w 2966516"/>
              <a:gd name="connsiteY466" fmla="*/ 44977 h 1742943"/>
              <a:gd name="connsiteX467" fmla="*/ 2316700 w 2966516"/>
              <a:gd name="connsiteY467" fmla="*/ 44977 h 1742943"/>
              <a:gd name="connsiteX468" fmla="*/ 2323105 w 2966516"/>
              <a:gd name="connsiteY468" fmla="*/ 29985 h 1742943"/>
              <a:gd name="connsiteX469" fmla="*/ 2260658 w 2966516"/>
              <a:gd name="connsiteY469" fmla="*/ 29985 h 1742943"/>
              <a:gd name="connsiteX470" fmla="*/ 2302290 w 2966516"/>
              <a:gd name="connsiteY470" fmla="*/ 29985 h 1742943"/>
              <a:gd name="connsiteX471" fmla="*/ 2307093 w 2966516"/>
              <a:gd name="connsiteY471" fmla="*/ 44977 h 1742943"/>
              <a:gd name="connsiteX472" fmla="*/ 2297485 w 2966516"/>
              <a:gd name="connsiteY472" fmla="*/ 44977 h 1742943"/>
              <a:gd name="connsiteX473" fmla="*/ 2291081 w 2966516"/>
              <a:gd name="connsiteY473" fmla="*/ 59970 h 1742943"/>
              <a:gd name="connsiteX474" fmla="*/ 2283074 w 2966516"/>
              <a:gd name="connsiteY474" fmla="*/ 44977 h 1742943"/>
              <a:gd name="connsiteX475" fmla="*/ 2262259 w 2966516"/>
              <a:gd name="connsiteY475" fmla="*/ 44977 h 1742943"/>
              <a:gd name="connsiteX476" fmla="*/ 2260658 w 2966516"/>
              <a:gd name="connsiteY476" fmla="*/ 29985 h 1742943"/>
              <a:gd name="connsiteX477" fmla="*/ 2094131 w 2966516"/>
              <a:gd name="connsiteY477" fmla="*/ 0 h 1742943"/>
              <a:gd name="connsiteX478" fmla="*/ 2106940 w 2966516"/>
              <a:gd name="connsiteY478" fmla="*/ 14992 h 1742943"/>
              <a:gd name="connsiteX479" fmla="*/ 2116549 w 2966516"/>
              <a:gd name="connsiteY479" fmla="*/ 0 h 1742943"/>
              <a:gd name="connsiteX480" fmla="*/ 2126155 w 2966516"/>
              <a:gd name="connsiteY480" fmla="*/ 14992 h 1742943"/>
              <a:gd name="connsiteX481" fmla="*/ 2135764 w 2966516"/>
              <a:gd name="connsiteY481" fmla="*/ 0 h 1742943"/>
              <a:gd name="connsiteX482" fmla="*/ 2145370 w 2966516"/>
              <a:gd name="connsiteY482" fmla="*/ 18741 h 1742943"/>
              <a:gd name="connsiteX483" fmla="*/ 2153376 w 2966516"/>
              <a:gd name="connsiteY483" fmla="*/ 0 h 1742943"/>
              <a:gd name="connsiteX484" fmla="*/ 2167788 w 2966516"/>
              <a:gd name="connsiteY484" fmla="*/ 18741 h 1742943"/>
              <a:gd name="connsiteX485" fmla="*/ 2246247 w 2966516"/>
              <a:gd name="connsiteY485" fmla="*/ 18741 h 1742943"/>
              <a:gd name="connsiteX486" fmla="*/ 2249449 w 2966516"/>
              <a:gd name="connsiteY486" fmla="*/ 33734 h 1742943"/>
              <a:gd name="connsiteX487" fmla="*/ 2233437 w 2966516"/>
              <a:gd name="connsiteY487" fmla="*/ 33734 h 1742943"/>
              <a:gd name="connsiteX488" fmla="*/ 2227032 w 2966516"/>
              <a:gd name="connsiteY488" fmla="*/ 48726 h 1742943"/>
              <a:gd name="connsiteX489" fmla="*/ 2222228 w 2966516"/>
              <a:gd name="connsiteY489" fmla="*/ 37483 h 1742943"/>
              <a:gd name="connsiteX490" fmla="*/ 2068513 w 2966516"/>
              <a:gd name="connsiteY490" fmla="*/ 41231 h 1742943"/>
              <a:gd name="connsiteX491" fmla="*/ 2070113 w 2966516"/>
              <a:gd name="connsiteY491" fmla="*/ 44980 h 1742943"/>
              <a:gd name="connsiteX492" fmla="*/ 2076519 w 2966516"/>
              <a:gd name="connsiteY492" fmla="*/ 48726 h 1742943"/>
              <a:gd name="connsiteX493" fmla="*/ 2193407 w 2966516"/>
              <a:gd name="connsiteY493" fmla="*/ 48726 h 1742943"/>
              <a:gd name="connsiteX494" fmla="*/ 2199812 w 2966516"/>
              <a:gd name="connsiteY494" fmla="*/ 63722 h 1742943"/>
              <a:gd name="connsiteX495" fmla="*/ 2267062 w 2966516"/>
              <a:gd name="connsiteY495" fmla="*/ 63722 h 1742943"/>
              <a:gd name="connsiteX496" fmla="*/ 2273467 w 2966516"/>
              <a:gd name="connsiteY496" fmla="*/ 78714 h 1742943"/>
              <a:gd name="connsiteX497" fmla="*/ 2361535 w 2966516"/>
              <a:gd name="connsiteY497" fmla="*/ 78714 h 1742943"/>
              <a:gd name="connsiteX498" fmla="*/ 2367939 w 2966516"/>
              <a:gd name="connsiteY498" fmla="*/ 93706 h 1742943"/>
              <a:gd name="connsiteX499" fmla="*/ 2468816 w 2966516"/>
              <a:gd name="connsiteY499" fmla="*/ 93706 h 1742943"/>
              <a:gd name="connsiteX500" fmla="*/ 2475220 w 2966516"/>
              <a:gd name="connsiteY500" fmla="*/ 108699 h 1742943"/>
              <a:gd name="connsiteX501" fmla="*/ 2515250 w 2966516"/>
              <a:gd name="connsiteY501" fmla="*/ 108699 h 1742943"/>
              <a:gd name="connsiteX502" fmla="*/ 2523256 w 2966516"/>
              <a:gd name="connsiteY502" fmla="*/ 123691 h 1742943"/>
              <a:gd name="connsiteX503" fmla="*/ 2550477 w 2966516"/>
              <a:gd name="connsiteY503" fmla="*/ 123691 h 1742943"/>
              <a:gd name="connsiteX504" fmla="*/ 2558483 w 2966516"/>
              <a:gd name="connsiteY504" fmla="*/ 138687 h 1742943"/>
              <a:gd name="connsiteX505" fmla="*/ 2604919 w 2966516"/>
              <a:gd name="connsiteY505" fmla="*/ 138687 h 1742943"/>
              <a:gd name="connsiteX506" fmla="*/ 2611324 w 2966516"/>
              <a:gd name="connsiteY506" fmla="*/ 153679 h 1742943"/>
              <a:gd name="connsiteX507" fmla="*/ 2646550 w 2966516"/>
              <a:gd name="connsiteY507" fmla="*/ 157428 h 1742943"/>
              <a:gd name="connsiteX508" fmla="*/ 2652955 w 2966516"/>
              <a:gd name="connsiteY508" fmla="*/ 172420 h 1742943"/>
              <a:gd name="connsiteX509" fmla="*/ 2700992 w 2966516"/>
              <a:gd name="connsiteY509" fmla="*/ 172420 h 1742943"/>
              <a:gd name="connsiteX510" fmla="*/ 2707396 w 2966516"/>
              <a:gd name="connsiteY510" fmla="*/ 187413 h 1742943"/>
              <a:gd name="connsiteX511" fmla="*/ 2713801 w 2966516"/>
              <a:gd name="connsiteY511" fmla="*/ 172420 h 1742943"/>
              <a:gd name="connsiteX512" fmla="*/ 2720207 w 2966516"/>
              <a:gd name="connsiteY512" fmla="*/ 187413 h 1742943"/>
              <a:gd name="connsiteX513" fmla="*/ 2753831 w 2966516"/>
              <a:gd name="connsiteY513" fmla="*/ 187413 h 1742943"/>
              <a:gd name="connsiteX514" fmla="*/ 2761837 w 2966516"/>
              <a:gd name="connsiteY514" fmla="*/ 209903 h 1742943"/>
              <a:gd name="connsiteX515" fmla="*/ 2758635 w 2966516"/>
              <a:gd name="connsiteY515" fmla="*/ 217401 h 1742943"/>
              <a:gd name="connsiteX516" fmla="*/ 2718605 w 2966516"/>
              <a:gd name="connsiteY516" fmla="*/ 217401 h 1742943"/>
              <a:gd name="connsiteX517" fmla="*/ 2717004 w 2966516"/>
              <a:gd name="connsiteY517" fmla="*/ 221146 h 1742943"/>
              <a:gd name="connsiteX518" fmla="*/ 2726611 w 2966516"/>
              <a:gd name="connsiteY518" fmla="*/ 232393 h 1742943"/>
              <a:gd name="connsiteX519" fmla="*/ 2739420 w 2966516"/>
              <a:gd name="connsiteY519" fmla="*/ 262378 h 1742943"/>
              <a:gd name="connsiteX520" fmla="*/ 2747427 w 2966516"/>
              <a:gd name="connsiteY520" fmla="*/ 247385 h 1742943"/>
              <a:gd name="connsiteX521" fmla="*/ 2781052 w 2966516"/>
              <a:gd name="connsiteY521" fmla="*/ 247385 h 1742943"/>
              <a:gd name="connsiteX522" fmla="*/ 2787457 w 2966516"/>
              <a:gd name="connsiteY522" fmla="*/ 262378 h 1742943"/>
              <a:gd name="connsiteX523" fmla="*/ 2806672 w 2966516"/>
              <a:gd name="connsiteY523" fmla="*/ 262378 h 1742943"/>
              <a:gd name="connsiteX524" fmla="*/ 2814678 w 2966516"/>
              <a:gd name="connsiteY524" fmla="*/ 277373 h 1742943"/>
              <a:gd name="connsiteX525" fmla="*/ 2827487 w 2966516"/>
              <a:gd name="connsiteY525" fmla="*/ 277373 h 1742943"/>
              <a:gd name="connsiteX526" fmla="*/ 2835493 w 2966516"/>
              <a:gd name="connsiteY526" fmla="*/ 292366 h 1742943"/>
              <a:gd name="connsiteX527" fmla="*/ 2854708 w 2966516"/>
              <a:gd name="connsiteY527" fmla="*/ 292366 h 1742943"/>
              <a:gd name="connsiteX528" fmla="*/ 2864316 w 2966516"/>
              <a:gd name="connsiteY528" fmla="*/ 333597 h 1742943"/>
              <a:gd name="connsiteX529" fmla="*/ 2861113 w 2966516"/>
              <a:gd name="connsiteY529" fmla="*/ 341092 h 1742943"/>
              <a:gd name="connsiteX530" fmla="*/ 2856310 w 2966516"/>
              <a:gd name="connsiteY530" fmla="*/ 344840 h 1742943"/>
              <a:gd name="connsiteX531" fmla="*/ 2857911 w 2966516"/>
              <a:gd name="connsiteY531" fmla="*/ 348589 h 1742943"/>
              <a:gd name="connsiteX532" fmla="*/ 2873923 w 2966516"/>
              <a:gd name="connsiteY532" fmla="*/ 356084 h 1742943"/>
              <a:gd name="connsiteX533" fmla="*/ 2888334 w 2966516"/>
              <a:gd name="connsiteY533" fmla="*/ 326099 h 1742943"/>
              <a:gd name="connsiteX534" fmla="*/ 2901144 w 2966516"/>
              <a:gd name="connsiteY534" fmla="*/ 326099 h 1742943"/>
              <a:gd name="connsiteX535" fmla="*/ 2897941 w 2966516"/>
              <a:gd name="connsiteY535" fmla="*/ 367331 h 1742943"/>
              <a:gd name="connsiteX536" fmla="*/ 2921959 w 2966516"/>
              <a:gd name="connsiteY536" fmla="*/ 371079 h 1742943"/>
              <a:gd name="connsiteX537" fmla="*/ 2929965 w 2966516"/>
              <a:gd name="connsiteY537" fmla="*/ 356084 h 1742943"/>
              <a:gd name="connsiteX538" fmla="*/ 2931566 w 2966516"/>
              <a:gd name="connsiteY538" fmla="*/ 382323 h 1742943"/>
              <a:gd name="connsiteX539" fmla="*/ 2918756 w 2966516"/>
              <a:gd name="connsiteY539" fmla="*/ 393567 h 1742943"/>
              <a:gd name="connsiteX540" fmla="*/ 2923560 w 2966516"/>
              <a:gd name="connsiteY540" fmla="*/ 416057 h 1742943"/>
              <a:gd name="connsiteX541" fmla="*/ 2907547 w 2966516"/>
              <a:gd name="connsiteY541" fmla="*/ 423554 h 1742943"/>
              <a:gd name="connsiteX542" fmla="*/ 2899541 w 2966516"/>
              <a:gd name="connsiteY542" fmla="*/ 404813 h 1742943"/>
              <a:gd name="connsiteX543" fmla="*/ 2896340 w 2966516"/>
              <a:gd name="connsiteY543" fmla="*/ 427303 h 1742943"/>
              <a:gd name="connsiteX544" fmla="*/ 2917156 w 2966516"/>
              <a:gd name="connsiteY544" fmla="*/ 461037 h 1742943"/>
              <a:gd name="connsiteX545" fmla="*/ 2905947 w 2966516"/>
              <a:gd name="connsiteY545" fmla="*/ 472280 h 1742943"/>
              <a:gd name="connsiteX546" fmla="*/ 2894738 w 2966516"/>
              <a:gd name="connsiteY546" fmla="*/ 483527 h 1742943"/>
              <a:gd name="connsiteX547" fmla="*/ 2889935 w 2966516"/>
              <a:gd name="connsiteY547" fmla="*/ 442296 h 1742943"/>
              <a:gd name="connsiteX548" fmla="*/ 2889260 w 2966516"/>
              <a:gd name="connsiteY548" fmla="*/ 442097 h 1742943"/>
              <a:gd name="connsiteX549" fmla="*/ 2888334 w 2966516"/>
              <a:gd name="connsiteY549" fmla="*/ 457288 h 1742943"/>
              <a:gd name="connsiteX550" fmla="*/ 2875523 w 2966516"/>
              <a:gd name="connsiteY550" fmla="*/ 442293 h 1742943"/>
              <a:gd name="connsiteX551" fmla="*/ 2877955 w 2966516"/>
              <a:gd name="connsiteY551" fmla="*/ 438788 h 1742943"/>
              <a:gd name="connsiteX552" fmla="*/ 2877125 w 2966516"/>
              <a:gd name="connsiteY552" fmla="*/ 438547 h 1742943"/>
              <a:gd name="connsiteX553" fmla="*/ 2877125 w 2966516"/>
              <a:gd name="connsiteY553" fmla="*/ 397315 h 1742943"/>
              <a:gd name="connsiteX554" fmla="*/ 2869119 w 2966516"/>
              <a:gd name="connsiteY554" fmla="*/ 389821 h 1742943"/>
              <a:gd name="connsiteX555" fmla="*/ 2849905 w 2966516"/>
              <a:gd name="connsiteY555" fmla="*/ 423554 h 1742943"/>
              <a:gd name="connsiteX556" fmla="*/ 2835493 w 2966516"/>
              <a:gd name="connsiteY556" fmla="*/ 449790 h 1742943"/>
              <a:gd name="connsiteX557" fmla="*/ 2848303 w 2966516"/>
              <a:gd name="connsiteY557" fmla="*/ 498519 h 1742943"/>
              <a:gd name="connsiteX558" fmla="*/ 2846702 w 2966516"/>
              <a:gd name="connsiteY558" fmla="*/ 498519 h 1742943"/>
              <a:gd name="connsiteX559" fmla="*/ 2837094 w 2966516"/>
              <a:gd name="connsiteY559" fmla="*/ 498519 h 1742943"/>
              <a:gd name="connsiteX560" fmla="*/ 2833893 w 2966516"/>
              <a:gd name="connsiteY560" fmla="*/ 517261 h 1742943"/>
              <a:gd name="connsiteX561" fmla="*/ 2827487 w 2966516"/>
              <a:gd name="connsiteY561" fmla="*/ 539751 h 1742943"/>
              <a:gd name="connsiteX562" fmla="*/ 2837094 w 2966516"/>
              <a:gd name="connsiteY562" fmla="*/ 558492 h 1742943"/>
              <a:gd name="connsiteX563" fmla="*/ 2846702 w 2966516"/>
              <a:gd name="connsiteY563" fmla="*/ 536002 h 1742943"/>
              <a:gd name="connsiteX564" fmla="*/ 2846702 w 2966516"/>
              <a:gd name="connsiteY564" fmla="*/ 498519 h 1742943"/>
              <a:gd name="connsiteX565" fmla="*/ 2853107 w 2966516"/>
              <a:gd name="connsiteY565" fmla="*/ 506017 h 1742943"/>
              <a:gd name="connsiteX566" fmla="*/ 2853107 w 2966516"/>
              <a:gd name="connsiteY566" fmla="*/ 554743 h 1742943"/>
              <a:gd name="connsiteX567" fmla="*/ 2848303 w 2966516"/>
              <a:gd name="connsiteY567" fmla="*/ 588477 h 1742943"/>
              <a:gd name="connsiteX568" fmla="*/ 2854708 w 2966516"/>
              <a:gd name="connsiteY568" fmla="*/ 603469 h 1742943"/>
              <a:gd name="connsiteX569" fmla="*/ 2872322 w 2966516"/>
              <a:gd name="connsiteY569" fmla="*/ 577233 h 1742943"/>
              <a:gd name="connsiteX570" fmla="*/ 2881929 w 2966516"/>
              <a:gd name="connsiteY570" fmla="*/ 577233 h 1742943"/>
              <a:gd name="connsiteX571" fmla="*/ 2889935 w 2966516"/>
              <a:gd name="connsiteY571" fmla="*/ 562241 h 1742943"/>
              <a:gd name="connsiteX572" fmla="*/ 2899541 w 2966516"/>
              <a:gd name="connsiteY572" fmla="*/ 592226 h 1742943"/>
              <a:gd name="connsiteX573" fmla="*/ 2909150 w 2966516"/>
              <a:gd name="connsiteY573" fmla="*/ 637206 h 1742943"/>
              <a:gd name="connsiteX574" fmla="*/ 2923560 w 2966516"/>
              <a:gd name="connsiteY574" fmla="*/ 670940 h 1742943"/>
              <a:gd name="connsiteX575" fmla="*/ 2944376 w 2966516"/>
              <a:gd name="connsiteY575" fmla="*/ 670940 h 1742943"/>
              <a:gd name="connsiteX576" fmla="*/ 2955584 w 2966516"/>
              <a:gd name="connsiteY576" fmla="*/ 704673 h 1742943"/>
              <a:gd name="connsiteX577" fmla="*/ 2965193 w 2966516"/>
              <a:gd name="connsiteY577" fmla="*/ 704673 h 1742943"/>
              <a:gd name="connsiteX578" fmla="*/ 2966516 w 2966516"/>
              <a:gd name="connsiteY578" fmla="*/ 712812 h 1742943"/>
              <a:gd name="connsiteX579" fmla="*/ 2966516 w 2966516"/>
              <a:gd name="connsiteY579" fmla="*/ 730583 h 1742943"/>
              <a:gd name="connsiteX580" fmla="*/ 2953984 w 2966516"/>
              <a:gd name="connsiteY580" fmla="*/ 753402 h 1742943"/>
              <a:gd name="connsiteX581" fmla="*/ 2953984 w 2966516"/>
              <a:gd name="connsiteY581" fmla="*/ 790885 h 1742943"/>
              <a:gd name="connsiteX582" fmla="*/ 2947578 w 2966516"/>
              <a:gd name="connsiteY582" fmla="*/ 805877 h 1742943"/>
              <a:gd name="connsiteX583" fmla="*/ 2953984 w 2966516"/>
              <a:gd name="connsiteY583" fmla="*/ 820870 h 1742943"/>
              <a:gd name="connsiteX584" fmla="*/ 2957187 w 2966516"/>
              <a:gd name="connsiteY584" fmla="*/ 858352 h 1742943"/>
              <a:gd name="connsiteX585" fmla="*/ 2963590 w 2966516"/>
              <a:gd name="connsiteY585" fmla="*/ 824619 h 1742943"/>
              <a:gd name="connsiteX586" fmla="*/ 2966516 w 2966516"/>
              <a:gd name="connsiteY586" fmla="*/ 837175 h 1742943"/>
              <a:gd name="connsiteX587" fmla="*/ 2966516 w 2966516"/>
              <a:gd name="connsiteY587" fmla="*/ 933317 h 1742943"/>
              <a:gd name="connsiteX588" fmla="*/ 2891535 w 2966516"/>
              <a:gd name="connsiteY588" fmla="*/ 933317 h 1742943"/>
              <a:gd name="connsiteX589" fmla="*/ 2883529 w 2966516"/>
              <a:gd name="connsiteY589" fmla="*/ 948310 h 1742943"/>
              <a:gd name="connsiteX590" fmla="*/ 2859511 w 2966516"/>
              <a:gd name="connsiteY590" fmla="*/ 948310 h 1742943"/>
              <a:gd name="connsiteX591" fmla="*/ 2861113 w 2966516"/>
              <a:gd name="connsiteY591" fmla="*/ 944564 h 1742943"/>
              <a:gd name="connsiteX592" fmla="*/ 2857911 w 2966516"/>
              <a:gd name="connsiteY592" fmla="*/ 933317 h 1742943"/>
              <a:gd name="connsiteX593" fmla="*/ 2849905 w 2966516"/>
              <a:gd name="connsiteY593" fmla="*/ 933317 h 1742943"/>
              <a:gd name="connsiteX594" fmla="*/ 2849905 w 2966516"/>
              <a:gd name="connsiteY594" fmla="*/ 944564 h 1742943"/>
              <a:gd name="connsiteX595" fmla="*/ 2859511 w 2966516"/>
              <a:gd name="connsiteY595" fmla="*/ 948310 h 1742943"/>
              <a:gd name="connsiteX596" fmla="*/ 2854708 w 2966516"/>
              <a:gd name="connsiteY596" fmla="*/ 948310 h 1742943"/>
              <a:gd name="connsiteX597" fmla="*/ 2865917 w 2966516"/>
              <a:gd name="connsiteY597" fmla="*/ 985792 h 1742943"/>
              <a:gd name="connsiteX598" fmla="*/ 2862714 w 2966516"/>
              <a:gd name="connsiteY598" fmla="*/ 993290 h 1742943"/>
              <a:gd name="connsiteX599" fmla="*/ 2808273 w 2966516"/>
              <a:gd name="connsiteY599" fmla="*/ 993290 h 1742943"/>
              <a:gd name="connsiteX600" fmla="*/ 2800267 w 2966516"/>
              <a:gd name="connsiteY600" fmla="*/ 1027023 h 1742943"/>
              <a:gd name="connsiteX601" fmla="*/ 2774648 w 2966516"/>
              <a:gd name="connsiteY601" fmla="*/ 997039 h 1742943"/>
              <a:gd name="connsiteX602" fmla="*/ 2747427 w 2966516"/>
              <a:gd name="connsiteY602" fmla="*/ 1027023 h 1742943"/>
              <a:gd name="connsiteX603" fmla="*/ 2741022 w 2966516"/>
              <a:gd name="connsiteY603" fmla="*/ 993290 h 1742943"/>
              <a:gd name="connsiteX604" fmla="*/ 2734617 w 2966516"/>
              <a:gd name="connsiteY604" fmla="*/ 993290 h 1742943"/>
              <a:gd name="connsiteX605" fmla="*/ 2733016 w 2966516"/>
              <a:gd name="connsiteY605" fmla="*/ 1012031 h 1742943"/>
              <a:gd name="connsiteX606" fmla="*/ 2725010 w 2966516"/>
              <a:gd name="connsiteY606" fmla="*/ 993290 h 1742943"/>
              <a:gd name="connsiteX607" fmla="*/ 2707396 w 2966516"/>
              <a:gd name="connsiteY607" fmla="*/ 1000788 h 1742943"/>
              <a:gd name="connsiteX608" fmla="*/ 2718605 w 2966516"/>
              <a:gd name="connsiteY608" fmla="*/ 1008282 h 1742943"/>
              <a:gd name="connsiteX609" fmla="*/ 2729813 w 2966516"/>
              <a:gd name="connsiteY609" fmla="*/ 1019529 h 1742943"/>
              <a:gd name="connsiteX610" fmla="*/ 2732558 w 2966516"/>
              <a:gd name="connsiteY610" fmla="*/ 1017387 h 1742943"/>
              <a:gd name="connsiteX611" fmla="*/ 2731414 w 2966516"/>
              <a:gd name="connsiteY611" fmla="*/ 1030772 h 1742943"/>
              <a:gd name="connsiteX612" fmla="*/ 2723408 w 2966516"/>
              <a:gd name="connsiteY612" fmla="*/ 1053262 h 1742943"/>
              <a:gd name="connsiteX613" fmla="*/ 2707396 w 2966516"/>
              <a:gd name="connsiteY613" fmla="*/ 1057011 h 1742943"/>
              <a:gd name="connsiteX614" fmla="*/ 2704944 w 2966516"/>
              <a:gd name="connsiteY614" fmla="*/ 1062752 h 1742943"/>
              <a:gd name="connsiteX615" fmla="*/ 2700792 w 2966516"/>
              <a:gd name="connsiteY615" fmla="*/ 1054197 h 1742943"/>
              <a:gd name="connsiteX616" fmla="*/ 2694587 w 2966516"/>
              <a:gd name="connsiteY616" fmla="*/ 1049514 h 1742943"/>
              <a:gd name="connsiteX617" fmla="*/ 2691384 w 2966516"/>
              <a:gd name="connsiteY617" fmla="*/ 1023275 h 1742943"/>
              <a:gd name="connsiteX618" fmla="*/ 2673771 w 2966516"/>
              <a:gd name="connsiteY618" fmla="*/ 1030772 h 1742943"/>
              <a:gd name="connsiteX619" fmla="*/ 2675372 w 2966516"/>
              <a:gd name="connsiteY619" fmla="*/ 1064506 h 1742943"/>
              <a:gd name="connsiteX620" fmla="*/ 2676974 w 2966516"/>
              <a:gd name="connsiteY620" fmla="*/ 1068255 h 1742943"/>
              <a:gd name="connsiteX621" fmla="*/ 2704195 w 2966516"/>
              <a:gd name="connsiteY621" fmla="*/ 1068255 h 1742943"/>
              <a:gd name="connsiteX622" fmla="*/ 2704195 w 2966516"/>
              <a:gd name="connsiteY622" fmla="*/ 1124479 h 1742943"/>
              <a:gd name="connsiteX623" fmla="*/ 2697789 w 2966516"/>
              <a:gd name="connsiteY623" fmla="*/ 1139471 h 1742943"/>
              <a:gd name="connsiteX624" fmla="*/ 2707396 w 2966516"/>
              <a:gd name="connsiteY624" fmla="*/ 1161961 h 1742943"/>
              <a:gd name="connsiteX625" fmla="*/ 2713801 w 2966516"/>
              <a:gd name="connsiteY625" fmla="*/ 1146969 h 1742943"/>
              <a:gd name="connsiteX626" fmla="*/ 2729813 w 2966516"/>
              <a:gd name="connsiteY626" fmla="*/ 1146969 h 1742943"/>
              <a:gd name="connsiteX627" fmla="*/ 2736219 w 2966516"/>
              <a:gd name="connsiteY627" fmla="*/ 1161961 h 1742943"/>
              <a:gd name="connsiteX628" fmla="*/ 2750629 w 2966516"/>
              <a:gd name="connsiteY628" fmla="*/ 1154466 h 1742943"/>
              <a:gd name="connsiteX629" fmla="*/ 2729813 w 2966516"/>
              <a:gd name="connsiteY629" fmla="*/ 1146969 h 1742943"/>
              <a:gd name="connsiteX630" fmla="*/ 2734987 w 2966516"/>
              <a:gd name="connsiteY630" fmla="*/ 1124766 h 1742943"/>
              <a:gd name="connsiteX631" fmla="*/ 2734617 w 2966516"/>
              <a:gd name="connsiteY631" fmla="*/ 1124479 h 1742943"/>
              <a:gd name="connsiteX632" fmla="*/ 2735577 w 2966516"/>
              <a:gd name="connsiteY632" fmla="*/ 1122233 h 1742943"/>
              <a:gd name="connsiteX633" fmla="*/ 2739420 w 2966516"/>
              <a:gd name="connsiteY633" fmla="*/ 1105737 h 1742943"/>
              <a:gd name="connsiteX634" fmla="*/ 2749028 w 2966516"/>
              <a:gd name="connsiteY634" fmla="*/ 1098243 h 1742943"/>
              <a:gd name="connsiteX635" fmla="*/ 2750629 w 2966516"/>
              <a:gd name="connsiteY635" fmla="*/ 1060757 h 1742943"/>
              <a:gd name="connsiteX636" fmla="*/ 2766642 w 2966516"/>
              <a:gd name="connsiteY636" fmla="*/ 1053262 h 1742943"/>
              <a:gd name="connsiteX637" fmla="*/ 2774648 w 2966516"/>
              <a:gd name="connsiteY637" fmla="*/ 1068255 h 1742943"/>
              <a:gd name="connsiteX638" fmla="*/ 2789058 w 2966516"/>
              <a:gd name="connsiteY638" fmla="*/ 1068255 h 1742943"/>
              <a:gd name="connsiteX639" fmla="*/ 2792261 w 2966516"/>
              <a:gd name="connsiteY639" fmla="*/ 1090745 h 1742943"/>
              <a:gd name="connsiteX640" fmla="*/ 2771445 w 2966516"/>
              <a:gd name="connsiteY640" fmla="*/ 1131976 h 1742943"/>
              <a:gd name="connsiteX641" fmla="*/ 2771445 w 2966516"/>
              <a:gd name="connsiteY641" fmla="*/ 1154466 h 1742943"/>
              <a:gd name="connsiteX642" fmla="*/ 2787457 w 2966516"/>
              <a:gd name="connsiteY642" fmla="*/ 1161961 h 1742943"/>
              <a:gd name="connsiteX643" fmla="*/ 2800267 w 2966516"/>
              <a:gd name="connsiteY643" fmla="*/ 1161961 h 1742943"/>
              <a:gd name="connsiteX644" fmla="*/ 2816279 w 2966516"/>
              <a:gd name="connsiteY644" fmla="*/ 1161961 h 1742943"/>
              <a:gd name="connsiteX645" fmla="*/ 2805070 w 2966516"/>
              <a:gd name="connsiteY645" fmla="*/ 1131976 h 1742943"/>
              <a:gd name="connsiteX646" fmla="*/ 2803469 w 2966516"/>
              <a:gd name="connsiteY646" fmla="*/ 1120730 h 1742943"/>
              <a:gd name="connsiteX647" fmla="*/ 2798666 w 2966516"/>
              <a:gd name="connsiteY647" fmla="*/ 1113235 h 1742943"/>
              <a:gd name="connsiteX648" fmla="*/ 2798666 w 2966516"/>
              <a:gd name="connsiteY648" fmla="*/ 1060757 h 1742943"/>
              <a:gd name="connsiteX649" fmla="*/ 2790660 w 2966516"/>
              <a:gd name="connsiteY649" fmla="*/ 1042016 h 1742943"/>
              <a:gd name="connsiteX650" fmla="*/ 2803469 w 2966516"/>
              <a:gd name="connsiteY650" fmla="*/ 1038270 h 1742943"/>
              <a:gd name="connsiteX651" fmla="*/ 2805070 w 2966516"/>
              <a:gd name="connsiteY651" fmla="*/ 1064506 h 1742943"/>
              <a:gd name="connsiteX652" fmla="*/ 2821082 w 2966516"/>
              <a:gd name="connsiteY652" fmla="*/ 1101989 h 1742943"/>
              <a:gd name="connsiteX653" fmla="*/ 2832291 w 2966516"/>
              <a:gd name="connsiteY653" fmla="*/ 1105737 h 1742943"/>
              <a:gd name="connsiteX654" fmla="*/ 2832291 w 2966516"/>
              <a:gd name="connsiteY654" fmla="*/ 1154466 h 1742943"/>
              <a:gd name="connsiteX655" fmla="*/ 2841899 w 2966516"/>
              <a:gd name="connsiteY655" fmla="*/ 1180702 h 1742943"/>
              <a:gd name="connsiteX656" fmla="*/ 2856310 w 2966516"/>
              <a:gd name="connsiteY656" fmla="*/ 1180702 h 1742943"/>
              <a:gd name="connsiteX657" fmla="*/ 2861113 w 2966516"/>
              <a:gd name="connsiteY657" fmla="*/ 1124479 h 1742943"/>
              <a:gd name="connsiteX658" fmla="*/ 2867517 w 2966516"/>
              <a:gd name="connsiteY658" fmla="*/ 1120730 h 1742943"/>
              <a:gd name="connsiteX659" fmla="*/ 2867517 w 2966516"/>
              <a:gd name="connsiteY659" fmla="*/ 1158212 h 1742943"/>
              <a:gd name="connsiteX660" fmla="*/ 2873923 w 2966516"/>
              <a:gd name="connsiteY660" fmla="*/ 1176954 h 1742943"/>
              <a:gd name="connsiteX661" fmla="*/ 2857911 w 2966516"/>
              <a:gd name="connsiteY661" fmla="*/ 1206941 h 1742943"/>
              <a:gd name="connsiteX662" fmla="*/ 2864316 w 2966516"/>
              <a:gd name="connsiteY662" fmla="*/ 1233180 h 1742943"/>
              <a:gd name="connsiteX663" fmla="*/ 2869119 w 2966516"/>
              <a:gd name="connsiteY663" fmla="*/ 1259416 h 1742943"/>
              <a:gd name="connsiteX664" fmla="*/ 2880328 w 2966516"/>
              <a:gd name="connsiteY664" fmla="*/ 1248173 h 1742943"/>
              <a:gd name="connsiteX665" fmla="*/ 2885132 w 2966516"/>
              <a:gd name="connsiteY665" fmla="*/ 1244424 h 1742943"/>
              <a:gd name="connsiteX666" fmla="*/ 2880328 w 2966516"/>
              <a:gd name="connsiteY666" fmla="*/ 1233180 h 1742943"/>
              <a:gd name="connsiteX667" fmla="*/ 2889935 w 2966516"/>
              <a:gd name="connsiteY667" fmla="*/ 1199444 h 1742943"/>
              <a:gd name="connsiteX668" fmla="*/ 2904346 w 2966516"/>
              <a:gd name="connsiteY668" fmla="*/ 1233180 h 1742943"/>
              <a:gd name="connsiteX669" fmla="*/ 2918756 w 2966516"/>
              <a:gd name="connsiteY669" fmla="*/ 1233180 h 1742943"/>
              <a:gd name="connsiteX670" fmla="*/ 2920358 w 2966516"/>
              <a:gd name="connsiteY670" fmla="*/ 1259416 h 1742943"/>
              <a:gd name="connsiteX671" fmla="*/ 2875523 w 2966516"/>
              <a:gd name="connsiteY671" fmla="*/ 1311891 h 1742943"/>
              <a:gd name="connsiteX672" fmla="*/ 2857911 w 2966516"/>
              <a:gd name="connsiteY672" fmla="*/ 1293150 h 1742943"/>
              <a:gd name="connsiteX673" fmla="*/ 2849905 w 2966516"/>
              <a:gd name="connsiteY673" fmla="*/ 1356871 h 1742943"/>
              <a:gd name="connsiteX674" fmla="*/ 2840297 w 2966516"/>
              <a:gd name="connsiteY674" fmla="*/ 1334381 h 1742943"/>
              <a:gd name="connsiteX675" fmla="*/ 2845101 w 2966516"/>
              <a:gd name="connsiteY675" fmla="*/ 1296899 h 1742943"/>
              <a:gd name="connsiteX676" fmla="*/ 2816279 w 2966516"/>
              <a:gd name="connsiteY676" fmla="*/ 1293150 h 1742943"/>
              <a:gd name="connsiteX677" fmla="*/ 2806672 w 2966516"/>
              <a:gd name="connsiteY677" fmla="*/ 1311891 h 1742943"/>
              <a:gd name="connsiteX678" fmla="*/ 2817881 w 2966516"/>
              <a:gd name="connsiteY678" fmla="*/ 1364369 h 1742943"/>
              <a:gd name="connsiteX679" fmla="*/ 2811475 w 2966516"/>
              <a:gd name="connsiteY679" fmla="*/ 1383110 h 1742943"/>
              <a:gd name="connsiteX680" fmla="*/ 2773046 w 2966516"/>
              <a:gd name="connsiteY680" fmla="*/ 1375613 h 1742943"/>
              <a:gd name="connsiteX681" fmla="*/ 2765040 w 2966516"/>
              <a:gd name="connsiteY681" fmla="*/ 1386856 h 1742943"/>
              <a:gd name="connsiteX682" fmla="*/ 2753831 w 2966516"/>
              <a:gd name="connsiteY682" fmla="*/ 1368115 h 1742943"/>
              <a:gd name="connsiteX683" fmla="*/ 2734617 w 2966516"/>
              <a:gd name="connsiteY683" fmla="*/ 1368115 h 1742943"/>
              <a:gd name="connsiteX684" fmla="*/ 2726611 w 2966516"/>
              <a:gd name="connsiteY684" fmla="*/ 1383110 h 1742943"/>
              <a:gd name="connsiteX685" fmla="*/ 2705795 w 2966516"/>
              <a:gd name="connsiteY685" fmla="*/ 1371864 h 1742943"/>
              <a:gd name="connsiteX686" fmla="*/ 2704195 w 2966516"/>
              <a:gd name="connsiteY686" fmla="*/ 1390605 h 1742943"/>
              <a:gd name="connsiteX687" fmla="*/ 2715402 w 2966516"/>
              <a:gd name="connsiteY687" fmla="*/ 1413095 h 1742943"/>
              <a:gd name="connsiteX688" fmla="*/ 2741022 w 2966516"/>
              <a:gd name="connsiteY688" fmla="*/ 1398103 h 1742943"/>
              <a:gd name="connsiteX689" fmla="*/ 2749028 w 2966516"/>
              <a:gd name="connsiteY689" fmla="*/ 1413095 h 1742943"/>
              <a:gd name="connsiteX690" fmla="*/ 2755433 w 2966516"/>
              <a:gd name="connsiteY690" fmla="*/ 1398103 h 1742943"/>
              <a:gd name="connsiteX691" fmla="*/ 2784255 w 2966516"/>
              <a:gd name="connsiteY691" fmla="*/ 1409346 h 1742943"/>
              <a:gd name="connsiteX692" fmla="*/ 2789058 w 2966516"/>
              <a:gd name="connsiteY692" fmla="*/ 1401852 h 1742943"/>
              <a:gd name="connsiteX693" fmla="*/ 2800267 w 2966516"/>
              <a:gd name="connsiteY693" fmla="*/ 1416844 h 1742943"/>
              <a:gd name="connsiteX694" fmla="*/ 2811475 w 2966516"/>
              <a:gd name="connsiteY694" fmla="*/ 1398103 h 1742943"/>
              <a:gd name="connsiteX695" fmla="*/ 2819481 w 2966516"/>
              <a:gd name="connsiteY695" fmla="*/ 1420593 h 1742943"/>
              <a:gd name="connsiteX696" fmla="*/ 2808273 w 2966516"/>
              <a:gd name="connsiteY696" fmla="*/ 1431836 h 1742943"/>
              <a:gd name="connsiteX697" fmla="*/ 2817881 w 2966516"/>
              <a:gd name="connsiteY697" fmla="*/ 1443080 h 1742943"/>
              <a:gd name="connsiteX698" fmla="*/ 2824285 w 2966516"/>
              <a:gd name="connsiteY698" fmla="*/ 1454327 h 1742943"/>
              <a:gd name="connsiteX699" fmla="*/ 2830690 w 2966516"/>
              <a:gd name="connsiteY699" fmla="*/ 1439334 h 1742943"/>
              <a:gd name="connsiteX700" fmla="*/ 2838696 w 2966516"/>
              <a:gd name="connsiteY700" fmla="*/ 1454327 h 1742943"/>
              <a:gd name="connsiteX701" fmla="*/ 2870720 w 2966516"/>
              <a:gd name="connsiteY701" fmla="*/ 1454327 h 1742943"/>
              <a:gd name="connsiteX702" fmla="*/ 2840297 w 2966516"/>
              <a:gd name="connsiteY702" fmla="*/ 1473068 h 1742943"/>
              <a:gd name="connsiteX703" fmla="*/ 2854708 w 2966516"/>
              <a:gd name="connsiteY703" fmla="*/ 1488060 h 1742943"/>
              <a:gd name="connsiteX704" fmla="*/ 2833893 w 2966516"/>
              <a:gd name="connsiteY704" fmla="*/ 1506802 h 1742943"/>
              <a:gd name="connsiteX705" fmla="*/ 2867517 w 2966516"/>
              <a:gd name="connsiteY705" fmla="*/ 1510550 h 1742943"/>
              <a:gd name="connsiteX706" fmla="*/ 2899541 w 2966516"/>
              <a:gd name="connsiteY706" fmla="*/ 1518048 h 1742943"/>
              <a:gd name="connsiteX707" fmla="*/ 2865917 w 2966516"/>
              <a:gd name="connsiteY707" fmla="*/ 1525543 h 1742943"/>
              <a:gd name="connsiteX708" fmla="*/ 2853107 w 2966516"/>
              <a:gd name="connsiteY708" fmla="*/ 1548033 h 1742943"/>
              <a:gd name="connsiteX709" fmla="*/ 2888334 w 2966516"/>
              <a:gd name="connsiteY709" fmla="*/ 1563025 h 1742943"/>
              <a:gd name="connsiteX710" fmla="*/ 2881929 w 2966516"/>
              <a:gd name="connsiteY710" fmla="*/ 1581767 h 1742943"/>
              <a:gd name="connsiteX711" fmla="*/ 2894738 w 2966516"/>
              <a:gd name="connsiteY711" fmla="*/ 1596759 h 1742943"/>
              <a:gd name="connsiteX712" fmla="*/ 2894738 w 2966516"/>
              <a:gd name="connsiteY712" fmla="*/ 1611754 h 1742943"/>
              <a:gd name="connsiteX713" fmla="*/ 2875523 w 2966516"/>
              <a:gd name="connsiteY713" fmla="*/ 1634245 h 1742943"/>
              <a:gd name="connsiteX714" fmla="*/ 2873923 w 2966516"/>
              <a:gd name="connsiteY714" fmla="*/ 1634245 h 1742943"/>
              <a:gd name="connsiteX715" fmla="*/ 2865917 w 2966516"/>
              <a:gd name="connsiteY715" fmla="*/ 1649237 h 1742943"/>
              <a:gd name="connsiteX716" fmla="*/ 2798666 w 2966516"/>
              <a:gd name="connsiteY716" fmla="*/ 1649237 h 1742943"/>
              <a:gd name="connsiteX717" fmla="*/ 2790660 w 2966516"/>
              <a:gd name="connsiteY717" fmla="*/ 1664229 h 1742943"/>
              <a:gd name="connsiteX718" fmla="*/ 2649752 w 2966516"/>
              <a:gd name="connsiteY718" fmla="*/ 1664229 h 1742943"/>
              <a:gd name="connsiteX719" fmla="*/ 2643348 w 2966516"/>
              <a:gd name="connsiteY719" fmla="*/ 1679222 h 1742943"/>
              <a:gd name="connsiteX720" fmla="*/ 2580901 w 2966516"/>
              <a:gd name="connsiteY720" fmla="*/ 1679222 h 1742943"/>
              <a:gd name="connsiteX721" fmla="*/ 2574495 w 2966516"/>
              <a:gd name="connsiteY721" fmla="*/ 1694214 h 1742943"/>
              <a:gd name="connsiteX722" fmla="*/ 2431988 w 2966516"/>
              <a:gd name="connsiteY722" fmla="*/ 1694214 h 1742943"/>
              <a:gd name="connsiteX723" fmla="*/ 2425583 w 2966516"/>
              <a:gd name="connsiteY723" fmla="*/ 1709210 h 1742943"/>
              <a:gd name="connsiteX724" fmla="*/ 2182198 w 2966516"/>
              <a:gd name="connsiteY724" fmla="*/ 1709210 h 1742943"/>
              <a:gd name="connsiteX725" fmla="*/ 2175794 w 2966516"/>
              <a:gd name="connsiteY725" fmla="*/ 1724202 h 1742943"/>
              <a:gd name="connsiteX726" fmla="*/ 1437634 w 2966516"/>
              <a:gd name="connsiteY726" fmla="*/ 1724202 h 1742943"/>
              <a:gd name="connsiteX727" fmla="*/ 1431229 w 2966516"/>
              <a:gd name="connsiteY727" fmla="*/ 1739194 h 1742943"/>
              <a:gd name="connsiteX728" fmla="*/ 1215065 w 2966516"/>
              <a:gd name="connsiteY728" fmla="*/ 1739194 h 1742943"/>
              <a:gd name="connsiteX729" fmla="*/ 1208660 w 2966516"/>
              <a:gd name="connsiteY729" fmla="*/ 1724202 h 1742943"/>
              <a:gd name="connsiteX730" fmla="*/ 1199053 w 2966516"/>
              <a:gd name="connsiteY730" fmla="*/ 1742943 h 1742943"/>
              <a:gd name="connsiteX731" fmla="*/ 1187845 w 2966516"/>
              <a:gd name="connsiteY731" fmla="*/ 1724202 h 1742943"/>
              <a:gd name="connsiteX732" fmla="*/ 536150 w 2966516"/>
              <a:gd name="connsiteY732" fmla="*/ 1724202 h 1742943"/>
              <a:gd name="connsiteX733" fmla="*/ 529745 w 2966516"/>
              <a:gd name="connsiteY733" fmla="*/ 1709210 h 1742943"/>
              <a:gd name="connsiteX734" fmla="*/ 420862 w 2966516"/>
              <a:gd name="connsiteY734" fmla="*/ 1709210 h 1742943"/>
              <a:gd name="connsiteX735" fmla="*/ 414457 w 2966516"/>
              <a:gd name="connsiteY735" fmla="*/ 1694214 h 1742943"/>
              <a:gd name="connsiteX736" fmla="*/ 374427 w 2966516"/>
              <a:gd name="connsiteY736" fmla="*/ 1694214 h 1742943"/>
              <a:gd name="connsiteX737" fmla="*/ 368023 w 2966516"/>
              <a:gd name="connsiteY737" fmla="*/ 1679222 h 1742943"/>
              <a:gd name="connsiteX738" fmla="*/ 319986 w 2966516"/>
              <a:gd name="connsiteY738" fmla="*/ 1679222 h 1742943"/>
              <a:gd name="connsiteX739" fmla="*/ 302373 w 2966516"/>
              <a:gd name="connsiteY739" fmla="*/ 1630496 h 1742943"/>
              <a:gd name="connsiteX740" fmla="*/ 271950 w 2966516"/>
              <a:gd name="connsiteY740" fmla="*/ 1630496 h 1742943"/>
              <a:gd name="connsiteX741" fmla="*/ 275153 w 2966516"/>
              <a:gd name="connsiteY741" fmla="*/ 1593013 h 1742943"/>
              <a:gd name="connsiteX742" fmla="*/ 275153 w 2966516"/>
              <a:gd name="connsiteY742" fmla="*/ 1563025 h 1742943"/>
              <a:gd name="connsiteX743" fmla="*/ 300771 w 2966516"/>
              <a:gd name="connsiteY743" fmla="*/ 1521794 h 1742943"/>
              <a:gd name="connsiteX744" fmla="*/ 291165 w 2966516"/>
              <a:gd name="connsiteY744" fmla="*/ 1491809 h 1742943"/>
              <a:gd name="connsiteX745" fmla="*/ 281557 w 2966516"/>
              <a:gd name="connsiteY745" fmla="*/ 1469319 h 1742943"/>
              <a:gd name="connsiteX746" fmla="*/ 271950 w 2966516"/>
              <a:gd name="connsiteY746" fmla="*/ 1443080 h 1742943"/>
              <a:gd name="connsiteX747" fmla="*/ 257539 w 2966516"/>
              <a:gd name="connsiteY747" fmla="*/ 1473068 h 1742943"/>
              <a:gd name="connsiteX748" fmla="*/ 249533 w 2966516"/>
              <a:gd name="connsiteY748" fmla="*/ 1458075 h 1742943"/>
              <a:gd name="connsiteX749" fmla="*/ 231920 w 2966516"/>
              <a:gd name="connsiteY749" fmla="*/ 1458075 h 1742943"/>
              <a:gd name="connsiteX750" fmla="*/ 220711 w 2966516"/>
              <a:gd name="connsiteY750" fmla="*/ 1473068 h 1742943"/>
              <a:gd name="connsiteX751" fmla="*/ 219109 w 2966516"/>
              <a:gd name="connsiteY751" fmla="*/ 1461821 h 1742943"/>
              <a:gd name="connsiteX752" fmla="*/ 214306 w 2966516"/>
              <a:gd name="connsiteY752" fmla="*/ 1473068 h 1742943"/>
              <a:gd name="connsiteX753" fmla="*/ 207902 w 2966516"/>
              <a:gd name="connsiteY753" fmla="*/ 1484311 h 1742943"/>
              <a:gd name="connsiteX754" fmla="*/ 214306 w 2966516"/>
              <a:gd name="connsiteY754" fmla="*/ 1503053 h 1742943"/>
              <a:gd name="connsiteX755" fmla="*/ 215908 w 2966516"/>
              <a:gd name="connsiteY755" fmla="*/ 1514299 h 1742943"/>
              <a:gd name="connsiteX756" fmla="*/ 215908 w 2966516"/>
              <a:gd name="connsiteY756" fmla="*/ 1491809 h 1742943"/>
              <a:gd name="connsiteX757" fmla="*/ 222312 w 2966516"/>
              <a:gd name="connsiteY757" fmla="*/ 1491809 h 1742943"/>
              <a:gd name="connsiteX758" fmla="*/ 222312 w 2966516"/>
              <a:gd name="connsiteY758" fmla="*/ 1510550 h 1742943"/>
              <a:gd name="connsiteX759" fmla="*/ 218649 w 2966516"/>
              <a:gd name="connsiteY759" fmla="*/ 1516982 h 1742943"/>
              <a:gd name="connsiteX760" fmla="*/ 229317 w 2966516"/>
              <a:gd name="connsiteY760" fmla="*/ 1527419 h 1742943"/>
              <a:gd name="connsiteX761" fmla="*/ 246330 w 2966516"/>
              <a:gd name="connsiteY761" fmla="*/ 1529292 h 1742943"/>
              <a:gd name="connsiteX762" fmla="*/ 254336 w 2966516"/>
              <a:gd name="connsiteY762" fmla="*/ 1510550 h 1742943"/>
              <a:gd name="connsiteX763" fmla="*/ 246330 w 2966516"/>
              <a:gd name="connsiteY763" fmla="*/ 1488060 h 1742943"/>
              <a:gd name="connsiteX764" fmla="*/ 255938 w 2966516"/>
              <a:gd name="connsiteY764" fmla="*/ 1484311 h 1742943"/>
              <a:gd name="connsiteX765" fmla="*/ 259141 w 2966516"/>
              <a:gd name="connsiteY765" fmla="*/ 1536789 h 1742943"/>
              <a:gd name="connsiteX766" fmla="*/ 265545 w 2966516"/>
              <a:gd name="connsiteY766" fmla="*/ 1563025 h 1742943"/>
              <a:gd name="connsiteX767" fmla="*/ 249533 w 2966516"/>
              <a:gd name="connsiteY767" fmla="*/ 1563025 h 1742943"/>
              <a:gd name="connsiteX768" fmla="*/ 251135 w 2966516"/>
              <a:gd name="connsiteY768" fmla="*/ 1619249 h 1742943"/>
              <a:gd name="connsiteX769" fmla="*/ 235123 w 2966516"/>
              <a:gd name="connsiteY769" fmla="*/ 1615500 h 1742943"/>
              <a:gd name="connsiteX770" fmla="*/ 223914 w 2966516"/>
              <a:gd name="connsiteY770" fmla="*/ 1630496 h 1742943"/>
              <a:gd name="connsiteX771" fmla="*/ 209503 w 2966516"/>
              <a:gd name="connsiteY771" fmla="*/ 1611754 h 1742943"/>
              <a:gd name="connsiteX772" fmla="*/ 198294 w 2966516"/>
              <a:gd name="connsiteY772" fmla="*/ 1626747 h 1742943"/>
              <a:gd name="connsiteX773" fmla="*/ 195091 w 2966516"/>
              <a:gd name="connsiteY773" fmla="*/ 1611754 h 1742943"/>
              <a:gd name="connsiteX774" fmla="*/ 207902 w 2966516"/>
              <a:gd name="connsiteY774" fmla="*/ 1581767 h 1742943"/>
              <a:gd name="connsiteX775" fmla="*/ 214306 w 2966516"/>
              <a:gd name="connsiteY775" fmla="*/ 1593013 h 1742943"/>
              <a:gd name="connsiteX776" fmla="*/ 207902 w 2966516"/>
              <a:gd name="connsiteY776" fmla="*/ 1581767 h 1742943"/>
              <a:gd name="connsiteX777" fmla="*/ 198294 w 2966516"/>
              <a:gd name="connsiteY777" fmla="*/ 1521794 h 1742943"/>
              <a:gd name="connsiteX778" fmla="*/ 191890 w 2966516"/>
              <a:gd name="connsiteY778" fmla="*/ 1491809 h 1742943"/>
              <a:gd name="connsiteX779" fmla="*/ 182282 w 2966516"/>
              <a:gd name="connsiteY779" fmla="*/ 1484311 h 1742943"/>
              <a:gd name="connsiteX780" fmla="*/ 171073 w 2966516"/>
              <a:gd name="connsiteY780" fmla="*/ 1473068 h 1742943"/>
              <a:gd name="connsiteX781" fmla="*/ 151859 w 2966516"/>
              <a:gd name="connsiteY781" fmla="*/ 1428088 h 1742943"/>
              <a:gd name="connsiteX782" fmla="*/ 145453 w 2966516"/>
              <a:gd name="connsiteY782" fmla="*/ 1439334 h 1742943"/>
              <a:gd name="connsiteX783" fmla="*/ 124638 w 2966516"/>
              <a:gd name="connsiteY783" fmla="*/ 1428088 h 1742943"/>
              <a:gd name="connsiteX784" fmla="*/ 103822 w 2966516"/>
              <a:gd name="connsiteY784" fmla="*/ 1428088 h 1742943"/>
              <a:gd name="connsiteX785" fmla="*/ 95816 w 2966516"/>
              <a:gd name="connsiteY785" fmla="*/ 1443080 h 1742943"/>
              <a:gd name="connsiteX786" fmla="*/ 86209 w 2966516"/>
              <a:gd name="connsiteY786" fmla="*/ 1416844 h 1742943"/>
              <a:gd name="connsiteX787" fmla="*/ 86209 w 2966516"/>
              <a:gd name="connsiteY787" fmla="*/ 1386856 h 1742943"/>
              <a:gd name="connsiteX788" fmla="*/ 71798 w 2966516"/>
              <a:gd name="connsiteY788" fmla="*/ 1364369 h 1742943"/>
              <a:gd name="connsiteX789" fmla="*/ 71798 w 2966516"/>
              <a:gd name="connsiteY789" fmla="*/ 1334381 h 1742943"/>
              <a:gd name="connsiteX790" fmla="*/ 50982 w 2966516"/>
              <a:gd name="connsiteY790" fmla="*/ 1293150 h 1742943"/>
              <a:gd name="connsiteX791" fmla="*/ 54184 w 2966516"/>
              <a:gd name="connsiteY791" fmla="*/ 1266914 h 1742943"/>
              <a:gd name="connsiteX792" fmla="*/ 62190 w 2966516"/>
              <a:gd name="connsiteY792" fmla="*/ 1281906 h 1742943"/>
              <a:gd name="connsiteX793" fmla="*/ 68596 w 2966516"/>
              <a:gd name="connsiteY793" fmla="*/ 1266914 h 1742943"/>
              <a:gd name="connsiteX794" fmla="*/ 78203 w 2966516"/>
              <a:gd name="connsiteY794" fmla="*/ 1289404 h 1742943"/>
              <a:gd name="connsiteX795" fmla="*/ 78203 w 2966516"/>
              <a:gd name="connsiteY795" fmla="*/ 1304397 h 1742943"/>
              <a:gd name="connsiteX796" fmla="*/ 94216 w 2966516"/>
              <a:gd name="connsiteY796" fmla="*/ 1341879 h 1742943"/>
              <a:gd name="connsiteX797" fmla="*/ 103822 w 2966516"/>
              <a:gd name="connsiteY797" fmla="*/ 1326887 h 1742943"/>
              <a:gd name="connsiteX798" fmla="*/ 113429 w 2966516"/>
              <a:gd name="connsiteY798" fmla="*/ 1356871 h 1742943"/>
              <a:gd name="connsiteX799" fmla="*/ 121435 w 2966516"/>
              <a:gd name="connsiteY799" fmla="*/ 1356871 h 1742943"/>
              <a:gd name="connsiteX800" fmla="*/ 119350 w 2966516"/>
              <a:gd name="connsiteY800" fmla="*/ 1320241 h 1742943"/>
              <a:gd name="connsiteX801" fmla="*/ 113429 w 2966516"/>
              <a:gd name="connsiteY801" fmla="*/ 1330632 h 1742943"/>
              <a:gd name="connsiteX802" fmla="*/ 113429 w 2966516"/>
              <a:gd name="connsiteY802" fmla="*/ 1300648 h 1742943"/>
              <a:gd name="connsiteX803" fmla="*/ 119194 w 2966516"/>
              <a:gd name="connsiteY803" fmla="*/ 1317519 h 1742943"/>
              <a:gd name="connsiteX804" fmla="*/ 118234 w 2966516"/>
              <a:gd name="connsiteY804" fmla="*/ 1300648 h 1742943"/>
              <a:gd name="connsiteX805" fmla="*/ 134246 w 2966516"/>
              <a:gd name="connsiteY805" fmla="*/ 1296899 h 1742943"/>
              <a:gd name="connsiteX806" fmla="*/ 155061 w 2966516"/>
              <a:gd name="connsiteY806" fmla="*/ 1244424 h 1742943"/>
              <a:gd name="connsiteX807" fmla="*/ 139049 w 2966516"/>
              <a:gd name="connsiteY807" fmla="*/ 1233180 h 1742943"/>
              <a:gd name="connsiteX808" fmla="*/ 134246 w 2966516"/>
              <a:gd name="connsiteY808" fmla="*/ 1206941 h 1742943"/>
              <a:gd name="connsiteX809" fmla="*/ 129441 w 2966516"/>
              <a:gd name="connsiteY809" fmla="*/ 1214439 h 1742943"/>
              <a:gd name="connsiteX810" fmla="*/ 129441 w 2966516"/>
              <a:gd name="connsiteY810" fmla="*/ 1244424 h 1742943"/>
              <a:gd name="connsiteX811" fmla="*/ 113429 w 2966516"/>
              <a:gd name="connsiteY811" fmla="*/ 1251922 h 1742943"/>
              <a:gd name="connsiteX812" fmla="*/ 105423 w 2966516"/>
              <a:gd name="connsiteY812" fmla="*/ 1236926 h 1742943"/>
              <a:gd name="connsiteX813" fmla="*/ 78203 w 2966516"/>
              <a:gd name="connsiteY813" fmla="*/ 1236926 h 1742943"/>
              <a:gd name="connsiteX814" fmla="*/ 71798 w 2966516"/>
              <a:gd name="connsiteY814" fmla="*/ 1221934 h 1742943"/>
              <a:gd name="connsiteX815" fmla="*/ 65393 w 2966516"/>
              <a:gd name="connsiteY815" fmla="*/ 1236926 h 1742943"/>
              <a:gd name="connsiteX816" fmla="*/ 52584 w 2966516"/>
              <a:gd name="connsiteY816" fmla="*/ 1210690 h 1742943"/>
              <a:gd name="connsiteX817" fmla="*/ 34970 w 2966516"/>
              <a:gd name="connsiteY817" fmla="*/ 1191949 h 1742943"/>
              <a:gd name="connsiteX818" fmla="*/ 23761 w 2966516"/>
              <a:gd name="connsiteY818" fmla="*/ 1191949 h 1742943"/>
              <a:gd name="connsiteX819" fmla="*/ 15755 w 2966516"/>
              <a:gd name="connsiteY819" fmla="*/ 1206941 h 1742943"/>
              <a:gd name="connsiteX820" fmla="*/ 9351 w 2966516"/>
              <a:gd name="connsiteY820" fmla="*/ 1206941 h 1742943"/>
              <a:gd name="connsiteX821" fmla="*/ 2946 w 2966516"/>
              <a:gd name="connsiteY821" fmla="*/ 1206941 h 1742943"/>
              <a:gd name="connsiteX822" fmla="*/ 0 w 2966516"/>
              <a:gd name="connsiteY822" fmla="*/ 1210389 h 1742943"/>
              <a:gd name="connsiteX823" fmla="*/ 0 w 2966516"/>
              <a:gd name="connsiteY823" fmla="*/ 1158212 h 1742943"/>
              <a:gd name="connsiteX824" fmla="*/ 9351 w 2966516"/>
              <a:gd name="connsiteY824" fmla="*/ 1158212 h 1742943"/>
              <a:gd name="connsiteX825" fmla="*/ 14154 w 2966516"/>
              <a:gd name="connsiteY825" fmla="*/ 1128228 h 1742943"/>
              <a:gd name="connsiteX826" fmla="*/ 22160 w 2966516"/>
              <a:gd name="connsiteY826" fmla="*/ 1143220 h 1742943"/>
              <a:gd name="connsiteX827" fmla="*/ 42976 w 2966516"/>
              <a:gd name="connsiteY827" fmla="*/ 1143220 h 1742943"/>
              <a:gd name="connsiteX828" fmla="*/ 52584 w 2966516"/>
              <a:gd name="connsiteY828" fmla="*/ 1120730 h 1742943"/>
              <a:gd name="connsiteX829" fmla="*/ 39773 w 2966516"/>
              <a:gd name="connsiteY829" fmla="*/ 1105737 h 1742943"/>
              <a:gd name="connsiteX830" fmla="*/ 46178 w 2966516"/>
              <a:gd name="connsiteY830" fmla="*/ 1079498 h 1742943"/>
              <a:gd name="connsiteX831" fmla="*/ 47779 w 2966516"/>
              <a:gd name="connsiteY831" fmla="*/ 1079498 h 1742943"/>
              <a:gd name="connsiteX832" fmla="*/ 47779 w 2966516"/>
              <a:gd name="connsiteY832" fmla="*/ 1078747 h 1742943"/>
              <a:gd name="connsiteX833" fmla="*/ 60189 w 2966516"/>
              <a:gd name="connsiteY833" fmla="*/ 1072939 h 1742943"/>
              <a:gd name="connsiteX834" fmla="*/ 71798 w 2966516"/>
              <a:gd name="connsiteY834" fmla="*/ 1060757 h 1742943"/>
              <a:gd name="connsiteX835" fmla="*/ 65393 w 2966516"/>
              <a:gd name="connsiteY835" fmla="*/ 1023275 h 1742943"/>
              <a:gd name="connsiteX836" fmla="*/ 60590 w 2966516"/>
              <a:gd name="connsiteY836" fmla="*/ 1019529 h 1742943"/>
              <a:gd name="connsiteX837" fmla="*/ 54184 w 2966516"/>
              <a:gd name="connsiteY837" fmla="*/ 1008282 h 1742943"/>
              <a:gd name="connsiteX838" fmla="*/ 60590 w 2966516"/>
              <a:gd name="connsiteY838" fmla="*/ 1019529 h 1742943"/>
              <a:gd name="connsiteX839" fmla="*/ 60590 w 2966516"/>
              <a:gd name="connsiteY839" fmla="*/ 1042016 h 1742943"/>
              <a:gd name="connsiteX840" fmla="*/ 47779 w 2966516"/>
              <a:gd name="connsiteY840" fmla="*/ 1072004 h 1742943"/>
              <a:gd name="connsiteX841" fmla="*/ 47779 w 2966516"/>
              <a:gd name="connsiteY841" fmla="*/ 1078747 h 1742943"/>
              <a:gd name="connsiteX842" fmla="*/ 46178 w 2966516"/>
              <a:gd name="connsiteY842" fmla="*/ 1079498 h 1742943"/>
              <a:gd name="connsiteX843" fmla="*/ 30166 w 2966516"/>
              <a:gd name="connsiteY843" fmla="*/ 1079498 h 1742943"/>
              <a:gd name="connsiteX844" fmla="*/ 26964 w 2966516"/>
              <a:gd name="connsiteY844" fmla="*/ 1105737 h 1742943"/>
              <a:gd name="connsiteX845" fmla="*/ 10952 w 2966516"/>
              <a:gd name="connsiteY845" fmla="*/ 1105737 h 1742943"/>
              <a:gd name="connsiteX846" fmla="*/ 7749 w 2966516"/>
              <a:gd name="connsiteY846" fmla="*/ 1105737 h 1742943"/>
              <a:gd name="connsiteX847" fmla="*/ 14154 w 2966516"/>
              <a:gd name="connsiteY847" fmla="*/ 1090745 h 1742943"/>
              <a:gd name="connsiteX848" fmla="*/ 7749 w 2966516"/>
              <a:gd name="connsiteY848" fmla="*/ 1060757 h 1742943"/>
              <a:gd name="connsiteX849" fmla="*/ 14154 w 2966516"/>
              <a:gd name="connsiteY849" fmla="*/ 1045765 h 1742943"/>
              <a:gd name="connsiteX850" fmla="*/ 14154 w 2966516"/>
              <a:gd name="connsiteY850" fmla="*/ 1019529 h 1742943"/>
              <a:gd name="connsiteX851" fmla="*/ 14154 w 2966516"/>
              <a:gd name="connsiteY851" fmla="*/ 1008282 h 1742943"/>
              <a:gd name="connsiteX852" fmla="*/ 19394 w 2966516"/>
              <a:gd name="connsiteY852" fmla="*/ 1005215 h 1742943"/>
              <a:gd name="connsiteX853" fmla="*/ 20560 w 2966516"/>
              <a:gd name="connsiteY853" fmla="*/ 997036 h 1742943"/>
              <a:gd name="connsiteX854" fmla="*/ 21840 w 2966516"/>
              <a:gd name="connsiteY854" fmla="*/ 1000036 h 1742943"/>
              <a:gd name="connsiteX855" fmla="*/ 26964 w 2966516"/>
              <a:gd name="connsiteY855" fmla="*/ 982046 h 1742943"/>
              <a:gd name="connsiteX856" fmla="*/ 2946 w 2966516"/>
              <a:gd name="connsiteY856" fmla="*/ 925823 h 1742943"/>
              <a:gd name="connsiteX857" fmla="*/ 0 w 2966516"/>
              <a:gd name="connsiteY857" fmla="*/ 954781 h 1742943"/>
              <a:gd name="connsiteX858" fmla="*/ 0 w 2966516"/>
              <a:gd name="connsiteY858" fmla="*/ 873946 h 1742943"/>
              <a:gd name="connsiteX859" fmla="*/ 1345 w 2966516"/>
              <a:gd name="connsiteY859" fmla="*/ 877093 h 1742943"/>
              <a:gd name="connsiteX860" fmla="*/ 15755 w 2966516"/>
              <a:gd name="connsiteY860" fmla="*/ 832113 h 1742943"/>
              <a:gd name="connsiteX861" fmla="*/ 36572 w 2966516"/>
              <a:gd name="connsiteY861" fmla="*/ 805877 h 1742943"/>
              <a:gd name="connsiteX862" fmla="*/ 41375 w 2966516"/>
              <a:gd name="connsiteY862" fmla="*/ 817121 h 1742943"/>
              <a:gd name="connsiteX863" fmla="*/ 44578 w 2966516"/>
              <a:gd name="connsiteY863" fmla="*/ 794631 h 1742943"/>
              <a:gd name="connsiteX864" fmla="*/ 39773 w 2966516"/>
              <a:gd name="connsiteY864" fmla="*/ 760897 h 1742943"/>
              <a:gd name="connsiteX865" fmla="*/ 62190 w 2966516"/>
              <a:gd name="connsiteY865" fmla="*/ 757148 h 1742943"/>
              <a:gd name="connsiteX866" fmla="*/ 68596 w 2966516"/>
              <a:gd name="connsiteY866" fmla="*/ 742156 h 1742943"/>
              <a:gd name="connsiteX867" fmla="*/ 83007 w 2966516"/>
              <a:gd name="connsiteY867" fmla="*/ 757148 h 1742943"/>
              <a:gd name="connsiteX868" fmla="*/ 91013 w 2966516"/>
              <a:gd name="connsiteY868" fmla="*/ 742156 h 1742943"/>
              <a:gd name="connsiteX869" fmla="*/ 102222 w 2966516"/>
              <a:gd name="connsiteY869" fmla="*/ 757148 h 1742943"/>
              <a:gd name="connsiteX870" fmla="*/ 110228 w 2966516"/>
              <a:gd name="connsiteY870" fmla="*/ 738407 h 1742943"/>
              <a:gd name="connsiteX871" fmla="*/ 108626 w 2966516"/>
              <a:gd name="connsiteY871" fmla="*/ 727163 h 1742943"/>
              <a:gd name="connsiteX872" fmla="*/ 73399 w 2966516"/>
              <a:gd name="connsiteY872" fmla="*/ 693430 h 1742943"/>
              <a:gd name="connsiteX873" fmla="*/ 70197 w 2966516"/>
              <a:gd name="connsiteY873" fmla="*/ 640952 h 1742943"/>
              <a:gd name="connsiteX874" fmla="*/ 57387 w 2966516"/>
              <a:gd name="connsiteY874" fmla="*/ 625959 h 1742943"/>
              <a:gd name="connsiteX875" fmla="*/ 57387 w 2966516"/>
              <a:gd name="connsiteY875" fmla="*/ 610967 h 1742943"/>
              <a:gd name="connsiteX876" fmla="*/ 95816 w 2966516"/>
              <a:gd name="connsiteY876" fmla="*/ 554743 h 1742943"/>
              <a:gd name="connsiteX877" fmla="*/ 135847 w 2966516"/>
              <a:gd name="connsiteY877" fmla="*/ 554743 h 1742943"/>
              <a:gd name="connsiteX878" fmla="*/ 142252 w 2966516"/>
              <a:gd name="connsiteY878" fmla="*/ 539751 h 1742943"/>
              <a:gd name="connsiteX879" fmla="*/ 190288 w 2966516"/>
              <a:gd name="connsiteY879" fmla="*/ 539751 h 1742943"/>
              <a:gd name="connsiteX880" fmla="*/ 196693 w 2966516"/>
              <a:gd name="connsiteY880" fmla="*/ 524758 h 1742943"/>
              <a:gd name="connsiteX881" fmla="*/ 228717 w 2966516"/>
              <a:gd name="connsiteY881" fmla="*/ 513512 h 1742943"/>
              <a:gd name="connsiteX882" fmla="*/ 198294 w 2966516"/>
              <a:gd name="connsiteY882" fmla="*/ 506017 h 1742943"/>
              <a:gd name="connsiteX883" fmla="*/ 167871 w 2966516"/>
              <a:gd name="connsiteY883" fmla="*/ 506017 h 1742943"/>
              <a:gd name="connsiteX884" fmla="*/ 137447 w 2966516"/>
              <a:gd name="connsiteY884" fmla="*/ 506017 h 1742943"/>
              <a:gd name="connsiteX885" fmla="*/ 108626 w 2966516"/>
              <a:gd name="connsiteY885" fmla="*/ 506017 h 1742943"/>
              <a:gd name="connsiteX886" fmla="*/ 102222 w 2966516"/>
              <a:gd name="connsiteY886" fmla="*/ 491022 h 1742943"/>
              <a:gd name="connsiteX887" fmla="*/ 0 w 2966516"/>
              <a:gd name="connsiteY887" fmla="*/ 491022 h 1742943"/>
              <a:gd name="connsiteX888" fmla="*/ 0 w 2966516"/>
              <a:gd name="connsiteY888" fmla="*/ 164923 h 1742943"/>
              <a:gd name="connsiteX889" fmla="*/ 17357 w 2966516"/>
              <a:gd name="connsiteY889" fmla="*/ 164923 h 1742943"/>
              <a:gd name="connsiteX890" fmla="*/ 23761 w 2966516"/>
              <a:gd name="connsiteY890" fmla="*/ 149930 h 1742943"/>
              <a:gd name="connsiteX891" fmla="*/ 84608 w 2966516"/>
              <a:gd name="connsiteY891" fmla="*/ 149930 h 1742943"/>
              <a:gd name="connsiteX892" fmla="*/ 91013 w 2966516"/>
              <a:gd name="connsiteY892" fmla="*/ 134938 h 1742943"/>
              <a:gd name="connsiteX893" fmla="*/ 158264 w 2966516"/>
              <a:gd name="connsiteY893" fmla="*/ 134938 h 1742943"/>
              <a:gd name="connsiteX894" fmla="*/ 166270 w 2966516"/>
              <a:gd name="connsiteY894" fmla="*/ 119945 h 1742943"/>
              <a:gd name="connsiteX895" fmla="*/ 260741 w 2966516"/>
              <a:gd name="connsiteY895" fmla="*/ 119945 h 1742943"/>
              <a:gd name="connsiteX896" fmla="*/ 268747 w 2966516"/>
              <a:gd name="connsiteY896" fmla="*/ 104950 h 1742943"/>
              <a:gd name="connsiteX897" fmla="*/ 276753 w 2966516"/>
              <a:gd name="connsiteY897" fmla="*/ 123691 h 1742943"/>
              <a:gd name="connsiteX898" fmla="*/ 289564 w 2966516"/>
              <a:gd name="connsiteY898" fmla="*/ 108699 h 1742943"/>
              <a:gd name="connsiteX899" fmla="*/ 295968 w 2966516"/>
              <a:gd name="connsiteY899" fmla="*/ 119945 h 1742943"/>
              <a:gd name="connsiteX900" fmla="*/ 302373 w 2966516"/>
              <a:gd name="connsiteY900" fmla="*/ 108699 h 1742943"/>
              <a:gd name="connsiteX901" fmla="*/ 308777 w 2966516"/>
              <a:gd name="connsiteY901" fmla="*/ 123691 h 1742943"/>
              <a:gd name="connsiteX902" fmla="*/ 313582 w 2966516"/>
              <a:gd name="connsiteY902" fmla="*/ 112448 h 1742943"/>
              <a:gd name="connsiteX903" fmla="*/ 316783 w 2966516"/>
              <a:gd name="connsiteY903" fmla="*/ 108699 h 1742943"/>
              <a:gd name="connsiteX904" fmla="*/ 451286 w 2966516"/>
              <a:gd name="connsiteY904" fmla="*/ 108699 h 1742943"/>
              <a:gd name="connsiteX905" fmla="*/ 456089 w 2966516"/>
              <a:gd name="connsiteY905" fmla="*/ 97455 h 1742943"/>
              <a:gd name="connsiteX906" fmla="*/ 459292 w 2966516"/>
              <a:gd name="connsiteY906" fmla="*/ 93706 h 1742943"/>
              <a:gd name="connsiteX907" fmla="*/ 648236 w 2966516"/>
              <a:gd name="connsiteY907" fmla="*/ 93706 h 1742943"/>
              <a:gd name="connsiteX908" fmla="*/ 654640 w 2966516"/>
              <a:gd name="connsiteY908" fmla="*/ 78714 h 1742943"/>
              <a:gd name="connsiteX909" fmla="*/ 757117 w 2966516"/>
              <a:gd name="connsiteY909" fmla="*/ 78714 h 1742943"/>
              <a:gd name="connsiteX910" fmla="*/ 759520 w 2966516"/>
              <a:gd name="connsiteY910" fmla="*/ 67467 h 1742943"/>
              <a:gd name="connsiteX911" fmla="*/ 760320 w 2966516"/>
              <a:gd name="connsiteY911" fmla="*/ 67467 h 1742943"/>
              <a:gd name="connsiteX912" fmla="*/ 767106 w 2966516"/>
              <a:gd name="connsiteY912" fmla="*/ 63239 h 1742943"/>
              <a:gd name="connsiteX913" fmla="*/ 813160 w 2966516"/>
              <a:gd name="connsiteY913" fmla="*/ 59973 h 1742943"/>
              <a:gd name="connsiteX914" fmla="*/ 814762 w 2966516"/>
              <a:gd name="connsiteY914" fmla="*/ 56224 h 1742943"/>
              <a:gd name="connsiteX915" fmla="*/ 785140 w 2966516"/>
              <a:gd name="connsiteY915" fmla="*/ 52004 h 1742943"/>
              <a:gd name="connsiteX916" fmla="*/ 767106 w 2966516"/>
              <a:gd name="connsiteY916" fmla="*/ 63239 h 1742943"/>
              <a:gd name="connsiteX917" fmla="*/ 760320 w 2966516"/>
              <a:gd name="connsiteY917" fmla="*/ 63722 h 1742943"/>
              <a:gd name="connsiteX918" fmla="*/ 759520 w 2966516"/>
              <a:gd name="connsiteY918" fmla="*/ 67467 h 1742943"/>
              <a:gd name="connsiteX919" fmla="*/ 750713 w 2966516"/>
              <a:gd name="connsiteY919" fmla="*/ 67467 h 1742943"/>
              <a:gd name="connsiteX920" fmla="*/ 744308 w 2966516"/>
              <a:gd name="connsiteY920" fmla="*/ 52475 h 1742943"/>
              <a:gd name="connsiteX921" fmla="*/ 728296 w 2966516"/>
              <a:gd name="connsiteY921" fmla="*/ 67467 h 1742943"/>
              <a:gd name="connsiteX922" fmla="*/ 715487 w 2966516"/>
              <a:gd name="connsiteY922" fmla="*/ 52475 h 1742943"/>
              <a:gd name="connsiteX923" fmla="*/ 641830 w 2966516"/>
              <a:gd name="connsiteY923" fmla="*/ 52475 h 1742943"/>
              <a:gd name="connsiteX924" fmla="*/ 635425 w 2966516"/>
              <a:gd name="connsiteY924" fmla="*/ 67467 h 1742943"/>
              <a:gd name="connsiteX925" fmla="*/ 459292 w 2966516"/>
              <a:gd name="connsiteY925" fmla="*/ 67467 h 1742943"/>
              <a:gd name="connsiteX926" fmla="*/ 452886 w 2966516"/>
              <a:gd name="connsiteY926" fmla="*/ 82463 h 1742943"/>
              <a:gd name="connsiteX927" fmla="*/ 428868 w 2966516"/>
              <a:gd name="connsiteY927" fmla="*/ 78714 h 1742943"/>
              <a:gd name="connsiteX928" fmla="*/ 428868 w 2966516"/>
              <a:gd name="connsiteY928" fmla="*/ 59973 h 1742943"/>
              <a:gd name="connsiteX929" fmla="*/ 432071 w 2966516"/>
              <a:gd name="connsiteY929" fmla="*/ 52475 h 1742943"/>
              <a:gd name="connsiteX930" fmla="*/ 539353 w 2966516"/>
              <a:gd name="connsiteY930" fmla="*/ 52475 h 1742943"/>
              <a:gd name="connsiteX931" fmla="*/ 547359 w 2966516"/>
              <a:gd name="connsiteY931" fmla="*/ 37483 h 1742943"/>
              <a:gd name="connsiteX932" fmla="*/ 553763 w 2966516"/>
              <a:gd name="connsiteY932" fmla="*/ 52475 h 1742943"/>
              <a:gd name="connsiteX933" fmla="*/ 560168 w 2966516"/>
              <a:gd name="connsiteY933" fmla="*/ 37483 h 1742943"/>
              <a:gd name="connsiteX934" fmla="*/ 568175 w 2966516"/>
              <a:gd name="connsiteY934" fmla="*/ 48726 h 1742943"/>
              <a:gd name="connsiteX935" fmla="*/ 588990 w 2966516"/>
              <a:gd name="connsiteY935" fmla="*/ 48726 h 1742943"/>
              <a:gd name="connsiteX936" fmla="*/ 601799 w 2966516"/>
              <a:gd name="connsiteY936" fmla="*/ 33734 h 1742943"/>
              <a:gd name="connsiteX937" fmla="*/ 608205 w 2966516"/>
              <a:gd name="connsiteY937" fmla="*/ 48726 h 1742943"/>
              <a:gd name="connsiteX938" fmla="*/ 614610 w 2966516"/>
              <a:gd name="connsiteY938" fmla="*/ 33734 h 1742943"/>
              <a:gd name="connsiteX939" fmla="*/ 851590 w 2966516"/>
              <a:gd name="connsiteY939" fmla="*/ 33734 h 1742943"/>
              <a:gd name="connsiteX940" fmla="*/ 857994 w 2966516"/>
              <a:gd name="connsiteY940" fmla="*/ 18741 h 1742943"/>
              <a:gd name="connsiteX941" fmla="*/ 864399 w 2966516"/>
              <a:gd name="connsiteY941" fmla="*/ 33734 h 1742943"/>
              <a:gd name="connsiteX942" fmla="*/ 872405 w 2966516"/>
              <a:gd name="connsiteY942" fmla="*/ 22490 h 1742943"/>
              <a:gd name="connsiteX943" fmla="*/ 899626 w 2966516"/>
              <a:gd name="connsiteY943" fmla="*/ 22490 h 1742943"/>
              <a:gd name="connsiteX944" fmla="*/ 906030 w 2966516"/>
              <a:gd name="connsiteY944" fmla="*/ 33734 h 1742943"/>
              <a:gd name="connsiteX945" fmla="*/ 912435 w 2966516"/>
              <a:gd name="connsiteY945" fmla="*/ 18741 h 1742943"/>
              <a:gd name="connsiteX946" fmla="*/ 918841 w 2966516"/>
              <a:gd name="connsiteY946" fmla="*/ 33734 h 1742943"/>
              <a:gd name="connsiteX947" fmla="*/ 923644 w 2966516"/>
              <a:gd name="connsiteY947" fmla="*/ 22490 h 1742943"/>
              <a:gd name="connsiteX948" fmla="*/ 930049 w 2966516"/>
              <a:gd name="connsiteY948" fmla="*/ 18741 h 1742943"/>
              <a:gd name="connsiteX949" fmla="*/ 1155821 w 2966516"/>
              <a:gd name="connsiteY949" fmla="*/ 18741 h 1742943"/>
              <a:gd name="connsiteX950" fmla="*/ 1162224 w 2966516"/>
              <a:gd name="connsiteY950" fmla="*/ 3749 h 1742943"/>
              <a:gd name="connsiteX951" fmla="*/ 1168630 w 2966516"/>
              <a:gd name="connsiteY951" fmla="*/ 18741 h 1742943"/>
              <a:gd name="connsiteX952" fmla="*/ 1186242 w 2966516"/>
              <a:gd name="connsiteY952" fmla="*/ 3749 h 1742943"/>
              <a:gd name="connsiteX953" fmla="*/ 1195851 w 2966516"/>
              <a:gd name="connsiteY953" fmla="*/ 18741 h 1742943"/>
              <a:gd name="connsiteX954" fmla="*/ 1202254 w 2966516"/>
              <a:gd name="connsiteY954" fmla="*/ 7498 h 1742943"/>
              <a:gd name="connsiteX955" fmla="*/ 1927605 w 2966516"/>
              <a:gd name="connsiteY955" fmla="*/ 7498 h 1742943"/>
              <a:gd name="connsiteX956" fmla="*/ 1934010 w 2966516"/>
              <a:gd name="connsiteY956" fmla="*/ 22490 h 1742943"/>
              <a:gd name="connsiteX957" fmla="*/ 1940415 w 2966516"/>
              <a:gd name="connsiteY957" fmla="*/ 7498 h 1742943"/>
              <a:gd name="connsiteX958" fmla="*/ 1961231 w 2966516"/>
              <a:gd name="connsiteY958" fmla="*/ 7498 h 1742943"/>
              <a:gd name="connsiteX959" fmla="*/ 1967636 w 2966516"/>
              <a:gd name="connsiteY959" fmla="*/ 22490 h 1742943"/>
              <a:gd name="connsiteX960" fmla="*/ 1980445 w 2966516"/>
              <a:gd name="connsiteY960" fmla="*/ 22490 h 1742943"/>
              <a:gd name="connsiteX961" fmla="*/ 1986849 w 2966516"/>
              <a:gd name="connsiteY961" fmla="*/ 7498 h 1742943"/>
              <a:gd name="connsiteX962" fmla="*/ 2034886 w 2966516"/>
              <a:gd name="connsiteY962" fmla="*/ 7498 h 1742943"/>
              <a:gd name="connsiteX963" fmla="*/ 2039690 w 2966516"/>
              <a:gd name="connsiteY963" fmla="*/ 18741 h 1742943"/>
              <a:gd name="connsiteX964" fmla="*/ 2050898 w 2966516"/>
              <a:gd name="connsiteY964" fmla="*/ 3749 h 1742943"/>
              <a:gd name="connsiteX965" fmla="*/ 2060507 w 2966516"/>
              <a:gd name="connsiteY965" fmla="*/ 18741 h 1742943"/>
              <a:gd name="connsiteX966" fmla="*/ 2066910 w 2966516"/>
              <a:gd name="connsiteY966" fmla="*/ 3749 h 1742943"/>
              <a:gd name="connsiteX967" fmla="*/ 2079720 w 2966516"/>
              <a:gd name="connsiteY967" fmla="*/ 3749 h 1742943"/>
              <a:gd name="connsiteX968" fmla="*/ 2086125 w 2966516"/>
              <a:gd name="connsiteY968" fmla="*/ 18741 h 1742943"/>
              <a:gd name="connsiteX969" fmla="*/ 2094131 w 2966516"/>
              <a:gd name="connsiteY969" fmla="*/ 0 h 174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Lst>
            <a:rect l="l" t="t" r="r" b="b"/>
            <a:pathLst>
              <a:path w="2966516" h="1742943">
                <a:moveTo>
                  <a:pt x="187086" y="1608006"/>
                </a:moveTo>
                <a:cubicBezTo>
                  <a:pt x="190288" y="1615503"/>
                  <a:pt x="191890" y="1619249"/>
                  <a:pt x="193491" y="1622998"/>
                </a:cubicBezTo>
                <a:cubicBezTo>
                  <a:pt x="188688" y="1630496"/>
                  <a:pt x="188688" y="1619249"/>
                  <a:pt x="187086" y="1608006"/>
                </a:cubicBezTo>
                <a:close/>
                <a:moveTo>
                  <a:pt x="175877" y="1581767"/>
                </a:moveTo>
                <a:cubicBezTo>
                  <a:pt x="182282" y="1589264"/>
                  <a:pt x="187086" y="1596759"/>
                  <a:pt x="187086" y="1611751"/>
                </a:cubicBezTo>
                <a:lnTo>
                  <a:pt x="177479" y="1611751"/>
                </a:lnTo>
                <a:cubicBezTo>
                  <a:pt x="171074" y="1604257"/>
                  <a:pt x="172675" y="1593010"/>
                  <a:pt x="175877" y="1581767"/>
                </a:cubicBezTo>
                <a:close/>
                <a:moveTo>
                  <a:pt x="2853107" y="1409346"/>
                </a:moveTo>
                <a:cubicBezTo>
                  <a:pt x="2853107" y="1413095"/>
                  <a:pt x="2854708" y="1416844"/>
                  <a:pt x="2854708" y="1420590"/>
                </a:cubicBezTo>
                <a:cubicBezTo>
                  <a:pt x="2854708" y="1420590"/>
                  <a:pt x="2853107" y="1424339"/>
                  <a:pt x="2853107" y="1424339"/>
                </a:cubicBezTo>
                <a:cubicBezTo>
                  <a:pt x="2853107" y="1420590"/>
                  <a:pt x="2851505" y="1416844"/>
                  <a:pt x="2851505" y="1413095"/>
                </a:cubicBezTo>
                <a:cubicBezTo>
                  <a:pt x="2851505" y="1413095"/>
                  <a:pt x="2853107" y="1413095"/>
                  <a:pt x="2853107" y="1409346"/>
                </a:cubicBezTo>
                <a:close/>
                <a:moveTo>
                  <a:pt x="278355" y="1394354"/>
                </a:moveTo>
                <a:cubicBezTo>
                  <a:pt x="278355" y="1398103"/>
                  <a:pt x="278355" y="1401852"/>
                  <a:pt x="276753" y="1405598"/>
                </a:cubicBezTo>
                <a:cubicBezTo>
                  <a:pt x="278355" y="1409346"/>
                  <a:pt x="278355" y="1409346"/>
                  <a:pt x="278355" y="1409346"/>
                </a:cubicBezTo>
                <a:cubicBezTo>
                  <a:pt x="278355" y="1405598"/>
                  <a:pt x="279956" y="1401852"/>
                  <a:pt x="279956" y="1398103"/>
                </a:cubicBezTo>
                <a:cubicBezTo>
                  <a:pt x="279956" y="1398103"/>
                  <a:pt x="278355" y="1394354"/>
                  <a:pt x="278355" y="1394354"/>
                </a:cubicBezTo>
                <a:close/>
                <a:moveTo>
                  <a:pt x="233521" y="1379362"/>
                </a:moveTo>
                <a:cubicBezTo>
                  <a:pt x="230318" y="1379362"/>
                  <a:pt x="227115" y="1383110"/>
                  <a:pt x="225515" y="1383110"/>
                </a:cubicBezTo>
                <a:cubicBezTo>
                  <a:pt x="227115" y="1390605"/>
                  <a:pt x="228717" y="1401852"/>
                  <a:pt x="231920" y="1413095"/>
                </a:cubicBezTo>
                <a:cubicBezTo>
                  <a:pt x="236723" y="1401852"/>
                  <a:pt x="236723" y="1390605"/>
                  <a:pt x="233521" y="1379362"/>
                </a:cubicBezTo>
                <a:close/>
                <a:moveTo>
                  <a:pt x="163067" y="1315640"/>
                </a:moveTo>
                <a:cubicBezTo>
                  <a:pt x="161466" y="1326887"/>
                  <a:pt x="161466" y="1338130"/>
                  <a:pt x="159865" y="1349374"/>
                </a:cubicBezTo>
                <a:cubicBezTo>
                  <a:pt x="153459" y="1356871"/>
                  <a:pt x="153459" y="1356871"/>
                  <a:pt x="156662" y="1379362"/>
                </a:cubicBezTo>
                <a:cubicBezTo>
                  <a:pt x="164668" y="1371864"/>
                  <a:pt x="159865" y="1356871"/>
                  <a:pt x="159865" y="1349374"/>
                </a:cubicBezTo>
                <a:cubicBezTo>
                  <a:pt x="171073" y="1345628"/>
                  <a:pt x="163067" y="1375613"/>
                  <a:pt x="171073" y="1379362"/>
                </a:cubicBezTo>
                <a:cubicBezTo>
                  <a:pt x="175877" y="1375613"/>
                  <a:pt x="182282" y="1383110"/>
                  <a:pt x="187085" y="1371864"/>
                </a:cubicBezTo>
                <a:cubicBezTo>
                  <a:pt x="187085" y="1368115"/>
                  <a:pt x="187085" y="1360620"/>
                  <a:pt x="188687" y="1356871"/>
                </a:cubicBezTo>
                <a:cubicBezTo>
                  <a:pt x="183883" y="1334381"/>
                  <a:pt x="172675" y="1330632"/>
                  <a:pt x="163067" y="1315640"/>
                </a:cubicBezTo>
                <a:close/>
                <a:moveTo>
                  <a:pt x="185485" y="1304397"/>
                </a:moveTo>
                <a:cubicBezTo>
                  <a:pt x="183883" y="1304397"/>
                  <a:pt x="182282" y="1308145"/>
                  <a:pt x="180681" y="1308145"/>
                </a:cubicBezTo>
                <a:cubicBezTo>
                  <a:pt x="180681" y="1308145"/>
                  <a:pt x="182282" y="1311891"/>
                  <a:pt x="182282" y="1311891"/>
                </a:cubicBezTo>
                <a:cubicBezTo>
                  <a:pt x="185485" y="1311891"/>
                  <a:pt x="185485" y="1311891"/>
                  <a:pt x="187085" y="1308145"/>
                </a:cubicBezTo>
                <a:cubicBezTo>
                  <a:pt x="187085" y="1308145"/>
                  <a:pt x="185485" y="1304397"/>
                  <a:pt x="185485" y="1304397"/>
                </a:cubicBezTo>
                <a:close/>
                <a:moveTo>
                  <a:pt x="2784255" y="1285655"/>
                </a:moveTo>
                <a:cubicBezTo>
                  <a:pt x="2784255" y="1289404"/>
                  <a:pt x="2782654" y="1293150"/>
                  <a:pt x="2782654" y="1296899"/>
                </a:cubicBezTo>
                <a:cubicBezTo>
                  <a:pt x="2782654" y="1296899"/>
                  <a:pt x="2784255" y="1300648"/>
                  <a:pt x="2784255" y="1300648"/>
                </a:cubicBezTo>
                <a:cubicBezTo>
                  <a:pt x="2785857" y="1296899"/>
                  <a:pt x="2787457" y="1293150"/>
                  <a:pt x="2787457" y="1289404"/>
                </a:cubicBezTo>
                <a:cubicBezTo>
                  <a:pt x="2785857" y="1285655"/>
                  <a:pt x="2785857" y="1285655"/>
                  <a:pt x="2784255" y="1285655"/>
                </a:cubicBezTo>
                <a:close/>
                <a:moveTo>
                  <a:pt x="196693" y="1274409"/>
                </a:moveTo>
                <a:cubicBezTo>
                  <a:pt x="196693" y="1274409"/>
                  <a:pt x="195091" y="1278158"/>
                  <a:pt x="195091" y="1278158"/>
                </a:cubicBezTo>
                <a:cubicBezTo>
                  <a:pt x="196693" y="1278158"/>
                  <a:pt x="196693" y="1281906"/>
                  <a:pt x="198294" y="1281906"/>
                </a:cubicBezTo>
                <a:cubicBezTo>
                  <a:pt x="199896" y="1278158"/>
                  <a:pt x="199896" y="1278158"/>
                  <a:pt x="201497" y="1278158"/>
                </a:cubicBezTo>
                <a:cubicBezTo>
                  <a:pt x="199896" y="1278158"/>
                  <a:pt x="198294" y="1274409"/>
                  <a:pt x="196693" y="1274409"/>
                </a:cubicBezTo>
                <a:close/>
                <a:moveTo>
                  <a:pt x="271950" y="1270660"/>
                </a:moveTo>
                <a:cubicBezTo>
                  <a:pt x="273551" y="1270660"/>
                  <a:pt x="275153" y="1274409"/>
                  <a:pt x="276753" y="1274409"/>
                </a:cubicBezTo>
                <a:cubicBezTo>
                  <a:pt x="276753" y="1274409"/>
                  <a:pt x="275153" y="1278158"/>
                  <a:pt x="275153" y="1278158"/>
                </a:cubicBezTo>
                <a:cubicBezTo>
                  <a:pt x="273551" y="1278158"/>
                  <a:pt x="271950" y="1274409"/>
                  <a:pt x="270349" y="1274409"/>
                </a:cubicBezTo>
                <a:cubicBezTo>
                  <a:pt x="270349" y="1274409"/>
                  <a:pt x="270349" y="1274409"/>
                  <a:pt x="271950" y="1270660"/>
                </a:cubicBezTo>
                <a:close/>
                <a:moveTo>
                  <a:pt x="110226" y="1270660"/>
                </a:moveTo>
                <a:cubicBezTo>
                  <a:pt x="116632" y="1278158"/>
                  <a:pt x="111828" y="1289401"/>
                  <a:pt x="113429" y="1300645"/>
                </a:cubicBezTo>
                <a:cubicBezTo>
                  <a:pt x="107025" y="1293150"/>
                  <a:pt x="107025" y="1293150"/>
                  <a:pt x="110226" y="1270660"/>
                </a:cubicBezTo>
                <a:close/>
                <a:moveTo>
                  <a:pt x="313582" y="1255667"/>
                </a:moveTo>
                <a:cubicBezTo>
                  <a:pt x="313582" y="1259416"/>
                  <a:pt x="311980" y="1263165"/>
                  <a:pt x="311980" y="1266914"/>
                </a:cubicBezTo>
                <a:cubicBezTo>
                  <a:pt x="311980" y="1266914"/>
                  <a:pt x="313582" y="1270663"/>
                  <a:pt x="313582" y="1270663"/>
                </a:cubicBezTo>
                <a:cubicBezTo>
                  <a:pt x="313582" y="1266914"/>
                  <a:pt x="315183" y="1263165"/>
                  <a:pt x="315183" y="1259416"/>
                </a:cubicBezTo>
                <a:cubicBezTo>
                  <a:pt x="313582" y="1255667"/>
                  <a:pt x="313582" y="1255667"/>
                  <a:pt x="313582" y="1255667"/>
                </a:cubicBezTo>
                <a:close/>
                <a:moveTo>
                  <a:pt x="284759" y="1255667"/>
                </a:moveTo>
                <a:cubicBezTo>
                  <a:pt x="276753" y="1259416"/>
                  <a:pt x="270349" y="1251922"/>
                  <a:pt x="262342" y="1259416"/>
                </a:cubicBezTo>
                <a:lnTo>
                  <a:pt x="262342" y="1293150"/>
                </a:lnTo>
                <a:cubicBezTo>
                  <a:pt x="267147" y="1300648"/>
                  <a:pt x="268747" y="1308145"/>
                  <a:pt x="271950" y="1315640"/>
                </a:cubicBezTo>
                <a:cubicBezTo>
                  <a:pt x="279956" y="1311891"/>
                  <a:pt x="287962" y="1319389"/>
                  <a:pt x="294367" y="1311891"/>
                </a:cubicBezTo>
                <a:cubicBezTo>
                  <a:pt x="292765" y="1304397"/>
                  <a:pt x="289564" y="1296899"/>
                  <a:pt x="287962" y="1289404"/>
                </a:cubicBezTo>
                <a:cubicBezTo>
                  <a:pt x="286361" y="1278158"/>
                  <a:pt x="289564" y="1263165"/>
                  <a:pt x="284759" y="1255667"/>
                </a:cubicBezTo>
                <a:close/>
                <a:moveTo>
                  <a:pt x="207902" y="1255667"/>
                </a:moveTo>
                <a:cubicBezTo>
                  <a:pt x="207902" y="1263165"/>
                  <a:pt x="206300" y="1270663"/>
                  <a:pt x="206300" y="1274409"/>
                </a:cubicBezTo>
                <a:cubicBezTo>
                  <a:pt x="211103" y="1285655"/>
                  <a:pt x="215908" y="1293150"/>
                  <a:pt x="219109" y="1304397"/>
                </a:cubicBezTo>
                <a:cubicBezTo>
                  <a:pt x="220711" y="1311891"/>
                  <a:pt x="222312" y="1323138"/>
                  <a:pt x="223914" y="1334381"/>
                </a:cubicBezTo>
                <a:lnTo>
                  <a:pt x="239926" y="1334381"/>
                </a:lnTo>
                <a:cubicBezTo>
                  <a:pt x="241527" y="1345628"/>
                  <a:pt x="243129" y="1353123"/>
                  <a:pt x="243129" y="1360620"/>
                </a:cubicBezTo>
                <a:cubicBezTo>
                  <a:pt x="247932" y="1353123"/>
                  <a:pt x="252735" y="1349374"/>
                  <a:pt x="255938" y="1341879"/>
                </a:cubicBezTo>
                <a:cubicBezTo>
                  <a:pt x="255938" y="1323138"/>
                  <a:pt x="255938" y="1315640"/>
                  <a:pt x="255938" y="1308145"/>
                </a:cubicBezTo>
                <a:cubicBezTo>
                  <a:pt x="247932" y="1293150"/>
                  <a:pt x="241527" y="1278158"/>
                  <a:pt x="239926" y="1255667"/>
                </a:cubicBezTo>
                <a:cubicBezTo>
                  <a:pt x="233521" y="1263165"/>
                  <a:pt x="230318" y="1266914"/>
                  <a:pt x="225515" y="1270663"/>
                </a:cubicBezTo>
                <a:cubicBezTo>
                  <a:pt x="219109" y="1278158"/>
                  <a:pt x="214306" y="1259416"/>
                  <a:pt x="207902" y="1255667"/>
                </a:cubicBezTo>
                <a:close/>
                <a:moveTo>
                  <a:pt x="185485" y="1255667"/>
                </a:moveTo>
                <a:cubicBezTo>
                  <a:pt x="180681" y="1259416"/>
                  <a:pt x="177478" y="1259416"/>
                  <a:pt x="172675" y="1259416"/>
                </a:cubicBezTo>
                <a:cubicBezTo>
                  <a:pt x="174276" y="1270663"/>
                  <a:pt x="174276" y="1278158"/>
                  <a:pt x="174276" y="1285655"/>
                </a:cubicBezTo>
                <a:lnTo>
                  <a:pt x="188687" y="1285655"/>
                </a:lnTo>
                <a:cubicBezTo>
                  <a:pt x="187085" y="1270663"/>
                  <a:pt x="187085" y="1266914"/>
                  <a:pt x="185485" y="1255667"/>
                </a:cubicBezTo>
                <a:close/>
                <a:moveTo>
                  <a:pt x="2691384" y="1116984"/>
                </a:moveTo>
                <a:cubicBezTo>
                  <a:pt x="2689783" y="1120730"/>
                  <a:pt x="2688183" y="1124479"/>
                  <a:pt x="2689783" y="1128228"/>
                </a:cubicBezTo>
                <a:cubicBezTo>
                  <a:pt x="2684980" y="1131976"/>
                  <a:pt x="2678575" y="1131976"/>
                  <a:pt x="2683378" y="1143220"/>
                </a:cubicBezTo>
                <a:cubicBezTo>
                  <a:pt x="2684980" y="1139471"/>
                  <a:pt x="2686581" y="1135725"/>
                  <a:pt x="2684980" y="1131976"/>
                </a:cubicBezTo>
                <a:cubicBezTo>
                  <a:pt x="2689783" y="1128228"/>
                  <a:pt x="2696189" y="1128228"/>
                  <a:pt x="2691384" y="1116984"/>
                </a:cubicBezTo>
                <a:close/>
                <a:moveTo>
                  <a:pt x="2773046" y="1113235"/>
                </a:moveTo>
                <a:cubicBezTo>
                  <a:pt x="2771445" y="1116984"/>
                  <a:pt x="2769844" y="1120730"/>
                  <a:pt x="2769844" y="1124479"/>
                </a:cubicBezTo>
                <a:cubicBezTo>
                  <a:pt x="2771445" y="1128228"/>
                  <a:pt x="2771445" y="1128228"/>
                  <a:pt x="2773046" y="1128228"/>
                </a:cubicBezTo>
                <a:cubicBezTo>
                  <a:pt x="2773046" y="1124479"/>
                  <a:pt x="2774648" y="1120730"/>
                  <a:pt x="2774648" y="1116984"/>
                </a:cubicBezTo>
                <a:cubicBezTo>
                  <a:pt x="2774648" y="1116984"/>
                  <a:pt x="2773046" y="1113235"/>
                  <a:pt x="2773046" y="1113235"/>
                </a:cubicBezTo>
                <a:close/>
                <a:moveTo>
                  <a:pt x="158264" y="1101989"/>
                </a:moveTo>
                <a:cubicBezTo>
                  <a:pt x="156662" y="1101989"/>
                  <a:pt x="155061" y="1101989"/>
                  <a:pt x="155061" y="1105737"/>
                </a:cubicBezTo>
                <a:cubicBezTo>
                  <a:pt x="156662" y="1109486"/>
                  <a:pt x="156662" y="1113235"/>
                  <a:pt x="158264" y="1116984"/>
                </a:cubicBezTo>
                <a:cubicBezTo>
                  <a:pt x="158264" y="1116984"/>
                  <a:pt x="159865" y="1113235"/>
                  <a:pt x="159865" y="1113235"/>
                </a:cubicBezTo>
                <a:cubicBezTo>
                  <a:pt x="159865" y="1109486"/>
                  <a:pt x="158264" y="1105737"/>
                  <a:pt x="158264" y="1101989"/>
                </a:cubicBezTo>
                <a:close/>
                <a:moveTo>
                  <a:pt x="142252" y="1098243"/>
                </a:moveTo>
                <a:cubicBezTo>
                  <a:pt x="142252" y="1109486"/>
                  <a:pt x="140650" y="1116984"/>
                  <a:pt x="139049" y="1131976"/>
                </a:cubicBezTo>
                <a:cubicBezTo>
                  <a:pt x="121435" y="1131976"/>
                  <a:pt x="121435" y="1131976"/>
                  <a:pt x="113429" y="1143220"/>
                </a:cubicBezTo>
                <a:cubicBezTo>
                  <a:pt x="118234" y="1143220"/>
                  <a:pt x="121435" y="1146969"/>
                  <a:pt x="123037" y="1146969"/>
                </a:cubicBezTo>
                <a:cubicBezTo>
                  <a:pt x="131043" y="1146969"/>
                  <a:pt x="139049" y="1150718"/>
                  <a:pt x="145453" y="1143220"/>
                </a:cubicBezTo>
                <a:cubicBezTo>
                  <a:pt x="147055" y="1128228"/>
                  <a:pt x="148656" y="1113235"/>
                  <a:pt x="142252" y="1098243"/>
                </a:cubicBezTo>
                <a:close/>
                <a:moveTo>
                  <a:pt x="79804" y="1083247"/>
                </a:moveTo>
                <a:cubicBezTo>
                  <a:pt x="79804" y="1094494"/>
                  <a:pt x="71798" y="1098243"/>
                  <a:pt x="71798" y="1120730"/>
                </a:cubicBezTo>
                <a:cubicBezTo>
                  <a:pt x="75000" y="1128228"/>
                  <a:pt x="78203" y="1139471"/>
                  <a:pt x="84608" y="1143220"/>
                </a:cubicBezTo>
                <a:cubicBezTo>
                  <a:pt x="84608" y="1124479"/>
                  <a:pt x="84608" y="1109486"/>
                  <a:pt x="84608" y="1090745"/>
                </a:cubicBezTo>
                <a:cubicBezTo>
                  <a:pt x="84608" y="1086996"/>
                  <a:pt x="81405" y="1086996"/>
                  <a:pt x="79804" y="1083247"/>
                </a:cubicBezTo>
                <a:close/>
                <a:moveTo>
                  <a:pt x="2704944" y="1062752"/>
                </a:moveTo>
                <a:lnTo>
                  <a:pt x="2705795" y="1064506"/>
                </a:lnTo>
                <a:cubicBezTo>
                  <a:pt x="2705795" y="1064506"/>
                  <a:pt x="2704195" y="1068255"/>
                  <a:pt x="2704195" y="1068255"/>
                </a:cubicBezTo>
                <a:lnTo>
                  <a:pt x="2704195" y="1064506"/>
                </a:lnTo>
                <a:close/>
                <a:moveTo>
                  <a:pt x="2657759" y="1023275"/>
                </a:moveTo>
                <a:cubicBezTo>
                  <a:pt x="2656158" y="1023275"/>
                  <a:pt x="2654556" y="1027023"/>
                  <a:pt x="2654556" y="1027023"/>
                </a:cubicBezTo>
                <a:cubicBezTo>
                  <a:pt x="2654556" y="1030772"/>
                  <a:pt x="2656158" y="1034521"/>
                  <a:pt x="2657759" y="1038270"/>
                </a:cubicBezTo>
                <a:cubicBezTo>
                  <a:pt x="2657759" y="1038270"/>
                  <a:pt x="2659360" y="1034521"/>
                  <a:pt x="2659360" y="1034521"/>
                </a:cubicBezTo>
                <a:cubicBezTo>
                  <a:pt x="2659360" y="1030772"/>
                  <a:pt x="2657759" y="1027023"/>
                  <a:pt x="2657759" y="1023275"/>
                </a:cubicBezTo>
                <a:close/>
                <a:moveTo>
                  <a:pt x="2733016" y="1012031"/>
                </a:moveTo>
                <a:lnTo>
                  <a:pt x="2734617" y="1015780"/>
                </a:lnTo>
                <a:lnTo>
                  <a:pt x="2732558" y="1017387"/>
                </a:lnTo>
                <a:close/>
                <a:moveTo>
                  <a:pt x="2622531" y="1008282"/>
                </a:moveTo>
                <a:cubicBezTo>
                  <a:pt x="2619330" y="1030772"/>
                  <a:pt x="2619330" y="1030772"/>
                  <a:pt x="2636943" y="1068255"/>
                </a:cubicBezTo>
                <a:cubicBezTo>
                  <a:pt x="2641746" y="1064506"/>
                  <a:pt x="2648152" y="1072004"/>
                  <a:pt x="2652955" y="1064506"/>
                </a:cubicBezTo>
                <a:cubicBezTo>
                  <a:pt x="2652955" y="1049514"/>
                  <a:pt x="2646550" y="1057011"/>
                  <a:pt x="2643348" y="1053262"/>
                </a:cubicBezTo>
                <a:cubicBezTo>
                  <a:pt x="2636943" y="1038270"/>
                  <a:pt x="2630537" y="1023275"/>
                  <a:pt x="2624134" y="1008282"/>
                </a:cubicBezTo>
                <a:cubicBezTo>
                  <a:pt x="2624134" y="1008282"/>
                  <a:pt x="2622531" y="1008282"/>
                  <a:pt x="2622531" y="1008282"/>
                </a:cubicBezTo>
                <a:close/>
                <a:moveTo>
                  <a:pt x="20933" y="1008282"/>
                </a:moveTo>
                <a:lnTo>
                  <a:pt x="21960" y="1018591"/>
                </a:lnTo>
                <a:cubicBezTo>
                  <a:pt x="22560" y="1021402"/>
                  <a:pt x="23761" y="1021402"/>
                  <a:pt x="26964" y="1015780"/>
                </a:cubicBezTo>
                <a:lnTo>
                  <a:pt x="22694" y="1008282"/>
                </a:lnTo>
                <a:close/>
                <a:moveTo>
                  <a:pt x="2686180" y="979703"/>
                </a:moveTo>
                <a:cubicBezTo>
                  <a:pt x="2683779" y="980170"/>
                  <a:pt x="2682578" y="983919"/>
                  <a:pt x="2680177" y="989541"/>
                </a:cubicBezTo>
                <a:cubicBezTo>
                  <a:pt x="2683378" y="989541"/>
                  <a:pt x="2686581" y="993290"/>
                  <a:pt x="2689783" y="993290"/>
                </a:cubicBezTo>
                <a:cubicBezTo>
                  <a:pt x="2692986" y="989541"/>
                  <a:pt x="2696189" y="989541"/>
                  <a:pt x="2699390" y="989541"/>
                </a:cubicBezTo>
                <a:cubicBezTo>
                  <a:pt x="2692186" y="982043"/>
                  <a:pt x="2688582" y="979232"/>
                  <a:pt x="2686180" y="979703"/>
                </a:cubicBezTo>
                <a:close/>
                <a:moveTo>
                  <a:pt x="2668968" y="925823"/>
                </a:moveTo>
                <a:cubicBezTo>
                  <a:pt x="2668968" y="925823"/>
                  <a:pt x="2667366" y="929568"/>
                  <a:pt x="2667366" y="929568"/>
                </a:cubicBezTo>
                <a:cubicBezTo>
                  <a:pt x="2667366" y="933317"/>
                  <a:pt x="2668968" y="937066"/>
                  <a:pt x="2668968" y="940815"/>
                </a:cubicBezTo>
                <a:cubicBezTo>
                  <a:pt x="2670569" y="944564"/>
                  <a:pt x="2672170" y="940815"/>
                  <a:pt x="2672170" y="937066"/>
                </a:cubicBezTo>
                <a:cubicBezTo>
                  <a:pt x="2672170" y="933317"/>
                  <a:pt x="2670569" y="929568"/>
                  <a:pt x="2668968" y="925823"/>
                </a:cubicBezTo>
                <a:close/>
                <a:moveTo>
                  <a:pt x="49381" y="895835"/>
                </a:moveTo>
                <a:cubicBezTo>
                  <a:pt x="47779" y="899584"/>
                  <a:pt x="47779" y="903332"/>
                  <a:pt x="46178" y="907081"/>
                </a:cubicBezTo>
                <a:cubicBezTo>
                  <a:pt x="47779" y="910827"/>
                  <a:pt x="47779" y="910827"/>
                  <a:pt x="49381" y="910827"/>
                </a:cubicBezTo>
                <a:cubicBezTo>
                  <a:pt x="49381" y="907081"/>
                  <a:pt x="50982" y="903332"/>
                  <a:pt x="50982" y="899584"/>
                </a:cubicBezTo>
                <a:cubicBezTo>
                  <a:pt x="50982" y="899584"/>
                  <a:pt x="49381" y="895835"/>
                  <a:pt x="49381" y="895835"/>
                </a:cubicBezTo>
                <a:close/>
                <a:moveTo>
                  <a:pt x="75000" y="865850"/>
                </a:moveTo>
                <a:cubicBezTo>
                  <a:pt x="75000" y="869596"/>
                  <a:pt x="75000" y="873345"/>
                  <a:pt x="73399" y="877093"/>
                </a:cubicBezTo>
                <a:cubicBezTo>
                  <a:pt x="75000" y="880842"/>
                  <a:pt x="75000" y="880842"/>
                  <a:pt x="75000" y="880842"/>
                </a:cubicBezTo>
                <a:cubicBezTo>
                  <a:pt x="75000" y="877093"/>
                  <a:pt x="76602" y="873345"/>
                  <a:pt x="76602" y="869596"/>
                </a:cubicBezTo>
                <a:cubicBezTo>
                  <a:pt x="76602" y="869596"/>
                  <a:pt x="75000" y="865850"/>
                  <a:pt x="75000" y="865850"/>
                </a:cubicBezTo>
                <a:close/>
                <a:moveTo>
                  <a:pt x="1345" y="835862"/>
                </a:moveTo>
                <a:cubicBezTo>
                  <a:pt x="1345" y="839611"/>
                  <a:pt x="2946" y="843360"/>
                  <a:pt x="2946" y="847106"/>
                </a:cubicBezTo>
                <a:cubicBezTo>
                  <a:pt x="2946" y="847106"/>
                  <a:pt x="1345" y="850854"/>
                  <a:pt x="1345" y="850854"/>
                </a:cubicBezTo>
                <a:lnTo>
                  <a:pt x="0" y="841415"/>
                </a:lnTo>
                <a:lnTo>
                  <a:pt x="0" y="839009"/>
                </a:lnTo>
                <a:close/>
                <a:moveTo>
                  <a:pt x="169472" y="820870"/>
                </a:moveTo>
                <a:cubicBezTo>
                  <a:pt x="167871" y="824619"/>
                  <a:pt x="167871" y="824619"/>
                  <a:pt x="167871" y="824619"/>
                </a:cubicBezTo>
                <a:cubicBezTo>
                  <a:pt x="169472" y="824619"/>
                  <a:pt x="171073" y="828367"/>
                  <a:pt x="172675" y="828367"/>
                </a:cubicBezTo>
                <a:cubicBezTo>
                  <a:pt x="172675" y="828367"/>
                  <a:pt x="174276" y="824619"/>
                  <a:pt x="174276" y="824619"/>
                </a:cubicBezTo>
                <a:cubicBezTo>
                  <a:pt x="172675" y="824619"/>
                  <a:pt x="171073" y="824619"/>
                  <a:pt x="169472" y="820870"/>
                </a:cubicBezTo>
                <a:close/>
                <a:moveTo>
                  <a:pt x="265545" y="805877"/>
                </a:moveTo>
                <a:cubicBezTo>
                  <a:pt x="265545" y="805877"/>
                  <a:pt x="263944" y="809626"/>
                  <a:pt x="263944" y="809626"/>
                </a:cubicBezTo>
                <a:cubicBezTo>
                  <a:pt x="263944" y="813372"/>
                  <a:pt x="265545" y="817121"/>
                  <a:pt x="265545" y="820870"/>
                </a:cubicBezTo>
                <a:cubicBezTo>
                  <a:pt x="265545" y="820870"/>
                  <a:pt x="267147" y="817121"/>
                  <a:pt x="267147" y="817121"/>
                </a:cubicBezTo>
                <a:cubicBezTo>
                  <a:pt x="267147" y="813372"/>
                  <a:pt x="267147" y="809626"/>
                  <a:pt x="265545" y="805877"/>
                </a:cubicBezTo>
                <a:close/>
                <a:moveTo>
                  <a:pt x="100620" y="794631"/>
                </a:moveTo>
                <a:lnTo>
                  <a:pt x="105793" y="800686"/>
                </a:lnTo>
                <a:lnTo>
                  <a:pt x="107025" y="809626"/>
                </a:lnTo>
                <a:lnTo>
                  <a:pt x="107025" y="839611"/>
                </a:lnTo>
                <a:cubicBezTo>
                  <a:pt x="113429" y="847109"/>
                  <a:pt x="119834" y="854603"/>
                  <a:pt x="126240" y="862101"/>
                </a:cubicBezTo>
                <a:lnTo>
                  <a:pt x="126240" y="820870"/>
                </a:lnTo>
                <a:cubicBezTo>
                  <a:pt x="123037" y="813372"/>
                  <a:pt x="119834" y="805877"/>
                  <a:pt x="116632" y="798380"/>
                </a:cubicBezTo>
                <a:cubicBezTo>
                  <a:pt x="113429" y="805877"/>
                  <a:pt x="110228" y="805877"/>
                  <a:pt x="107025" y="809626"/>
                </a:cubicBezTo>
                <a:lnTo>
                  <a:pt x="107025" y="802128"/>
                </a:lnTo>
                <a:lnTo>
                  <a:pt x="105793" y="800686"/>
                </a:lnTo>
                <a:lnTo>
                  <a:pt x="105022" y="795101"/>
                </a:lnTo>
                <a:cubicBezTo>
                  <a:pt x="104222" y="791820"/>
                  <a:pt x="103022" y="790882"/>
                  <a:pt x="100620" y="794631"/>
                </a:cubicBezTo>
                <a:close/>
                <a:moveTo>
                  <a:pt x="62190" y="787136"/>
                </a:moveTo>
                <a:cubicBezTo>
                  <a:pt x="62190" y="787136"/>
                  <a:pt x="60590" y="790885"/>
                  <a:pt x="60590" y="790885"/>
                </a:cubicBezTo>
                <a:cubicBezTo>
                  <a:pt x="60590" y="794631"/>
                  <a:pt x="62190" y="798380"/>
                  <a:pt x="62190" y="802128"/>
                </a:cubicBezTo>
                <a:cubicBezTo>
                  <a:pt x="63791" y="802128"/>
                  <a:pt x="63791" y="802128"/>
                  <a:pt x="65393" y="798380"/>
                </a:cubicBezTo>
                <a:cubicBezTo>
                  <a:pt x="65393" y="794631"/>
                  <a:pt x="63791" y="790885"/>
                  <a:pt x="62190" y="787136"/>
                </a:cubicBezTo>
                <a:close/>
                <a:moveTo>
                  <a:pt x="148656" y="779638"/>
                </a:moveTo>
                <a:cubicBezTo>
                  <a:pt x="150258" y="783387"/>
                  <a:pt x="151859" y="787136"/>
                  <a:pt x="153459" y="783387"/>
                </a:cubicBezTo>
                <a:cubicBezTo>
                  <a:pt x="155061" y="794631"/>
                  <a:pt x="155061" y="805877"/>
                  <a:pt x="159865" y="798380"/>
                </a:cubicBezTo>
                <a:cubicBezTo>
                  <a:pt x="158264" y="794631"/>
                  <a:pt x="156662" y="790885"/>
                  <a:pt x="155061" y="794631"/>
                </a:cubicBezTo>
                <a:cubicBezTo>
                  <a:pt x="153459" y="783387"/>
                  <a:pt x="153459" y="772144"/>
                  <a:pt x="148656" y="779638"/>
                </a:cubicBezTo>
                <a:close/>
                <a:moveTo>
                  <a:pt x="2868919" y="729506"/>
                </a:moveTo>
                <a:cubicBezTo>
                  <a:pt x="2867517" y="729975"/>
                  <a:pt x="2865916" y="730912"/>
                  <a:pt x="2864316" y="730912"/>
                </a:cubicBezTo>
                <a:cubicBezTo>
                  <a:pt x="2864316" y="734661"/>
                  <a:pt x="2864316" y="738407"/>
                  <a:pt x="2864316" y="742156"/>
                </a:cubicBezTo>
                <a:cubicBezTo>
                  <a:pt x="2867517" y="742156"/>
                  <a:pt x="2870720" y="745905"/>
                  <a:pt x="2873923" y="745905"/>
                </a:cubicBezTo>
                <a:cubicBezTo>
                  <a:pt x="2873923" y="745905"/>
                  <a:pt x="2875523" y="742156"/>
                  <a:pt x="2875523" y="742156"/>
                </a:cubicBezTo>
                <a:cubicBezTo>
                  <a:pt x="2875523" y="738407"/>
                  <a:pt x="2873923" y="730912"/>
                  <a:pt x="2872322" y="730912"/>
                </a:cubicBezTo>
                <a:cubicBezTo>
                  <a:pt x="2871521" y="729038"/>
                  <a:pt x="2870320" y="729038"/>
                  <a:pt x="2868919" y="729506"/>
                </a:cubicBezTo>
                <a:close/>
                <a:moveTo>
                  <a:pt x="179079" y="697179"/>
                </a:moveTo>
                <a:cubicBezTo>
                  <a:pt x="175877" y="700924"/>
                  <a:pt x="174276" y="708422"/>
                  <a:pt x="172675" y="712171"/>
                </a:cubicBezTo>
                <a:cubicBezTo>
                  <a:pt x="169472" y="708422"/>
                  <a:pt x="167871" y="704673"/>
                  <a:pt x="166270" y="700924"/>
                </a:cubicBezTo>
                <a:cubicBezTo>
                  <a:pt x="161466" y="708422"/>
                  <a:pt x="158264" y="712171"/>
                  <a:pt x="155061" y="715920"/>
                </a:cubicBezTo>
                <a:cubicBezTo>
                  <a:pt x="151859" y="708422"/>
                  <a:pt x="148656" y="704673"/>
                  <a:pt x="147055" y="700924"/>
                </a:cubicBezTo>
                <a:cubicBezTo>
                  <a:pt x="143853" y="704673"/>
                  <a:pt x="140650" y="712171"/>
                  <a:pt x="137447" y="712171"/>
                </a:cubicBezTo>
                <a:cubicBezTo>
                  <a:pt x="132644" y="715920"/>
                  <a:pt x="129441" y="715920"/>
                  <a:pt x="124638" y="715920"/>
                </a:cubicBezTo>
                <a:cubicBezTo>
                  <a:pt x="124638" y="715920"/>
                  <a:pt x="124638" y="719666"/>
                  <a:pt x="123037" y="719666"/>
                </a:cubicBezTo>
                <a:cubicBezTo>
                  <a:pt x="126240" y="727163"/>
                  <a:pt x="129441" y="734661"/>
                  <a:pt x="132644" y="742156"/>
                </a:cubicBezTo>
                <a:lnTo>
                  <a:pt x="145453" y="742156"/>
                </a:lnTo>
                <a:cubicBezTo>
                  <a:pt x="148656" y="745905"/>
                  <a:pt x="150258" y="753402"/>
                  <a:pt x="151859" y="757148"/>
                </a:cubicBezTo>
                <a:cubicBezTo>
                  <a:pt x="155061" y="753402"/>
                  <a:pt x="156662" y="745905"/>
                  <a:pt x="159865" y="742156"/>
                </a:cubicBezTo>
                <a:cubicBezTo>
                  <a:pt x="164668" y="742156"/>
                  <a:pt x="172675" y="738407"/>
                  <a:pt x="177478" y="760897"/>
                </a:cubicBezTo>
                <a:cubicBezTo>
                  <a:pt x="185485" y="730912"/>
                  <a:pt x="196693" y="749653"/>
                  <a:pt x="206300" y="738407"/>
                </a:cubicBezTo>
                <a:cubicBezTo>
                  <a:pt x="211103" y="730912"/>
                  <a:pt x="217509" y="727163"/>
                  <a:pt x="222312" y="719666"/>
                </a:cubicBezTo>
                <a:cubicBezTo>
                  <a:pt x="220711" y="712171"/>
                  <a:pt x="220711" y="704673"/>
                  <a:pt x="219109" y="697179"/>
                </a:cubicBezTo>
                <a:cubicBezTo>
                  <a:pt x="214306" y="704673"/>
                  <a:pt x="209503" y="708422"/>
                  <a:pt x="206300" y="715920"/>
                </a:cubicBezTo>
                <a:cubicBezTo>
                  <a:pt x="203097" y="708422"/>
                  <a:pt x="199896" y="704673"/>
                  <a:pt x="198294" y="697179"/>
                </a:cubicBezTo>
                <a:close/>
                <a:moveTo>
                  <a:pt x="2928364" y="693430"/>
                </a:moveTo>
                <a:cubicBezTo>
                  <a:pt x="2923560" y="697179"/>
                  <a:pt x="2917156" y="689681"/>
                  <a:pt x="2912352" y="700924"/>
                </a:cubicBezTo>
                <a:cubicBezTo>
                  <a:pt x="2909150" y="715920"/>
                  <a:pt x="2913953" y="723415"/>
                  <a:pt x="2918756" y="734661"/>
                </a:cubicBezTo>
                <a:cubicBezTo>
                  <a:pt x="2915553" y="738407"/>
                  <a:pt x="2912352" y="745905"/>
                  <a:pt x="2910750" y="749653"/>
                </a:cubicBezTo>
                <a:cubicBezTo>
                  <a:pt x="2912352" y="757148"/>
                  <a:pt x="2907547" y="768395"/>
                  <a:pt x="2909150" y="768395"/>
                </a:cubicBezTo>
                <a:cubicBezTo>
                  <a:pt x="2920358" y="753402"/>
                  <a:pt x="2926762" y="742156"/>
                  <a:pt x="2933168" y="734661"/>
                </a:cubicBezTo>
                <a:cubicBezTo>
                  <a:pt x="2931566" y="719666"/>
                  <a:pt x="2934769" y="704673"/>
                  <a:pt x="2928364" y="693430"/>
                </a:cubicBezTo>
                <a:close/>
                <a:moveTo>
                  <a:pt x="417660" y="685932"/>
                </a:moveTo>
                <a:cubicBezTo>
                  <a:pt x="416059" y="685932"/>
                  <a:pt x="414457" y="689681"/>
                  <a:pt x="412856" y="689681"/>
                </a:cubicBezTo>
                <a:cubicBezTo>
                  <a:pt x="411256" y="689681"/>
                  <a:pt x="412856" y="693430"/>
                  <a:pt x="414457" y="693430"/>
                </a:cubicBezTo>
                <a:cubicBezTo>
                  <a:pt x="416059" y="693430"/>
                  <a:pt x="417660" y="689681"/>
                  <a:pt x="419262" y="689681"/>
                </a:cubicBezTo>
                <a:cubicBezTo>
                  <a:pt x="419262" y="689681"/>
                  <a:pt x="417660" y="685932"/>
                  <a:pt x="417660" y="685932"/>
                </a:cubicBezTo>
                <a:close/>
                <a:moveTo>
                  <a:pt x="345606" y="685932"/>
                </a:moveTo>
                <a:cubicBezTo>
                  <a:pt x="344004" y="689681"/>
                  <a:pt x="340801" y="697179"/>
                  <a:pt x="337600" y="700924"/>
                </a:cubicBezTo>
                <a:cubicBezTo>
                  <a:pt x="303974" y="700924"/>
                  <a:pt x="270349" y="700924"/>
                  <a:pt x="236723" y="700924"/>
                </a:cubicBezTo>
                <a:cubicBezTo>
                  <a:pt x="233521" y="712171"/>
                  <a:pt x="227115" y="715920"/>
                  <a:pt x="225515" y="730912"/>
                </a:cubicBezTo>
                <a:cubicBezTo>
                  <a:pt x="228717" y="730912"/>
                  <a:pt x="230318" y="738407"/>
                  <a:pt x="231920" y="745905"/>
                </a:cubicBezTo>
                <a:cubicBezTo>
                  <a:pt x="238324" y="738407"/>
                  <a:pt x="244729" y="727163"/>
                  <a:pt x="249533" y="730912"/>
                </a:cubicBezTo>
                <a:cubicBezTo>
                  <a:pt x="257539" y="730912"/>
                  <a:pt x="260741" y="719666"/>
                  <a:pt x="265545" y="715920"/>
                </a:cubicBezTo>
                <a:cubicBezTo>
                  <a:pt x="267147" y="719666"/>
                  <a:pt x="268747" y="723415"/>
                  <a:pt x="270349" y="727163"/>
                </a:cubicBezTo>
                <a:lnTo>
                  <a:pt x="347207" y="727163"/>
                </a:lnTo>
                <a:cubicBezTo>
                  <a:pt x="350409" y="719666"/>
                  <a:pt x="353612" y="712171"/>
                  <a:pt x="356814" y="704673"/>
                </a:cubicBezTo>
                <a:cubicBezTo>
                  <a:pt x="355213" y="697179"/>
                  <a:pt x="355213" y="689681"/>
                  <a:pt x="353612" y="685932"/>
                </a:cubicBezTo>
                <a:close/>
                <a:moveTo>
                  <a:pt x="2821082" y="667191"/>
                </a:moveTo>
                <a:cubicBezTo>
                  <a:pt x="2819481" y="667191"/>
                  <a:pt x="2819481" y="674688"/>
                  <a:pt x="2817881" y="674688"/>
                </a:cubicBezTo>
                <a:cubicBezTo>
                  <a:pt x="2819481" y="682183"/>
                  <a:pt x="2822684" y="689681"/>
                  <a:pt x="2825887" y="697179"/>
                </a:cubicBezTo>
                <a:lnTo>
                  <a:pt x="2840297" y="697179"/>
                </a:lnTo>
                <a:cubicBezTo>
                  <a:pt x="2841899" y="693430"/>
                  <a:pt x="2843499" y="685932"/>
                  <a:pt x="2846702" y="682183"/>
                </a:cubicBezTo>
                <a:cubicBezTo>
                  <a:pt x="2849905" y="678434"/>
                  <a:pt x="2854708" y="685932"/>
                  <a:pt x="2856310" y="667191"/>
                </a:cubicBezTo>
                <a:cubicBezTo>
                  <a:pt x="2845101" y="667191"/>
                  <a:pt x="2832291" y="667191"/>
                  <a:pt x="2821082" y="667191"/>
                </a:cubicBezTo>
                <a:close/>
                <a:moveTo>
                  <a:pt x="2873923" y="655947"/>
                </a:moveTo>
                <a:cubicBezTo>
                  <a:pt x="2869119" y="670940"/>
                  <a:pt x="2865917" y="678434"/>
                  <a:pt x="2862714" y="685932"/>
                </a:cubicBezTo>
                <a:cubicBezTo>
                  <a:pt x="2864316" y="689681"/>
                  <a:pt x="2888334" y="723415"/>
                  <a:pt x="2889935" y="723415"/>
                </a:cubicBezTo>
                <a:cubicBezTo>
                  <a:pt x="2891535" y="723415"/>
                  <a:pt x="2893138" y="719666"/>
                  <a:pt x="2896340" y="715920"/>
                </a:cubicBezTo>
                <a:cubicBezTo>
                  <a:pt x="2893138" y="700924"/>
                  <a:pt x="2883529" y="700924"/>
                  <a:pt x="2877125" y="689681"/>
                </a:cubicBezTo>
                <a:cubicBezTo>
                  <a:pt x="2877125" y="682183"/>
                  <a:pt x="2875523" y="674688"/>
                  <a:pt x="2873923" y="655947"/>
                </a:cubicBezTo>
                <a:close/>
                <a:moveTo>
                  <a:pt x="2784255" y="640952"/>
                </a:moveTo>
                <a:cubicBezTo>
                  <a:pt x="2781052" y="648449"/>
                  <a:pt x="2779451" y="652198"/>
                  <a:pt x="2776249" y="655947"/>
                </a:cubicBezTo>
                <a:cubicBezTo>
                  <a:pt x="2776249" y="659693"/>
                  <a:pt x="2774648" y="655947"/>
                  <a:pt x="2771445" y="648449"/>
                </a:cubicBezTo>
                <a:cubicBezTo>
                  <a:pt x="2766642" y="652198"/>
                  <a:pt x="2760237" y="644701"/>
                  <a:pt x="2753831" y="655947"/>
                </a:cubicBezTo>
                <a:cubicBezTo>
                  <a:pt x="2757034" y="667191"/>
                  <a:pt x="2750629" y="682183"/>
                  <a:pt x="2757034" y="693430"/>
                </a:cubicBezTo>
                <a:lnTo>
                  <a:pt x="2776249" y="693430"/>
                </a:lnTo>
                <a:cubicBezTo>
                  <a:pt x="2779451" y="689681"/>
                  <a:pt x="2781052" y="682183"/>
                  <a:pt x="2782654" y="678434"/>
                </a:cubicBezTo>
                <a:cubicBezTo>
                  <a:pt x="2785857" y="682183"/>
                  <a:pt x="2787457" y="689681"/>
                  <a:pt x="2790660" y="693430"/>
                </a:cubicBezTo>
                <a:cubicBezTo>
                  <a:pt x="2795463" y="693430"/>
                  <a:pt x="2800267" y="693430"/>
                  <a:pt x="2803469" y="689681"/>
                </a:cubicBezTo>
                <a:cubicBezTo>
                  <a:pt x="2805070" y="689681"/>
                  <a:pt x="2805070" y="685932"/>
                  <a:pt x="2806672" y="682183"/>
                </a:cubicBezTo>
                <a:cubicBezTo>
                  <a:pt x="2798666" y="667191"/>
                  <a:pt x="2795463" y="644701"/>
                  <a:pt x="2784255" y="640952"/>
                </a:cubicBezTo>
                <a:close/>
                <a:moveTo>
                  <a:pt x="564972" y="637206"/>
                </a:moveTo>
                <a:cubicBezTo>
                  <a:pt x="563371" y="637206"/>
                  <a:pt x="561769" y="640952"/>
                  <a:pt x="560168" y="640952"/>
                </a:cubicBezTo>
                <a:cubicBezTo>
                  <a:pt x="560168" y="640952"/>
                  <a:pt x="561769" y="644701"/>
                  <a:pt x="561769" y="644701"/>
                </a:cubicBezTo>
                <a:cubicBezTo>
                  <a:pt x="563371" y="644701"/>
                  <a:pt x="564972" y="640952"/>
                  <a:pt x="566574" y="640952"/>
                </a:cubicBezTo>
                <a:cubicBezTo>
                  <a:pt x="566574" y="640952"/>
                  <a:pt x="564972" y="637206"/>
                  <a:pt x="564972" y="637206"/>
                </a:cubicBezTo>
                <a:close/>
                <a:moveTo>
                  <a:pt x="691469" y="584728"/>
                </a:moveTo>
                <a:cubicBezTo>
                  <a:pt x="691469" y="584728"/>
                  <a:pt x="689866" y="588477"/>
                  <a:pt x="689866" y="588477"/>
                </a:cubicBezTo>
                <a:cubicBezTo>
                  <a:pt x="689866" y="592226"/>
                  <a:pt x="691469" y="595975"/>
                  <a:pt x="691469" y="599723"/>
                </a:cubicBezTo>
                <a:cubicBezTo>
                  <a:pt x="693069" y="599723"/>
                  <a:pt x="694670" y="599723"/>
                  <a:pt x="694670" y="595975"/>
                </a:cubicBezTo>
                <a:cubicBezTo>
                  <a:pt x="694670" y="592226"/>
                  <a:pt x="693069" y="588477"/>
                  <a:pt x="691469" y="584728"/>
                </a:cubicBezTo>
                <a:close/>
                <a:moveTo>
                  <a:pt x="44576" y="584728"/>
                </a:moveTo>
                <a:lnTo>
                  <a:pt x="44576" y="614713"/>
                </a:lnTo>
                <a:cubicBezTo>
                  <a:pt x="41375" y="614713"/>
                  <a:pt x="38172" y="618462"/>
                  <a:pt x="33369" y="618462"/>
                </a:cubicBezTo>
                <a:cubicBezTo>
                  <a:pt x="31767" y="607218"/>
                  <a:pt x="31767" y="599720"/>
                  <a:pt x="31767" y="588477"/>
                </a:cubicBezTo>
                <a:cubicBezTo>
                  <a:pt x="36570" y="588477"/>
                  <a:pt x="39773" y="588477"/>
                  <a:pt x="44576" y="584728"/>
                </a:cubicBezTo>
                <a:close/>
                <a:moveTo>
                  <a:pt x="2891537" y="506014"/>
                </a:moveTo>
                <a:cubicBezTo>
                  <a:pt x="2894738" y="513512"/>
                  <a:pt x="2897941" y="517258"/>
                  <a:pt x="2899543" y="524755"/>
                </a:cubicBezTo>
                <a:cubicBezTo>
                  <a:pt x="2901144" y="528504"/>
                  <a:pt x="2901144" y="532253"/>
                  <a:pt x="2902744" y="535999"/>
                </a:cubicBezTo>
                <a:cubicBezTo>
                  <a:pt x="2901144" y="535999"/>
                  <a:pt x="2899543" y="539748"/>
                  <a:pt x="2897941" y="539748"/>
                </a:cubicBezTo>
                <a:cubicBezTo>
                  <a:pt x="2896341" y="543497"/>
                  <a:pt x="2894738" y="539748"/>
                  <a:pt x="2889935" y="539748"/>
                </a:cubicBezTo>
                <a:cubicBezTo>
                  <a:pt x="2891537" y="524755"/>
                  <a:pt x="2891537" y="517258"/>
                  <a:pt x="2891537" y="506014"/>
                </a:cubicBezTo>
                <a:close/>
                <a:moveTo>
                  <a:pt x="2732215" y="497582"/>
                </a:moveTo>
                <a:cubicBezTo>
                  <a:pt x="2730614" y="498519"/>
                  <a:pt x="2729814" y="502267"/>
                  <a:pt x="2728213" y="509763"/>
                </a:cubicBezTo>
                <a:cubicBezTo>
                  <a:pt x="2725010" y="513512"/>
                  <a:pt x="2723408" y="513512"/>
                  <a:pt x="2721807" y="517261"/>
                </a:cubicBezTo>
                <a:cubicBezTo>
                  <a:pt x="2721807" y="517261"/>
                  <a:pt x="2723408" y="521010"/>
                  <a:pt x="2723408" y="521010"/>
                </a:cubicBezTo>
                <a:cubicBezTo>
                  <a:pt x="2725010" y="521010"/>
                  <a:pt x="2726611" y="517261"/>
                  <a:pt x="2728213" y="509763"/>
                </a:cubicBezTo>
                <a:cubicBezTo>
                  <a:pt x="2733016" y="506017"/>
                  <a:pt x="2739420" y="517261"/>
                  <a:pt x="2741022" y="502268"/>
                </a:cubicBezTo>
                <a:cubicBezTo>
                  <a:pt x="2736218" y="498519"/>
                  <a:pt x="2733816" y="496645"/>
                  <a:pt x="2732215" y="497582"/>
                </a:cubicBezTo>
                <a:close/>
                <a:moveTo>
                  <a:pt x="2752231" y="494771"/>
                </a:moveTo>
                <a:cubicBezTo>
                  <a:pt x="2752231" y="494771"/>
                  <a:pt x="2750629" y="498519"/>
                  <a:pt x="2750629" y="498519"/>
                </a:cubicBezTo>
                <a:cubicBezTo>
                  <a:pt x="2750629" y="502268"/>
                  <a:pt x="2752231" y="506017"/>
                  <a:pt x="2752231" y="509763"/>
                </a:cubicBezTo>
                <a:cubicBezTo>
                  <a:pt x="2752231" y="509763"/>
                  <a:pt x="2753831" y="506017"/>
                  <a:pt x="2753831" y="506017"/>
                </a:cubicBezTo>
                <a:cubicBezTo>
                  <a:pt x="2753831" y="502268"/>
                  <a:pt x="2752231" y="498519"/>
                  <a:pt x="2752231" y="494771"/>
                </a:cubicBezTo>
                <a:close/>
                <a:moveTo>
                  <a:pt x="2924161" y="494771"/>
                </a:moveTo>
                <a:cubicBezTo>
                  <a:pt x="2926363" y="494771"/>
                  <a:pt x="2928365" y="496645"/>
                  <a:pt x="2929965" y="498519"/>
                </a:cubicBezTo>
                <a:cubicBezTo>
                  <a:pt x="2926764" y="517261"/>
                  <a:pt x="2923561" y="513512"/>
                  <a:pt x="2917156" y="502268"/>
                </a:cubicBezTo>
                <a:cubicBezTo>
                  <a:pt x="2919558" y="496645"/>
                  <a:pt x="2921960" y="494771"/>
                  <a:pt x="2924161" y="494771"/>
                </a:cubicBezTo>
                <a:close/>
                <a:moveTo>
                  <a:pt x="2808873" y="463379"/>
                </a:moveTo>
                <a:cubicBezTo>
                  <a:pt x="2806672" y="463848"/>
                  <a:pt x="2804270" y="466659"/>
                  <a:pt x="2801869" y="472280"/>
                </a:cubicBezTo>
                <a:cubicBezTo>
                  <a:pt x="2803469" y="479778"/>
                  <a:pt x="2803469" y="487276"/>
                  <a:pt x="2805070" y="498519"/>
                </a:cubicBezTo>
                <a:cubicBezTo>
                  <a:pt x="2808273" y="487276"/>
                  <a:pt x="2814678" y="479778"/>
                  <a:pt x="2814678" y="468532"/>
                </a:cubicBezTo>
                <a:cubicBezTo>
                  <a:pt x="2813076" y="464784"/>
                  <a:pt x="2811075" y="462911"/>
                  <a:pt x="2808873" y="463379"/>
                </a:cubicBezTo>
                <a:close/>
                <a:moveTo>
                  <a:pt x="2827688" y="433392"/>
                </a:moveTo>
                <a:cubicBezTo>
                  <a:pt x="2826287" y="433861"/>
                  <a:pt x="2825086" y="434798"/>
                  <a:pt x="2824285" y="434798"/>
                </a:cubicBezTo>
                <a:cubicBezTo>
                  <a:pt x="2824285" y="438547"/>
                  <a:pt x="2824285" y="442296"/>
                  <a:pt x="2824285" y="446044"/>
                </a:cubicBezTo>
                <a:cubicBezTo>
                  <a:pt x="2827487" y="446044"/>
                  <a:pt x="2830690" y="449790"/>
                  <a:pt x="2833893" y="449790"/>
                </a:cubicBezTo>
                <a:cubicBezTo>
                  <a:pt x="2833893" y="449790"/>
                  <a:pt x="2835493" y="446044"/>
                  <a:pt x="2835493" y="446044"/>
                </a:cubicBezTo>
                <a:cubicBezTo>
                  <a:pt x="2835493" y="442296"/>
                  <a:pt x="2833893" y="434798"/>
                  <a:pt x="2832291" y="434798"/>
                </a:cubicBezTo>
                <a:cubicBezTo>
                  <a:pt x="2830690" y="432924"/>
                  <a:pt x="2829089" y="432924"/>
                  <a:pt x="2827688" y="433392"/>
                </a:cubicBezTo>
                <a:close/>
                <a:moveTo>
                  <a:pt x="2948779" y="419042"/>
                </a:moveTo>
                <a:cubicBezTo>
                  <a:pt x="2949480" y="418749"/>
                  <a:pt x="2949981" y="419569"/>
                  <a:pt x="2950381" y="421208"/>
                </a:cubicBezTo>
                <a:cubicBezTo>
                  <a:pt x="2951181" y="424489"/>
                  <a:pt x="2951582" y="431046"/>
                  <a:pt x="2952383" y="438544"/>
                </a:cubicBezTo>
                <a:cubicBezTo>
                  <a:pt x="2949180" y="431049"/>
                  <a:pt x="2947579" y="427300"/>
                  <a:pt x="2945978" y="423551"/>
                </a:cubicBezTo>
                <a:cubicBezTo>
                  <a:pt x="2947178" y="420741"/>
                  <a:pt x="2948079" y="419335"/>
                  <a:pt x="2948779" y="419042"/>
                </a:cubicBezTo>
                <a:close/>
                <a:moveTo>
                  <a:pt x="2966516" y="416447"/>
                </a:moveTo>
                <a:lnTo>
                  <a:pt x="2966516" y="434930"/>
                </a:lnTo>
                <a:lnTo>
                  <a:pt x="2955584" y="453539"/>
                </a:lnTo>
                <a:cubicBezTo>
                  <a:pt x="2958787" y="468532"/>
                  <a:pt x="2961990" y="476029"/>
                  <a:pt x="2965193" y="491022"/>
                </a:cubicBezTo>
                <a:lnTo>
                  <a:pt x="2965193" y="517261"/>
                </a:lnTo>
                <a:cubicBezTo>
                  <a:pt x="2958787" y="528504"/>
                  <a:pt x="2953984" y="543497"/>
                  <a:pt x="2949180" y="554743"/>
                </a:cubicBezTo>
                <a:cubicBezTo>
                  <a:pt x="2945978" y="543497"/>
                  <a:pt x="2937971" y="539751"/>
                  <a:pt x="2939572" y="517261"/>
                </a:cubicBezTo>
                <a:cubicBezTo>
                  <a:pt x="2942775" y="513512"/>
                  <a:pt x="2947578" y="506014"/>
                  <a:pt x="2952382" y="502268"/>
                </a:cubicBezTo>
                <a:cubicBezTo>
                  <a:pt x="2955584" y="483527"/>
                  <a:pt x="2947578" y="476029"/>
                  <a:pt x="2944376" y="468532"/>
                </a:cubicBezTo>
                <a:cubicBezTo>
                  <a:pt x="2949180" y="451665"/>
                  <a:pt x="2952783" y="439483"/>
                  <a:pt x="2956185" y="431050"/>
                </a:cubicBezTo>
                <a:close/>
                <a:moveTo>
                  <a:pt x="2753831" y="393567"/>
                </a:moveTo>
                <a:cubicBezTo>
                  <a:pt x="2752231" y="393567"/>
                  <a:pt x="2750629" y="397315"/>
                  <a:pt x="2749028" y="397315"/>
                </a:cubicBezTo>
                <a:cubicBezTo>
                  <a:pt x="2749028" y="397315"/>
                  <a:pt x="2749028" y="397315"/>
                  <a:pt x="2750629" y="401064"/>
                </a:cubicBezTo>
                <a:cubicBezTo>
                  <a:pt x="2752231" y="401064"/>
                  <a:pt x="2753831" y="397315"/>
                  <a:pt x="2755433" y="397315"/>
                </a:cubicBezTo>
                <a:cubicBezTo>
                  <a:pt x="2755433" y="397315"/>
                  <a:pt x="2753831" y="393567"/>
                  <a:pt x="2753831" y="393567"/>
                </a:cubicBezTo>
                <a:close/>
                <a:moveTo>
                  <a:pt x="2771445" y="389821"/>
                </a:moveTo>
                <a:cubicBezTo>
                  <a:pt x="2768243" y="393567"/>
                  <a:pt x="2765040" y="401064"/>
                  <a:pt x="2761837" y="408562"/>
                </a:cubicBezTo>
                <a:cubicBezTo>
                  <a:pt x="2765040" y="416057"/>
                  <a:pt x="2766642" y="427303"/>
                  <a:pt x="2773046" y="431049"/>
                </a:cubicBezTo>
                <a:cubicBezTo>
                  <a:pt x="2776249" y="423554"/>
                  <a:pt x="2779451" y="416057"/>
                  <a:pt x="2781052" y="412308"/>
                </a:cubicBezTo>
                <a:cubicBezTo>
                  <a:pt x="2777851" y="404813"/>
                  <a:pt x="2774648" y="397315"/>
                  <a:pt x="2771445" y="389821"/>
                </a:cubicBezTo>
                <a:close/>
                <a:moveTo>
                  <a:pt x="1402407" y="386072"/>
                </a:moveTo>
                <a:cubicBezTo>
                  <a:pt x="1402407" y="386072"/>
                  <a:pt x="1400805" y="389821"/>
                  <a:pt x="1400805" y="389821"/>
                </a:cubicBezTo>
                <a:cubicBezTo>
                  <a:pt x="1400805" y="393567"/>
                  <a:pt x="1402407" y="397315"/>
                  <a:pt x="1402407" y="401064"/>
                </a:cubicBezTo>
                <a:cubicBezTo>
                  <a:pt x="1404008" y="401064"/>
                  <a:pt x="1405610" y="397315"/>
                  <a:pt x="1405610" y="397315"/>
                </a:cubicBezTo>
                <a:cubicBezTo>
                  <a:pt x="1405610" y="393567"/>
                  <a:pt x="1404008" y="389821"/>
                  <a:pt x="1402407" y="386072"/>
                </a:cubicBezTo>
                <a:close/>
                <a:moveTo>
                  <a:pt x="2683378" y="374825"/>
                </a:moveTo>
                <a:cubicBezTo>
                  <a:pt x="2683378" y="374825"/>
                  <a:pt x="2681777" y="378574"/>
                  <a:pt x="2681777" y="378574"/>
                </a:cubicBezTo>
                <a:cubicBezTo>
                  <a:pt x="2681777" y="378574"/>
                  <a:pt x="2683378" y="382323"/>
                  <a:pt x="2684980" y="382323"/>
                </a:cubicBezTo>
                <a:cubicBezTo>
                  <a:pt x="2686581" y="378574"/>
                  <a:pt x="2686581" y="378574"/>
                  <a:pt x="2688183" y="378574"/>
                </a:cubicBezTo>
                <a:cubicBezTo>
                  <a:pt x="2686581" y="378574"/>
                  <a:pt x="2684980" y="374825"/>
                  <a:pt x="2683378" y="374825"/>
                </a:cubicBezTo>
                <a:close/>
                <a:moveTo>
                  <a:pt x="2707396" y="356084"/>
                </a:moveTo>
                <a:cubicBezTo>
                  <a:pt x="2691384" y="382323"/>
                  <a:pt x="2691384" y="389821"/>
                  <a:pt x="2697789" y="401064"/>
                </a:cubicBezTo>
                <a:lnTo>
                  <a:pt x="2710599" y="401064"/>
                </a:lnTo>
                <a:cubicBezTo>
                  <a:pt x="2713801" y="393567"/>
                  <a:pt x="2718605" y="386072"/>
                  <a:pt x="2720207" y="374825"/>
                </a:cubicBezTo>
                <a:cubicBezTo>
                  <a:pt x="2715402" y="371079"/>
                  <a:pt x="2713801" y="352338"/>
                  <a:pt x="2707396" y="356084"/>
                </a:cubicBezTo>
                <a:close/>
                <a:moveTo>
                  <a:pt x="2631939" y="354211"/>
                </a:moveTo>
                <a:cubicBezTo>
                  <a:pt x="2629737" y="354211"/>
                  <a:pt x="2628136" y="357960"/>
                  <a:pt x="2627336" y="367331"/>
                </a:cubicBezTo>
                <a:cubicBezTo>
                  <a:pt x="2630537" y="374825"/>
                  <a:pt x="2635342" y="371079"/>
                  <a:pt x="2640146" y="363582"/>
                </a:cubicBezTo>
                <a:cubicBezTo>
                  <a:pt x="2636943" y="357960"/>
                  <a:pt x="2634141" y="354211"/>
                  <a:pt x="2631939" y="354211"/>
                </a:cubicBezTo>
                <a:close/>
                <a:moveTo>
                  <a:pt x="2957187" y="352335"/>
                </a:moveTo>
                <a:lnTo>
                  <a:pt x="2966516" y="356704"/>
                </a:lnTo>
                <a:lnTo>
                  <a:pt x="2966516" y="375363"/>
                </a:lnTo>
                <a:lnTo>
                  <a:pt x="2958788" y="382320"/>
                </a:lnTo>
                <a:cubicBezTo>
                  <a:pt x="2958788" y="374825"/>
                  <a:pt x="2958788" y="371076"/>
                  <a:pt x="2957187" y="352335"/>
                </a:cubicBezTo>
                <a:close/>
                <a:moveTo>
                  <a:pt x="2611324" y="344840"/>
                </a:moveTo>
                <a:cubicBezTo>
                  <a:pt x="2609722" y="344840"/>
                  <a:pt x="2606519" y="348589"/>
                  <a:pt x="2606519" y="348589"/>
                </a:cubicBezTo>
                <a:cubicBezTo>
                  <a:pt x="2606519" y="356084"/>
                  <a:pt x="2606519" y="359833"/>
                  <a:pt x="2606519" y="367331"/>
                </a:cubicBezTo>
                <a:cubicBezTo>
                  <a:pt x="2608122" y="367331"/>
                  <a:pt x="2609722" y="367331"/>
                  <a:pt x="2611324" y="367331"/>
                </a:cubicBezTo>
                <a:cubicBezTo>
                  <a:pt x="2611324" y="359833"/>
                  <a:pt x="2612925" y="352338"/>
                  <a:pt x="2612925" y="348589"/>
                </a:cubicBezTo>
                <a:cubicBezTo>
                  <a:pt x="2612925" y="348589"/>
                  <a:pt x="2611324" y="344840"/>
                  <a:pt x="2611324" y="344840"/>
                </a:cubicBezTo>
                <a:close/>
                <a:moveTo>
                  <a:pt x="2861113" y="341092"/>
                </a:moveTo>
                <a:lnTo>
                  <a:pt x="2862714" y="344840"/>
                </a:lnTo>
                <a:cubicBezTo>
                  <a:pt x="2861113" y="344840"/>
                  <a:pt x="2859511" y="348589"/>
                  <a:pt x="2857911" y="348589"/>
                </a:cubicBezTo>
                <a:close/>
                <a:moveTo>
                  <a:pt x="2590507" y="337343"/>
                </a:moveTo>
                <a:cubicBezTo>
                  <a:pt x="2588907" y="341092"/>
                  <a:pt x="2587306" y="344840"/>
                  <a:pt x="2587306" y="348589"/>
                </a:cubicBezTo>
                <a:cubicBezTo>
                  <a:pt x="2588907" y="352338"/>
                  <a:pt x="2588907" y="352338"/>
                  <a:pt x="2590507" y="352338"/>
                </a:cubicBezTo>
                <a:cubicBezTo>
                  <a:pt x="2590507" y="348589"/>
                  <a:pt x="2592110" y="344840"/>
                  <a:pt x="2592110" y="341092"/>
                </a:cubicBezTo>
                <a:cubicBezTo>
                  <a:pt x="2592110" y="341092"/>
                  <a:pt x="2590507" y="337343"/>
                  <a:pt x="2590507" y="337343"/>
                </a:cubicBezTo>
                <a:close/>
                <a:moveTo>
                  <a:pt x="2824285" y="232393"/>
                </a:moveTo>
                <a:cubicBezTo>
                  <a:pt x="2827487" y="232393"/>
                  <a:pt x="2830690" y="232393"/>
                  <a:pt x="2833893" y="236142"/>
                </a:cubicBezTo>
                <a:lnTo>
                  <a:pt x="2835493" y="243636"/>
                </a:lnTo>
                <a:cubicBezTo>
                  <a:pt x="2832291" y="243636"/>
                  <a:pt x="2829090" y="247385"/>
                  <a:pt x="2825887" y="247385"/>
                </a:cubicBezTo>
                <a:cubicBezTo>
                  <a:pt x="2824285" y="247385"/>
                  <a:pt x="2824285" y="239891"/>
                  <a:pt x="2822684" y="236142"/>
                </a:cubicBezTo>
                <a:cubicBezTo>
                  <a:pt x="2822684" y="236142"/>
                  <a:pt x="2824285" y="232393"/>
                  <a:pt x="2824285" y="232393"/>
                </a:cubicBezTo>
                <a:close/>
                <a:moveTo>
                  <a:pt x="2801867" y="198656"/>
                </a:moveTo>
                <a:lnTo>
                  <a:pt x="2801867" y="228641"/>
                </a:lnTo>
                <a:cubicBezTo>
                  <a:pt x="2798666" y="228641"/>
                  <a:pt x="2795463" y="232390"/>
                  <a:pt x="2790660" y="232390"/>
                </a:cubicBezTo>
                <a:cubicBezTo>
                  <a:pt x="2790660" y="221146"/>
                  <a:pt x="2789058" y="213649"/>
                  <a:pt x="2789058" y="202405"/>
                </a:cubicBezTo>
                <a:cubicBezTo>
                  <a:pt x="2792261" y="202405"/>
                  <a:pt x="2795463" y="198656"/>
                  <a:pt x="2801867" y="198656"/>
                </a:cubicBezTo>
                <a:close/>
                <a:moveTo>
                  <a:pt x="4747" y="122756"/>
                </a:moveTo>
                <a:cubicBezTo>
                  <a:pt x="9351" y="122756"/>
                  <a:pt x="14154" y="125567"/>
                  <a:pt x="18958" y="127443"/>
                </a:cubicBezTo>
                <a:cubicBezTo>
                  <a:pt x="14154" y="136814"/>
                  <a:pt x="9351" y="137750"/>
                  <a:pt x="4747" y="136813"/>
                </a:cubicBezTo>
                <a:lnTo>
                  <a:pt x="0" y="136129"/>
                </a:lnTo>
                <a:lnTo>
                  <a:pt x="0" y="124574"/>
                </a:lnTo>
                <a:close/>
                <a:moveTo>
                  <a:pt x="28566" y="108699"/>
                </a:moveTo>
                <a:cubicBezTo>
                  <a:pt x="28566" y="108699"/>
                  <a:pt x="30166" y="108699"/>
                  <a:pt x="31767" y="112448"/>
                </a:cubicBezTo>
                <a:cubicBezTo>
                  <a:pt x="31767" y="116197"/>
                  <a:pt x="30166" y="119942"/>
                  <a:pt x="28566" y="123691"/>
                </a:cubicBezTo>
                <a:cubicBezTo>
                  <a:pt x="28566" y="123691"/>
                  <a:pt x="26964" y="119942"/>
                  <a:pt x="26964" y="119942"/>
                </a:cubicBezTo>
                <a:cubicBezTo>
                  <a:pt x="26964" y="116197"/>
                  <a:pt x="28566" y="112448"/>
                  <a:pt x="28566" y="108699"/>
                </a:cubicBezTo>
                <a:close/>
                <a:moveTo>
                  <a:pt x="174276" y="89958"/>
                </a:moveTo>
                <a:lnTo>
                  <a:pt x="174276" y="93706"/>
                </a:lnTo>
                <a:lnTo>
                  <a:pt x="173475" y="93706"/>
                </a:lnTo>
                <a:close/>
                <a:moveTo>
                  <a:pt x="179480" y="78243"/>
                </a:moveTo>
                <a:cubicBezTo>
                  <a:pt x="181081" y="76838"/>
                  <a:pt x="183083" y="78714"/>
                  <a:pt x="187086" y="82463"/>
                </a:cubicBezTo>
                <a:cubicBezTo>
                  <a:pt x="183883" y="97455"/>
                  <a:pt x="179080" y="86212"/>
                  <a:pt x="174276" y="93706"/>
                </a:cubicBezTo>
                <a:cubicBezTo>
                  <a:pt x="176678" y="84336"/>
                  <a:pt x="177880" y="79649"/>
                  <a:pt x="179480" y="78243"/>
                </a:cubicBezTo>
                <a:close/>
                <a:moveTo>
                  <a:pt x="207701" y="77305"/>
                </a:moveTo>
                <a:cubicBezTo>
                  <a:pt x="212705" y="76835"/>
                  <a:pt x="220711" y="78711"/>
                  <a:pt x="236723" y="82460"/>
                </a:cubicBezTo>
                <a:cubicBezTo>
                  <a:pt x="233521" y="89958"/>
                  <a:pt x="231920" y="89958"/>
                  <a:pt x="231920" y="89958"/>
                </a:cubicBezTo>
                <a:cubicBezTo>
                  <a:pt x="220711" y="89958"/>
                  <a:pt x="209503" y="89958"/>
                  <a:pt x="198294" y="89958"/>
                </a:cubicBezTo>
                <a:cubicBezTo>
                  <a:pt x="198294" y="89958"/>
                  <a:pt x="196693" y="86209"/>
                  <a:pt x="196693" y="86209"/>
                </a:cubicBezTo>
                <a:cubicBezTo>
                  <a:pt x="200696" y="80584"/>
                  <a:pt x="202697" y="77773"/>
                  <a:pt x="207701" y="77305"/>
                </a:cubicBezTo>
                <a:close/>
                <a:moveTo>
                  <a:pt x="118232" y="74965"/>
                </a:moveTo>
                <a:cubicBezTo>
                  <a:pt x="123037" y="82463"/>
                  <a:pt x="127840" y="86209"/>
                  <a:pt x="132644" y="93706"/>
                </a:cubicBezTo>
                <a:cubicBezTo>
                  <a:pt x="135846" y="89958"/>
                  <a:pt x="139049" y="82463"/>
                  <a:pt x="142250" y="78714"/>
                </a:cubicBezTo>
                <a:cubicBezTo>
                  <a:pt x="143852" y="82463"/>
                  <a:pt x="147055" y="86209"/>
                  <a:pt x="148656" y="93706"/>
                </a:cubicBezTo>
                <a:lnTo>
                  <a:pt x="173475" y="93706"/>
                </a:lnTo>
                <a:lnTo>
                  <a:pt x="171073" y="104950"/>
                </a:lnTo>
                <a:lnTo>
                  <a:pt x="89411" y="104950"/>
                </a:lnTo>
                <a:cubicBezTo>
                  <a:pt x="87810" y="108699"/>
                  <a:pt x="86208" y="112448"/>
                  <a:pt x="83007" y="119945"/>
                </a:cubicBezTo>
                <a:lnTo>
                  <a:pt x="58423" y="123538"/>
                </a:lnTo>
                <a:lnTo>
                  <a:pt x="58990" y="123691"/>
                </a:lnTo>
                <a:cubicBezTo>
                  <a:pt x="54185" y="138687"/>
                  <a:pt x="54185" y="138687"/>
                  <a:pt x="46179" y="131189"/>
                </a:cubicBezTo>
                <a:cubicBezTo>
                  <a:pt x="47781" y="123691"/>
                  <a:pt x="49782" y="121818"/>
                  <a:pt x="51983" y="121818"/>
                </a:cubicBezTo>
                <a:lnTo>
                  <a:pt x="57500" y="123294"/>
                </a:lnTo>
                <a:lnTo>
                  <a:pt x="60589" y="112448"/>
                </a:lnTo>
                <a:cubicBezTo>
                  <a:pt x="65393" y="108699"/>
                  <a:pt x="70196" y="104950"/>
                  <a:pt x="78202" y="93706"/>
                </a:cubicBezTo>
                <a:lnTo>
                  <a:pt x="107025" y="93706"/>
                </a:lnTo>
                <a:cubicBezTo>
                  <a:pt x="110226" y="86209"/>
                  <a:pt x="115031" y="82463"/>
                  <a:pt x="118232" y="74965"/>
                </a:cubicBezTo>
                <a:close/>
                <a:moveTo>
                  <a:pt x="2520054" y="59973"/>
                </a:moveTo>
                <a:cubicBezTo>
                  <a:pt x="2521656" y="63722"/>
                  <a:pt x="2523256" y="67470"/>
                  <a:pt x="2523256" y="71216"/>
                </a:cubicBezTo>
                <a:cubicBezTo>
                  <a:pt x="2521656" y="74965"/>
                  <a:pt x="2521656" y="74965"/>
                  <a:pt x="2520054" y="74965"/>
                </a:cubicBezTo>
                <a:cubicBezTo>
                  <a:pt x="2520054" y="71216"/>
                  <a:pt x="2518453" y="67470"/>
                  <a:pt x="2518453" y="63722"/>
                </a:cubicBezTo>
                <a:cubicBezTo>
                  <a:pt x="2518453" y="63722"/>
                  <a:pt x="2520054" y="59973"/>
                  <a:pt x="2520054" y="59973"/>
                </a:cubicBezTo>
                <a:close/>
                <a:moveTo>
                  <a:pt x="2441595" y="48726"/>
                </a:moveTo>
                <a:cubicBezTo>
                  <a:pt x="2443197" y="52475"/>
                  <a:pt x="2443197" y="52475"/>
                  <a:pt x="2443197" y="52475"/>
                </a:cubicBezTo>
                <a:cubicBezTo>
                  <a:pt x="2441595" y="52475"/>
                  <a:pt x="2439995" y="56224"/>
                  <a:pt x="2438394" y="56224"/>
                </a:cubicBezTo>
                <a:cubicBezTo>
                  <a:pt x="2438394" y="56224"/>
                  <a:pt x="2436792" y="52475"/>
                  <a:pt x="2436792" y="52475"/>
                </a:cubicBezTo>
                <a:cubicBezTo>
                  <a:pt x="2438394" y="52475"/>
                  <a:pt x="2439995" y="48726"/>
                  <a:pt x="2441595" y="48726"/>
                </a:cubicBezTo>
                <a:close/>
                <a:moveTo>
                  <a:pt x="2422981" y="43572"/>
                </a:moveTo>
                <a:cubicBezTo>
                  <a:pt x="2425182" y="43103"/>
                  <a:pt x="2427184" y="44977"/>
                  <a:pt x="2428785" y="48726"/>
                </a:cubicBezTo>
                <a:cubicBezTo>
                  <a:pt x="2425583" y="67467"/>
                  <a:pt x="2422380" y="63719"/>
                  <a:pt x="2415976" y="52475"/>
                </a:cubicBezTo>
                <a:cubicBezTo>
                  <a:pt x="2418377" y="46852"/>
                  <a:pt x="2420779" y="44040"/>
                  <a:pt x="2422981" y="43572"/>
                </a:cubicBezTo>
                <a:close/>
                <a:moveTo>
                  <a:pt x="2451203" y="41231"/>
                </a:moveTo>
                <a:cubicBezTo>
                  <a:pt x="2454404" y="48729"/>
                  <a:pt x="2457607" y="56224"/>
                  <a:pt x="2459209" y="59973"/>
                </a:cubicBezTo>
                <a:cubicBezTo>
                  <a:pt x="2460810" y="56224"/>
                  <a:pt x="2464013" y="48729"/>
                  <a:pt x="2465613" y="44980"/>
                </a:cubicBezTo>
                <a:cubicBezTo>
                  <a:pt x="2467215" y="48729"/>
                  <a:pt x="2468816" y="52475"/>
                  <a:pt x="2472019" y="59973"/>
                </a:cubicBezTo>
                <a:cubicBezTo>
                  <a:pt x="2483227" y="67470"/>
                  <a:pt x="2496037" y="56224"/>
                  <a:pt x="2510447" y="67470"/>
                </a:cubicBezTo>
                <a:cubicBezTo>
                  <a:pt x="2500841" y="78714"/>
                  <a:pt x="2496037" y="78714"/>
                  <a:pt x="2449601" y="71216"/>
                </a:cubicBezTo>
                <a:cubicBezTo>
                  <a:pt x="2449601" y="63722"/>
                  <a:pt x="2451203" y="52475"/>
                  <a:pt x="2451203" y="41231"/>
                </a:cubicBezTo>
                <a:close/>
                <a:moveTo>
                  <a:pt x="396845" y="41231"/>
                </a:moveTo>
                <a:cubicBezTo>
                  <a:pt x="401648" y="48729"/>
                  <a:pt x="406453" y="52475"/>
                  <a:pt x="411256" y="59973"/>
                </a:cubicBezTo>
                <a:cubicBezTo>
                  <a:pt x="414459" y="56224"/>
                  <a:pt x="417660" y="48729"/>
                  <a:pt x="420863" y="44980"/>
                </a:cubicBezTo>
                <a:cubicBezTo>
                  <a:pt x="425666" y="48729"/>
                  <a:pt x="424065" y="59973"/>
                  <a:pt x="422465" y="67470"/>
                </a:cubicBezTo>
                <a:cubicBezTo>
                  <a:pt x="420863" y="71216"/>
                  <a:pt x="420863" y="74965"/>
                  <a:pt x="419262" y="74965"/>
                </a:cubicBezTo>
                <a:cubicBezTo>
                  <a:pt x="393642" y="74965"/>
                  <a:pt x="368023" y="74965"/>
                  <a:pt x="340803" y="74965"/>
                </a:cubicBezTo>
                <a:cubicBezTo>
                  <a:pt x="337600" y="78714"/>
                  <a:pt x="335998" y="86212"/>
                  <a:pt x="334397" y="89958"/>
                </a:cubicBezTo>
                <a:cubicBezTo>
                  <a:pt x="332797" y="86212"/>
                  <a:pt x="331195" y="82463"/>
                  <a:pt x="327992" y="74965"/>
                </a:cubicBezTo>
                <a:lnTo>
                  <a:pt x="286361" y="74965"/>
                </a:lnTo>
                <a:cubicBezTo>
                  <a:pt x="284759" y="78714"/>
                  <a:pt x="283159" y="82463"/>
                  <a:pt x="281557" y="86212"/>
                </a:cubicBezTo>
                <a:cubicBezTo>
                  <a:pt x="278355" y="82463"/>
                  <a:pt x="275153" y="78714"/>
                  <a:pt x="270349" y="71216"/>
                </a:cubicBezTo>
                <a:cubicBezTo>
                  <a:pt x="267147" y="74965"/>
                  <a:pt x="263944" y="82463"/>
                  <a:pt x="259141" y="89958"/>
                </a:cubicBezTo>
                <a:lnTo>
                  <a:pt x="246330" y="89958"/>
                </a:lnTo>
                <a:cubicBezTo>
                  <a:pt x="241527" y="78714"/>
                  <a:pt x="241527" y="71216"/>
                  <a:pt x="246330" y="59973"/>
                </a:cubicBezTo>
                <a:cubicBezTo>
                  <a:pt x="247932" y="63722"/>
                  <a:pt x="251135" y="71216"/>
                  <a:pt x="252735" y="74965"/>
                </a:cubicBezTo>
                <a:cubicBezTo>
                  <a:pt x="254336" y="71216"/>
                  <a:pt x="255938" y="67470"/>
                  <a:pt x="259141" y="59973"/>
                </a:cubicBezTo>
                <a:lnTo>
                  <a:pt x="387238" y="59973"/>
                </a:lnTo>
                <a:cubicBezTo>
                  <a:pt x="392041" y="52475"/>
                  <a:pt x="393642" y="48729"/>
                  <a:pt x="396845" y="41231"/>
                </a:cubicBezTo>
                <a:close/>
                <a:moveTo>
                  <a:pt x="2323105" y="29985"/>
                </a:moveTo>
                <a:cubicBezTo>
                  <a:pt x="2324706" y="33734"/>
                  <a:pt x="2326308" y="37483"/>
                  <a:pt x="2329511" y="44977"/>
                </a:cubicBezTo>
                <a:lnTo>
                  <a:pt x="2396761" y="44977"/>
                </a:lnTo>
                <a:cubicBezTo>
                  <a:pt x="2401565" y="56224"/>
                  <a:pt x="2401565" y="63719"/>
                  <a:pt x="2398362" y="74965"/>
                </a:cubicBezTo>
                <a:lnTo>
                  <a:pt x="2382350" y="74965"/>
                </a:lnTo>
                <a:cubicBezTo>
                  <a:pt x="2380749" y="71216"/>
                  <a:pt x="2379147" y="67467"/>
                  <a:pt x="2375945" y="59970"/>
                </a:cubicBezTo>
                <a:lnTo>
                  <a:pt x="2307093" y="59970"/>
                </a:lnTo>
                <a:cubicBezTo>
                  <a:pt x="2308694" y="52475"/>
                  <a:pt x="2308694" y="48726"/>
                  <a:pt x="2307093" y="44977"/>
                </a:cubicBezTo>
                <a:lnTo>
                  <a:pt x="2316700" y="44977"/>
                </a:lnTo>
                <a:cubicBezTo>
                  <a:pt x="2319903" y="41228"/>
                  <a:pt x="2321505" y="33734"/>
                  <a:pt x="2323105" y="29985"/>
                </a:cubicBezTo>
                <a:close/>
                <a:moveTo>
                  <a:pt x="2260658" y="29985"/>
                </a:moveTo>
                <a:cubicBezTo>
                  <a:pt x="2275068" y="29985"/>
                  <a:pt x="2289479" y="29985"/>
                  <a:pt x="2302290" y="29985"/>
                </a:cubicBezTo>
                <a:cubicBezTo>
                  <a:pt x="2305491" y="29985"/>
                  <a:pt x="2308694" y="37483"/>
                  <a:pt x="2307093" y="44977"/>
                </a:cubicBezTo>
                <a:lnTo>
                  <a:pt x="2297485" y="44977"/>
                </a:lnTo>
                <a:cubicBezTo>
                  <a:pt x="2295885" y="48726"/>
                  <a:pt x="2292682" y="56224"/>
                  <a:pt x="2291081" y="59970"/>
                </a:cubicBezTo>
                <a:cubicBezTo>
                  <a:pt x="2289479" y="56224"/>
                  <a:pt x="2286277" y="48726"/>
                  <a:pt x="2283074" y="44977"/>
                </a:cubicBezTo>
                <a:lnTo>
                  <a:pt x="2262259" y="44977"/>
                </a:lnTo>
                <a:cubicBezTo>
                  <a:pt x="2262259" y="37483"/>
                  <a:pt x="2260658" y="33734"/>
                  <a:pt x="2260658" y="29985"/>
                </a:cubicBezTo>
                <a:close/>
                <a:moveTo>
                  <a:pt x="2094131" y="0"/>
                </a:moveTo>
                <a:cubicBezTo>
                  <a:pt x="2097334" y="3749"/>
                  <a:pt x="2100537" y="7498"/>
                  <a:pt x="2106940" y="14992"/>
                </a:cubicBezTo>
                <a:cubicBezTo>
                  <a:pt x="2108543" y="11244"/>
                  <a:pt x="2111745" y="7498"/>
                  <a:pt x="2116549" y="0"/>
                </a:cubicBezTo>
                <a:cubicBezTo>
                  <a:pt x="2119751" y="3749"/>
                  <a:pt x="2122954" y="11244"/>
                  <a:pt x="2126155" y="14992"/>
                </a:cubicBezTo>
                <a:cubicBezTo>
                  <a:pt x="2129358" y="11244"/>
                  <a:pt x="2132561" y="3749"/>
                  <a:pt x="2135764" y="0"/>
                </a:cubicBezTo>
                <a:cubicBezTo>
                  <a:pt x="2138966" y="7498"/>
                  <a:pt x="2142167" y="11244"/>
                  <a:pt x="2145370" y="18741"/>
                </a:cubicBezTo>
                <a:cubicBezTo>
                  <a:pt x="2148573" y="14992"/>
                  <a:pt x="2150173" y="7498"/>
                  <a:pt x="2153376" y="0"/>
                </a:cubicBezTo>
                <a:cubicBezTo>
                  <a:pt x="2156579" y="3749"/>
                  <a:pt x="2159782" y="7498"/>
                  <a:pt x="2167788" y="18741"/>
                </a:cubicBezTo>
                <a:lnTo>
                  <a:pt x="2246247" y="18741"/>
                </a:lnTo>
                <a:cubicBezTo>
                  <a:pt x="2247849" y="26239"/>
                  <a:pt x="2247849" y="29985"/>
                  <a:pt x="2249449" y="33734"/>
                </a:cubicBezTo>
                <a:lnTo>
                  <a:pt x="2233437" y="33734"/>
                </a:lnTo>
                <a:cubicBezTo>
                  <a:pt x="2230234" y="37483"/>
                  <a:pt x="2228634" y="44980"/>
                  <a:pt x="2227032" y="48726"/>
                </a:cubicBezTo>
                <a:cubicBezTo>
                  <a:pt x="2225431" y="44980"/>
                  <a:pt x="2223831" y="41231"/>
                  <a:pt x="2222228" y="37483"/>
                </a:cubicBezTo>
                <a:cubicBezTo>
                  <a:pt x="2172591" y="29985"/>
                  <a:pt x="2092531" y="29985"/>
                  <a:pt x="2068513" y="41231"/>
                </a:cubicBezTo>
                <a:cubicBezTo>
                  <a:pt x="2068513" y="41231"/>
                  <a:pt x="2070113" y="44980"/>
                  <a:pt x="2070113" y="44980"/>
                </a:cubicBezTo>
                <a:cubicBezTo>
                  <a:pt x="2071714" y="44980"/>
                  <a:pt x="2074916" y="48726"/>
                  <a:pt x="2076519" y="48726"/>
                </a:cubicBezTo>
                <a:cubicBezTo>
                  <a:pt x="2116549" y="48726"/>
                  <a:pt x="2154978" y="48726"/>
                  <a:pt x="2193407" y="48726"/>
                </a:cubicBezTo>
                <a:cubicBezTo>
                  <a:pt x="2195008" y="52475"/>
                  <a:pt x="2196609" y="56224"/>
                  <a:pt x="2199812" y="63722"/>
                </a:cubicBezTo>
                <a:lnTo>
                  <a:pt x="2267062" y="63722"/>
                </a:lnTo>
                <a:cubicBezTo>
                  <a:pt x="2270265" y="71216"/>
                  <a:pt x="2271867" y="74965"/>
                  <a:pt x="2273467" y="78714"/>
                </a:cubicBezTo>
                <a:lnTo>
                  <a:pt x="2361535" y="78714"/>
                </a:lnTo>
                <a:cubicBezTo>
                  <a:pt x="2364736" y="86209"/>
                  <a:pt x="2366338" y="89958"/>
                  <a:pt x="2367939" y="93706"/>
                </a:cubicBezTo>
                <a:lnTo>
                  <a:pt x="2468816" y="93706"/>
                </a:lnTo>
                <a:cubicBezTo>
                  <a:pt x="2472018" y="101204"/>
                  <a:pt x="2473619" y="104950"/>
                  <a:pt x="2475220" y="108699"/>
                </a:cubicBezTo>
                <a:lnTo>
                  <a:pt x="2515250" y="108699"/>
                </a:lnTo>
                <a:cubicBezTo>
                  <a:pt x="2518453" y="112448"/>
                  <a:pt x="2520054" y="119945"/>
                  <a:pt x="2523256" y="123691"/>
                </a:cubicBezTo>
                <a:lnTo>
                  <a:pt x="2550477" y="123691"/>
                </a:lnTo>
                <a:cubicBezTo>
                  <a:pt x="2553680" y="127440"/>
                  <a:pt x="2555280" y="134938"/>
                  <a:pt x="2558483" y="138687"/>
                </a:cubicBezTo>
                <a:lnTo>
                  <a:pt x="2604919" y="138687"/>
                </a:lnTo>
                <a:cubicBezTo>
                  <a:pt x="2606519" y="142432"/>
                  <a:pt x="2608122" y="146181"/>
                  <a:pt x="2611324" y="153679"/>
                </a:cubicBezTo>
                <a:cubicBezTo>
                  <a:pt x="2622531" y="157428"/>
                  <a:pt x="2633740" y="153679"/>
                  <a:pt x="2646550" y="157428"/>
                </a:cubicBezTo>
                <a:cubicBezTo>
                  <a:pt x="2648152" y="161177"/>
                  <a:pt x="2649752" y="164923"/>
                  <a:pt x="2652955" y="172420"/>
                </a:cubicBezTo>
                <a:lnTo>
                  <a:pt x="2700992" y="172420"/>
                </a:lnTo>
                <a:cubicBezTo>
                  <a:pt x="2704195" y="179918"/>
                  <a:pt x="2705795" y="183664"/>
                  <a:pt x="2707396" y="187413"/>
                </a:cubicBezTo>
                <a:cubicBezTo>
                  <a:pt x="2708998" y="183664"/>
                  <a:pt x="2712201" y="179918"/>
                  <a:pt x="2713801" y="172420"/>
                </a:cubicBezTo>
                <a:cubicBezTo>
                  <a:pt x="2715402" y="176169"/>
                  <a:pt x="2718605" y="179918"/>
                  <a:pt x="2720207" y="187413"/>
                </a:cubicBezTo>
                <a:lnTo>
                  <a:pt x="2753831" y="187413"/>
                </a:lnTo>
                <a:cubicBezTo>
                  <a:pt x="2757034" y="194910"/>
                  <a:pt x="2758635" y="202405"/>
                  <a:pt x="2761837" y="209903"/>
                </a:cubicBezTo>
                <a:cubicBezTo>
                  <a:pt x="2761837" y="209903"/>
                  <a:pt x="2760237" y="217401"/>
                  <a:pt x="2758635" y="217401"/>
                </a:cubicBezTo>
                <a:cubicBezTo>
                  <a:pt x="2745825" y="217401"/>
                  <a:pt x="2731414" y="217401"/>
                  <a:pt x="2718605" y="217401"/>
                </a:cubicBezTo>
                <a:cubicBezTo>
                  <a:pt x="2717004" y="217401"/>
                  <a:pt x="2717004" y="221146"/>
                  <a:pt x="2717004" y="221146"/>
                </a:cubicBezTo>
                <a:cubicBezTo>
                  <a:pt x="2718605" y="232393"/>
                  <a:pt x="2723408" y="228644"/>
                  <a:pt x="2726611" y="232393"/>
                </a:cubicBezTo>
                <a:cubicBezTo>
                  <a:pt x="2729813" y="239888"/>
                  <a:pt x="2734617" y="251134"/>
                  <a:pt x="2739420" y="262378"/>
                </a:cubicBezTo>
                <a:cubicBezTo>
                  <a:pt x="2741022" y="258629"/>
                  <a:pt x="2744225" y="254883"/>
                  <a:pt x="2747427" y="247385"/>
                </a:cubicBezTo>
                <a:lnTo>
                  <a:pt x="2781052" y="247385"/>
                </a:lnTo>
                <a:cubicBezTo>
                  <a:pt x="2782654" y="251134"/>
                  <a:pt x="2785857" y="258629"/>
                  <a:pt x="2787457" y="262378"/>
                </a:cubicBezTo>
                <a:lnTo>
                  <a:pt x="2806672" y="262378"/>
                </a:lnTo>
                <a:cubicBezTo>
                  <a:pt x="2809875" y="266127"/>
                  <a:pt x="2811475" y="273624"/>
                  <a:pt x="2814678" y="277373"/>
                </a:cubicBezTo>
                <a:lnTo>
                  <a:pt x="2827487" y="277373"/>
                </a:lnTo>
                <a:cubicBezTo>
                  <a:pt x="2830690" y="281119"/>
                  <a:pt x="2832291" y="288617"/>
                  <a:pt x="2835493" y="292366"/>
                </a:cubicBezTo>
                <a:lnTo>
                  <a:pt x="2854708" y="292366"/>
                </a:lnTo>
                <a:cubicBezTo>
                  <a:pt x="2857911" y="307358"/>
                  <a:pt x="2861113" y="318602"/>
                  <a:pt x="2864316" y="333597"/>
                </a:cubicBezTo>
                <a:lnTo>
                  <a:pt x="2861113" y="341092"/>
                </a:lnTo>
                <a:cubicBezTo>
                  <a:pt x="2859511" y="341092"/>
                  <a:pt x="2857911" y="344840"/>
                  <a:pt x="2856310" y="344840"/>
                </a:cubicBezTo>
                <a:cubicBezTo>
                  <a:pt x="2856310" y="344840"/>
                  <a:pt x="2857911" y="348589"/>
                  <a:pt x="2857911" y="348589"/>
                </a:cubicBezTo>
                <a:cubicBezTo>
                  <a:pt x="2862714" y="359833"/>
                  <a:pt x="2869119" y="352338"/>
                  <a:pt x="2873923" y="356084"/>
                </a:cubicBezTo>
                <a:cubicBezTo>
                  <a:pt x="2878726" y="344840"/>
                  <a:pt x="2883529" y="333597"/>
                  <a:pt x="2888334" y="326099"/>
                </a:cubicBezTo>
                <a:lnTo>
                  <a:pt x="2901144" y="326099"/>
                </a:lnTo>
                <a:cubicBezTo>
                  <a:pt x="2909150" y="341092"/>
                  <a:pt x="2902744" y="352338"/>
                  <a:pt x="2897941" y="367331"/>
                </a:cubicBezTo>
                <a:cubicBezTo>
                  <a:pt x="2905947" y="378574"/>
                  <a:pt x="2915553" y="374825"/>
                  <a:pt x="2921959" y="371079"/>
                </a:cubicBezTo>
                <a:cubicBezTo>
                  <a:pt x="2925162" y="367331"/>
                  <a:pt x="2926762" y="363582"/>
                  <a:pt x="2929965" y="356084"/>
                </a:cubicBezTo>
                <a:cubicBezTo>
                  <a:pt x="2929965" y="367331"/>
                  <a:pt x="2931566" y="374825"/>
                  <a:pt x="2931566" y="382323"/>
                </a:cubicBezTo>
                <a:cubicBezTo>
                  <a:pt x="2926762" y="386072"/>
                  <a:pt x="2923560" y="389821"/>
                  <a:pt x="2918756" y="393567"/>
                </a:cubicBezTo>
                <a:cubicBezTo>
                  <a:pt x="2920358" y="401064"/>
                  <a:pt x="2921959" y="408562"/>
                  <a:pt x="2923560" y="416057"/>
                </a:cubicBezTo>
                <a:cubicBezTo>
                  <a:pt x="2918756" y="427303"/>
                  <a:pt x="2912352" y="416057"/>
                  <a:pt x="2907547" y="423554"/>
                </a:cubicBezTo>
                <a:cubicBezTo>
                  <a:pt x="2904346" y="416057"/>
                  <a:pt x="2902744" y="412308"/>
                  <a:pt x="2899541" y="404813"/>
                </a:cubicBezTo>
                <a:cubicBezTo>
                  <a:pt x="2897941" y="412308"/>
                  <a:pt x="2897941" y="419806"/>
                  <a:pt x="2896340" y="427303"/>
                </a:cubicBezTo>
                <a:cubicBezTo>
                  <a:pt x="2904346" y="438547"/>
                  <a:pt x="2912352" y="442296"/>
                  <a:pt x="2917156" y="461037"/>
                </a:cubicBezTo>
                <a:cubicBezTo>
                  <a:pt x="2912352" y="464786"/>
                  <a:pt x="2909150" y="464786"/>
                  <a:pt x="2905947" y="472280"/>
                </a:cubicBezTo>
                <a:cubicBezTo>
                  <a:pt x="2902744" y="479778"/>
                  <a:pt x="2899541" y="487276"/>
                  <a:pt x="2894738" y="483527"/>
                </a:cubicBezTo>
                <a:cubicBezTo>
                  <a:pt x="2886732" y="472280"/>
                  <a:pt x="2893138" y="457288"/>
                  <a:pt x="2889935" y="442296"/>
                </a:cubicBezTo>
                <a:lnTo>
                  <a:pt x="2889260" y="442097"/>
                </a:lnTo>
                <a:lnTo>
                  <a:pt x="2888334" y="457288"/>
                </a:lnTo>
                <a:cubicBezTo>
                  <a:pt x="2880328" y="461034"/>
                  <a:pt x="2880328" y="442293"/>
                  <a:pt x="2875523" y="442293"/>
                </a:cubicBezTo>
                <a:lnTo>
                  <a:pt x="2877955" y="438788"/>
                </a:lnTo>
                <a:lnTo>
                  <a:pt x="2877125" y="438547"/>
                </a:lnTo>
                <a:lnTo>
                  <a:pt x="2877125" y="397315"/>
                </a:lnTo>
                <a:cubicBezTo>
                  <a:pt x="2873923" y="393567"/>
                  <a:pt x="2872322" y="393567"/>
                  <a:pt x="2869119" y="389821"/>
                </a:cubicBezTo>
                <a:cubicBezTo>
                  <a:pt x="2861113" y="397315"/>
                  <a:pt x="2859511" y="419806"/>
                  <a:pt x="2849905" y="423554"/>
                </a:cubicBezTo>
                <a:cubicBezTo>
                  <a:pt x="2841899" y="427303"/>
                  <a:pt x="2838696" y="438547"/>
                  <a:pt x="2835493" y="449790"/>
                </a:cubicBezTo>
                <a:cubicBezTo>
                  <a:pt x="2835493" y="476029"/>
                  <a:pt x="2848303" y="476029"/>
                  <a:pt x="2848303" y="498519"/>
                </a:cubicBezTo>
                <a:lnTo>
                  <a:pt x="2846702" y="498519"/>
                </a:lnTo>
                <a:lnTo>
                  <a:pt x="2837094" y="498519"/>
                </a:lnTo>
                <a:cubicBezTo>
                  <a:pt x="2835493" y="506017"/>
                  <a:pt x="2835493" y="513512"/>
                  <a:pt x="2833893" y="517261"/>
                </a:cubicBezTo>
                <a:cubicBezTo>
                  <a:pt x="2832291" y="524758"/>
                  <a:pt x="2830690" y="532253"/>
                  <a:pt x="2827487" y="539751"/>
                </a:cubicBezTo>
                <a:cubicBezTo>
                  <a:pt x="2830690" y="547245"/>
                  <a:pt x="2833893" y="554743"/>
                  <a:pt x="2837094" y="558492"/>
                </a:cubicBezTo>
                <a:cubicBezTo>
                  <a:pt x="2840297" y="550994"/>
                  <a:pt x="2843499" y="543500"/>
                  <a:pt x="2846702" y="536002"/>
                </a:cubicBezTo>
                <a:lnTo>
                  <a:pt x="2846702" y="498519"/>
                </a:lnTo>
                <a:cubicBezTo>
                  <a:pt x="2848303" y="498519"/>
                  <a:pt x="2849905" y="502268"/>
                  <a:pt x="2853107" y="506017"/>
                </a:cubicBezTo>
                <a:lnTo>
                  <a:pt x="2853107" y="554743"/>
                </a:lnTo>
                <a:cubicBezTo>
                  <a:pt x="2853107" y="562241"/>
                  <a:pt x="2843499" y="565987"/>
                  <a:pt x="2848303" y="588477"/>
                </a:cubicBezTo>
                <a:cubicBezTo>
                  <a:pt x="2848303" y="588477"/>
                  <a:pt x="2851505" y="595975"/>
                  <a:pt x="2854708" y="603469"/>
                </a:cubicBezTo>
                <a:cubicBezTo>
                  <a:pt x="2861113" y="599723"/>
                  <a:pt x="2862714" y="580982"/>
                  <a:pt x="2872322" y="577233"/>
                </a:cubicBezTo>
                <a:lnTo>
                  <a:pt x="2881929" y="577233"/>
                </a:lnTo>
                <a:cubicBezTo>
                  <a:pt x="2885132" y="573484"/>
                  <a:pt x="2886732" y="565987"/>
                  <a:pt x="2889935" y="562241"/>
                </a:cubicBezTo>
                <a:cubicBezTo>
                  <a:pt x="2893138" y="573484"/>
                  <a:pt x="2896340" y="580982"/>
                  <a:pt x="2899541" y="592226"/>
                </a:cubicBezTo>
                <a:cubicBezTo>
                  <a:pt x="2902744" y="607218"/>
                  <a:pt x="2904346" y="622210"/>
                  <a:pt x="2909150" y="637206"/>
                </a:cubicBezTo>
                <a:cubicBezTo>
                  <a:pt x="2912352" y="648449"/>
                  <a:pt x="2918756" y="659693"/>
                  <a:pt x="2923560" y="670940"/>
                </a:cubicBezTo>
                <a:lnTo>
                  <a:pt x="2944376" y="670940"/>
                </a:lnTo>
                <a:cubicBezTo>
                  <a:pt x="2947578" y="682183"/>
                  <a:pt x="2952382" y="693430"/>
                  <a:pt x="2955584" y="704673"/>
                </a:cubicBezTo>
                <a:lnTo>
                  <a:pt x="2965193" y="704673"/>
                </a:lnTo>
                <a:lnTo>
                  <a:pt x="2966516" y="712812"/>
                </a:lnTo>
                <a:lnTo>
                  <a:pt x="2966516" y="730583"/>
                </a:lnTo>
                <a:lnTo>
                  <a:pt x="2953984" y="753402"/>
                </a:lnTo>
                <a:lnTo>
                  <a:pt x="2953984" y="790885"/>
                </a:lnTo>
                <a:cubicBezTo>
                  <a:pt x="2952382" y="798380"/>
                  <a:pt x="2949180" y="802128"/>
                  <a:pt x="2947578" y="805877"/>
                </a:cubicBezTo>
                <a:cubicBezTo>
                  <a:pt x="2949180" y="813372"/>
                  <a:pt x="2952382" y="817121"/>
                  <a:pt x="2953984" y="820870"/>
                </a:cubicBezTo>
                <a:cubicBezTo>
                  <a:pt x="2955584" y="835862"/>
                  <a:pt x="2952382" y="847109"/>
                  <a:pt x="2957187" y="858352"/>
                </a:cubicBezTo>
                <a:cubicBezTo>
                  <a:pt x="2958787" y="847109"/>
                  <a:pt x="2961990" y="835862"/>
                  <a:pt x="2963590" y="824619"/>
                </a:cubicBezTo>
                <a:lnTo>
                  <a:pt x="2966516" y="837175"/>
                </a:lnTo>
                <a:lnTo>
                  <a:pt x="2966516" y="933317"/>
                </a:lnTo>
                <a:lnTo>
                  <a:pt x="2891535" y="933317"/>
                </a:lnTo>
                <a:cubicBezTo>
                  <a:pt x="2888334" y="940815"/>
                  <a:pt x="2886732" y="944564"/>
                  <a:pt x="2883529" y="948310"/>
                </a:cubicBezTo>
                <a:lnTo>
                  <a:pt x="2859511" y="948310"/>
                </a:lnTo>
                <a:cubicBezTo>
                  <a:pt x="2859511" y="948310"/>
                  <a:pt x="2861113" y="944564"/>
                  <a:pt x="2861113" y="944564"/>
                </a:cubicBezTo>
                <a:cubicBezTo>
                  <a:pt x="2861113" y="940815"/>
                  <a:pt x="2859511" y="933317"/>
                  <a:pt x="2857911" y="933317"/>
                </a:cubicBezTo>
                <a:cubicBezTo>
                  <a:pt x="2856310" y="929568"/>
                  <a:pt x="2853107" y="929568"/>
                  <a:pt x="2849905" y="933317"/>
                </a:cubicBezTo>
                <a:cubicBezTo>
                  <a:pt x="2849905" y="937066"/>
                  <a:pt x="2849905" y="940815"/>
                  <a:pt x="2849905" y="944564"/>
                </a:cubicBezTo>
                <a:cubicBezTo>
                  <a:pt x="2853107" y="944564"/>
                  <a:pt x="2856310" y="948310"/>
                  <a:pt x="2859511" y="948310"/>
                </a:cubicBezTo>
                <a:lnTo>
                  <a:pt x="2854708" y="948310"/>
                </a:lnTo>
                <a:cubicBezTo>
                  <a:pt x="2856310" y="967051"/>
                  <a:pt x="2862714" y="970800"/>
                  <a:pt x="2865917" y="985792"/>
                </a:cubicBezTo>
                <a:cubicBezTo>
                  <a:pt x="2864316" y="989541"/>
                  <a:pt x="2864316" y="993290"/>
                  <a:pt x="2862714" y="993290"/>
                </a:cubicBezTo>
                <a:cubicBezTo>
                  <a:pt x="2845101" y="993290"/>
                  <a:pt x="2827487" y="993290"/>
                  <a:pt x="2808273" y="993290"/>
                </a:cubicBezTo>
                <a:cubicBezTo>
                  <a:pt x="2806672" y="1004533"/>
                  <a:pt x="2803469" y="1015780"/>
                  <a:pt x="2800267" y="1027023"/>
                </a:cubicBezTo>
                <a:cubicBezTo>
                  <a:pt x="2790660" y="1015780"/>
                  <a:pt x="2782654" y="1008282"/>
                  <a:pt x="2774648" y="997039"/>
                </a:cubicBezTo>
                <a:cubicBezTo>
                  <a:pt x="2766642" y="1008282"/>
                  <a:pt x="2757034" y="1015780"/>
                  <a:pt x="2747427" y="1027023"/>
                </a:cubicBezTo>
                <a:cubicBezTo>
                  <a:pt x="2744225" y="1012031"/>
                  <a:pt x="2742623" y="1000788"/>
                  <a:pt x="2741022" y="993290"/>
                </a:cubicBezTo>
                <a:lnTo>
                  <a:pt x="2734617" y="993290"/>
                </a:lnTo>
                <a:lnTo>
                  <a:pt x="2733016" y="1012031"/>
                </a:lnTo>
                <a:lnTo>
                  <a:pt x="2725010" y="993290"/>
                </a:lnTo>
                <a:cubicBezTo>
                  <a:pt x="2718605" y="993290"/>
                  <a:pt x="2712201" y="985792"/>
                  <a:pt x="2707396" y="1000788"/>
                </a:cubicBezTo>
                <a:cubicBezTo>
                  <a:pt x="2712201" y="1004533"/>
                  <a:pt x="2715402" y="1004533"/>
                  <a:pt x="2718605" y="1008282"/>
                </a:cubicBezTo>
                <a:cubicBezTo>
                  <a:pt x="2721807" y="1012031"/>
                  <a:pt x="2725010" y="1023275"/>
                  <a:pt x="2729813" y="1019529"/>
                </a:cubicBezTo>
                <a:lnTo>
                  <a:pt x="2732558" y="1017387"/>
                </a:lnTo>
                <a:lnTo>
                  <a:pt x="2731414" y="1030772"/>
                </a:lnTo>
                <a:cubicBezTo>
                  <a:pt x="2729813" y="1038270"/>
                  <a:pt x="2726611" y="1045765"/>
                  <a:pt x="2723408" y="1053262"/>
                </a:cubicBezTo>
                <a:cubicBezTo>
                  <a:pt x="2718605" y="1053262"/>
                  <a:pt x="2713801" y="1057011"/>
                  <a:pt x="2707396" y="1057011"/>
                </a:cubicBezTo>
                <a:lnTo>
                  <a:pt x="2704944" y="1062752"/>
                </a:lnTo>
                <a:lnTo>
                  <a:pt x="2700792" y="1054197"/>
                </a:lnTo>
                <a:cubicBezTo>
                  <a:pt x="2698189" y="1055135"/>
                  <a:pt x="2695389" y="1057008"/>
                  <a:pt x="2694587" y="1049514"/>
                </a:cubicBezTo>
                <a:cubicBezTo>
                  <a:pt x="2692986" y="1042016"/>
                  <a:pt x="2691384" y="1030772"/>
                  <a:pt x="2691384" y="1023275"/>
                </a:cubicBezTo>
                <a:cubicBezTo>
                  <a:pt x="2684980" y="1027023"/>
                  <a:pt x="2680177" y="1019529"/>
                  <a:pt x="2673771" y="1030772"/>
                </a:cubicBezTo>
                <a:cubicBezTo>
                  <a:pt x="2673771" y="1042016"/>
                  <a:pt x="2673771" y="1053262"/>
                  <a:pt x="2675372" y="1064506"/>
                </a:cubicBezTo>
                <a:cubicBezTo>
                  <a:pt x="2675372" y="1068255"/>
                  <a:pt x="2676974" y="1068255"/>
                  <a:pt x="2676974" y="1068255"/>
                </a:cubicBezTo>
                <a:cubicBezTo>
                  <a:pt x="2686581" y="1068255"/>
                  <a:pt x="2694587" y="1068255"/>
                  <a:pt x="2704195" y="1068255"/>
                </a:cubicBezTo>
                <a:lnTo>
                  <a:pt x="2704195" y="1124479"/>
                </a:lnTo>
                <a:cubicBezTo>
                  <a:pt x="2702593" y="1131976"/>
                  <a:pt x="2699390" y="1135725"/>
                  <a:pt x="2697789" y="1139471"/>
                </a:cubicBezTo>
                <a:cubicBezTo>
                  <a:pt x="2700992" y="1146969"/>
                  <a:pt x="2704195" y="1154466"/>
                  <a:pt x="2707396" y="1161961"/>
                </a:cubicBezTo>
                <a:cubicBezTo>
                  <a:pt x="2708998" y="1158212"/>
                  <a:pt x="2712201" y="1150718"/>
                  <a:pt x="2713801" y="1146969"/>
                </a:cubicBezTo>
                <a:cubicBezTo>
                  <a:pt x="2718605" y="1146969"/>
                  <a:pt x="2725010" y="1146969"/>
                  <a:pt x="2729813" y="1146969"/>
                </a:cubicBezTo>
                <a:cubicBezTo>
                  <a:pt x="2731414" y="1154466"/>
                  <a:pt x="2733016" y="1161961"/>
                  <a:pt x="2736219" y="1161961"/>
                </a:cubicBezTo>
                <a:cubicBezTo>
                  <a:pt x="2741022" y="1161961"/>
                  <a:pt x="2747427" y="1165710"/>
                  <a:pt x="2750629" y="1154466"/>
                </a:cubicBezTo>
                <a:cubicBezTo>
                  <a:pt x="2744225" y="1139471"/>
                  <a:pt x="2737819" y="1146969"/>
                  <a:pt x="2729813" y="1146969"/>
                </a:cubicBezTo>
                <a:lnTo>
                  <a:pt x="2734987" y="1124766"/>
                </a:lnTo>
                <a:lnTo>
                  <a:pt x="2734617" y="1124479"/>
                </a:lnTo>
                <a:lnTo>
                  <a:pt x="2735577" y="1122233"/>
                </a:lnTo>
                <a:lnTo>
                  <a:pt x="2739420" y="1105737"/>
                </a:lnTo>
                <a:cubicBezTo>
                  <a:pt x="2741022" y="1105737"/>
                  <a:pt x="2745825" y="1101989"/>
                  <a:pt x="2749028" y="1098243"/>
                </a:cubicBezTo>
                <a:cubicBezTo>
                  <a:pt x="2749028" y="1086996"/>
                  <a:pt x="2750629" y="1075753"/>
                  <a:pt x="2750629" y="1060757"/>
                </a:cubicBezTo>
                <a:cubicBezTo>
                  <a:pt x="2755433" y="1049514"/>
                  <a:pt x="2761837" y="1057011"/>
                  <a:pt x="2766642" y="1053262"/>
                </a:cubicBezTo>
                <a:cubicBezTo>
                  <a:pt x="2769844" y="1057011"/>
                  <a:pt x="2771445" y="1064506"/>
                  <a:pt x="2774648" y="1068255"/>
                </a:cubicBezTo>
                <a:lnTo>
                  <a:pt x="2789058" y="1068255"/>
                </a:lnTo>
                <a:cubicBezTo>
                  <a:pt x="2790660" y="1075753"/>
                  <a:pt x="2790660" y="1079498"/>
                  <a:pt x="2792261" y="1090745"/>
                </a:cubicBezTo>
                <a:cubicBezTo>
                  <a:pt x="2784255" y="1105737"/>
                  <a:pt x="2776249" y="1120730"/>
                  <a:pt x="2771445" y="1131976"/>
                </a:cubicBezTo>
                <a:lnTo>
                  <a:pt x="2771445" y="1154466"/>
                </a:lnTo>
                <a:cubicBezTo>
                  <a:pt x="2776249" y="1165710"/>
                  <a:pt x="2782654" y="1161961"/>
                  <a:pt x="2787457" y="1161961"/>
                </a:cubicBezTo>
                <a:cubicBezTo>
                  <a:pt x="2792261" y="1161961"/>
                  <a:pt x="2797064" y="1161961"/>
                  <a:pt x="2800267" y="1161961"/>
                </a:cubicBezTo>
                <a:lnTo>
                  <a:pt x="2816279" y="1161961"/>
                </a:lnTo>
                <a:cubicBezTo>
                  <a:pt x="2817881" y="1139471"/>
                  <a:pt x="2811475" y="1150718"/>
                  <a:pt x="2805070" y="1131976"/>
                </a:cubicBezTo>
                <a:cubicBezTo>
                  <a:pt x="2806672" y="1139471"/>
                  <a:pt x="2805070" y="1128228"/>
                  <a:pt x="2803469" y="1120730"/>
                </a:cubicBezTo>
                <a:cubicBezTo>
                  <a:pt x="2803469" y="1116984"/>
                  <a:pt x="2800267" y="1116984"/>
                  <a:pt x="2798666" y="1113235"/>
                </a:cubicBezTo>
                <a:lnTo>
                  <a:pt x="2798666" y="1060757"/>
                </a:lnTo>
                <a:cubicBezTo>
                  <a:pt x="2797064" y="1057011"/>
                  <a:pt x="2793863" y="1049514"/>
                  <a:pt x="2790660" y="1042016"/>
                </a:cubicBezTo>
                <a:cubicBezTo>
                  <a:pt x="2795463" y="1038270"/>
                  <a:pt x="2798666" y="1038270"/>
                  <a:pt x="2803469" y="1038270"/>
                </a:cubicBezTo>
                <a:cubicBezTo>
                  <a:pt x="2805070" y="1049514"/>
                  <a:pt x="2805070" y="1057011"/>
                  <a:pt x="2805070" y="1064506"/>
                </a:cubicBezTo>
                <a:cubicBezTo>
                  <a:pt x="2809875" y="1075753"/>
                  <a:pt x="2816279" y="1086996"/>
                  <a:pt x="2821082" y="1101989"/>
                </a:cubicBezTo>
                <a:cubicBezTo>
                  <a:pt x="2824285" y="1101989"/>
                  <a:pt x="2827487" y="1105737"/>
                  <a:pt x="2832291" y="1105737"/>
                </a:cubicBezTo>
                <a:lnTo>
                  <a:pt x="2832291" y="1154466"/>
                </a:lnTo>
                <a:cubicBezTo>
                  <a:pt x="2837094" y="1165710"/>
                  <a:pt x="2840297" y="1173208"/>
                  <a:pt x="2841899" y="1180702"/>
                </a:cubicBezTo>
                <a:lnTo>
                  <a:pt x="2856310" y="1180702"/>
                </a:lnTo>
                <a:cubicBezTo>
                  <a:pt x="2864316" y="1165710"/>
                  <a:pt x="2856310" y="1143220"/>
                  <a:pt x="2861113" y="1124479"/>
                </a:cubicBezTo>
                <a:cubicBezTo>
                  <a:pt x="2862714" y="1124479"/>
                  <a:pt x="2864316" y="1120730"/>
                  <a:pt x="2867517" y="1120730"/>
                </a:cubicBezTo>
                <a:lnTo>
                  <a:pt x="2867517" y="1158212"/>
                </a:lnTo>
                <a:cubicBezTo>
                  <a:pt x="2869119" y="1161961"/>
                  <a:pt x="2872322" y="1169459"/>
                  <a:pt x="2873923" y="1176954"/>
                </a:cubicBezTo>
                <a:cubicBezTo>
                  <a:pt x="2869119" y="1188200"/>
                  <a:pt x="2864316" y="1195695"/>
                  <a:pt x="2857911" y="1206941"/>
                </a:cubicBezTo>
                <a:cubicBezTo>
                  <a:pt x="2859511" y="1214439"/>
                  <a:pt x="2862714" y="1221934"/>
                  <a:pt x="2864316" y="1233180"/>
                </a:cubicBezTo>
                <a:cubicBezTo>
                  <a:pt x="2865917" y="1240675"/>
                  <a:pt x="2867517" y="1251922"/>
                  <a:pt x="2869119" y="1259416"/>
                </a:cubicBezTo>
                <a:cubicBezTo>
                  <a:pt x="2875523" y="1263165"/>
                  <a:pt x="2877125" y="1263165"/>
                  <a:pt x="2880328" y="1248173"/>
                </a:cubicBezTo>
                <a:cubicBezTo>
                  <a:pt x="2881929" y="1248173"/>
                  <a:pt x="2885132" y="1244424"/>
                  <a:pt x="2885132" y="1244424"/>
                </a:cubicBezTo>
                <a:cubicBezTo>
                  <a:pt x="2886732" y="1236926"/>
                  <a:pt x="2883529" y="1233180"/>
                  <a:pt x="2880328" y="1233180"/>
                </a:cubicBezTo>
                <a:cubicBezTo>
                  <a:pt x="2880328" y="1218185"/>
                  <a:pt x="2888334" y="1214439"/>
                  <a:pt x="2889935" y="1199444"/>
                </a:cubicBezTo>
                <a:cubicBezTo>
                  <a:pt x="2894738" y="1210690"/>
                  <a:pt x="2899541" y="1221934"/>
                  <a:pt x="2904346" y="1233180"/>
                </a:cubicBezTo>
                <a:lnTo>
                  <a:pt x="2918756" y="1233180"/>
                </a:lnTo>
                <a:cubicBezTo>
                  <a:pt x="2918756" y="1240675"/>
                  <a:pt x="2920358" y="1251922"/>
                  <a:pt x="2920358" y="1259416"/>
                </a:cubicBezTo>
                <a:cubicBezTo>
                  <a:pt x="2901144" y="1266914"/>
                  <a:pt x="2886732" y="1281906"/>
                  <a:pt x="2875523" y="1311891"/>
                </a:cubicBezTo>
                <a:cubicBezTo>
                  <a:pt x="2867517" y="1304397"/>
                  <a:pt x="2862714" y="1296899"/>
                  <a:pt x="2857911" y="1293150"/>
                </a:cubicBezTo>
                <a:cubicBezTo>
                  <a:pt x="2846702" y="1311891"/>
                  <a:pt x="2859511" y="1341879"/>
                  <a:pt x="2849905" y="1356871"/>
                </a:cubicBezTo>
                <a:cubicBezTo>
                  <a:pt x="2846702" y="1349374"/>
                  <a:pt x="2843499" y="1341879"/>
                  <a:pt x="2840297" y="1334381"/>
                </a:cubicBezTo>
                <a:cubicBezTo>
                  <a:pt x="2843499" y="1323138"/>
                  <a:pt x="2849905" y="1319389"/>
                  <a:pt x="2845101" y="1296899"/>
                </a:cubicBezTo>
                <a:cubicBezTo>
                  <a:pt x="2837094" y="1289404"/>
                  <a:pt x="2827487" y="1296899"/>
                  <a:pt x="2816279" y="1293150"/>
                </a:cubicBezTo>
                <a:cubicBezTo>
                  <a:pt x="2813076" y="1300648"/>
                  <a:pt x="2809875" y="1308145"/>
                  <a:pt x="2806672" y="1311891"/>
                </a:cubicBezTo>
                <a:cubicBezTo>
                  <a:pt x="2805070" y="1341879"/>
                  <a:pt x="2816279" y="1345628"/>
                  <a:pt x="2817881" y="1364369"/>
                </a:cubicBezTo>
                <a:cubicBezTo>
                  <a:pt x="2816279" y="1368115"/>
                  <a:pt x="2813076" y="1375613"/>
                  <a:pt x="2811475" y="1383110"/>
                </a:cubicBezTo>
                <a:cubicBezTo>
                  <a:pt x="2798666" y="1401852"/>
                  <a:pt x="2789058" y="1360620"/>
                  <a:pt x="2773046" y="1375613"/>
                </a:cubicBezTo>
                <a:cubicBezTo>
                  <a:pt x="2773046" y="1375613"/>
                  <a:pt x="2769844" y="1379362"/>
                  <a:pt x="2765040" y="1386856"/>
                </a:cubicBezTo>
                <a:cubicBezTo>
                  <a:pt x="2761837" y="1379362"/>
                  <a:pt x="2758635" y="1375613"/>
                  <a:pt x="2753831" y="1368115"/>
                </a:cubicBezTo>
                <a:lnTo>
                  <a:pt x="2734617" y="1368115"/>
                </a:lnTo>
                <a:cubicBezTo>
                  <a:pt x="2731414" y="1375613"/>
                  <a:pt x="2728213" y="1379362"/>
                  <a:pt x="2726611" y="1383110"/>
                </a:cubicBezTo>
                <a:cubicBezTo>
                  <a:pt x="2717004" y="1383110"/>
                  <a:pt x="2715402" y="1356871"/>
                  <a:pt x="2705795" y="1371864"/>
                </a:cubicBezTo>
                <a:cubicBezTo>
                  <a:pt x="2705795" y="1375613"/>
                  <a:pt x="2704195" y="1383110"/>
                  <a:pt x="2704195" y="1390605"/>
                </a:cubicBezTo>
                <a:cubicBezTo>
                  <a:pt x="2707396" y="1398103"/>
                  <a:pt x="2710599" y="1405598"/>
                  <a:pt x="2715402" y="1413095"/>
                </a:cubicBezTo>
                <a:cubicBezTo>
                  <a:pt x="2725010" y="1424339"/>
                  <a:pt x="2731414" y="1401852"/>
                  <a:pt x="2741022" y="1398103"/>
                </a:cubicBezTo>
                <a:cubicBezTo>
                  <a:pt x="2744225" y="1405598"/>
                  <a:pt x="2745825" y="1409346"/>
                  <a:pt x="2749028" y="1413095"/>
                </a:cubicBezTo>
                <a:cubicBezTo>
                  <a:pt x="2750629" y="1409346"/>
                  <a:pt x="2753831" y="1401852"/>
                  <a:pt x="2755433" y="1398103"/>
                </a:cubicBezTo>
                <a:cubicBezTo>
                  <a:pt x="2765040" y="1394354"/>
                  <a:pt x="2769844" y="1428088"/>
                  <a:pt x="2784255" y="1409346"/>
                </a:cubicBezTo>
                <a:cubicBezTo>
                  <a:pt x="2782654" y="1409346"/>
                  <a:pt x="2785857" y="1405598"/>
                  <a:pt x="2789058" y="1401852"/>
                </a:cubicBezTo>
                <a:cubicBezTo>
                  <a:pt x="2792261" y="1405598"/>
                  <a:pt x="2795463" y="1409346"/>
                  <a:pt x="2800267" y="1416844"/>
                </a:cubicBezTo>
                <a:cubicBezTo>
                  <a:pt x="2803469" y="1413095"/>
                  <a:pt x="2806672" y="1405598"/>
                  <a:pt x="2811475" y="1398103"/>
                </a:cubicBezTo>
                <a:cubicBezTo>
                  <a:pt x="2813076" y="1405598"/>
                  <a:pt x="2816279" y="1413095"/>
                  <a:pt x="2819481" y="1420593"/>
                </a:cubicBezTo>
                <a:cubicBezTo>
                  <a:pt x="2816279" y="1424339"/>
                  <a:pt x="2813076" y="1428088"/>
                  <a:pt x="2808273" y="1431836"/>
                </a:cubicBezTo>
                <a:cubicBezTo>
                  <a:pt x="2809875" y="1443080"/>
                  <a:pt x="2814678" y="1439334"/>
                  <a:pt x="2817881" y="1443080"/>
                </a:cubicBezTo>
                <a:cubicBezTo>
                  <a:pt x="2821082" y="1446829"/>
                  <a:pt x="2822684" y="1450578"/>
                  <a:pt x="2824285" y="1454327"/>
                </a:cubicBezTo>
                <a:cubicBezTo>
                  <a:pt x="2825887" y="1450578"/>
                  <a:pt x="2827487" y="1446829"/>
                  <a:pt x="2830690" y="1439334"/>
                </a:cubicBezTo>
                <a:cubicBezTo>
                  <a:pt x="2832291" y="1443080"/>
                  <a:pt x="2835493" y="1446829"/>
                  <a:pt x="2838696" y="1454327"/>
                </a:cubicBezTo>
                <a:lnTo>
                  <a:pt x="2870720" y="1454327"/>
                </a:lnTo>
                <a:cubicBezTo>
                  <a:pt x="2865917" y="1458075"/>
                  <a:pt x="2841899" y="1473068"/>
                  <a:pt x="2840297" y="1473068"/>
                </a:cubicBezTo>
                <a:cubicBezTo>
                  <a:pt x="2845101" y="1480563"/>
                  <a:pt x="2849905" y="1484311"/>
                  <a:pt x="2854708" y="1488060"/>
                </a:cubicBezTo>
                <a:cubicBezTo>
                  <a:pt x="2849905" y="1506802"/>
                  <a:pt x="2840297" y="1488060"/>
                  <a:pt x="2833893" y="1506802"/>
                </a:cubicBezTo>
                <a:cubicBezTo>
                  <a:pt x="2845101" y="1514299"/>
                  <a:pt x="2856310" y="1510550"/>
                  <a:pt x="2867517" y="1510550"/>
                </a:cubicBezTo>
                <a:cubicBezTo>
                  <a:pt x="2877125" y="1510550"/>
                  <a:pt x="2886732" y="1506802"/>
                  <a:pt x="2899541" y="1518048"/>
                </a:cubicBezTo>
                <a:cubicBezTo>
                  <a:pt x="2885132" y="1529292"/>
                  <a:pt x="2875523" y="1521794"/>
                  <a:pt x="2865917" y="1525543"/>
                </a:cubicBezTo>
                <a:cubicBezTo>
                  <a:pt x="2861113" y="1533040"/>
                  <a:pt x="2857911" y="1540535"/>
                  <a:pt x="2853107" y="1548033"/>
                </a:cubicBezTo>
                <a:cubicBezTo>
                  <a:pt x="2865917" y="1566774"/>
                  <a:pt x="2877125" y="1548033"/>
                  <a:pt x="2888334" y="1563025"/>
                </a:cubicBezTo>
                <a:cubicBezTo>
                  <a:pt x="2886732" y="1570523"/>
                  <a:pt x="2885132" y="1574272"/>
                  <a:pt x="2881929" y="1581767"/>
                </a:cubicBezTo>
                <a:cubicBezTo>
                  <a:pt x="2886732" y="1585515"/>
                  <a:pt x="2891535" y="1593013"/>
                  <a:pt x="2894738" y="1596759"/>
                </a:cubicBezTo>
                <a:lnTo>
                  <a:pt x="2894738" y="1611754"/>
                </a:lnTo>
                <a:cubicBezTo>
                  <a:pt x="2889935" y="1619249"/>
                  <a:pt x="2883529" y="1622998"/>
                  <a:pt x="2875523" y="1634245"/>
                </a:cubicBezTo>
                <a:lnTo>
                  <a:pt x="2873923" y="1634245"/>
                </a:lnTo>
                <a:cubicBezTo>
                  <a:pt x="2870720" y="1637990"/>
                  <a:pt x="2869119" y="1645488"/>
                  <a:pt x="2865917" y="1649237"/>
                </a:cubicBezTo>
                <a:lnTo>
                  <a:pt x="2798666" y="1649237"/>
                </a:lnTo>
                <a:cubicBezTo>
                  <a:pt x="2795463" y="1652986"/>
                  <a:pt x="2793863" y="1660480"/>
                  <a:pt x="2790660" y="1664229"/>
                </a:cubicBezTo>
                <a:lnTo>
                  <a:pt x="2649752" y="1664229"/>
                </a:lnTo>
                <a:cubicBezTo>
                  <a:pt x="2648152" y="1667978"/>
                  <a:pt x="2646550" y="1671727"/>
                  <a:pt x="2643348" y="1679222"/>
                </a:cubicBezTo>
                <a:cubicBezTo>
                  <a:pt x="2624134" y="1682971"/>
                  <a:pt x="2603318" y="1679222"/>
                  <a:pt x="2580901" y="1679222"/>
                </a:cubicBezTo>
                <a:cubicBezTo>
                  <a:pt x="2579300" y="1682971"/>
                  <a:pt x="2577698" y="1686719"/>
                  <a:pt x="2574495" y="1694214"/>
                </a:cubicBezTo>
                <a:lnTo>
                  <a:pt x="2431988" y="1694214"/>
                </a:lnTo>
                <a:cubicBezTo>
                  <a:pt x="2428785" y="1701712"/>
                  <a:pt x="2427183" y="1705461"/>
                  <a:pt x="2425583" y="1709210"/>
                </a:cubicBezTo>
                <a:lnTo>
                  <a:pt x="2182198" y="1709210"/>
                </a:lnTo>
                <a:cubicBezTo>
                  <a:pt x="2178996" y="1716704"/>
                  <a:pt x="2177394" y="1720453"/>
                  <a:pt x="2175794" y="1724202"/>
                </a:cubicBezTo>
                <a:lnTo>
                  <a:pt x="1437634" y="1724202"/>
                </a:lnTo>
                <a:cubicBezTo>
                  <a:pt x="1434431" y="1731697"/>
                  <a:pt x="1432829" y="1735445"/>
                  <a:pt x="1431229" y="1739194"/>
                </a:cubicBezTo>
                <a:lnTo>
                  <a:pt x="1215065" y="1739194"/>
                </a:lnTo>
                <a:cubicBezTo>
                  <a:pt x="1213463" y="1735445"/>
                  <a:pt x="1210260" y="1731697"/>
                  <a:pt x="1208660" y="1724202"/>
                </a:cubicBezTo>
                <a:cubicBezTo>
                  <a:pt x="1205457" y="1727951"/>
                  <a:pt x="1202254" y="1735445"/>
                  <a:pt x="1199053" y="1742943"/>
                </a:cubicBezTo>
                <a:cubicBezTo>
                  <a:pt x="1194248" y="1735445"/>
                  <a:pt x="1191047" y="1731697"/>
                  <a:pt x="1187845" y="1724202"/>
                </a:cubicBezTo>
                <a:lnTo>
                  <a:pt x="536150" y="1724202"/>
                </a:lnTo>
                <a:cubicBezTo>
                  <a:pt x="534549" y="1720453"/>
                  <a:pt x="532948" y="1716704"/>
                  <a:pt x="529745" y="1709210"/>
                </a:cubicBezTo>
                <a:lnTo>
                  <a:pt x="420862" y="1709210"/>
                </a:lnTo>
                <a:cubicBezTo>
                  <a:pt x="417660" y="1701712"/>
                  <a:pt x="416059" y="1697963"/>
                  <a:pt x="414457" y="1694214"/>
                </a:cubicBezTo>
                <a:lnTo>
                  <a:pt x="374427" y="1694214"/>
                </a:lnTo>
                <a:cubicBezTo>
                  <a:pt x="371226" y="1686719"/>
                  <a:pt x="369624" y="1682971"/>
                  <a:pt x="368023" y="1679222"/>
                </a:cubicBezTo>
                <a:lnTo>
                  <a:pt x="319986" y="1679222"/>
                </a:lnTo>
                <a:cubicBezTo>
                  <a:pt x="315183" y="1664229"/>
                  <a:pt x="308777" y="1645488"/>
                  <a:pt x="302373" y="1630496"/>
                </a:cubicBezTo>
                <a:lnTo>
                  <a:pt x="271950" y="1630496"/>
                </a:lnTo>
                <a:cubicBezTo>
                  <a:pt x="263944" y="1611754"/>
                  <a:pt x="270349" y="1604257"/>
                  <a:pt x="275153" y="1593013"/>
                </a:cubicBezTo>
                <a:lnTo>
                  <a:pt x="275153" y="1563025"/>
                </a:lnTo>
                <a:cubicBezTo>
                  <a:pt x="283159" y="1548033"/>
                  <a:pt x="287962" y="1518048"/>
                  <a:pt x="300771" y="1521794"/>
                </a:cubicBezTo>
                <a:cubicBezTo>
                  <a:pt x="299171" y="1506802"/>
                  <a:pt x="294367" y="1495558"/>
                  <a:pt x="291165" y="1491809"/>
                </a:cubicBezTo>
                <a:cubicBezTo>
                  <a:pt x="284759" y="1488060"/>
                  <a:pt x="281557" y="1484311"/>
                  <a:pt x="281557" y="1469319"/>
                </a:cubicBezTo>
                <a:cubicBezTo>
                  <a:pt x="281557" y="1458075"/>
                  <a:pt x="275153" y="1450578"/>
                  <a:pt x="271950" y="1443080"/>
                </a:cubicBezTo>
                <a:cubicBezTo>
                  <a:pt x="259141" y="1439334"/>
                  <a:pt x="263944" y="1461821"/>
                  <a:pt x="257539" y="1473068"/>
                </a:cubicBezTo>
                <a:cubicBezTo>
                  <a:pt x="255938" y="1469319"/>
                  <a:pt x="252735" y="1465570"/>
                  <a:pt x="249533" y="1458075"/>
                </a:cubicBezTo>
                <a:lnTo>
                  <a:pt x="231920" y="1458075"/>
                </a:lnTo>
                <a:cubicBezTo>
                  <a:pt x="228717" y="1461821"/>
                  <a:pt x="227115" y="1476817"/>
                  <a:pt x="220711" y="1473068"/>
                </a:cubicBezTo>
                <a:cubicBezTo>
                  <a:pt x="220711" y="1469319"/>
                  <a:pt x="219109" y="1461821"/>
                  <a:pt x="219109" y="1461821"/>
                </a:cubicBezTo>
                <a:cubicBezTo>
                  <a:pt x="214306" y="1458075"/>
                  <a:pt x="214306" y="1465570"/>
                  <a:pt x="214306" y="1473068"/>
                </a:cubicBezTo>
                <a:cubicBezTo>
                  <a:pt x="209503" y="1473068"/>
                  <a:pt x="207902" y="1476817"/>
                  <a:pt x="207902" y="1484311"/>
                </a:cubicBezTo>
                <a:cubicBezTo>
                  <a:pt x="207902" y="1495558"/>
                  <a:pt x="207902" y="1503053"/>
                  <a:pt x="214306" y="1503053"/>
                </a:cubicBezTo>
                <a:cubicBezTo>
                  <a:pt x="214306" y="1506802"/>
                  <a:pt x="215908" y="1514299"/>
                  <a:pt x="215908" y="1514299"/>
                </a:cubicBezTo>
                <a:lnTo>
                  <a:pt x="215908" y="1491809"/>
                </a:lnTo>
                <a:lnTo>
                  <a:pt x="222312" y="1491809"/>
                </a:lnTo>
                <a:lnTo>
                  <a:pt x="222312" y="1510550"/>
                </a:lnTo>
                <a:lnTo>
                  <a:pt x="218649" y="1516982"/>
                </a:lnTo>
                <a:lnTo>
                  <a:pt x="229317" y="1527419"/>
                </a:lnTo>
                <a:cubicBezTo>
                  <a:pt x="233921" y="1533040"/>
                  <a:pt x="239124" y="1536789"/>
                  <a:pt x="246330" y="1529292"/>
                </a:cubicBezTo>
                <a:cubicBezTo>
                  <a:pt x="246330" y="1529292"/>
                  <a:pt x="251135" y="1518048"/>
                  <a:pt x="254336" y="1510550"/>
                </a:cubicBezTo>
                <a:cubicBezTo>
                  <a:pt x="251135" y="1503053"/>
                  <a:pt x="249533" y="1495558"/>
                  <a:pt x="246330" y="1488060"/>
                </a:cubicBezTo>
                <a:cubicBezTo>
                  <a:pt x="251135" y="1484311"/>
                  <a:pt x="254336" y="1484311"/>
                  <a:pt x="255938" y="1484311"/>
                </a:cubicBezTo>
                <a:cubicBezTo>
                  <a:pt x="263944" y="1499304"/>
                  <a:pt x="255938" y="1518048"/>
                  <a:pt x="259141" y="1536789"/>
                </a:cubicBezTo>
                <a:cubicBezTo>
                  <a:pt x="260741" y="1544284"/>
                  <a:pt x="263944" y="1551782"/>
                  <a:pt x="265545" y="1563025"/>
                </a:cubicBezTo>
                <a:lnTo>
                  <a:pt x="249533" y="1563025"/>
                </a:lnTo>
                <a:cubicBezTo>
                  <a:pt x="236723" y="1589264"/>
                  <a:pt x="255938" y="1596759"/>
                  <a:pt x="251135" y="1619249"/>
                </a:cubicBezTo>
                <a:cubicBezTo>
                  <a:pt x="243129" y="1630496"/>
                  <a:pt x="243129" y="1630496"/>
                  <a:pt x="235123" y="1615500"/>
                </a:cubicBezTo>
                <a:cubicBezTo>
                  <a:pt x="231920" y="1619249"/>
                  <a:pt x="228717" y="1622998"/>
                  <a:pt x="223914" y="1630496"/>
                </a:cubicBezTo>
                <a:cubicBezTo>
                  <a:pt x="220711" y="1626747"/>
                  <a:pt x="215908" y="1619249"/>
                  <a:pt x="209503" y="1611754"/>
                </a:cubicBezTo>
                <a:cubicBezTo>
                  <a:pt x="206300" y="1615500"/>
                  <a:pt x="203097" y="1622998"/>
                  <a:pt x="198294" y="1626747"/>
                </a:cubicBezTo>
                <a:cubicBezTo>
                  <a:pt x="196693" y="1622998"/>
                  <a:pt x="195091" y="1615500"/>
                  <a:pt x="195091" y="1611754"/>
                </a:cubicBezTo>
                <a:cubicBezTo>
                  <a:pt x="196693" y="1596759"/>
                  <a:pt x="201497" y="1585515"/>
                  <a:pt x="207902" y="1581767"/>
                </a:cubicBezTo>
                <a:cubicBezTo>
                  <a:pt x="209503" y="1593013"/>
                  <a:pt x="207902" y="1604257"/>
                  <a:pt x="214306" y="1593013"/>
                </a:cubicBezTo>
                <a:cubicBezTo>
                  <a:pt x="212705" y="1589264"/>
                  <a:pt x="211103" y="1585515"/>
                  <a:pt x="207902" y="1581767"/>
                </a:cubicBezTo>
                <a:cubicBezTo>
                  <a:pt x="211103" y="1559276"/>
                  <a:pt x="201497" y="1544284"/>
                  <a:pt x="198294" y="1521794"/>
                </a:cubicBezTo>
                <a:cubicBezTo>
                  <a:pt x="196693" y="1514299"/>
                  <a:pt x="195091" y="1503053"/>
                  <a:pt x="191890" y="1491809"/>
                </a:cubicBezTo>
                <a:cubicBezTo>
                  <a:pt x="190288" y="1491809"/>
                  <a:pt x="185485" y="1488060"/>
                  <a:pt x="182282" y="1484311"/>
                </a:cubicBezTo>
                <a:cubicBezTo>
                  <a:pt x="179079" y="1476817"/>
                  <a:pt x="175877" y="1473068"/>
                  <a:pt x="171073" y="1473068"/>
                </a:cubicBezTo>
                <a:cubicBezTo>
                  <a:pt x="164668" y="1458075"/>
                  <a:pt x="158264" y="1443080"/>
                  <a:pt x="151859" y="1428088"/>
                </a:cubicBezTo>
                <a:cubicBezTo>
                  <a:pt x="150258" y="1431836"/>
                  <a:pt x="147055" y="1435585"/>
                  <a:pt x="145453" y="1439334"/>
                </a:cubicBezTo>
                <a:cubicBezTo>
                  <a:pt x="137447" y="1443080"/>
                  <a:pt x="131043" y="1446829"/>
                  <a:pt x="124638" y="1428088"/>
                </a:cubicBezTo>
                <a:lnTo>
                  <a:pt x="103822" y="1428088"/>
                </a:lnTo>
                <a:cubicBezTo>
                  <a:pt x="102222" y="1431836"/>
                  <a:pt x="99019" y="1435585"/>
                  <a:pt x="95816" y="1443080"/>
                </a:cubicBezTo>
                <a:cubicBezTo>
                  <a:pt x="92614" y="1435585"/>
                  <a:pt x="91013" y="1428088"/>
                  <a:pt x="86209" y="1416844"/>
                </a:cubicBezTo>
                <a:lnTo>
                  <a:pt x="86209" y="1386856"/>
                </a:lnTo>
                <a:cubicBezTo>
                  <a:pt x="81405" y="1379362"/>
                  <a:pt x="76602" y="1371864"/>
                  <a:pt x="71798" y="1364369"/>
                </a:cubicBezTo>
                <a:lnTo>
                  <a:pt x="71798" y="1334381"/>
                </a:lnTo>
                <a:cubicBezTo>
                  <a:pt x="65393" y="1323138"/>
                  <a:pt x="57387" y="1308145"/>
                  <a:pt x="50982" y="1293150"/>
                </a:cubicBezTo>
                <a:cubicBezTo>
                  <a:pt x="52584" y="1281906"/>
                  <a:pt x="54184" y="1274409"/>
                  <a:pt x="54184" y="1266914"/>
                </a:cubicBezTo>
                <a:cubicBezTo>
                  <a:pt x="57387" y="1274409"/>
                  <a:pt x="58988" y="1278158"/>
                  <a:pt x="62190" y="1281906"/>
                </a:cubicBezTo>
                <a:cubicBezTo>
                  <a:pt x="63791" y="1278158"/>
                  <a:pt x="66994" y="1270663"/>
                  <a:pt x="68596" y="1266914"/>
                </a:cubicBezTo>
                <a:cubicBezTo>
                  <a:pt x="71798" y="1274409"/>
                  <a:pt x="75000" y="1281906"/>
                  <a:pt x="78203" y="1289404"/>
                </a:cubicBezTo>
                <a:lnTo>
                  <a:pt x="78203" y="1304397"/>
                </a:lnTo>
                <a:cubicBezTo>
                  <a:pt x="83007" y="1315640"/>
                  <a:pt x="89411" y="1330632"/>
                  <a:pt x="94216" y="1341879"/>
                </a:cubicBezTo>
                <a:cubicBezTo>
                  <a:pt x="97417" y="1338130"/>
                  <a:pt x="99019" y="1323138"/>
                  <a:pt x="103822" y="1326887"/>
                </a:cubicBezTo>
                <a:cubicBezTo>
                  <a:pt x="103822" y="1341879"/>
                  <a:pt x="110228" y="1345628"/>
                  <a:pt x="113429" y="1356871"/>
                </a:cubicBezTo>
                <a:cubicBezTo>
                  <a:pt x="115031" y="1360620"/>
                  <a:pt x="119834" y="1356871"/>
                  <a:pt x="121435" y="1356871"/>
                </a:cubicBezTo>
                <a:lnTo>
                  <a:pt x="119350" y="1320241"/>
                </a:lnTo>
                <a:lnTo>
                  <a:pt x="113429" y="1330632"/>
                </a:lnTo>
                <a:lnTo>
                  <a:pt x="113429" y="1300648"/>
                </a:lnTo>
                <a:lnTo>
                  <a:pt x="119194" y="1317519"/>
                </a:lnTo>
                <a:lnTo>
                  <a:pt x="118234" y="1300648"/>
                </a:lnTo>
                <a:cubicBezTo>
                  <a:pt x="123037" y="1289404"/>
                  <a:pt x="129441" y="1296899"/>
                  <a:pt x="134246" y="1296899"/>
                </a:cubicBezTo>
                <a:cubicBezTo>
                  <a:pt x="139049" y="1278158"/>
                  <a:pt x="140650" y="1251922"/>
                  <a:pt x="155061" y="1244424"/>
                </a:cubicBezTo>
                <a:cubicBezTo>
                  <a:pt x="147055" y="1236926"/>
                  <a:pt x="143853" y="1236926"/>
                  <a:pt x="139049" y="1233180"/>
                </a:cubicBezTo>
                <a:cubicBezTo>
                  <a:pt x="137447" y="1225683"/>
                  <a:pt x="135847" y="1214439"/>
                  <a:pt x="134246" y="1206941"/>
                </a:cubicBezTo>
                <a:cubicBezTo>
                  <a:pt x="132644" y="1210690"/>
                  <a:pt x="129441" y="1214439"/>
                  <a:pt x="129441" y="1214439"/>
                </a:cubicBezTo>
                <a:cubicBezTo>
                  <a:pt x="129441" y="1225683"/>
                  <a:pt x="129441" y="1233180"/>
                  <a:pt x="129441" y="1244424"/>
                </a:cubicBezTo>
                <a:cubicBezTo>
                  <a:pt x="124638" y="1259416"/>
                  <a:pt x="118234" y="1248173"/>
                  <a:pt x="113429" y="1251922"/>
                </a:cubicBezTo>
                <a:cubicBezTo>
                  <a:pt x="111828" y="1248173"/>
                  <a:pt x="108626" y="1240675"/>
                  <a:pt x="105423" y="1236926"/>
                </a:cubicBezTo>
                <a:lnTo>
                  <a:pt x="78203" y="1236926"/>
                </a:lnTo>
                <a:cubicBezTo>
                  <a:pt x="75000" y="1233180"/>
                  <a:pt x="73399" y="1225683"/>
                  <a:pt x="71798" y="1221934"/>
                </a:cubicBezTo>
                <a:cubicBezTo>
                  <a:pt x="68596" y="1225683"/>
                  <a:pt x="66994" y="1233180"/>
                  <a:pt x="65393" y="1236926"/>
                </a:cubicBezTo>
                <a:cubicBezTo>
                  <a:pt x="60590" y="1225683"/>
                  <a:pt x="57387" y="1210690"/>
                  <a:pt x="52584" y="1210690"/>
                </a:cubicBezTo>
                <a:cubicBezTo>
                  <a:pt x="46178" y="1206941"/>
                  <a:pt x="41375" y="1195695"/>
                  <a:pt x="34970" y="1191949"/>
                </a:cubicBezTo>
                <a:cubicBezTo>
                  <a:pt x="31767" y="1191949"/>
                  <a:pt x="28566" y="1191949"/>
                  <a:pt x="23761" y="1191949"/>
                </a:cubicBezTo>
                <a:cubicBezTo>
                  <a:pt x="22160" y="1195695"/>
                  <a:pt x="18958" y="1203193"/>
                  <a:pt x="15755" y="1206941"/>
                </a:cubicBezTo>
                <a:lnTo>
                  <a:pt x="9351" y="1206941"/>
                </a:lnTo>
                <a:cubicBezTo>
                  <a:pt x="7749" y="1206941"/>
                  <a:pt x="4546" y="1206941"/>
                  <a:pt x="2946" y="1206941"/>
                </a:cubicBezTo>
                <a:lnTo>
                  <a:pt x="0" y="1210389"/>
                </a:lnTo>
                <a:lnTo>
                  <a:pt x="0" y="1158212"/>
                </a:lnTo>
                <a:lnTo>
                  <a:pt x="9351" y="1158212"/>
                </a:lnTo>
                <a:cubicBezTo>
                  <a:pt x="10952" y="1146969"/>
                  <a:pt x="12552" y="1139471"/>
                  <a:pt x="14154" y="1128228"/>
                </a:cubicBezTo>
                <a:cubicBezTo>
                  <a:pt x="17357" y="1135725"/>
                  <a:pt x="18958" y="1139471"/>
                  <a:pt x="22160" y="1143220"/>
                </a:cubicBezTo>
                <a:lnTo>
                  <a:pt x="42976" y="1143220"/>
                </a:lnTo>
                <a:cubicBezTo>
                  <a:pt x="46178" y="1135725"/>
                  <a:pt x="49381" y="1128228"/>
                  <a:pt x="52584" y="1120730"/>
                </a:cubicBezTo>
                <a:cubicBezTo>
                  <a:pt x="47779" y="1116984"/>
                  <a:pt x="44578" y="1109486"/>
                  <a:pt x="39773" y="1105737"/>
                </a:cubicBezTo>
                <a:cubicBezTo>
                  <a:pt x="41375" y="1094494"/>
                  <a:pt x="47779" y="1094494"/>
                  <a:pt x="46178" y="1079498"/>
                </a:cubicBezTo>
                <a:lnTo>
                  <a:pt x="47779" y="1079498"/>
                </a:lnTo>
                <a:lnTo>
                  <a:pt x="47779" y="1078747"/>
                </a:lnTo>
                <a:lnTo>
                  <a:pt x="60189" y="1072939"/>
                </a:lnTo>
                <a:cubicBezTo>
                  <a:pt x="64192" y="1068255"/>
                  <a:pt x="67795" y="1062630"/>
                  <a:pt x="71798" y="1060757"/>
                </a:cubicBezTo>
                <a:cubicBezTo>
                  <a:pt x="70197" y="1049514"/>
                  <a:pt x="66994" y="1034521"/>
                  <a:pt x="65393" y="1023275"/>
                </a:cubicBezTo>
                <a:cubicBezTo>
                  <a:pt x="65393" y="1019529"/>
                  <a:pt x="62190" y="1019529"/>
                  <a:pt x="60590" y="1019529"/>
                </a:cubicBezTo>
                <a:cubicBezTo>
                  <a:pt x="58988" y="1008282"/>
                  <a:pt x="60590" y="997039"/>
                  <a:pt x="54184" y="1008282"/>
                </a:cubicBezTo>
                <a:cubicBezTo>
                  <a:pt x="55785" y="1012031"/>
                  <a:pt x="57387" y="1015780"/>
                  <a:pt x="60590" y="1019529"/>
                </a:cubicBezTo>
                <a:cubicBezTo>
                  <a:pt x="60590" y="1023275"/>
                  <a:pt x="60590" y="1030772"/>
                  <a:pt x="60590" y="1042016"/>
                </a:cubicBezTo>
                <a:cubicBezTo>
                  <a:pt x="55785" y="1049514"/>
                  <a:pt x="50982" y="1060757"/>
                  <a:pt x="47779" y="1072004"/>
                </a:cubicBezTo>
                <a:lnTo>
                  <a:pt x="47779" y="1078747"/>
                </a:lnTo>
                <a:lnTo>
                  <a:pt x="46178" y="1079498"/>
                </a:lnTo>
                <a:lnTo>
                  <a:pt x="30166" y="1079498"/>
                </a:lnTo>
                <a:cubicBezTo>
                  <a:pt x="28566" y="1086996"/>
                  <a:pt x="26964" y="1098243"/>
                  <a:pt x="26964" y="1105737"/>
                </a:cubicBezTo>
                <a:lnTo>
                  <a:pt x="10952" y="1105737"/>
                </a:lnTo>
                <a:lnTo>
                  <a:pt x="7749" y="1105737"/>
                </a:lnTo>
                <a:cubicBezTo>
                  <a:pt x="9351" y="1101989"/>
                  <a:pt x="10952" y="1094494"/>
                  <a:pt x="14154" y="1090745"/>
                </a:cubicBezTo>
                <a:cubicBezTo>
                  <a:pt x="12552" y="1079498"/>
                  <a:pt x="6148" y="1075753"/>
                  <a:pt x="7749" y="1060757"/>
                </a:cubicBezTo>
                <a:cubicBezTo>
                  <a:pt x="9351" y="1057011"/>
                  <a:pt x="12552" y="1049514"/>
                  <a:pt x="14154" y="1045765"/>
                </a:cubicBezTo>
                <a:lnTo>
                  <a:pt x="14154" y="1019529"/>
                </a:lnTo>
                <a:lnTo>
                  <a:pt x="14154" y="1008282"/>
                </a:lnTo>
                <a:lnTo>
                  <a:pt x="19394" y="1005215"/>
                </a:lnTo>
                <a:lnTo>
                  <a:pt x="20560" y="997036"/>
                </a:lnTo>
                <a:lnTo>
                  <a:pt x="21840" y="1000036"/>
                </a:lnTo>
                <a:lnTo>
                  <a:pt x="26964" y="982046"/>
                </a:lnTo>
                <a:cubicBezTo>
                  <a:pt x="18958" y="963305"/>
                  <a:pt x="10952" y="948310"/>
                  <a:pt x="2946" y="925823"/>
                </a:cubicBezTo>
                <a:lnTo>
                  <a:pt x="0" y="954781"/>
                </a:lnTo>
                <a:lnTo>
                  <a:pt x="0" y="873946"/>
                </a:lnTo>
                <a:lnTo>
                  <a:pt x="1345" y="877093"/>
                </a:lnTo>
                <a:cubicBezTo>
                  <a:pt x="9351" y="869596"/>
                  <a:pt x="10952" y="847109"/>
                  <a:pt x="15755" y="832113"/>
                </a:cubicBezTo>
                <a:cubicBezTo>
                  <a:pt x="20560" y="813372"/>
                  <a:pt x="30166" y="813372"/>
                  <a:pt x="36572" y="805877"/>
                </a:cubicBezTo>
                <a:cubicBezTo>
                  <a:pt x="38172" y="809626"/>
                  <a:pt x="39773" y="813372"/>
                  <a:pt x="41375" y="817121"/>
                </a:cubicBezTo>
                <a:cubicBezTo>
                  <a:pt x="47779" y="813372"/>
                  <a:pt x="46178" y="802128"/>
                  <a:pt x="44578" y="794631"/>
                </a:cubicBezTo>
                <a:cubicBezTo>
                  <a:pt x="41375" y="783387"/>
                  <a:pt x="36572" y="775889"/>
                  <a:pt x="39773" y="760897"/>
                </a:cubicBezTo>
                <a:cubicBezTo>
                  <a:pt x="46178" y="749653"/>
                  <a:pt x="54184" y="757148"/>
                  <a:pt x="62190" y="757148"/>
                </a:cubicBezTo>
                <a:cubicBezTo>
                  <a:pt x="65393" y="753402"/>
                  <a:pt x="66994" y="745905"/>
                  <a:pt x="68596" y="742156"/>
                </a:cubicBezTo>
                <a:cubicBezTo>
                  <a:pt x="75000" y="734661"/>
                  <a:pt x="78203" y="753402"/>
                  <a:pt x="83007" y="757148"/>
                </a:cubicBezTo>
                <a:cubicBezTo>
                  <a:pt x="86209" y="753402"/>
                  <a:pt x="87810" y="745905"/>
                  <a:pt x="91013" y="742156"/>
                </a:cubicBezTo>
                <a:cubicBezTo>
                  <a:pt x="94216" y="745905"/>
                  <a:pt x="97417" y="753402"/>
                  <a:pt x="102222" y="757148"/>
                </a:cubicBezTo>
                <a:cubicBezTo>
                  <a:pt x="103822" y="753402"/>
                  <a:pt x="107025" y="745905"/>
                  <a:pt x="110228" y="738407"/>
                </a:cubicBezTo>
                <a:cubicBezTo>
                  <a:pt x="110228" y="734661"/>
                  <a:pt x="108626" y="730912"/>
                  <a:pt x="108626" y="727163"/>
                </a:cubicBezTo>
                <a:cubicBezTo>
                  <a:pt x="99019" y="708422"/>
                  <a:pt x="86209" y="697179"/>
                  <a:pt x="73399" y="693430"/>
                </a:cubicBezTo>
                <a:cubicBezTo>
                  <a:pt x="68596" y="678434"/>
                  <a:pt x="71798" y="659693"/>
                  <a:pt x="70197" y="640952"/>
                </a:cubicBezTo>
                <a:cubicBezTo>
                  <a:pt x="65393" y="637206"/>
                  <a:pt x="60590" y="629708"/>
                  <a:pt x="57387" y="625959"/>
                </a:cubicBezTo>
                <a:lnTo>
                  <a:pt x="57387" y="610967"/>
                </a:lnTo>
                <a:cubicBezTo>
                  <a:pt x="66994" y="580982"/>
                  <a:pt x="84608" y="580982"/>
                  <a:pt x="95816" y="554743"/>
                </a:cubicBezTo>
                <a:lnTo>
                  <a:pt x="135847" y="554743"/>
                </a:lnTo>
                <a:cubicBezTo>
                  <a:pt x="137447" y="550994"/>
                  <a:pt x="139049" y="547245"/>
                  <a:pt x="142252" y="539751"/>
                </a:cubicBezTo>
                <a:lnTo>
                  <a:pt x="190288" y="539751"/>
                </a:lnTo>
                <a:cubicBezTo>
                  <a:pt x="193491" y="532253"/>
                  <a:pt x="195091" y="528504"/>
                  <a:pt x="196693" y="524758"/>
                </a:cubicBezTo>
                <a:cubicBezTo>
                  <a:pt x="206300" y="517261"/>
                  <a:pt x="219109" y="528504"/>
                  <a:pt x="228717" y="513512"/>
                </a:cubicBezTo>
                <a:cubicBezTo>
                  <a:pt x="217509" y="502268"/>
                  <a:pt x="207902" y="509763"/>
                  <a:pt x="198294" y="506017"/>
                </a:cubicBezTo>
                <a:cubicBezTo>
                  <a:pt x="188687" y="506017"/>
                  <a:pt x="177478" y="506017"/>
                  <a:pt x="167871" y="506017"/>
                </a:cubicBezTo>
                <a:lnTo>
                  <a:pt x="137447" y="506017"/>
                </a:lnTo>
                <a:lnTo>
                  <a:pt x="108626" y="506017"/>
                </a:lnTo>
                <a:cubicBezTo>
                  <a:pt x="105423" y="498519"/>
                  <a:pt x="103822" y="494771"/>
                  <a:pt x="102222" y="491022"/>
                </a:cubicBezTo>
                <a:lnTo>
                  <a:pt x="0" y="491022"/>
                </a:lnTo>
                <a:lnTo>
                  <a:pt x="0" y="164923"/>
                </a:lnTo>
                <a:lnTo>
                  <a:pt x="17357" y="164923"/>
                </a:lnTo>
                <a:cubicBezTo>
                  <a:pt x="20560" y="157428"/>
                  <a:pt x="22160" y="153679"/>
                  <a:pt x="23761" y="149930"/>
                </a:cubicBezTo>
                <a:lnTo>
                  <a:pt x="84608" y="149930"/>
                </a:lnTo>
                <a:cubicBezTo>
                  <a:pt x="87810" y="142432"/>
                  <a:pt x="89411" y="138687"/>
                  <a:pt x="91013" y="134938"/>
                </a:cubicBezTo>
                <a:lnTo>
                  <a:pt x="158264" y="134938"/>
                </a:lnTo>
                <a:cubicBezTo>
                  <a:pt x="161466" y="131189"/>
                  <a:pt x="163067" y="123691"/>
                  <a:pt x="166270" y="119945"/>
                </a:cubicBezTo>
                <a:lnTo>
                  <a:pt x="260741" y="119945"/>
                </a:lnTo>
                <a:cubicBezTo>
                  <a:pt x="263944" y="116197"/>
                  <a:pt x="265545" y="108699"/>
                  <a:pt x="268747" y="104950"/>
                </a:cubicBezTo>
                <a:cubicBezTo>
                  <a:pt x="271950" y="108699"/>
                  <a:pt x="273551" y="116197"/>
                  <a:pt x="276753" y="123691"/>
                </a:cubicBezTo>
                <a:cubicBezTo>
                  <a:pt x="279956" y="119945"/>
                  <a:pt x="283159" y="116197"/>
                  <a:pt x="289564" y="108699"/>
                </a:cubicBezTo>
                <a:cubicBezTo>
                  <a:pt x="291165" y="108699"/>
                  <a:pt x="292765" y="112448"/>
                  <a:pt x="295968" y="119945"/>
                </a:cubicBezTo>
                <a:cubicBezTo>
                  <a:pt x="297570" y="116197"/>
                  <a:pt x="300771" y="112448"/>
                  <a:pt x="302373" y="108699"/>
                </a:cubicBezTo>
                <a:cubicBezTo>
                  <a:pt x="303974" y="112448"/>
                  <a:pt x="307177" y="116197"/>
                  <a:pt x="308777" y="123691"/>
                </a:cubicBezTo>
                <a:cubicBezTo>
                  <a:pt x="310379" y="119945"/>
                  <a:pt x="311980" y="116197"/>
                  <a:pt x="313582" y="112448"/>
                </a:cubicBezTo>
                <a:cubicBezTo>
                  <a:pt x="315183" y="112448"/>
                  <a:pt x="315183" y="108699"/>
                  <a:pt x="316783" y="108699"/>
                </a:cubicBezTo>
                <a:cubicBezTo>
                  <a:pt x="361618" y="108699"/>
                  <a:pt x="406451" y="108699"/>
                  <a:pt x="451286" y="108699"/>
                </a:cubicBezTo>
                <a:cubicBezTo>
                  <a:pt x="452886" y="104950"/>
                  <a:pt x="454488" y="101204"/>
                  <a:pt x="456089" y="97455"/>
                </a:cubicBezTo>
                <a:cubicBezTo>
                  <a:pt x="457691" y="97455"/>
                  <a:pt x="457691" y="93706"/>
                  <a:pt x="459292" y="93706"/>
                </a:cubicBezTo>
                <a:cubicBezTo>
                  <a:pt x="521739" y="93706"/>
                  <a:pt x="585787" y="93706"/>
                  <a:pt x="648236" y="93706"/>
                </a:cubicBezTo>
                <a:cubicBezTo>
                  <a:pt x="649836" y="89958"/>
                  <a:pt x="651437" y="86209"/>
                  <a:pt x="654640" y="78714"/>
                </a:cubicBezTo>
                <a:lnTo>
                  <a:pt x="757117" y="78714"/>
                </a:lnTo>
                <a:lnTo>
                  <a:pt x="759520" y="67467"/>
                </a:lnTo>
                <a:lnTo>
                  <a:pt x="760320" y="67467"/>
                </a:lnTo>
                <a:lnTo>
                  <a:pt x="767106" y="63239"/>
                </a:lnTo>
                <a:lnTo>
                  <a:pt x="813160" y="59973"/>
                </a:lnTo>
                <a:cubicBezTo>
                  <a:pt x="813160" y="59973"/>
                  <a:pt x="814762" y="56224"/>
                  <a:pt x="814762" y="56224"/>
                </a:cubicBezTo>
                <a:cubicBezTo>
                  <a:pt x="801952" y="52475"/>
                  <a:pt x="793146" y="50599"/>
                  <a:pt x="785140" y="52004"/>
                </a:cubicBezTo>
                <a:lnTo>
                  <a:pt x="767106" y="63239"/>
                </a:lnTo>
                <a:lnTo>
                  <a:pt x="760320" y="63722"/>
                </a:lnTo>
                <a:lnTo>
                  <a:pt x="759520" y="67467"/>
                </a:lnTo>
                <a:lnTo>
                  <a:pt x="750713" y="67467"/>
                </a:lnTo>
                <a:cubicBezTo>
                  <a:pt x="747511" y="63722"/>
                  <a:pt x="745908" y="56224"/>
                  <a:pt x="744308" y="52475"/>
                </a:cubicBezTo>
                <a:cubicBezTo>
                  <a:pt x="736302" y="44980"/>
                  <a:pt x="734701" y="63722"/>
                  <a:pt x="728296" y="67467"/>
                </a:cubicBezTo>
                <a:cubicBezTo>
                  <a:pt x="725093" y="63722"/>
                  <a:pt x="721890" y="59973"/>
                  <a:pt x="715487" y="52475"/>
                </a:cubicBezTo>
                <a:lnTo>
                  <a:pt x="641830" y="52475"/>
                </a:lnTo>
                <a:cubicBezTo>
                  <a:pt x="640229" y="56224"/>
                  <a:pt x="638628" y="59973"/>
                  <a:pt x="635425" y="67467"/>
                </a:cubicBezTo>
                <a:lnTo>
                  <a:pt x="459292" y="67467"/>
                </a:lnTo>
                <a:cubicBezTo>
                  <a:pt x="456089" y="74965"/>
                  <a:pt x="454488" y="78714"/>
                  <a:pt x="452886" y="82463"/>
                </a:cubicBezTo>
                <a:cubicBezTo>
                  <a:pt x="444880" y="82463"/>
                  <a:pt x="436874" y="86209"/>
                  <a:pt x="428868" y="78714"/>
                </a:cubicBezTo>
                <a:cubicBezTo>
                  <a:pt x="428868" y="71216"/>
                  <a:pt x="428868" y="63722"/>
                  <a:pt x="428868" y="59973"/>
                </a:cubicBezTo>
                <a:cubicBezTo>
                  <a:pt x="430469" y="56224"/>
                  <a:pt x="430469" y="52475"/>
                  <a:pt x="432071" y="52475"/>
                </a:cubicBezTo>
                <a:cubicBezTo>
                  <a:pt x="468900" y="52475"/>
                  <a:pt x="504125" y="52475"/>
                  <a:pt x="539353" y="52475"/>
                </a:cubicBezTo>
                <a:cubicBezTo>
                  <a:pt x="542555" y="48726"/>
                  <a:pt x="544156" y="41231"/>
                  <a:pt x="547359" y="37483"/>
                </a:cubicBezTo>
                <a:cubicBezTo>
                  <a:pt x="548960" y="41231"/>
                  <a:pt x="552162" y="48726"/>
                  <a:pt x="553763" y="52475"/>
                </a:cubicBezTo>
                <a:cubicBezTo>
                  <a:pt x="555365" y="48726"/>
                  <a:pt x="556966" y="44980"/>
                  <a:pt x="560168" y="37483"/>
                </a:cubicBezTo>
                <a:cubicBezTo>
                  <a:pt x="561769" y="41231"/>
                  <a:pt x="564972" y="44980"/>
                  <a:pt x="568175" y="48726"/>
                </a:cubicBezTo>
                <a:lnTo>
                  <a:pt x="588990" y="48726"/>
                </a:lnTo>
                <a:cubicBezTo>
                  <a:pt x="592193" y="48726"/>
                  <a:pt x="593793" y="29985"/>
                  <a:pt x="601799" y="33734"/>
                </a:cubicBezTo>
                <a:cubicBezTo>
                  <a:pt x="603401" y="37483"/>
                  <a:pt x="606604" y="41231"/>
                  <a:pt x="608205" y="48726"/>
                </a:cubicBezTo>
                <a:cubicBezTo>
                  <a:pt x="609805" y="44980"/>
                  <a:pt x="613008" y="37483"/>
                  <a:pt x="614610" y="33734"/>
                </a:cubicBezTo>
                <a:lnTo>
                  <a:pt x="851590" y="33734"/>
                </a:lnTo>
                <a:cubicBezTo>
                  <a:pt x="854793" y="29985"/>
                  <a:pt x="856393" y="22490"/>
                  <a:pt x="857994" y="18741"/>
                </a:cubicBezTo>
                <a:cubicBezTo>
                  <a:pt x="859596" y="22490"/>
                  <a:pt x="861196" y="26239"/>
                  <a:pt x="864399" y="33734"/>
                </a:cubicBezTo>
                <a:cubicBezTo>
                  <a:pt x="866000" y="29985"/>
                  <a:pt x="869202" y="26239"/>
                  <a:pt x="872405" y="22490"/>
                </a:cubicBezTo>
                <a:lnTo>
                  <a:pt x="899626" y="22490"/>
                </a:lnTo>
                <a:cubicBezTo>
                  <a:pt x="901227" y="26239"/>
                  <a:pt x="902829" y="29985"/>
                  <a:pt x="906030" y="33734"/>
                </a:cubicBezTo>
                <a:cubicBezTo>
                  <a:pt x="907632" y="29985"/>
                  <a:pt x="910835" y="26239"/>
                  <a:pt x="912435" y="18741"/>
                </a:cubicBezTo>
                <a:cubicBezTo>
                  <a:pt x="914037" y="22490"/>
                  <a:pt x="917239" y="26239"/>
                  <a:pt x="918841" y="33734"/>
                </a:cubicBezTo>
                <a:cubicBezTo>
                  <a:pt x="920441" y="29985"/>
                  <a:pt x="922043" y="26239"/>
                  <a:pt x="923644" y="22490"/>
                </a:cubicBezTo>
                <a:cubicBezTo>
                  <a:pt x="925246" y="22490"/>
                  <a:pt x="926847" y="18741"/>
                  <a:pt x="930049" y="18741"/>
                </a:cubicBezTo>
                <a:cubicBezTo>
                  <a:pt x="1005306" y="18741"/>
                  <a:pt x="1080563" y="18741"/>
                  <a:pt x="1155821" y="18741"/>
                </a:cubicBezTo>
                <a:cubicBezTo>
                  <a:pt x="1159022" y="14992"/>
                  <a:pt x="1160624" y="7498"/>
                  <a:pt x="1162224" y="3749"/>
                </a:cubicBezTo>
                <a:cubicBezTo>
                  <a:pt x="1165427" y="7498"/>
                  <a:pt x="1167028" y="14992"/>
                  <a:pt x="1168630" y="18741"/>
                </a:cubicBezTo>
                <a:cubicBezTo>
                  <a:pt x="1176636" y="26239"/>
                  <a:pt x="1178236" y="7498"/>
                  <a:pt x="1186242" y="3749"/>
                </a:cubicBezTo>
                <a:cubicBezTo>
                  <a:pt x="1187845" y="7498"/>
                  <a:pt x="1192648" y="11244"/>
                  <a:pt x="1195851" y="18741"/>
                </a:cubicBezTo>
                <a:cubicBezTo>
                  <a:pt x="1197451" y="14992"/>
                  <a:pt x="1199053" y="11244"/>
                  <a:pt x="1202254" y="7498"/>
                </a:cubicBezTo>
                <a:lnTo>
                  <a:pt x="1927605" y="7498"/>
                </a:lnTo>
                <a:cubicBezTo>
                  <a:pt x="1929207" y="11244"/>
                  <a:pt x="1930807" y="14992"/>
                  <a:pt x="1934010" y="22490"/>
                </a:cubicBezTo>
                <a:cubicBezTo>
                  <a:pt x="1935612" y="18741"/>
                  <a:pt x="1938813" y="11244"/>
                  <a:pt x="1940415" y="7498"/>
                </a:cubicBezTo>
                <a:lnTo>
                  <a:pt x="1961231" y="7498"/>
                </a:lnTo>
                <a:cubicBezTo>
                  <a:pt x="1962831" y="11244"/>
                  <a:pt x="1966034" y="18741"/>
                  <a:pt x="1967636" y="22490"/>
                </a:cubicBezTo>
                <a:lnTo>
                  <a:pt x="1980445" y="22490"/>
                </a:lnTo>
                <a:cubicBezTo>
                  <a:pt x="1983648" y="18741"/>
                  <a:pt x="1985249" y="11244"/>
                  <a:pt x="1986849" y="7498"/>
                </a:cubicBezTo>
                <a:lnTo>
                  <a:pt x="2034886" y="7498"/>
                </a:lnTo>
                <a:cubicBezTo>
                  <a:pt x="2036489" y="11244"/>
                  <a:pt x="2038089" y="14992"/>
                  <a:pt x="2039690" y="18741"/>
                </a:cubicBezTo>
                <a:cubicBezTo>
                  <a:pt x="2042892" y="14992"/>
                  <a:pt x="2046095" y="11244"/>
                  <a:pt x="2050898" y="3749"/>
                </a:cubicBezTo>
                <a:cubicBezTo>
                  <a:pt x="2054101" y="7498"/>
                  <a:pt x="2057304" y="14992"/>
                  <a:pt x="2060507" y="18741"/>
                </a:cubicBezTo>
                <a:cubicBezTo>
                  <a:pt x="2062107" y="14992"/>
                  <a:pt x="2065310" y="11244"/>
                  <a:pt x="2066910" y="3749"/>
                </a:cubicBezTo>
                <a:lnTo>
                  <a:pt x="2079720" y="3749"/>
                </a:lnTo>
                <a:cubicBezTo>
                  <a:pt x="2081322" y="7498"/>
                  <a:pt x="2084525" y="14992"/>
                  <a:pt x="2086125" y="18741"/>
                </a:cubicBezTo>
                <a:cubicBezTo>
                  <a:pt x="2089328" y="14992"/>
                  <a:pt x="2090928" y="7498"/>
                  <a:pt x="2094131" y="0"/>
                </a:cubicBezTo>
                <a:close/>
              </a:path>
            </a:pathLst>
          </a:custGeom>
        </p:spPr>
      </p:pic>
      <p:sp>
        <p:nvSpPr>
          <p:cNvPr id="7" name="文本框 6">
            <a:extLst>
              <a:ext uri="{FF2B5EF4-FFF2-40B4-BE49-F238E27FC236}">
                <a16:creationId xmlns:a16="http://schemas.microsoft.com/office/drawing/2014/main" id="{559E81E9-1214-D574-7CD4-88ED768F7D98}"/>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叁</a:t>
            </a:r>
          </a:p>
        </p:txBody>
      </p:sp>
      <p:sp>
        <p:nvSpPr>
          <p:cNvPr id="8" name="文本框 7">
            <a:extLst>
              <a:ext uri="{FF2B5EF4-FFF2-40B4-BE49-F238E27FC236}">
                <a16:creationId xmlns:a16="http://schemas.microsoft.com/office/drawing/2014/main" id="{799441C9-9F11-69DD-1503-26A4BFBC8584}"/>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景点介绍</a:t>
            </a:r>
          </a:p>
        </p:txBody>
      </p:sp>
      <p:cxnSp>
        <p:nvCxnSpPr>
          <p:cNvPr id="10" name="直接连接符 9">
            <a:extLst>
              <a:ext uri="{FF2B5EF4-FFF2-40B4-BE49-F238E27FC236}">
                <a16:creationId xmlns:a16="http://schemas.microsoft.com/office/drawing/2014/main" id="{2D4A70D9-3FD3-5BBA-606C-9D5878C7CF48}"/>
              </a:ext>
            </a:extLst>
          </p:cNvPr>
          <p:cNvCxnSpPr>
            <a:cxnSpLocks/>
          </p:cNvCxnSpPr>
          <p:nvPr/>
        </p:nvCxnSpPr>
        <p:spPr>
          <a:xfrm>
            <a:off x="2009889" y="1356360"/>
            <a:ext cx="8172223"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id="{45868C1F-2E86-DC32-1E4F-6322734FDE37}"/>
              </a:ext>
            </a:extLst>
          </p:cNvPr>
          <p:cNvSpPr/>
          <p:nvPr/>
        </p:nvSpPr>
        <p:spPr>
          <a:xfrm>
            <a:off x="1941209" y="1267097"/>
            <a:ext cx="178526" cy="1785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3BA18122-B20A-CD8E-8595-1E1E04C09D6D}"/>
              </a:ext>
            </a:extLst>
          </p:cNvPr>
          <p:cNvSpPr/>
          <p:nvPr/>
        </p:nvSpPr>
        <p:spPr>
          <a:xfrm>
            <a:off x="10151232" y="1267097"/>
            <a:ext cx="178526" cy="1785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E35C4AD6-6524-0626-9B33-0CB6DC7D729C}"/>
              </a:ext>
            </a:extLst>
          </p:cNvPr>
          <p:cNvSpPr/>
          <p:nvPr/>
        </p:nvSpPr>
        <p:spPr>
          <a:xfrm>
            <a:off x="6023008" y="1267097"/>
            <a:ext cx="178526" cy="17852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a:extLst>
              <a:ext uri="{FF2B5EF4-FFF2-40B4-BE49-F238E27FC236}">
                <a16:creationId xmlns:a16="http://schemas.microsoft.com/office/drawing/2014/main" id="{37000A93-3EA3-47D3-9406-9C20DD4B5B81}"/>
              </a:ext>
            </a:extLst>
          </p:cNvPr>
          <p:cNvSpPr txBox="1"/>
          <p:nvPr/>
        </p:nvSpPr>
        <p:spPr>
          <a:xfrm>
            <a:off x="1635881" y="1570925"/>
            <a:ext cx="789183"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五亭桥</a:t>
            </a:r>
          </a:p>
        </p:txBody>
      </p:sp>
      <p:sp>
        <p:nvSpPr>
          <p:cNvPr id="19" name="文本框 18">
            <a:extLst>
              <a:ext uri="{FF2B5EF4-FFF2-40B4-BE49-F238E27FC236}">
                <a16:creationId xmlns:a16="http://schemas.microsoft.com/office/drawing/2014/main" id="{9AF2D2B9-060B-683E-A1B2-C1CF5084469E}"/>
              </a:ext>
            </a:extLst>
          </p:cNvPr>
          <p:cNvSpPr txBox="1"/>
          <p:nvPr/>
        </p:nvSpPr>
        <p:spPr>
          <a:xfrm>
            <a:off x="5717680" y="1570925"/>
            <a:ext cx="789183"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钓鱼台</a:t>
            </a:r>
          </a:p>
        </p:txBody>
      </p:sp>
      <p:sp>
        <p:nvSpPr>
          <p:cNvPr id="20" name="文本框 19">
            <a:extLst>
              <a:ext uri="{FF2B5EF4-FFF2-40B4-BE49-F238E27FC236}">
                <a16:creationId xmlns:a16="http://schemas.microsoft.com/office/drawing/2014/main" id="{98831382-56D4-0BF8-F854-8D513634F579}"/>
              </a:ext>
            </a:extLst>
          </p:cNvPr>
          <p:cNvSpPr txBox="1"/>
          <p:nvPr/>
        </p:nvSpPr>
        <p:spPr>
          <a:xfrm>
            <a:off x="9727238" y="1570925"/>
            <a:ext cx="1026514"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二十四桥</a:t>
            </a:r>
          </a:p>
        </p:txBody>
      </p:sp>
      <p:sp>
        <p:nvSpPr>
          <p:cNvPr id="41" name="文本框 40">
            <a:extLst>
              <a:ext uri="{FF2B5EF4-FFF2-40B4-BE49-F238E27FC236}">
                <a16:creationId xmlns:a16="http://schemas.microsoft.com/office/drawing/2014/main" id="{FBAF02FE-4855-8595-4BD6-0F0A549DB3CE}"/>
              </a:ext>
            </a:extLst>
          </p:cNvPr>
          <p:cNvSpPr txBox="1"/>
          <p:nvPr/>
        </p:nvSpPr>
        <p:spPr>
          <a:xfrm>
            <a:off x="820488" y="3945426"/>
            <a:ext cx="2419969" cy="1686359"/>
          </a:xfrm>
          <a:prstGeom prst="rect">
            <a:avLst/>
          </a:prstGeom>
          <a:noFill/>
        </p:spPr>
        <p:txBody>
          <a:bodyPr wrap="square" lIns="0" tIns="0" rIns="0" bIns="0" rtlCol="0">
            <a:noAutofit/>
          </a:bodyPr>
          <a:lstStyle/>
          <a:p>
            <a:pPr algn="just">
              <a:lnSpc>
                <a:spcPct val="140000"/>
              </a:lnSpc>
            </a:pPr>
            <a:r>
              <a:rPr lang="zh-CN" altLang="en-US" sz="1600" dirty="0">
                <a:solidFill>
                  <a:schemeClr val="tx1">
                    <a:lumMod val="75000"/>
                    <a:lumOff val="25000"/>
                  </a:schemeClr>
                </a:solidFill>
                <a:latin typeface="+mn-ea"/>
              </a:rPr>
              <a:t>建于清乾隆二十二年（</a:t>
            </a:r>
            <a:r>
              <a:rPr lang="en-US" altLang="zh-CN" sz="1600" dirty="0">
                <a:solidFill>
                  <a:schemeClr val="tx1">
                    <a:lumMod val="75000"/>
                    <a:lumOff val="25000"/>
                  </a:schemeClr>
                </a:solidFill>
                <a:latin typeface="+mn-ea"/>
              </a:rPr>
              <a:t>1757</a:t>
            </a:r>
            <a:r>
              <a:rPr lang="zh-CN" altLang="en-US" sz="1600" dirty="0">
                <a:solidFill>
                  <a:schemeClr val="tx1">
                    <a:lumMod val="75000"/>
                    <a:lumOff val="25000"/>
                  </a:schemeClr>
                </a:solidFill>
                <a:latin typeface="+mn-ea"/>
              </a:rPr>
              <a:t>年），仿北京北海的五龙亭和十七孔桥而建。“上建五亭、下列四翼，桥洞正侧凡十有五。”</a:t>
            </a:r>
          </a:p>
        </p:txBody>
      </p:sp>
      <p:sp>
        <p:nvSpPr>
          <p:cNvPr id="43" name="文本框 42">
            <a:extLst>
              <a:ext uri="{FF2B5EF4-FFF2-40B4-BE49-F238E27FC236}">
                <a16:creationId xmlns:a16="http://schemas.microsoft.com/office/drawing/2014/main" id="{AE028452-C628-F117-3424-FF51585BF9B0}"/>
              </a:ext>
            </a:extLst>
          </p:cNvPr>
          <p:cNvSpPr txBox="1"/>
          <p:nvPr/>
        </p:nvSpPr>
        <p:spPr>
          <a:xfrm>
            <a:off x="4902287" y="3945426"/>
            <a:ext cx="2419969" cy="1338956"/>
          </a:xfrm>
          <a:prstGeom prst="rect">
            <a:avLst/>
          </a:prstGeom>
          <a:noFill/>
        </p:spPr>
        <p:txBody>
          <a:bodyPr wrap="square" lIns="0" tIns="0" rIns="0" bIns="0" rtlCol="0">
            <a:noAutofit/>
          </a:bodyPr>
          <a:lstStyle/>
          <a:p>
            <a:pPr algn="just">
              <a:lnSpc>
                <a:spcPct val="140000"/>
              </a:lnSpc>
            </a:pPr>
            <a:r>
              <a:rPr lang="zh-CN" altLang="en-US" sz="1600" dirty="0">
                <a:solidFill>
                  <a:schemeClr val="tx1">
                    <a:lumMod val="75000"/>
                    <a:lumOff val="25000"/>
                  </a:schemeClr>
                </a:solidFill>
                <a:latin typeface="+mn-ea"/>
              </a:rPr>
              <a:t>钓鱼台“框”出瘦西湖的精髓，正好对应“三星拱照”的名称，三面临水，仅一道长堤与小金山连接。</a:t>
            </a:r>
          </a:p>
        </p:txBody>
      </p:sp>
      <p:sp>
        <p:nvSpPr>
          <p:cNvPr id="44" name="文本框 43">
            <a:extLst>
              <a:ext uri="{FF2B5EF4-FFF2-40B4-BE49-F238E27FC236}">
                <a16:creationId xmlns:a16="http://schemas.microsoft.com/office/drawing/2014/main" id="{6FFDF05A-5A54-B8AA-F6B0-85E8767C1EB5}"/>
              </a:ext>
            </a:extLst>
          </p:cNvPr>
          <p:cNvSpPr txBox="1"/>
          <p:nvPr/>
        </p:nvSpPr>
        <p:spPr>
          <a:xfrm>
            <a:off x="9030510" y="3945426"/>
            <a:ext cx="2419969" cy="2375779"/>
          </a:xfrm>
          <a:prstGeom prst="rect">
            <a:avLst/>
          </a:prstGeom>
          <a:noFill/>
        </p:spPr>
        <p:txBody>
          <a:bodyPr wrap="square" lIns="0" tIns="0" rIns="0" bIns="0" rtlCol="0">
            <a:noAutofit/>
          </a:bodyPr>
          <a:lstStyle/>
          <a:p>
            <a:pPr algn="just">
              <a:lnSpc>
                <a:spcPct val="140000"/>
              </a:lnSpc>
            </a:pPr>
            <a:r>
              <a:rPr lang="zh-CN" altLang="en-US" sz="1600" dirty="0">
                <a:solidFill>
                  <a:schemeClr val="tx1">
                    <a:lumMod val="75000"/>
                    <a:lumOff val="25000"/>
                  </a:schemeClr>
                </a:solidFill>
                <a:latin typeface="+mn-ea"/>
              </a:rPr>
              <a:t>二十四桥由落帆栈道、单孔拱桥、九曲桥及吹萧亭组合而成，出自唐代著名诗人杜牧的诗句“青山隐隐水迢迢，秋尽江南草未凋；二十四桥明月夜，玉人何处教吹箫”。</a:t>
            </a:r>
          </a:p>
        </p:txBody>
      </p:sp>
    </p:spTree>
    <p:extLst>
      <p:ext uri="{BB962C8B-B14F-4D97-AF65-F5344CB8AC3E}">
        <p14:creationId xmlns:p14="http://schemas.microsoft.com/office/powerpoint/2010/main" val="2149559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8A86A7D-31AB-AB86-8C8C-871D93A54584}"/>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叁</a:t>
            </a:r>
          </a:p>
        </p:txBody>
      </p:sp>
      <p:sp>
        <p:nvSpPr>
          <p:cNvPr id="3" name="文本框 2">
            <a:extLst>
              <a:ext uri="{FF2B5EF4-FFF2-40B4-BE49-F238E27FC236}">
                <a16:creationId xmlns:a16="http://schemas.microsoft.com/office/drawing/2014/main" id="{F1E56FC6-D7DE-2766-DE03-A4E9535E2864}"/>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景点介绍</a:t>
            </a:r>
          </a:p>
        </p:txBody>
      </p:sp>
      <p:grpSp>
        <p:nvGrpSpPr>
          <p:cNvPr id="20" name="组合 19">
            <a:extLst>
              <a:ext uri="{FF2B5EF4-FFF2-40B4-BE49-F238E27FC236}">
                <a16:creationId xmlns:a16="http://schemas.microsoft.com/office/drawing/2014/main" id="{B19AB13A-CD89-E089-09F1-301F9C08402C}"/>
              </a:ext>
            </a:extLst>
          </p:cNvPr>
          <p:cNvGrpSpPr/>
          <p:nvPr/>
        </p:nvGrpSpPr>
        <p:grpSpPr>
          <a:xfrm>
            <a:off x="1140426" y="1165479"/>
            <a:ext cx="2021840" cy="4267200"/>
            <a:chOff x="858452" y="1178560"/>
            <a:chExt cx="2021840" cy="4267200"/>
          </a:xfrm>
        </p:grpSpPr>
        <p:grpSp>
          <p:nvGrpSpPr>
            <p:cNvPr id="19" name="组合 18">
              <a:extLst>
                <a:ext uri="{FF2B5EF4-FFF2-40B4-BE49-F238E27FC236}">
                  <a16:creationId xmlns:a16="http://schemas.microsoft.com/office/drawing/2014/main" id="{21A8BCF7-32E0-4E27-D61B-48C4BA59DC61}"/>
                </a:ext>
              </a:extLst>
            </p:cNvPr>
            <p:cNvGrpSpPr/>
            <p:nvPr/>
          </p:nvGrpSpPr>
          <p:grpSpPr>
            <a:xfrm>
              <a:off x="858452" y="1178560"/>
              <a:ext cx="2021840" cy="4267200"/>
              <a:chOff x="858452" y="1178560"/>
              <a:chExt cx="2021840" cy="4267200"/>
            </a:xfrm>
          </p:grpSpPr>
          <p:sp>
            <p:nvSpPr>
              <p:cNvPr id="8" name="矩形 7">
                <a:extLst>
                  <a:ext uri="{FF2B5EF4-FFF2-40B4-BE49-F238E27FC236}">
                    <a16:creationId xmlns:a16="http://schemas.microsoft.com/office/drawing/2014/main" id="{662CC2E9-2AA7-673C-7093-6A8869539E57}"/>
                  </a:ext>
                </a:extLst>
              </p:cNvPr>
              <p:cNvSpPr/>
              <p:nvPr/>
            </p:nvSpPr>
            <p:spPr>
              <a:xfrm>
                <a:off x="886182" y="1201420"/>
                <a:ext cx="1966380" cy="422148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缺角矩形 3">
                <a:extLst>
                  <a:ext uri="{FF2B5EF4-FFF2-40B4-BE49-F238E27FC236}">
                    <a16:creationId xmlns:a16="http://schemas.microsoft.com/office/drawing/2014/main" id="{AB2715BF-994C-2899-C6D1-B6889A7E8C5D}"/>
                  </a:ext>
                </a:extLst>
              </p:cNvPr>
              <p:cNvSpPr/>
              <p:nvPr/>
            </p:nvSpPr>
            <p:spPr>
              <a:xfrm>
                <a:off x="858452" y="1178560"/>
                <a:ext cx="2021840" cy="4267200"/>
              </a:xfrm>
              <a:prstGeom prst="plaque">
                <a:avLst>
                  <a:gd name="adj" fmla="val 6114"/>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a:extLst>
                <a:ext uri="{FF2B5EF4-FFF2-40B4-BE49-F238E27FC236}">
                  <a16:creationId xmlns:a16="http://schemas.microsoft.com/office/drawing/2014/main" id="{7BC506F6-23C3-726C-ADD5-2AE62955BA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92"/>
            <a:stretch/>
          </p:blipFill>
          <p:spPr>
            <a:xfrm>
              <a:off x="858452" y="1464310"/>
              <a:ext cx="2021840" cy="3981450"/>
            </a:xfrm>
            <a:custGeom>
              <a:avLst/>
              <a:gdLst>
                <a:gd name="connsiteX0" fmla="*/ 0 w 2021840"/>
                <a:gd name="connsiteY0" fmla="*/ 0 h 3981450"/>
                <a:gd name="connsiteX1" fmla="*/ 2021840 w 2021840"/>
                <a:gd name="connsiteY1" fmla="*/ 0 h 3981450"/>
                <a:gd name="connsiteX2" fmla="*/ 2021840 w 2021840"/>
                <a:gd name="connsiteY2" fmla="*/ 3857835 h 3981450"/>
                <a:gd name="connsiteX3" fmla="*/ 1898225 w 2021840"/>
                <a:gd name="connsiteY3" fmla="*/ 3981450 h 3981450"/>
                <a:gd name="connsiteX4" fmla="*/ 123615 w 2021840"/>
                <a:gd name="connsiteY4" fmla="*/ 3981450 h 3981450"/>
                <a:gd name="connsiteX5" fmla="*/ 0 w 2021840"/>
                <a:gd name="connsiteY5" fmla="*/ 3857835 h 398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1840" h="3981450">
                  <a:moveTo>
                    <a:pt x="0" y="0"/>
                  </a:moveTo>
                  <a:lnTo>
                    <a:pt x="2021840" y="0"/>
                  </a:lnTo>
                  <a:lnTo>
                    <a:pt x="2021840" y="3857835"/>
                  </a:lnTo>
                  <a:cubicBezTo>
                    <a:pt x="1953569" y="3857835"/>
                    <a:pt x="1898225" y="3913179"/>
                    <a:pt x="1898225" y="3981450"/>
                  </a:cubicBezTo>
                  <a:lnTo>
                    <a:pt x="123615" y="3981450"/>
                  </a:lnTo>
                  <a:cubicBezTo>
                    <a:pt x="123615" y="3913179"/>
                    <a:pt x="68271" y="3857835"/>
                    <a:pt x="0" y="3857835"/>
                  </a:cubicBezTo>
                  <a:close/>
                </a:path>
              </a:pathLst>
            </a:custGeom>
          </p:spPr>
        </p:pic>
      </p:grpSp>
      <p:grpSp>
        <p:nvGrpSpPr>
          <p:cNvPr id="52" name="组合 51">
            <a:extLst>
              <a:ext uri="{FF2B5EF4-FFF2-40B4-BE49-F238E27FC236}">
                <a16:creationId xmlns:a16="http://schemas.microsoft.com/office/drawing/2014/main" id="{F628418C-A250-4C27-8515-5EAAA5C668D7}"/>
              </a:ext>
            </a:extLst>
          </p:cNvPr>
          <p:cNvGrpSpPr/>
          <p:nvPr/>
        </p:nvGrpSpPr>
        <p:grpSpPr>
          <a:xfrm>
            <a:off x="3770195" y="1697537"/>
            <a:ext cx="2021840" cy="4267962"/>
            <a:chOff x="3477226" y="1151128"/>
            <a:chExt cx="2021840" cy="4267962"/>
          </a:xfrm>
        </p:grpSpPr>
        <p:grpSp>
          <p:nvGrpSpPr>
            <p:cNvPr id="41" name="Group 24+">
              <a:extLst>
                <a:ext uri="{FF2B5EF4-FFF2-40B4-BE49-F238E27FC236}">
                  <a16:creationId xmlns:a16="http://schemas.microsoft.com/office/drawing/2014/main" id="{75DF0783-438C-74B8-B48A-C65294C1A093}"/>
                </a:ext>
              </a:extLst>
            </p:cNvPr>
            <p:cNvGrpSpPr/>
            <p:nvPr/>
          </p:nvGrpSpPr>
          <p:grpSpPr>
            <a:xfrm>
              <a:off x="3477226" y="1151128"/>
              <a:ext cx="2021840" cy="4267200"/>
              <a:chOff x="3449252" y="1178560"/>
              <a:chExt cx="2021840" cy="4267200"/>
            </a:xfrm>
          </p:grpSpPr>
          <p:sp>
            <p:nvSpPr>
              <p:cNvPr id="42" name="矩形 41">
                <a:extLst>
                  <a:ext uri="{FF2B5EF4-FFF2-40B4-BE49-F238E27FC236}">
                    <a16:creationId xmlns:a16="http://schemas.microsoft.com/office/drawing/2014/main" id="{F1985602-5901-574A-0EC6-81210C5379F0}"/>
                  </a:ext>
                </a:extLst>
              </p:cNvPr>
              <p:cNvSpPr/>
              <p:nvPr/>
            </p:nvSpPr>
            <p:spPr>
              <a:xfrm>
                <a:off x="3476982" y="1201420"/>
                <a:ext cx="1966380" cy="422148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缺角矩形 42">
                <a:extLst>
                  <a:ext uri="{FF2B5EF4-FFF2-40B4-BE49-F238E27FC236}">
                    <a16:creationId xmlns:a16="http://schemas.microsoft.com/office/drawing/2014/main" id="{940611CA-C789-C12E-537D-6714ED4446FA}"/>
                  </a:ext>
                </a:extLst>
              </p:cNvPr>
              <p:cNvSpPr/>
              <p:nvPr/>
            </p:nvSpPr>
            <p:spPr>
              <a:xfrm>
                <a:off x="3449252" y="1178560"/>
                <a:ext cx="2021840" cy="4267200"/>
              </a:xfrm>
              <a:prstGeom prst="plaque">
                <a:avLst>
                  <a:gd name="adj" fmla="val 6114"/>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1" name="图片 50">
              <a:extLst>
                <a:ext uri="{FF2B5EF4-FFF2-40B4-BE49-F238E27FC236}">
                  <a16:creationId xmlns:a16="http://schemas.microsoft.com/office/drawing/2014/main" id="{971F363E-A5EF-48A9-BDFF-43F4B0843444}"/>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1000"/>
                      </a14:imgEffect>
                    </a14:imgLayer>
                  </a14:imgProps>
                </a:ext>
                <a:ext uri="{28A0092B-C50C-407E-A947-70E740481C1C}">
                  <a14:useLocalDpi xmlns:a14="http://schemas.microsoft.com/office/drawing/2010/main"/>
                </a:ext>
              </a:extLst>
            </a:blip>
            <a:srcRect/>
            <a:stretch/>
          </p:blipFill>
          <p:spPr>
            <a:xfrm>
              <a:off x="3487403" y="1432370"/>
              <a:ext cx="2009106" cy="3986720"/>
            </a:xfrm>
            <a:custGeom>
              <a:avLst/>
              <a:gdLst>
                <a:gd name="connsiteX0" fmla="*/ 0 w 2009106"/>
                <a:gd name="connsiteY0" fmla="*/ 0 h 3986720"/>
                <a:gd name="connsiteX1" fmla="*/ 2009106 w 2009106"/>
                <a:gd name="connsiteY1" fmla="*/ 0 h 3986720"/>
                <a:gd name="connsiteX2" fmla="*/ 2009106 w 2009106"/>
                <a:gd name="connsiteY2" fmla="*/ 3864651 h 3986720"/>
                <a:gd name="connsiteX3" fmla="*/ 1968644 w 2009106"/>
                <a:gd name="connsiteY3" fmla="*/ 3872819 h 3986720"/>
                <a:gd name="connsiteX4" fmla="*/ 1893145 w 2009106"/>
                <a:gd name="connsiteY4" fmla="*/ 3986720 h 3986720"/>
                <a:gd name="connsiteX5" fmla="*/ 118535 w 2009106"/>
                <a:gd name="connsiteY5" fmla="*/ 3986720 h 3986720"/>
                <a:gd name="connsiteX6" fmla="*/ 43037 w 2009106"/>
                <a:gd name="connsiteY6" fmla="*/ 3872819 h 3986720"/>
                <a:gd name="connsiteX7" fmla="*/ 0 w 2009106"/>
                <a:gd name="connsiteY7" fmla="*/ 3864131 h 398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09106" h="3986720">
                  <a:moveTo>
                    <a:pt x="0" y="0"/>
                  </a:moveTo>
                  <a:lnTo>
                    <a:pt x="2009106" y="0"/>
                  </a:lnTo>
                  <a:lnTo>
                    <a:pt x="2009106" y="3864651"/>
                  </a:lnTo>
                  <a:lnTo>
                    <a:pt x="1968644" y="3872819"/>
                  </a:lnTo>
                  <a:cubicBezTo>
                    <a:pt x="1924276" y="3891585"/>
                    <a:pt x="1893145" y="3935517"/>
                    <a:pt x="1893145" y="3986720"/>
                  </a:cubicBezTo>
                  <a:lnTo>
                    <a:pt x="118535" y="3986720"/>
                  </a:lnTo>
                  <a:cubicBezTo>
                    <a:pt x="118535" y="3935517"/>
                    <a:pt x="87404" y="3891585"/>
                    <a:pt x="43037" y="3872819"/>
                  </a:cubicBezTo>
                  <a:lnTo>
                    <a:pt x="0" y="3864131"/>
                  </a:lnTo>
                  <a:close/>
                </a:path>
              </a:pathLst>
            </a:custGeom>
          </p:spPr>
        </p:pic>
      </p:grpSp>
      <p:grpSp>
        <p:nvGrpSpPr>
          <p:cNvPr id="60" name="组合 59">
            <a:extLst>
              <a:ext uri="{FF2B5EF4-FFF2-40B4-BE49-F238E27FC236}">
                <a16:creationId xmlns:a16="http://schemas.microsoft.com/office/drawing/2014/main" id="{1FEE5954-617B-1D45-3E1E-50E67137F308}"/>
              </a:ext>
            </a:extLst>
          </p:cNvPr>
          <p:cNvGrpSpPr/>
          <p:nvPr/>
        </p:nvGrpSpPr>
        <p:grpSpPr>
          <a:xfrm>
            <a:off x="6399964" y="1164844"/>
            <a:ext cx="2021840" cy="4268470"/>
            <a:chOff x="6096000" y="1178560"/>
            <a:chExt cx="2021840" cy="4268470"/>
          </a:xfrm>
        </p:grpSpPr>
        <p:grpSp>
          <p:nvGrpSpPr>
            <p:cNvPr id="28" name="组合 27">
              <a:extLst>
                <a:ext uri="{FF2B5EF4-FFF2-40B4-BE49-F238E27FC236}">
                  <a16:creationId xmlns:a16="http://schemas.microsoft.com/office/drawing/2014/main" id="{6CD3B607-9A27-6FD8-A65D-E7AB4C0F4699}"/>
                </a:ext>
              </a:extLst>
            </p:cNvPr>
            <p:cNvGrpSpPr/>
            <p:nvPr/>
          </p:nvGrpSpPr>
          <p:grpSpPr>
            <a:xfrm>
              <a:off x="6096000" y="1178560"/>
              <a:ext cx="2021840" cy="4267200"/>
              <a:chOff x="3449252" y="1178560"/>
              <a:chExt cx="2021840" cy="4267200"/>
            </a:xfrm>
          </p:grpSpPr>
          <p:sp>
            <p:nvSpPr>
              <p:cNvPr id="30" name="矩形 29">
                <a:extLst>
                  <a:ext uri="{FF2B5EF4-FFF2-40B4-BE49-F238E27FC236}">
                    <a16:creationId xmlns:a16="http://schemas.microsoft.com/office/drawing/2014/main" id="{7B9375F8-D0FA-CF02-4458-5B5E3A67B992}"/>
                  </a:ext>
                </a:extLst>
              </p:cNvPr>
              <p:cNvSpPr/>
              <p:nvPr/>
            </p:nvSpPr>
            <p:spPr>
              <a:xfrm>
                <a:off x="3476982" y="1201420"/>
                <a:ext cx="1966380" cy="422148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缺角矩形 30">
                <a:extLst>
                  <a:ext uri="{FF2B5EF4-FFF2-40B4-BE49-F238E27FC236}">
                    <a16:creationId xmlns:a16="http://schemas.microsoft.com/office/drawing/2014/main" id="{A127485E-14E0-71F3-958E-C493396E678F}"/>
                  </a:ext>
                </a:extLst>
              </p:cNvPr>
              <p:cNvSpPr/>
              <p:nvPr/>
            </p:nvSpPr>
            <p:spPr>
              <a:xfrm>
                <a:off x="3449252" y="1178560"/>
                <a:ext cx="2021840" cy="4267200"/>
              </a:xfrm>
              <a:prstGeom prst="plaque">
                <a:avLst>
                  <a:gd name="adj" fmla="val 6114"/>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9" name="Picture 53">
              <a:extLst>
                <a:ext uri="{FF2B5EF4-FFF2-40B4-BE49-F238E27FC236}">
                  <a16:creationId xmlns:a16="http://schemas.microsoft.com/office/drawing/2014/main" id="{35260E64-8081-C762-B285-F30EDEF9DA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05442" y="1240282"/>
              <a:ext cx="2011760" cy="4206748"/>
            </a:xfrm>
            <a:prstGeom prst="rect">
              <a:avLst/>
            </a:prstGeom>
          </p:spPr>
        </p:pic>
      </p:grpSp>
      <p:grpSp>
        <p:nvGrpSpPr>
          <p:cNvPr id="72" name="组合 71">
            <a:extLst>
              <a:ext uri="{FF2B5EF4-FFF2-40B4-BE49-F238E27FC236}">
                <a16:creationId xmlns:a16="http://schemas.microsoft.com/office/drawing/2014/main" id="{DA47314D-4089-F5F2-6381-292C7C260518}"/>
              </a:ext>
            </a:extLst>
          </p:cNvPr>
          <p:cNvGrpSpPr/>
          <p:nvPr/>
        </p:nvGrpSpPr>
        <p:grpSpPr>
          <a:xfrm>
            <a:off x="9029734" y="1697918"/>
            <a:ext cx="2021840" cy="4267200"/>
            <a:chOff x="8747760" y="1178560"/>
            <a:chExt cx="2021840" cy="4267200"/>
          </a:xfrm>
        </p:grpSpPr>
        <p:grpSp>
          <p:nvGrpSpPr>
            <p:cNvPr id="62" name="组合 61">
              <a:extLst>
                <a:ext uri="{FF2B5EF4-FFF2-40B4-BE49-F238E27FC236}">
                  <a16:creationId xmlns:a16="http://schemas.microsoft.com/office/drawing/2014/main" id="{3F224B7F-2AD3-0EE4-979B-8CA9E3386BAF}"/>
                </a:ext>
              </a:extLst>
            </p:cNvPr>
            <p:cNvGrpSpPr/>
            <p:nvPr/>
          </p:nvGrpSpPr>
          <p:grpSpPr>
            <a:xfrm>
              <a:off x="8747760" y="1178560"/>
              <a:ext cx="2021840" cy="4267200"/>
              <a:chOff x="3449252" y="1178560"/>
              <a:chExt cx="2021840" cy="4267200"/>
            </a:xfrm>
          </p:grpSpPr>
          <p:sp>
            <p:nvSpPr>
              <p:cNvPr id="64" name="矩形 63">
                <a:extLst>
                  <a:ext uri="{FF2B5EF4-FFF2-40B4-BE49-F238E27FC236}">
                    <a16:creationId xmlns:a16="http://schemas.microsoft.com/office/drawing/2014/main" id="{774C4F7C-74B6-08C6-94D0-D81C2EFF318B}"/>
                  </a:ext>
                </a:extLst>
              </p:cNvPr>
              <p:cNvSpPr/>
              <p:nvPr/>
            </p:nvSpPr>
            <p:spPr>
              <a:xfrm>
                <a:off x="3476982" y="1201420"/>
                <a:ext cx="1966380" cy="4221480"/>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缺角矩形 64">
                <a:extLst>
                  <a:ext uri="{FF2B5EF4-FFF2-40B4-BE49-F238E27FC236}">
                    <a16:creationId xmlns:a16="http://schemas.microsoft.com/office/drawing/2014/main" id="{8B517E81-1259-F6AD-2E79-50D581572AEA}"/>
                  </a:ext>
                </a:extLst>
              </p:cNvPr>
              <p:cNvSpPr/>
              <p:nvPr/>
            </p:nvSpPr>
            <p:spPr>
              <a:xfrm>
                <a:off x="3449252" y="1178560"/>
                <a:ext cx="2021840" cy="4267200"/>
              </a:xfrm>
              <a:prstGeom prst="plaque">
                <a:avLst>
                  <a:gd name="adj" fmla="val 6114"/>
                </a:avLst>
              </a:prstGeom>
              <a:solidFill>
                <a:schemeClr val="bg1">
                  <a:lumMod val="95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71" name="图片 70">
              <a:extLst>
                <a:ext uri="{FF2B5EF4-FFF2-40B4-BE49-F238E27FC236}">
                  <a16:creationId xmlns:a16="http://schemas.microsoft.com/office/drawing/2014/main" id="{EE4BC2B5-57A7-972F-26A0-22C651FC356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756490" y="1652232"/>
              <a:ext cx="2011760" cy="3788956"/>
            </a:xfrm>
            <a:custGeom>
              <a:avLst/>
              <a:gdLst>
                <a:gd name="connsiteX0" fmla="*/ 0 w 2011760"/>
                <a:gd name="connsiteY0" fmla="*/ 0 h 3788956"/>
                <a:gd name="connsiteX1" fmla="*/ 2011760 w 2011760"/>
                <a:gd name="connsiteY1" fmla="*/ 0 h 3788956"/>
                <a:gd name="connsiteX2" fmla="*/ 2011760 w 2011760"/>
                <a:gd name="connsiteY2" fmla="*/ 3665341 h 3788956"/>
                <a:gd name="connsiteX3" fmla="*/ 1888145 w 2011760"/>
                <a:gd name="connsiteY3" fmla="*/ 3788956 h 3788956"/>
                <a:gd name="connsiteX4" fmla="*/ 113535 w 2011760"/>
                <a:gd name="connsiteY4" fmla="*/ 3788956 h 3788956"/>
                <a:gd name="connsiteX5" fmla="*/ 38037 w 2011760"/>
                <a:gd name="connsiteY5" fmla="*/ 3675055 h 3788956"/>
                <a:gd name="connsiteX6" fmla="*/ 0 w 2011760"/>
                <a:gd name="connsiteY6" fmla="*/ 3667376 h 3788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1760" h="3788956">
                  <a:moveTo>
                    <a:pt x="0" y="0"/>
                  </a:moveTo>
                  <a:lnTo>
                    <a:pt x="2011760" y="0"/>
                  </a:lnTo>
                  <a:lnTo>
                    <a:pt x="2011760" y="3665341"/>
                  </a:lnTo>
                  <a:cubicBezTo>
                    <a:pt x="1943489" y="3665341"/>
                    <a:pt x="1888145" y="3720685"/>
                    <a:pt x="1888145" y="3788956"/>
                  </a:cubicBezTo>
                  <a:lnTo>
                    <a:pt x="113535" y="3788956"/>
                  </a:lnTo>
                  <a:cubicBezTo>
                    <a:pt x="113535" y="3737753"/>
                    <a:pt x="82404" y="3693821"/>
                    <a:pt x="38037" y="3675055"/>
                  </a:cubicBezTo>
                  <a:lnTo>
                    <a:pt x="0" y="3667376"/>
                  </a:lnTo>
                  <a:close/>
                </a:path>
              </a:pathLst>
            </a:custGeom>
          </p:spPr>
        </p:pic>
      </p:grpSp>
      <p:sp>
        <p:nvSpPr>
          <p:cNvPr id="74" name="任意多边形: 形状 73">
            <a:extLst>
              <a:ext uri="{FF2B5EF4-FFF2-40B4-BE49-F238E27FC236}">
                <a16:creationId xmlns:a16="http://schemas.microsoft.com/office/drawing/2014/main" id="{7544B3BF-5BB2-C1E4-9A7A-5051FE9743C2}"/>
              </a:ext>
            </a:extLst>
          </p:cNvPr>
          <p:cNvSpPr/>
          <p:nvPr/>
        </p:nvSpPr>
        <p:spPr>
          <a:xfrm>
            <a:off x="1323849" y="1596855"/>
            <a:ext cx="1654994" cy="381924"/>
          </a:xfrm>
          <a:custGeom>
            <a:avLst/>
            <a:gdLst>
              <a:gd name="connsiteX0" fmla="*/ 278485 w 2472009"/>
              <a:gd name="connsiteY0" fmla="*/ 526299 h 570464"/>
              <a:gd name="connsiteX1" fmla="*/ 283392 w 2472009"/>
              <a:gd name="connsiteY1" fmla="*/ 531206 h 570464"/>
              <a:gd name="connsiteX2" fmla="*/ 278485 w 2472009"/>
              <a:gd name="connsiteY2" fmla="*/ 526299 h 570464"/>
              <a:gd name="connsiteX3" fmla="*/ 269897 w 2472009"/>
              <a:gd name="connsiteY3" fmla="*/ 517711 h 570464"/>
              <a:gd name="connsiteX4" fmla="*/ 278485 w 2472009"/>
              <a:gd name="connsiteY4" fmla="*/ 527525 h 570464"/>
              <a:gd name="connsiteX5" fmla="*/ 271124 w 2472009"/>
              <a:gd name="connsiteY5" fmla="*/ 527525 h 570464"/>
              <a:gd name="connsiteX6" fmla="*/ 269897 w 2472009"/>
              <a:gd name="connsiteY6" fmla="*/ 517711 h 570464"/>
              <a:gd name="connsiteX7" fmla="*/ 2321112 w 2472009"/>
              <a:gd name="connsiteY7" fmla="*/ 461278 h 570464"/>
              <a:gd name="connsiteX8" fmla="*/ 2322339 w 2472009"/>
              <a:gd name="connsiteY8" fmla="*/ 464958 h 570464"/>
              <a:gd name="connsiteX9" fmla="*/ 2321112 w 2472009"/>
              <a:gd name="connsiteY9" fmla="*/ 466185 h 570464"/>
              <a:gd name="connsiteX10" fmla="*/ 2319885 w 2472009"/>
              <a:gd name="connsiteY10" fmla="*/ 462505 h 570464"/>
              <a:gd name="connsiteX11" fmla="*/ 2321112 w 2472009"/>
              <a:gd name="connsiteY11" fmla="*/ 461278 h 570464"/>
              <a:gd name="connsiteX12" fmla="*/ 348412 w 2472009"/>
              <a:gd name="connsiteY12" fmla="*/ 456371 h 570464"/>
              <a:gd name="connsiteX13" fmla="*/ 347185 w 2472009"/>
              <a:gd name="connsiteY13" fmla="*/ 460051 h 570464"/>
              <a:gd name="connsiteX14" fmla="*/ 348412 w 2472009"/>
              <a:gd name="connsiteY14" fmla="*/ 461278 h 570464"/>
              <a:gd name="connsiteX15" fmla="*/ 349639 w 2472009"/>
              <a:gd name="connsiteY15" fmla="*/ 457598 h 570464"/>
              <a:gd name="connsiteX16" fmla="*/ 348412 w 2472009"/>
              <a:gd name="connsiteY16" fmla="*/ 456371 h 570464"/>
              <a:gd name="connsiteX17" fmla="*/ 314062 w 2472009"/>
              <a:gd name="connsiteY17" fmla="*/ 451464 h 570464"/>
              <a:gd name="connsiteX18" fmla="*/ 307928 w 2472009"/>
              <a:gd name="connsiteY18" fmla="*/ 452691 h 570464"/>
              <a:gd name="connsiteX19" fmla="*/ 312835 w 2472009"/>
              <a:gd name="connsiteY19" fmla="*/ 462505 h 570464"/>
              <a:gd name="connsiteX20" fmla="*/ 314062 w 2472009"/>
              <a:gd name="connsiteY20" fmla="*/ 451464 h 570464"/>
              <a:gd name="connsiteX21" fmla="*/ 260082 w 2472009"/>
              <a:gd name="connsiteY21" fmla="*/ 430608 h 570464"/>
              <a:gd name="connsiteX22" fmla="*/ 257629 w 2472009"/>
              <a:gd name="connsiteY22" fmla="*/ 441649 h 570464"/>
              <a:gd name="connsiteX23" fmla="*/ 255175 w 2472009"/>
              <a:gd name="connsiteY23" fmla="*/ 451464 h 570464"/>
              <a:gd name="connsiteX24" fmla="*/ 257629 w 2472009"/>
              <a:gd name="connsiteY24" fmla="*/ 441649 h 570464"/>
              <a:gd name="connsiteX25" fmla="*/ 266216 w 2472009"/>
              <a:gd name="connsiteY25" fmla="*/ 451464 h 570464"/>
              <a:gd name="connsiteX26" fmla="*/ 278484 w 2472009"/>
              <a:gd name="connsiteY26" fmla="*/ 449010 h 570464"/>
              <a:gd name="connsiteX27" fmla="*/ 279711 w 2472009"/>
              <a:gd name="connsiteY27" fmla="*/ 444103 h 570464"/>
              <a:gd name="connsiteX28" fmla="*/ 260082 w 2472009"/>
              <a:gd name="connsiteY28" fmla="*/ 430608 h 570464"/>
              <a:gd name="connsiteX29" fmla="*/ 277258 w 2472009"/>
              <a:gd name="connsiteY29" fmla="*/ 426928 h 570464"/>
              <a:gd name="connsiteX30" fmla="*/ 273577 w 2472009"/>
              <a:gd name="connsiteY30" fmla="*/ 428155 h 570464"/>
              <a:gd name="connsiteX31" fmla="*/ 274804 w 2472009"/>
              <a:gd name="connsiteY31" fmla="*/ 429381 h 570464"/>
              <a:gd name="connsiteX32" fmla="*/ 278484 w 2472009"/>
              <a:gd name="connsiteY32" fmla="*/ 428155 h 570464"/>
              <a:gd name="connsiteX33" fmla="*/ 277258 w 2472009"/>
              <a:gd name="connsiteY33" fmla="*/ 426928 h 570464"/>
              <a:gd name="connsiteX34" fmla="*/ 2268360 w 2472009"/>
              <a:gd name="connsiteY34" fmla="*/ 420794 h 570464"/>
              <a:gd name="connsiteX35" fmla="*/ 2267133 w 2472009"/>
              <a:gd name="connsiteY35" fmla="*/ 424474 h 570464"/>
              <a:gd name="connsiteX36" fmla="*/ 2268360 w 2472009"/>
              <a:gd name="connsiteY36" fmla="*/ 425701 h 570464"/>
              <a:gd name="connsiteX37" fmla="*/ 2270813 w 2472009"/>
              <a:gd name="connsiteY37" fmla="*/ 422021 h 570464"/>
              <a:gd name="connsiteX38" fmla="*/ 2268360 w 2472009"/>
              <a:gd name="connsiteY38" fmla="*/ 420794 h 570464"/>
              <a:gd name="connsiteX39" fmla="*/ 285845 w 2472009"/>
              <a:gd name="connsiteY39" fmla="*/ 417113 h 570464"/>
              <a:gd name="connsiteX40" fmla="*/ 284618 w 2472009"/>
              <a:gd name="connsiteY40" fmla="*/ 418340 h 570464"/>
              <a:gd name="connsiteX41" fmla="*/ 287072 w 2472009"/>
              <a:gd name="connsiteY41" fmla="*/ 419567 h 570464"/>
              <a:gd name="connsiteX42" fmla="*/ 289526 w 2472009"/>
              <a:gd name="connsiteY42" fmla="*/ 418340 h 570464"/>
              <a:gd name="connsiteX43" fmla="*/ 285845 w 2472009"/>
              <a:gd name="connsiteY43" fmla="*/ 417113 h 570464"/>
              <a:gd name="connsiteX44" fmla="*/ 343505 w 2472009"/>
              <a:gd name="connsiteY44" fmla="*/ 415886 h 570464"/>
              <a:gd name="connsiteX45" fmla="*/ 347185 w 2472009"/>
              <a:gd name="connsiteY45" fmla="*/ 417113 h 570464"/>
              <a:gd name="connsiteX46" fmla="*/ 345959 w 2472009"/>
              <a:gd name="connsiteY46" fmla="*/ 418340 h 570464"/>
              <a:gd name="connsiteX47" fmla="*/ 342278 w 2472009"/>
              <a:gd name="connsiteY47" fmla="*/ 417113 h 570464"/>
              <a:gd name="connsiteX48" fmla="*/ 343505 w 2472009"/>
              <a:gd name="connsiteY48" fmla="*/ 415886 h 570464"/>
              <a:gd name="connsiteX49" fmla="*/ 219597 w 2472009"/>
              <a:gd name="connsiteY49" fmla="*/ 415886 h 570464"/>
              <a:gd name="connsiteX50" fmla="*/ 222051 w 2472009"/>
              <a:gd name="connsiteY50" fmla="*/ 425700 h 570464"/>
              <a:gd name="connsiteX51" fmla="*/ 219597 w 2472009"/>
              <a:gd name="connsiteY51" fmla="*/ 415886 h 570464"/>
              <a:gd name="connsiteX52" fmla="*/ 375402 w 2472009"/>
              <a:gd name="connsiteY52" fmla="*/ 410979 h 570464"/>
              <a:gd name="connsiteX53" fmla="*/ 374175 w 2472009"/>
              <a:gd name="connsiteY53" fmla="*/ 414660 h 570464"/>
              <a:gd name="connsiteX54" fmla="*/ 375402 w 2472009"/>
              <a:gd name="connsiteY54" fmla="*/ 415887 h 570464"/>
              <a:gd name="connsiteX55" fmla="*/ 376629 w 2472009"/>
              <a:gd name="connsiteY55" fmla="*/ 412206 h 570464"/>
              <a:gd name="connsiteX56" fmla="*/ 375402 w 2472009"/>
              <a:gd name="connsiteY56" fmla="*/ 410979 h 570464"/>
              <a:gd name="connsiteX57" fmla="*/ 353319 w 2472009"/>
              <a:gd name="connsiteY57" fmla="*/ 410979 h 570464"/>
              <a:gd name="connsiteX58" fmla="*/ 336144 w 2472009"/>
              <a:gd name="connsiteY58" fmla="*/ 412206 h 570464"/>
              <a:gd name="connsiteX59" fmla="*/ 336144 w 2472009"/>
              <a:gd name="connsiteY59" fmla="*/ 423247 h 570464"/>
              <a:gd name="connsiteX60" fmla="*/ 343505 w 2472009"/>
              <a:gd name="connsiteY60" fmla="*/ 430608 h 570464"/>
              <a:gd name="connsiteX61" fmla="*/ 360680 w 2472009"/>
              <a:gd name="connsiteY61" fmla="*/ 429381 h 570464"/>
              <a:gd name="connsiteX62" fmla="*/ 355773 w 2472009"/>
              <a:gd name="connsiteY62" fmla="*/ 422021 h 570464"/>
              <a:gd name="connsiteX63" fmla="*/ 353319 w 2472009"/>
              <a:gd name="connsiteY63" fmla="*/ 410979 h 570464"/>
              <a:gd name="connsiteX64" fmla="*/ 294433 w 2472009"/>
              <a:gd name="connsiteY64" fmla="*/ 410979 h 570464"/>
              <a:gd name="connsiteX65" fmla="*/ 293206 w 2472009"/>
              <a:gd name="connsiteY65" fmla="*/ 417113 h 570464"/>
              <a:gd name="connsiteX66" fmla="*/ 303020 w 2472009"/>
              <a:gd name="connsiteY66" fmla="*/ 426928 h 570464"/>
              <a:gd name="connsiteX67" fmla="*/ 306701 w 2472009"/>
              <a:gd name="connsiteY67" fmla="*/ 436742 h 570464"/>
              <a:gd name="connsiteX68" fmla="*/ 318969 w 2472009"/>
              <a:gd name="connsiteY68" fmla="*/ 436742 h 570464"/>
              <a:gd name="connsiteX69" fmla="*/ 321423 w 2472009"/>
              <a:gd name="connsiteY69" fmla="*/ 445330 h 570464"/>
              <a:gd name="connsiteX70" fmla="*/ 331237 w 2472009"/>
              <a:gd name="connsiteY70" fmla="*/ 439196 h 570464"/>
              <a:gd name="connsiteX71" fmla="*/ 331237 w 2472009"/>
              <a:gd name="connsiteY71" fmla="*/ 428155 h 570464"/>
              <a:gd name="connsiteX72" fmla="*/ 318969 w 2472009"/>
              <a:gd name="connsiteY72" fmla="*/ 410979 h 570464"/>
              <a:gd name="connsiteX73" fmla="*/ 307928 w 2472009"/>
              <a:gd name="connsiteY73" fmla="*/ 415887 h 570464"/>
              <a:gd name="connsiteX74" fmla="*/ 294433 w 2472009"/>
              <a:gd name="connsiteY74" fmla="*/ 410979 h 570464"/>
              <a:gd name="connsiteX75" fmla="*/ 277258 w 2472009"/>
              <a:gd name="connsiteY75" fmla="*/ 410979 h 570464"/>
              <a:gd name="connsiteX76" fmla="*/ 267443 w 2472009"/>
              <a:gd name="connsiteY76" fmla="*/ 412206 h 570464"/>
              <a:gd name="connsiteX77" fmla="*/ 268670 w 2472009"/>
              <a:gd name="connsiteY77" fmla="*/ 420794 h 570464"/>
              <a:gd name="connsiteX78" fmla="*/ 279711 w 2472009"/>
              <a:gd name="connsiteY78" fmla="*/ 420794 h 570464"/>
              <a:gd name="connsiteX79" fmla="*/ 277258 w 2472009"/>
              <a:gd name="connsiteY79" fmla="*/ 410979 h 570464"/>
              <a:gd name="connsiteX80" fmla="*/ 2197205 w 2472009"/>
              <a:gd name="connsiteY80" fmla="*/ 365588 h 570464"/>
              <a:gd name="connsiteX81" fmla="*/ 2192298 w 2472009"/>
              <a:gd name="connsiteY81" fmla="*/ 370495 h 570464"/>
              <a:gd name="connsiteX82" fmla="*/ 2191071 w 2472009"/>
              <a:gd name="connsiteY82" fmla="*/ 374175 h 570464"/>
              <a:gd name="connsiteX83" fmla="*/ 2195978 w 2472009"/>
              <a:gd name="connsiteY83" fmla="*/ 369268 h 570464"/>
              <a:gd name="connsiteX84" fmla="*/ 2197205 w 2472009"/>
              <a:gd name="connsiteY84" fmla="*/ 365588 h 570464"/>
              <a:gd name="connsiteX85" fmla="*/ 2259772 w 2472009"/>
              <a:gd name="connsiteY85" fmla="*/ 364361 h 570464"/>
              <a:gd name="connsiteX86" fmla="*/ 2257319 w 2472009"/>
              <a:gd name="connsiteY86" fmla="*/ 368041 h 570464"/>
              <a:gd name="connsiteX87" fmla="*/ 2259772 w 2472009"/>
              <a:gd name="connsiteY87" fmla="*/ 369268 h 570464"/>
              <a:gd name="connsiteX88" fmla="*/ 2260999 w 2472009"/>
              <a:gd name="connsiteY88" fmla="*/ 365588 h 570464"/>
              <a:gd name="connsiteX89" fmla="*/ 2259772 w 2472009"/>
              <a:gd name="connsiteY89" fmla="*/ 364361 h 570464"/>
              <a:gd name="connsiteX90" fmla="*/ 256402 w 2472009"/>
              <a:gd name="connsiteY90" fmla="*/ 360680 h 570464"/>
              <a:gd name="connsiteX91" fmla="*/ 253948 w 2472009"/>
              <a:gd name="connsiteY91" fmla="*/ 361907 h 570464"/>
              <a:gd name="connsiteX92" fmla="*/ 256402 w 2472009"/>
              <a:gd name="connsiteY92" fmla="*/ 365588 h 570464"/>
              <a:gd name="connsiteX93" fmla="*/ 257629 w 2472009"/>
              <a:gd name="connsiteY93" fmla="*/ 364361 h 570464"/>
              <a:gd name="connsiteX94" fmla="*/ 256402 w 2472009"/>
              <a:gd name="connsiteY94" fmla="*/ 360680 h 570464"/>
              <a:gd name="connsiteX95" fmla="*/ 244134 w 2472009"/>
              <a:gd name="connsiteY95" fmla="*/ 359454 h 570464"/>
              <a:gd name="connsiteX96" fmla="*/ 241680 w 2472009"/>
              <a:gd name="connsiteY96" fmla="*/ 370495 h 570464"/>
              <a:gd name="connsiteX97" fmla="*/ 222051 w 2472009"/>
              <a:gd name="connsiteY97" fmla="*/ 374175 h 570464"/>
              <a:gd name="connsiteX98" fmla="*/ 229412 w 2472009"/>
              <a:gd name="connsiteY98" fmla="*/ 375402 h 570464"/>
              <a:gd name="connsiteX99" fmla="*/ 246587 w 2472009"/>
              <a:gd name="connsiteY99" fmla="*/ 374175 h 570464"/>
              <a:gd name="connsiteX100" fmla="*/ 244134 w 2472009"/>
              <a:gd name="connsiteY100" fmla="*/ 359454 h 570464"/>
              <a:gd name="connsiteX101" fmla="*/ 196288 w 2472009"/>
              <a:gd name="connsiteY101" fmla="*/ 354546 h 570464"/>
              <a:gd name="connsiteX102" fmla="*/ 190154 w 2472009"/>
              <a:gd name="connsiteY102" fmla="*/ 366814 h 570464"/>
              <a:gd name="connsiteX103" fmla="*/ 199969 w 2472009"/>
              <a:gd name="connsiteY103" fmla="*/ 374175 h 570464"/>
              <a:gd name="connsiteX104" fmla="*/ 199969 w 2472009"/>
              <a:gd name="connsiteY104" fmla="*/ 357000 h 570464"/>
              <a:gd name="connsiteX105" fmla="*/ 196288 w 2472009"/>
              <a:gd name="connsiteY105" fmla="*/ 354546 h 570464"/>
              <a:gd name="connsiteX106" fmla="*/ 2207594 w 2472009"/>
              <a:gd name="connsiteY106" fmla="*/ 347838 h 570464"/>
              <a:gd name="connsiteX107" fmla="*/ 2208246 w 2472009"/>
              <a:gd name="connsiteY107" fmla="*/ 348412 h 570464"/>
              <a:gd name="connsiteX108" fmla="*/ 2207020 w 2472009"/>
              <a:gd name="connsiteY108" fmla="*/ 349639 h 570464"/>
              <a:gd name="connsiteX109" fmla="*/ 2207020 w 2472009"/>
              <a:gd name="connsiteY109" fmla="*/ 348412 h 570464"/>
              <a:gd name="connsiteX110" fmla="*/ 117926 w 2472009"/>
              <a:gd name="connsiteY110" fmla="*/ 341358 h 570464"/>
              <a:gd name="connsiteX111" fmla="*/ 117926 w 2472009"/>
              <a:gd name="connsiteY111" fmla="*/ 341359 h 570464"/>
              <a:gd name="connsiteX112" fmla="*/ 119000 w 2472009"/>
              <a:gd name="connsiteY112" fmla="*/ 345959 h 570464"/>
              <a:gd name="connsiteX113" fmla="*/ 117500 w 2472009"/>
              <a:gd name="connsiteY113" fmla="*/ 341460 h 570464"/>
              <a:gd name="connsiteX114" fmla="*/ 89557 w 2472009"/>
              <a:gd name="connsiteY114" fmla="*/ 338598 h 570464"/>
              <a:gd name="connsiteX115" fmla="*/ 92010 w 2472009"/>
              <a:gd name="connsiteY115" fmla="*/ 342278 h 570464"/>
              <a:gd name="connsiteX116" fmla="*/ 89557 w 2472009"/>
              <a:gd name="connsiteY116" fmla="*/ 343505 h 570464"/>
              <a:gd name="connsiteX117" fmla="*/ 88330 w 2472009"/>
              <a:gd name="connsiteY117" fmla="*/ 339825 h 570464"/>
              <a:gd name="connsiteX118" fmla="*/ 89557 w 2472009"/>
              <a:gd name="connsiteY118" fmla="*/ 338598 h 570464"/>
              <a:gd name="connsiteX119" fmla="*/ 2171442 w 2472009"/>
              <a:gd name="connsiteY119" fmla="*/ 334917 h 570464"/>
              <a:gd name="connsiteX120" fmla="*/ 2168988 w 2472009"/>
              <a:gd name="connsiteY120" fmla="*/ 336144 h 570464"/>
              <a:gd name="connsiteX121" fmla="*/ 2171442 w 2472009"/>
              <a:gd name="connsiteY121" fmla="*/ 339825 h 570464"/>
              <a:gd name="connsiteX122" fmla="*/ 2172669 w 2472009"/>
              <a:gd name="connsiteY122" fmla="*/ 338598 h 570464"/>
              <a:gd name="connsiteX123" fmla="*/ 2171442 w 2472009"/>
              <a:gd name="connsiteY123" fmla="*/ 334917 h 570464"/>
              <a:gd name="connsiteX124" fmla="*/ 2229102 w 2472009"/>
              <a:gd name="connsiteY124" fmla="*/ 331237 h 570464"/>
              <a:gd name="connsiteX125" fmla="*/ 2230329 w 2472009"/>
              <a:gd name="connsiteY125" fmla="*/ 332464 h 570464"/>
              <a:gd name="connsiteX126" fmla="*/ 2228751 w 2472009"/>
              <a:gd name="connsiteY126" fmla="*/ 332990 h 570464"/>
              <a:gd name="connsiteX127" fmla="*/ 2144452 w 2472009"/>
              <a:gd name="connsiteY127" fmla="*/ 330010 h 570464"/>
              <a:gd name="connsiteX128" fmla="*/ 2155494 w 2472009"/>
              <a:gd name="connsiteY128" fmla="*/ 349639 h 570464"/>
              <a:gd name="connsiteX129" fmla="*/ 2167762 w 2472009"/>
              <a:gd name="connsiteY129" fmla="*/ 348412 h 570464"/>
              <a:gd name="connsiteX130" fmla="*/ 2160401 w 2472009"/>
              <a:gd name="connsiteY130" fmla="*/ 344732 h 570464"/>
              <a:gd name="connsiteX131" fmla="*/ 2145680 w 2472009"/>
              <a:gd name="connsiteY131" fmla="*/ 330010 h 570464"/>
              <a:gd name="connsiteX132" fmla="*/ 2144452 w 2472009"/>
              <a:gd name="connsiteY132" fmla="*/ 330010 h 570464"/>
              <a:gd name="connsiteX133" fmla="*/ 151183 w 2472009"/>
              <a:gd name="connsiteY133" fmla="*/ 330010 h 570464"/>
              <a:gd name="connsiteX134" fmla="*/ 151970 w 2472009"/>
              <a:gd name="connsiteY134" fmla="*/ 333384 h 570464"/>
              <a:gd name="connsiteX135" fmla="*/ 155804 w 2472009"/>
              <a:gd name="connsiteY135" fmla="*/ 332464 h 570464"/>
              <a:gd name="connsiteX136" fmla="*/ 152532 w 2472009"/>
              <a:gd name="connsiteY136" fmla="*/ 330010 h 570464"/>
              <a:gd name="connsiteX137" fmla="*/ 2193218 w 2472009"/>
              <a:gd name="connsiteY137" fmla="*/ 320656 h 570464"/>
              <a:gd name="connsiteX138" fmla="*/ 2188618 w 2472009"/>
              <a:gd name="connsiteY138" fmla="*/ 323876 h 570464"/>
              <a:gd name="connsiteX139" fmla="*/ 2195978 w 2472009"/>
              <a:gd name="connsiteY139" fmla="*/ 325103 h 570464"/>
              <a:gd name="connsiteX140" fmla="*/ 2203339 w 2472009"/>
              <a:gd name="connsiteY140" fmla="*/ 323876 h 570464"/>
              <a:gd name="connsiteX141" fmla="*/ 2193218 w 2472009"/>
              <a:gd name="connsiteY141" fmla="*/ 320656 h 570464"/>
              <a:gd name="connsiteX142" fmla="*/ 2180030 w 2472009"/>
              <a:gd name="connsiteY142" fmla="*/ 303021 h 570464"/>
              <a:gd name="connsiteX143" fmla="*/ 2178803 w 2472009"/>
              <a:gd name="connsiteY143" fmla="*/ 304247 h 570464"/>
              <a:gd name="connsiteX144" fmla="*/ 2180030 w 2472009"/>
              <a:gd name="connsiteY144" fmla="*/ 307928 h 570464"/>
              <a:gd name="connsiteX145" fmla="*/ 2182484 w 2472009"/>
              <a:gd name="connsiteY145" fmla="*/ 306701 h 570464"/>
              <a:gd name="connsiteX146" fmla="*/ 2180030 w 2472009"/>
              <a:gd name="connsiteY146" fmla="*/ 303021 h 570464"/>
              <a:gd name="connsiteX147" fmla="*/ 172979 w 2472009"/>
              <a:gd name="connsiteY147" fmla="*/ 293206 h 570464"/>
              <a:gd name="connsiteX148" fmla="*/ 170525 w 2472009"/>
              <a:gd name="connsiteY148" fmla="*/ 296887 h 570464"/>
              <a:gd name="connsiteX149" fmla="*/ 172979 w 2472009"/>
              <a:gd name="connsiteY149" fmla="*/ 298113 h 570464"/>
              <a:gd name="connsiteX150" fmla="*/ 174206 w 2472009"/>
              <a:gd name="connsiteY150" fmla="*/ 294433 h 570464"/>
              <a:gd name="connsiteX151" fmla="*/ 172979 w 2472009"/>
              <a:gd name="connsiteY151" fmla="*/ 293206 h 570464"/>
              <a:gd name="connsiteX152" fmla="*/ 3373 w 2472009"/>
              <a:gd name="connsiteY152" fmla="*/ 289985 h 570464"/>
              <a:gd name="connsiteX153" fmla="*/ 3998 w 2472009"/>
              <a:gd name="connsiteY153" fmla="*/ 292297 h 570464"/>
              <a:gd name="connsiteX154" fmla="*/ 8588 w 2472009"/>
              <a:gd name="connsiteY154" fmla="*/ 296886 h 570464"/>
              <a:gd name="connsiteX155" fmla="*/ 4753 w 2472009"/>
              <a:gd name="connsiteY155" fmla="*/ 297653 h 570464"/>
              <a:gd name="connsiteX156" fmla="*/ 4252 w 2472009"/>
              <a:gd name="connsiteY156" fmla="*/ 295004 h 570464"/>
              <a:gd name="connsiteX157" fmla="*/ 0 w 2472009"/>
              <a:gd name="connsiteY157" fmla="*/ 290752 h 570464"/>
              <a:gd name="connsiteX158" fmla="*/ 3373 w 2472009"/>
              <a:gd name="connsiteY158" fmla="*/ 289985 h 570464"/>
              <a:gd name="connsiteX159" fmla="*/ 192608 w 2472009"/>
              <a:gd name="connsiteY159" fmla="*/ 283392 h 570464"/>
              <a:gd name="connsiteX160" fmla="*/ 191381 w 2472009"/>
              <a:gd name="connsiteY160" fmla="*/ 287072 h 570464"/>
              <a:gd name="connsiteX161" fmla="*/ 192608 w 2472009"/>
              <a:gd name="connsiteY161" fmla="*/ 288299 h 570464"/>
              <a:gd name="connsiteX162" fmla="*/ 193835 w 2472009"/>
              <a:gd name="connsiteY162" fmla="*/ 284618 h 570464"/>
              <a:gd name="connsiteX163" fmla="*/ 192608 w 2472009"/>
              <a:gd name="connsiteY163" fmla="*/ 283392 h 570464"/>
              <a:gd name="connsiteX164" fmla="*/ 94464 w 2472009"/>
              <a:gd name="connsiteY164" fmla="*/ 278484 h 570464"/>
              <a:gd name="connsiteX165" fmla="*/ 92010 w 2472009"/>
              <a:gd name="connsiteY165" fmla="*/ 288298 h 570464"/>
              <a:gd name="connsiteX166" fmla="*/ 94464 w 2472009"/>
              <a:gd name="connsiteY166" fmla="*/ 278484 h 570464"/>
              <a:gd name="connsiteX167" fmla="*/ 40484 w 2472009"/>
              <a:gd name="connsiteY167" fmla="*/ 277257 h 570464"/>
              <a:gd name="connsiteX168" fmla="*/ 29443 w 2472009"/>
              <a:gd name="connsiteY168" fmla="*/ 288298 h 570464"/>
              <a:gd name="connsiteX169" fmla="*/ 29443 w 2472009"/>
              <a:gd name="connsiteY169" fmla="*/ 280937 h 570464"/>
              <a:gd name="connsiteX170" fmla="*/ 40484 w 2472009"/>
              <a:gd name="connsiteY170" fmla="*/ 277257 h 570464"/>
              <a:gd name="connsiteX171" fmla="*/ 136175 w 2472009"/>
              <a:gd name="connsiteY171" fmla="*/ 273577 h 570464"/>
              <a:gd name="connsiteX172" fmla="*/ 137402 w 2472009"/>
              <a:gd name="connsiteY172" fmla="*/ 277257 h 570464"/>
              <a:gd name="connsiteX173" fmla="*/ 136175 w 2472009"/>
              <a:gd name="connsiteY173" fmla="*/ 278484 h 570464"/>
              <a:gd name="connsiteX174" fmla="*/ 134948 w 2472009"/>
              <a:gd name="connsiteY174" fmla="*/ 274804 h 570464"/>
              <a:gd name="connsiteX175" fmla="*/ 136175 w 2472009"/>
              <a:gd name="connsiteY175" fmla="*/ 273577 h 570464"/>
              <a:gd name="connsiteX176" fmla="*/ 264989 w 2472009"/>
              <a:gd name="connsiteY176" fmla="*/ 268670 h 570464"/>
              <a:gd name="connsiteX177" fmla="*/ 263763 w 2472009"/>
              <a:gd name="connsiteY177" fmla="*/ 269897 h 570464"/>
              <a:gd name="connsiteX178" fmla="*/ 267443 w 2472009"/>
              <a:gd name="connsiteY178" fmla="*/ 271124 h 570464"/>
              <a:gd name="connsiteX179" fmla="*/ 268670 w 2472009"/>
              <a:gd name="connsiteY179" fmla="*/ 269897 h 570464"/>
              <a:gd name="connsiteX180" fmla="*/ 264989 w 2472009"/>
              <a:gd name="connsiteY180" fmla="*/ 268670 h 570464"/>
              <a:gd name="connsiteX181" fmla="*/ 338598 w 2472009"/>
              <a:gd name="connsiteY181" fmla="*/ 263763 h 570464"/>
              <a:gd name="connsiteX182" fmla="*/ 337371 w 2472009"/>
              <a:gd name="connsiteY182" fmla="*/ 264990 h 570464"/>
              <a:gd name="connsiteX183" fmla="*/ 338598 w 2472009"/>
              <a:gd name="connsiteY183" fmla="*/ 268670 h 570464"/>
              <a:gd name="connsiteX184" fmla="*/ 339825 w 2472009"/>
              <a:gd name="connsiteY184" fmla="*/ 267443 h 570464"/>
              <a:gd name="connsiteX185" fmla="*/ 338598 w 2472009"/>
              <a:gd name="connsiteY185" fmla="*/ 263763 h 570464"/>
              <a:gd name="connsiteX186" fmla="*/ 212237 w 2472009"/>
              <a:gd name="connsiteY186" fmla="*/ 260082 h 570464"/>
              <a:gd name="connsiteX187" fmla="*/ 216200 w 2472009"/>
              <a:gd name="connsiteY187" fmla="*/ 262064 h 570464"/>
              <a:gd name="connsiteX188" fmla="*/ 217144 w 2472009"/>
              <a:gd name="connsiteY188" fmla="*/ 264990 h 570464"/>
              <a:gd name="connsiteX189" fmla="*/ 217144 w 2472009"/>
              <a:gd name="connsiteY189" fmla="*/ 274804 h 570464"/>
              <a:gd name="connsiteX190" fmla="*/ 231866 w 2472009"/>
              <a:gd name="connsiteY190" fmla="*/ 282165 h 570464"/>
              <a:gd name="connsiteX191" fmla="*/ 231866 w 2472009"/>
              <a:gd name="connsiteY191" fmla="*/ 268670 h 570464"/>
              <a:gd name="connsiteX192" fmla="*/ 224505 w 2472009"/>
              <a:gd name="connsiteY192" fmla="*/ 261309 h 570464"/>
              <a:gd name="connsiteX193" fmla="*/ 217144 w 2472009"/>
              <a:gd name="connsiteY193" fmla="*/ 264990 h 570464"/>
              <a:gd name="connsiteX194" fmla="*/ 217144 w 2472009"/>
              <a:gd name="connsiteY194" fmla="*/ 262536 h 570464"/>
              <a:gd name="connsiteX195" fmla="*/ 216200 w 2472009"/>
              <a:gd name="connsiteY195" fmla="*/ 262064 h 570464"/>
              <a:gd name="connsiteX196" fmla="*/ 215610 w 2472009"/>
              <a:gd name="connsiteY196" fmla="*/ 260236 h 570464"/>
              <a:gd name="connsiteX197" fmla="*/ 212237 w 2472009"/>
              <a:gd name="connsiteY197" fmla="*/ 260082 h 570464"/>
              <a:gd name="connsiteX198" fmla="*/ 88330 w 2472009"/>
              <a:gd name="connsiteY198" fmla="*/ 258855 h 570464"/>
              <a:gd name="connsiteX199" fmla="*/ 92011 w 2472009"/>
              <a:gd name="connsiteY199" fmla="*/ 266216 h 570464"/>
              <a:gd name="connsiteX200" fmla="*/ 99371 w 2472009"/>
              <a:gd name="connsiteY200" fmla="*/ 272350 h 570464"/>
              <a:gd name="connsiteX201" fmla="*/ 88330 w 2472009"/>
              <a:gd name="connsiteY201" fmla="*/ 273577 h 570464"/>
              <a:gd name="connsiteX202" fmla="*/ 88330 w 2472009"/>
              <a:gd name="connsiteY202" fmla="*/ 258855 h 570464"/>
              <a:gd name="connsiteX203" fmla="*/ 58886 w 2472009"/>
              <a:gd name="connsiteY203" fmla="*/ 258855 h 570464"/>
              <a:gd name="connsiteX204" fmla="*/ 74835 w 2472009"/>
              <a:gd name="connsiteY204" fmla="*/ 266216 h 570464"/>
              <a:gd name="connsiteX205" fmla="*/ 63793 w 2472009"/>
              <a:gd name="connsiteY205" fmla="*/ 268669 h 570464"/>
              <a:gd name="connsiteX206" fmla="*/ 58886 w 2472009"/>
              <a:gd name="connsiteY206" fmla="*/ 278484 h 570464"/>
              <a:gd name="connsiteX207" fmla="*/ 53979 w 2472009"/>
              <a:gd name="connsiteY207" fmla="*/ 278484 h 570464"/>
              <a:gd name="connsiteX208" fmla="*/ 56433 w 2472009"/>
              <a:gd name="connsiteY208" fmla="*/ 269896 h 570464"/>
              <a:gd name="connsiteX209" fmla="*/ 56433 w 2472009"/>
              <a:gd name="connsiteY209" fmla="*/ 261309 h 570464"/>
              <a:gd name="connsiteX210" fmla="*/ 58886 w 2472009"/>
              <a:gd name="connsiteY210" fmla="*/ 258855 h 570464"/>
              <a:gd name="connsiteX211" fmla="*/ 182793 w 2472009"/>
              <a:gd name="connsiteY211" fmla="*/ 257629 h 570464"/>
              <a:gd name="connsiteX212" fmla="*/ 181567 w 2472009"/>
              <a:gd name="connsiteY212" fmla="*/ 258856 h 570464"/>
              <a:gd name="connsiteX213" fmla="*/ 182793 w 2472009"/>
              <a:gd name="connsiteY213" fmla="*/ 262536 h 570464"/>
              <a:gd name="connsiteX214" fmla="*/ 185247 w 2472009"/>
              <a:gd name="connsiteY214" fmla="*/ 261309 h 570464"/>
              <a:gd name="connsiteX215" fmla="*/ 182793 w 2472009"/>
              <a:gd name="connsiteY215" fmla="*/ 257629 h 570464"/>
              <a:gd name="connsiteX216" fmla="*/ 249041 w 2472009"/>
              <a:gd name="connsiteY216" fmla="*/ 255175 h 570464"/>
              <a:gd name="connsiteX217" fmla="*/ 252721 w 2472009"/>
              <a:gd name="connsiteY217" fmla="*/ 256402 h 570464"/>
              <a:gd name="connsiteX218" fmla="*/ 257629 w 2472009"/>
              <a:gd name="connsiteY218" fmla="*/ 261309 h 570464"/>
              <a:gd name="connsiteX219" fmla="*/ 253948 w 2472009"/>
              <a:gd name="connsiteY219" fmla="*/ 260082 h 570464"/>
              <a:gd name="connsiteX220" fmla="*/ 249041 w 2472009"/>
              <a:gd name="connsiteY220" fmla="*/ 255175 h 570464"/>
              <a:gd name="connsiteX221" fmla="*/ 125134 w 2472009"/>
              <a:gd name="connsiteY221" fmla="*/ 252721 h 570464"/>
              <a:gd name="connsiteX222" fmla="*/ 126360 w 2472009"/>
              <a:gd name="connsiteY222" fmla="*/ 253948 h 570464"/>
              <a:gd name="connsiteX223" fmla="*/ 125134 w 2472009"/>
              <a:gd name="connsiteY223" fmla="*/ 257628 h 570464"/>
              <a:gd name="connsiteX224" fmla="*/ 123907 w 2472009"/>
              <a:gd name="connsiteY224" fmla="*/ 256401 h 570464"/>
              <a:gd name="connsiteX225" fmla="*/ 125134 w 2472009"/>
              <a:gd name="connsiteY225" fmla="*/ 252721 h 570464"/>
              <a:gd name="connsiteX226" fmla="*/ 2427845 w 2472009"/>
              <a:gd name="connsiteY226" fmla="*/ 244133 h 570464"/>
              <a:gd name="connsiteX227" fmla="*/ 2432139 w 2472009"/>
              <a:gd name="connsiteY227" fmla="*/ 244287 h 570464"/>
              <a:gd name="connsiteX228" fmla="*/ 2432751 w 2472009"/>
              <a:gd name="connsiteY228" fmla="*/ 249033 h 570464"/>
              <a:gd name="connsiteX229" fmla="*/ 2432751 w 2472009"/>
              <a:gd name="connsiteY229" fmla="*/ 247814 h 570464"/>
              <a:gd name="connsiteX230" fmla="*/ 2451153 w 2472009"/>
              <a:gd name="connsiteY230" fmla="*/ 247814 h 570464"/>
              <a:gd name="connsiteX231" fmla="*/ 2458515 w 2472009"/>
              <a:gd name="connsiteY231" fmla="*/ 256402 h 570464"/>
              <a:gd name="connsiteX232" fmla="*/ 2449927 w 2472009"/>
              <a:gd name="connsiteY232" fmla="*/ 262536 h 570464"/>
              <a:gd name="connsiteX233" fmla="*/ 2445019 w 2472009"/>
              <a:gd name="connsiteY233" fmla="*/ 273577 h 570464"/>
              <a:gd name="connsiteX234" fmla="*/ 2441339 w 2472009"/>
              <a:gd name="connsiteY234" fmla="*/ 264989 h 570464"/>
              <a:gd name="connsiteX235" fmla="*/ 2429071 w 2472009"/>
              <a:gd name="connsiteY235" fmla="*/ 263762 h 570464"/>
              <a:gd name="connsiteX236" fmla="*/ 2432751 w 2472009"/>
              <a:gd name="connsiteY236" fmla="*/ 256402 h 570464"/>
              <a:gd name="connsiteX237" fmla="*/ 2432751 w 2472009"/>
              <a:gd name="connsiteY237" fmla="*/ 249040 h 570464"/>
              <a:gd name="connsiteX238" fmla="*/ 2329700 w 2472009"/>
              <a:gd name="connsiteY238" fmla="*/ 239227 h 570464"/>
              <a:gd name="connsiteX239" fmla="*/ 2329700 w 2472009"/>
              <a:gd name="connsiteY239" fmla="*/ 242907 h 570464"/>
              <a:gd name="connsiteX240" fmla="*/ 2337061 w 2472009"/>
              <a:gd name="connsiteY240" fmla="*/ 244134 h 570464"/>
              <a:gd name="connsiteX241" fmla="*/ 2338287 w 2472009"/>
              <a:gd name="connsiteY241" fmla="*/ 242907 h 570464"/>
              <a:gd name="connsiteX242" fmla="*/ 2335834 w 2472009"/>
              <a:gd name="connsiteY242" fmla="*/ 239227 h 570464"/>
              <a:gd name="connsiteX243" fmla="*/ 2329700 w 2472009"/>
              <a:gd name="connsiteY243" fmla="*/ 239227 h 570464"/>
              <a:gd name="connsiteX244" fmla="*/ 2430297 w 2472009"/>
              <a:gd name="connsiteY244" fmla="*/ 229412 h 570464"/>
              <a:gd name="connsiteX245" fmla="*/ 2431525 w 2472009"/>
              <a:gd name="connsiteY245" fmla="*/ 230639 h 570464"/>
              <a:gd name="connsiteX246" fmla="*/ 2429071 w 2472009"/>
              <a:gd name="connsiteY246" fmla="*/ 231866 h 570464"/>
              <a:gd name="connsiteX247" fmla="*/ 2426617 w 2472009"/>
              <a:gd name="connsiteY247" fmla="*/ 230639 h 570464"/>
              <a:gd name="connsiteX248" fmla="*/ 2430297 w 2472009"/>
              <a:gd name="connsiteY248" fmla="*/ 229412 h 570464"/>
              <a:gd name="connsiteX249" fmla="*/ 272350 w 2472009"/>
              <a:gd name="connsiteY249" fmla="*/ 228186 h 570464"/>
              <a:gd name="connsiteX250" fmla="*/ 267443 w 2472009"/>
              <a:gd name="connsiteY250" fmla="*/ 233093 h 570464"/>
              <a:gd name="connsiteX251" fmla="*/ 262536 w 2472009"/>
              <a:gd name="connsiteY251" fmla="*/ 229412 h 570464"/>
              <a:gd name="connsiteX252" fmla="*/ 253948 w 2472009"/>
              <a:gd name="connsiteY252" fmla="*/ 234320 h 570464"/>
              <a:gd name="connsiteX253" fmla="*/ 247814 w 2472009"/>
              <a:gd name="connsiteY253" fmla="*/ 229412 h 570464"/>
              <a:gd name="connsiteX254" fmla="*/ 240453 w 2472009"/>
              <a:gd name="connsiteY254" fmla="*/ 233093 h 570464"/>
              <a:gd name="connsiteX255" fmla="*/ 230639 w 2472009"/>
              <a:gd name="connsiteY255" fmla="*/ 234320 h 570464"/>
              <a:gd name="connsiteX256" fmla="*/ 229412 w 2472009"/>
              <a:gd name="connsiteY256" fmla="*/ 235546 h 570464"/>
              <a:gd name="connsiteX257" fmla="*/ 236773 w 2472009"/>
              <a:gd name="connsiteY257" fmla="*/ 242907 h 570464"/>
              <a:gd name="connsiteX258" fmla="*/ 246587 w 2472009"/>
              <a:gd name="connsiteY258" fmla="*/ 242907 h 570464"/>
              <a:gd name="connsiteX259" fmla="*/ 251495 w 2472009"/>
              <a:gd name="connsiteY259" fmla="*/ 247814 h 570464"/>
              <a:gd name="connsiteX260" fmla="*/ 257629 w 2472009"/>
              <a:gd name="connsiteY260" fmla="*/ 242907 h 570464"/>
              <a:gd name="connsiteX261" fmla="*/ 271123 w 2472009"/>
              <a:gd name="connsiteY261" fmla="*/ 249041 h 570464"/>
              <a:gd name="connsiteX262" fmla="*/ 293206 w 2472009"/>
              <a:gd name="connsiteY262" fmla="*/ 241680 h 570464"/>
              <a:gd name="connsiteX263" fmla="*/ 305474 w 2472009"/>
              <a:gd name="connsiteY263" fmla="*/ 235546 h 570464"/>
              <a:gd name="connsiteX264" fmla="*/ 303020 w 2472009"/>
              <a:gd name="connsiteY264" fmla="*/ 228186 h 570464"/>
              <a:gd name="connsiteX265" fmla="*/ 293206 w 2472009"/>
              <a:gd name="connsiteY265" fmla="*/ 234320 h 570464"/>
              <a:gd name="connsiteX266" fmla="*/ 287072 w 2472009"/>
              <a:gd name="connsiteY266" fmla="*/ 228186 h 570464"/>
              <a:gd name="connsiteX267" fmla="*/ 2378772 w 2472009"/>
              <a:gd name="connsiteY267" fmla="*/ 226959 h 570464"/>
              <a:gd name="connsiteX268" fmla="*/ 2366504 w 2472009"/>
              <a:gd name="connsiteY268" fmla="*/ 229412 h 570464"/>
              <a:gd name="connsiteX269" fmla="*/ 2371411 w 2472009"/>
              <a:gd name="connsiteY269" fmla="*/ 240454 h 570464"/>
              <a:gd name="connsiteX270" fmla="*/ 2365277 w 2472009"/>
              <a:gd name="connsiteY270" fmla="*/ 245361 h 570464"/>
              <a:gd name="connsiteX271" fmla="*/ 2364051 w 2472009"/>
              <a:gd name="connsiteY271" fmla="*/ 251495 h 570464"/>
              <a:gd name="connsiteX272" fmla="*/ 2382453 w 2472009"/>
              <a:gd name="connsiteY272" fmla="*/ 240454 h 570464"/>
              <a:gd name="connsiteX273" fmla="*/ 2378772 w 2472009"/>
              <a:gd name="connsiteY273" fmla="*/ 226959 h 570464"/>
              <a:gd name="connsiteX274" fmla="*/ 127587 w 2472009"/>
              <a:gd name="connsiteY274" fmla="*/ 226959 h 570464"/>
              <a:gd name="connsiteX275" fmla="*/ 132494 w 2472009"/>
              <a:gd name="connsiteY275" fmla="*/ 231866 h 570464"/>
              <a:gd name="connsiteX276" fmla="*/ 127587 w 2472009"/>
              <a:gd name="connsiteY276" fmla="*/ 226959 h 570464"/>
              <a:gd name="connsiteX277" fmla="*/ 455144 w 2472009"/>
              <a:gd name="connsiteY277" fmla="*/ 224505 h 570464"/>
              <a:gd name="connsiteX278" fmla="*/ 451463 w 2472009"/>
              <a:gd name="connsiteY278" fmla="*/ 225732 h 570464"/>
              <a:gd name="connsiteX279" fmla="*/ 452690 w 2472009"/>
              <a:gd name="connsiteY279" fmla="*/ 226959 h 570464"/>
              <a:gd name="connsiteX280" fmla="*/ 456371 w 2472009"/>
              <a:gd name="connsiteY280" fmla="*/ 225732 h 570464"/>
              <a:gd name="connsiteX281" fmla="*/ 455144 w 2472009"/>
              <a:gd name="connsiteY281" fmla="*/ 224505 h 570464"/>
              <a:gd name="connsiteX282" fmla="*/ 399938 w 2472009"/>
              <a:gd name="connsiteY282" fmla="*/ 224505 h 570464"/>
              <a:gd name="connsiteX283" fmla="*/ 393804 w 2472009"/>
              <a:gd name="connsiteY283" fmla="*/ 229412 h 570464"/>
              <a:gd name="connsiteX284" fmla="*/ 316515 w 2472009"/>
              <a:gd name="connsiteY284" fmla="*/ 229412 h 570464"/>
              <a:gd name="connsiteX285" fmla="*/ 307928 w 2472009"/>
              <a:gd name="connsiteY285" fmla="*/ 239227 h 570464"/>
              <a:gd name="connsiteX286" fmla="*/ 312835 w 2472009"/>
              <a:gd name="connsiteY286" fmla="*/ 244134 h 570464"/>
              <a:gd name="connsiteX287" fmla="*/ 326330 w 2472009"/>
              <a:gd name="connsiteY287" fmla="*/ 239227 h 570464"/>
              <a:gd name="connsiteX288" fmla="*/ 338598 w 2472009"/>
              <a:gd name="connsiteY288" fmla="*/ 234320 h 570464"/>
              <a:gd name="connsiteX289" fmla="*/ 342278 w 2472009"/>
              <a:gd name="connsiteY289" fmla="*/ 238000 h 570464"/>
              <a:gd name="connsiteX290" fmla="*/ 401165 w 2472009"/>
              <a:gd name="connsiteY290" fmla="*/ 238000 h 570464"/>
              <a:gd name="connsiteX291" fmla="*/ 408525 w 2472009"/>
              <a:gd name="connsiteY291" fmla="*/ 230639 h 570464"/>
              <a:gd name="connsiteX292" fmla="*/ 406072 w 2472009"/>
              <a:gd name="connsiteY292" fmla="*/ 224505 h 570464"/>
              <a:gd name="connsiteX293" fmla="*/ 122373 w 2472009"/>
              <a:gd name="connsiteY293" fmla="*/ 219291 h 570464"/>
              <a:gd name="connsiteX294" fmla="*/ 123907 w 2472009"/>
              <a:gd name="connsiteY294" fmla="*/ 224505 h 570464"/>
              <a:gd name="connsiteX295" fmla="*/ 119000 w 2472009"/>
              <a:gd name="connsiteY295" fmla="*/ 219597 h 570464"/>
              <a:gd name="connsiteX296" fmla="*/ 122373 w 2472009"/>
              <a:gd name="connsiteY296" fmla="*/ 219291 h 570464"/>
              <a:gd name="connsiteX297" fmla="*/ 2296576 w 2472009"/>
              <a:gd name="connsiteY297" fmla="*/ 218371 h 570464"/>
              <a:gd name="connsiteX298" fmla="*/ 2294123 w 2472009"/>
              <a:gd name="connsiteY298" fmla="*/ 220825 h 570464"/>
              <a:gd name="connsiteX299" fmla="*/ 2300257 w 2472009"/>
              <a:gd name="connsiteY299" fmla="*/ 228186 h 570464"/>
              <a:gd name="connsiteX300" fmla="*/ 2311298 w 2472009"/>
              <a:gd name="connsiteY300" fmla="*/ 228186 h 570464"/>
              <a:gd name="connsiteX301" fmla="*/ 2316205 w 2472009"/>
              <a:gd name="connsiteY301" fmla="*/ 223278 h 570464"/>
              <a:gd name="connsiteX302" fmla="*/ 2323566 w 2472009"/>
              <a:gd name="connsiteY302" fmla="*/ 218371 h 570464"/>
              <a:gd name="connsiteX303" fmla="*/ 2296576 w 2472009"/>
              <a:gd name="connsiteY303" fmla="*/ 218371 h 570464"/>
              <a:gd name="connsiteX304" fmla="*/ 2337061 w 2472009"/>
              <a:gd name="connsiteY304" fmla="*/ 214691 h 570464"/>
              <a:gd name="connsiteX305" fmla="*/ 2328473 w 2472009"/>
              <a:gd name="connsiteY305" fmla="*/ 224505 h 570464"/>
              <a:gd name="connsiteX306" fmla="*/ 2349329 w 2472009"/>
              <a:gd name="connsiteY306" fmla="*/ 236773 h 570464"/>
              <a:gd name="connsiteX307" fmla="*/ 2354236 w 2472009"/>
              <a:gd name="connsiteY307" fmla="*/ 234320 h 570464"/>
              <a:gd name="connsiteX308" fmla="*/ 2339514 w 2472009"/>
              <a:gd name="connsiteY308" fmla="*/ 225732 h 570464"/>
              <a:gd name="connsiteX309" fmla="*/ 2337061 w 2472009"/>
              <a:gd name="connsiteY309" fmla="*/ 214691 h 570464"/>
              <a:gd name="connsiteX310" fmla="*/ 2268360 w 2472009"/>
              <a:gd name="connsiteY310" fmla="*/ 209783 h 570464"/>
              <a:gd name="connsiteX311" fmla="*/ 2262226 w 2472009"/>
              <a:gd name="connsiteY311" fmla="*/ 214691 h 570464"/>
              <a:gd name="connsiteX312" fmla="*/ 2258545 w 2472009"/>
              <a:gd name="connsiteY312" fmla="*/ 212237 h 570464"/>
              <a:gd name="connsiteX313" fmla="*/ 2245050 w 2472009"/>
              <a:gd name="connsiteY313" fmla="*/ 214691 h 570464"/>
              <a:gd name="connsiteX314" fmla="*/ 2247504 w 2472009"/>
              <a:gd name="connsiteY314" fmla="*/ 226959 h 570464"/>
              <a:gd name="connsiteX315" fmla="*/ 2262226 w 2472009"/>
              <a:gd name="connsiteY315" fmla="*/ 226959 h 570464"/>
              <a:gd name="connsiteX316" fmla="*/ 2267133 w 2472009"/>
              <a:gd name="connsiteY316" fmla="*/ 222051 h 570464"/>
              <a:gd name="connsiteX317" fmla="*/ 2273267 w 2472009"/>
              <a:gd name="connsiteY317" fmla="*/ 226959 h 570464"/>
              <a:gd name="connsiteX318" fmla="*/ 2283081 w 2472009"/>
              <a:gd name="connsiteY318" fmla="*/ 225732 h 570464"/>
              <a:gd name="connsiteX319" fmla="*/ 2285535 w 2472009"/>
              <a:gd name="connsiteY319" fmla="*/ 223278 h 570464"/>
              <a:gd name="connsiteX320" fmla="*/ 2268360 w 2472009"/>
              <a:gd name="connsiteY320" fmla="*/ 209783 h 570464"/>
              <a:gd name="connsiteX321" fmla="*/ 568010 w 2472009"/>
              <a:gd name="connsiteY321" fmla="*/ 208557 h 570464"/>
              <a:gd name="connsiteX322" fmla="*/ 564329 w 2472009"/>
              <a:gd name="connsiteY322" fmla="*/ 209783 h 570464"/>
              <a:gd name="connsiteX323" fmla="*/ 565556 w 2472009"/>
              <a:gd name="connsiteY323" fmla="*/ 211010 h 570464"/>
              <a:gd name="connsiteX324" fmla="*/ 569237 w 2472009"/>
              <a:gd name="connsiteY324" fmla="*/ 209783 h 570464"/>
              <a:gd name="connsiteX325" fmla="*/ 568010 w 2472009"/>
              <a:gd name="connsiteY325" fmla="*/ 208557 h 570464"/>
              <a:gd name="connsiteX326" fmla="*/ 88330 w 2472009"/>
              <a:gd name="connsiteY326" fmla="*/ 198742 h 570464"/>
              <a:gd name="connsiteX327" fmla="*/ 92010 w 2472009"/>
              <a:gd name="connsiteY327" fmla="*/ 199969 h 570464"/>
              <a:gd name="connsiteX328" fmla="*/ 90783 w 2472009"/>
              <a:gd name="connsiteY328" fmla="*/ 201196 h 570464"/>
              <a:gd name="connsiteX329" fmla="*/ 87103 w 2472009"/>
              <a:gd name="connsiteY329" fmla="*/ 199969 h 570464"/>
              <a:gd name="connsiteX330" fmla="*/ 88330 w 2472009"/>
              <a:gd name="connsiteY330" fmla="*/ 198742 h 570464"/>
              <a:gd name="connsiteX331" fmla="*/ 664928 w 2472009"/>
              <a:gd name="connsiteY331" fmla="*/ 191381 h 570464"/>
              <a:gd name="connsiteX332" fmla="*/ 663700 w 2472009"/>
              <a:gd name="connsiteY332" fmla="*/ 192608 h 570464"/>
              <a:gd name="connsiteX333" fmla="*/ 664928 w 2472009"/>
              <a:gd name="connsiteY333" fmla="*/ 196289 h 570464"/>
              <a:gd name="connsiteX334" fmla="*/ 667381 w 2472009"/>
              <a:gd name="connsiteY334" fmla="*/ 195062 h 570464"/>
              <a:gd name="connsiteX335" fmla="*/ 664928 w 2472009"/>
              <a:gd name="connsiteY335" fmla="*/ 191381 h 570464"/>
              <a:gd name="connsiteX336" fmla="*/ 169298 w 2472009"/>
              <a:gd name="connsiteY336" fmla="*/ 191381 h 570464"/>
              <a:gd name="connsiteX337" fmla="*/ 169298 w 2472009"/>
              <a:gd name="connsiteY337" fmla="*/ 201195 h 570464"/>
              <a:gd name="connsiteX338" fmla="*/ 160711 w 2472009"/>
              <a:gd name="connsiteY338" fmla="*/ 202422 h 570464"/>
              <a:gd name="connsiteX339" fmla="*/ 159484 w 2472009"/>
              <a:gd name="connsiteY339" fmla="*/ 192608 h 570464"/>
              <a:gd name="connsiteX340" fmla="*/ 169298 w 2472009"/>
              <a:gd name="connsiteY340" fmla="*/ 191381 h 570464"/>
              <a:gd name="connsiteX341" fmla="*/ 2350556 w 2472009"/>
              <a:gd name="connsiteY341" fmla="*/ 165618 h 570464"/>
              <a:gd name="connsiteX342" fmla="*/ 2356690 w 2472009"/>
              <a:gd name="connsiteY342" fmla="*/ 171752 h 570464"/>
              <a:gd name="connsiteX343" fmla="*/ 2359143 w 2472009"/>
              <a:gd name="connsiteY343" fmla="*/ 175432 h 570464"/>
              <a:gd name="connsiteX344" fmla="*/ 2355463 w 2472009"/>
              <a:gd name="connsiteY344" fmla="*/ 176659 h 570464"/>
              <a:gd name="connsiteX345" fmla="*/ 2349329 w 2472009"/>
              <a:gd name="connsiteY345" fmla="*/ 176659 h 570464"/>
              <a:gd name="connsiteX346" fmla="*/ 2350556 w 2472009"/>
              <a:gd name="connsiteY346" fmla="*/ 165618 h 570464"/>
              <a:gd name="connsiteX347" fmla="*/ 2235236 w 2472009"/>
              <a:gd name="connsiteY347" fmla="*/ 164392 h 570464"/>
              <a:gd name="connsiteX348" fmla="*/ 2225422 w 2472009"/>
              <a:gd name="connsiteY348" fmla="*/ 166845 h 570464"/>
              <a:gd name="connsiteX349" fmla="*/ 2220514 w 2472009"/>
              <a:gd name="connsiteY349" fmla="*/ 169299 h 570464"/>
              <a:gd name="connsiteX350" fmla="*/ 2221741 w 2472009"/>
              <a:gd name="connsiteY350" fmla="*/ 170526 h 570464"/>
              <a:gd name="connsiteX351" fmla="*/ 2225422 w 2472009"/>
              <a:gd name="connsiteY351" fmla="*/ 166845 h 570464"/>
              <a:gd name="connsiteX352" fmla="*/ 2235236 w 2472009"/>
              <a:gd name="connsiteY352" fmla="*/ 164392 h 570464"/>
              <a:gd name="connsiteX353" fmla="*/ 2379999 w 2472009"/>
              <a:gd name="connsiteY353" fmla="*/ 163165 h 570464"/>
              <a:gd name="connsiteX354" fmla="*/ 2370185 w 2472009"/>
              <a:gd name="connsiteY354" fmla="*/ 164392 h 570464"/>
              <a:gd name="connsiteX355" fmla="*/ 2379999 w 2472009"/>
              <a:gd name="connsiteY355" fmla="*/ 163165 h 570464"/>
              <a:gd name="connsiteX356" fmla="*/ 2243824 w 2472009"/>
              <a:gd name="connsiteY356" fmla="*/ 161938 h 570464"/>
              <a:gd name="connsiteX357" fmla="*/ 2242597 w 2472009"/>
              <a:gd name="connsiteY357" fmla="*/ 163165 h 570464"/>
              <a:gd name="connsiteX358" fmla="*/ 2243824 w 2472009"/>
              <a:gd name="connsiteY358" fmla="*/ 166845 h 570464"/>
              <a:gd name="connsiteX359" fmla="*/ 2245050 w 2472009"/>
              <a:gd name="connsiteY359" fmla="*/ 165619 h 570464"/>
              <a:gd name="connsiteX360" fmla="*/ 2243824 w 2472009"/>
              <a:gd name="connsiteY360" fmla="*/ 161938 h 570464"/>
              <a:gd name="connsiteX361" fmla="*/ 2291669 w 2472009"/>
              <a:gd name="connsiteY361" fmla="*/ 153350 h 570464"/>
              <a:gd name="connsiteX362" fmla="*/ 2281855 w 2472009"/>
              <a:gd name="connsiteY362" fmla="*/ 154577 h 570464"/>
              <a:gd name="connsiteX363" fmla="*/ 2284308 w 2472009"/>
              <a:gd name="connsiteY363" fmla="*/ 163165 h 570464"/>
              <a:gd name="connsiteX364" fmla="*/ 2291669 w 2472009"/>
              <a:gd name="connsiteY364" fmla="*/ 153350 h 570464"/>
              <a:gd name="connsiteX365" fmla="*/ 2299030 w 2472009"/>
              <a:gd name="connsiteY365" fmla="*/ 142309 h 570464"/>
              <a:gd name="connsiteX366" fmla="*/ 2299030 w 2472009"/>
              <a:gd name="connsiteY366" fmla="*/ 145990 h 570464"/>
              <a:gd name="connsiteX367" fmla="*/ 2306391 w 2472009"/>
              <a:gd name="connsiteY367" fmla="*/ 147216 h 570464"/>
              <a:gd name="connsiteX368" fmla="*/ 2307617 w 2472009"/>
              <a:gd name="connsiteY368" fmla="*/ 145990 h 570464"/>
              <a:gd name="connsiteX369" fmla="*/ 2305164 w 2472009"/>
              <a:gd name="connsiteY369" fmla="*/ 142309 h 570464"/>
              <a:gd name="connsiteX370" fmla="*/ 2299030 w 2472009"/>
              <a:gd name="connsiteY370" fmla="*/ 142309 h 570464"/>
              <a:gd name="connsiteX371" fmla="*/ 2395641 w 2472009"/>
              <a:gd name="connsiteY371" fmla="*/ 137861 h 570464"/>
              <a:gd name="connsiteX372" fmla="*/ 2397175 w 2472009"/>
              <a:gd name="connsiteY372" fmla="*/ 143535 h 570464"/>
              <a:gd name="connsiteX373" fmla="*/ 2392267 w 2472009"/>
              <a:gd name="connsiteY373" fmla="*/ 138628 h 570464"/>
              <a:gd name="connsiteX374" fmla="*/ 2395641 w 2472009"/>
              <a:gd name="connsiteY374" fmla="*/ 137861 h 570464"/>
              <a:gd name="connsiteX375" fmla="*/ 2408215 w 2472009"/>
              <a:gd name="connsiteY375" fmla="*/ 136175 h 570464"/>
              <a:gd name="connsiteX376" fmla="*/ 2413123 w 2472009"/>
              <a:gd name="connsiteY376" fmla="*/ 138629 h 570464"/>
              <a:gd name="connsiteX377" fmla="*/ 2399627 w 2472009"/>
              <a:gd name="connsiteY377" fmla="*/ 148443 h 570464"/>
              <a:gd name="connsiteX378" fmla="*/ 2406989 w 2472009"/>
              <a:gd name="connsiteY378" fmla="*/ 160711 h 570464"/>
              <a:gd name="connsiteX379" fmla="*/ 2406989 w 2472009"/>
              <a:gd name="connsiteY379" fmla="*/ 169299 h 570464"/>
              <a:gd name="connsiteX380" fmla="*/ 2394721 w 2472009"/>
              <a:gd name="connsiteY380" fmla="*/ 181567 h 570464"/>
              <a:gd name="connsiteX381" fmla="*/ 2387359 w 2472009"/>
              <a:gd name="connsiteY381" fmla="*/ 169299 h 570464"/>
              <a:gd name="connsiteX382" fmla="*/ 2397174 w 2472009"/>
              <a:gd name="connsiteY382" fmla="*/ 164392 h 570464"/>
              <a:gd name="connsiteX383" fmla="*/ 2391040 w 2472009"/>
              <a:gd name="connsiteY383" fmla="*/ 153350 h 570464"/>
              <a:gd name="connsiteX384" fmla="*/ 2408215 w 2472009"/>
              <a:gd name="connsiteY384" fmla="*/ 136175 h 570464"/>
              <a:gd name="connsiteX385" fmla="*/ 2429071 w 2472009"/>
              <a:gd name="connsiteY385" fmla="*/ 130041 h 570464"/>
              <a:gd name="connsiteX386" fmla="*/ 2435205 w 2472009"/>
              <a:gd name="connsiteY386" fmla="*/ 141082 h 570464"/>
              <a:gd name="connsiteX387" fmla="*/ 2431525 w 2472009"/>
              <a:gd name="connsiteY387" fmla="*/ 144763 h 570464"/>
              <a:gd name="connsiteX388" fmla="*/ 2442566 w 2472009"/>
              <a:gd name="connsiteY388" fmla="*/ 149670 h 570464"/>
              <a:gd name="connsiteX389" fmla="*/ 2453607 w 2472009"/>
              <a:gd name="connsiteY389" fmla="*/ 155804 h 570464"/>
              <a:gd name="connsiteX390" fmla="*/ 2458515 w 2472009"/>
              <a:gd name="connsiteY390" fmla="*/ 159484 h 570464"/>
              <a:gd name="connsiteX391" fmla="*/ 2453607 w 2472009"/>
              <a:gd name="connsiteY391" fmla="*/ 155804 h 570464"/>
              <a:gd name="connsiteX392" fmla="*/ 2453607 w 2472009"/>
              <a:gd name="connsiteY392" fmla="*/ 148443 h 570464"/>
              <a:gd name="connsiteX393" fmla="*/ 2460968 w 2472009"/>
              <a:gd name="connsiteY393" fmla="*/ 145989 h 570464"/>
              <a:gd name="connsiteX394" fmla="*/ 2472009 w 2472009"/>
              <a:gd name="connsiteY394" fmla="*/ 160711 h 570464"/>
              <a:gd name="connsiteX395" fmla="*/ 2469555 w 2472009"/>
              <a:gd name="connsiteY395" fmla="*/ 164392 h 570464"/>
              <a:gd name="connsiteX396" fmla="*/ 2468329 w 2472009"/>
              <a:gd name="connsiteY396" fmla="*/ 176660 h 570464"/>
              <a:gd name="connsiteX397" fmla="*/ 2460968 w 2472009"/>
              <a:gd name="connsiteY397" fmla="*/ 176660 h 570464"/>
              <a:gd name="connsiteX398" fmla="*/ 2443793 w 2472009"/>
              <a:gd name="connsiteY398" fmla="*/ 160711 h 570464"/>
              <a:gd name="connsiteX399" fmla="*/ 2433979 w 2472009"/>
              <a:gd name="connsiteY399" fmla="*/ 166845 h 570464"/>
              <a:gd name="connsiteX400" fmla="*/ 2426617 w 2472009"/>
              <a:gd name="connsiteY400" fmla="*/ 157031 h 570464"/>
              <a:gd name="connsiteX401" fmla="*/ 2418030 w 2472009"/>
              <a:gd name="connsiteY401" fmla="*/ 157031 h 570464"/>
              <a:gd name="connsiteX402" fmla="*/ 2416803 w 2472009"/>
              <a:gd name="connsiteY402" fmla="*/ 148443 h 570464"/>
              <a:gd name="connsiteX403" fmla="*/ 2426617 w 2472009"/>
              <a:gd name="connsiteY403" fmla="*/ 144763 h 570464"/>
              <a:gd name="connsiteX404" fmla="*/ 2420483 w 2472009"/>
              <a:gd name="connsiteY404" fmla="*/ 134948 h 570464"/>
              <a:gd name="connsiteX405" fmla="*/ 2429071 w 2472009"/>
              <a:gd name="connsiteY405" fmla="*/ 130041 h 570464"/>
              <a:gd name="connsiteX406" fmla="*/ 2245050 w 2472009"/>
              <a:gd name="connsiteY406" fmla="*/ 128814 h 570464"/>
              <a:gd name="connsiteX407" fmla="*/ 2241370 w 2472009"/>
              <a:gd name="connsiteY407" fmla="*/ 130041 h 570464"/>
              <a:gd name="connsiteX408" fmla="*/ 2242597 w 2472009"/>
              <a:gd name="connsiteY408" fmla="*/ 131268 h 570464"/>
              <a:gd name="connsiteX409" fmla="*/ 2246277 w 2472009"/>
              <a:gd name="connsiteY409" fmla="*/ 130041 h 570464"/>
              <a:gd name="connsiteX410" fmla="*/ 2245050 w 2472009"/>
              <a:gd name="connsiteY410" fmla="*/ 128814 h 570464"/>
              <a:gd name="connsiteX411" fmla="*/ 2258545 w 2472009"/>
              <a:gd name="connsiteY411" fmla="*/ 127588 h 570464"/>
              <a:gd name="connsiteX412" fmla="*/ 2251184 w 2472009"/>
              <a:gd name="connsiteY412" fmla="*/ 133722 h 570464"/>
              <a:gd name="connsiteX413" fmla="*/ 2259772 w 2472009"/>
              <a:gd name="connsiteY413" fmla="*/ 141082 h 570464"/>
              <a:gd name="connsiteX414" fmla="*/ 2265906 w 2472009"/>
              <a:gd name="connsiteY414" fmla="*/ 134948 h 570464"/>
              <a:gd name="connsiteX415" fmla="*/ 2258545 w 2472009"/>
              <a:gd name="connsiteY415" fmla="*/ 127588 h 570464"/>
              <a:gd name="connsiteX416" fmla="*/ 1209628 w 2472009"/>
              <a:gd name="connsiteY416" fmla="*/ 126361 h 570464"/>
              <a:gd name="connsiteX417" fmla="*/ 1208401 w 2472009"/>
              <a:gd name="connsiteY417" fmla="*/ 127588 h 570464"/>
              <a:gd name="connsiteX418" fmla="*/ 1209628 w 2472009"/>
              <a:gd name="connsiteY418" fmla="*/ 131268 h 570464"/>
              <a:gd name="connsiteX419" fmla="*/ 1212082 w 2472009"/>
              <a:gd name="connsiteY419" fmla="*/ 130041 h 570464"/>
              <a:gd name="connsiteX420" fmla="*/ 1209628 w 2472009"/>
              <a:gd name="connsiteY420" fmla="*/ 126361 h 570464"/>
              <a:gd name="connsiteX421" fmla="*/ 2191071 w 2472009"/>
              <a:gd name="connsiteY421" fmla="*/ 122680 h 570464"/>
              <a:gd name="connsiteX422" fmla="*/ 2189844 w 2472009"/>
              <a:gd name="connsiteY422" fmla="*/ 123907 h 570464"/>
              <a:gd name="connsiteX423" fmla="*/ 2192298 w 2472009"/>
              <a:gd name="connsiteY423" fmla="*/ 125134 h 570464"/>
              <a:gd name="connsiteX424" fmla="*/ 2194752 w 2472009"/>
              <a:gd name="connsiteY424" fmla="*/ 123907 h 570464"/>
              <a:gd name="connsiteX425" fmla="*/ 2191071 w 2472009"/>
              <a:gd name="connsiteY425" fmla="*/ 122680 h 570464"/>
              <a:gd name="connsiteX426" fmla="*/ 2209473 w 2472009"/>
              <a:gd name="connsiteY426" fmla="*/ 116546 h 570464"/>
              <a:gd name="connsiteX427" fmla="*/ 2202112 w 2472009"/>
              <a:gd name="connsiteY427" fmla="*/ 131268 h 570464"/>
              <a:gd name="connsiteX428" fmla="*/ 2211927 w 2472009"/>
              <a:gd name="connsiteY428" fmla="*/ 131268 h 570464"/>
              <a:gd name="connsiteX429" fmla="*/ 2219288 w 2472009"/>
              <a:gd name="connsiteY429" fmla="*/ 122680 h 570464"/>
              <a:gd name="connsiteX430" fmla="*/ 2209473 w 2472009"/>
              <a:gd name="connsiteY430" fmla="*/ 116546 h 570464"/>
              <a:gd name="connsiteX431" fmla="*/ 2151660 w 2472009"/>
              <a:gd name="connsiteY431" fmla="*/ 115933 h 570464"/>
              <a:gd name="connsiteX432" fmla="*/ 2148133 w 2472009"/>
              <a:gd name="connsiteY432" fmla="*/ 120227 h 570464"/>
              <a:gd name="connsiteX433" fmla="*/ 2157948 w 2472009"/>
              <a:gd name="connsiteY433" fmla="*/ 119000 h 570464"/>
              <a:gd name="connsiteX434" fmla="*/ 2151660 w 2472009"/>
              <a:gd name="connsiteY434" fmla="*/ 115933 h 570464"/>
              <a:gd name="connsiteX435" fmla="*/ 2400855 w 2472009"/>
              <a:gd name="connsiteY435" fmla="*/ 115319 h 570464"/>
              <a:gd name="connsiteX436" fmla="*/ 2413123 w 2472009"/>
              <a:gd name="connsiteY436" fmla="*/ 117773 h 570464"/>
              <a:gd name="connsiteX437" fmla="*/ 2402082 w 2472009"/>
              <a:gd name="connsiteY437" fmla="*/ 125133 h 570464"/>
              <a:gd name="connsiteX438" fmla="*/ 2400855 w 2472009"/>
              <a:gd name="connsiteY438" fmla="*/ 115319 h 570464"/>
              <a:gd name="connsiteX439" fmla="*/ 2135865 w 2472009"/>
              <a:gd name="connsiteY439" fmla="*/ 112866 h 570464"/>
              <a:gd name="connsiteX440" fmla="*/ 2132184 w 2472009"/>
              <a:gd name="connsiteY440" fmla="*/ 114093 h 570464"/>
              <a:gd name="connsiteX441" fmla="*/ 2132184 w 2472009"/>
              <a:gd name="connsiteY441" fmla="*/ 120227 h 570464"/>
              <a:gd name="connsiteX442" fmla="*/ 2135865 w 2472009"/>
              <a:gd name="connsiteY442" fmla="*/ 120227 h 570464"/>
              <a:gd name="connsiteX443" fmla="*/ 2137092 w 2472009"/>
              <a:gd name="connsiteY443" fmla="*/ 114093 h 570464"/>
              <a:gd name="connsiteX444" fmla="*/ 2135865 w 2472009"/>
              <a:gd name="connsiteY444" fmla="*/ 112866 h 570464"/>
              <a:gd name="connsiteX445" fmla="*/ 2327246 w 2472009"/>
              <a:gd name="connsiteY445" fmla="*/ 111639 h 570464"/>
              <a:gd name="connsiteX446" fmla="*/ 2328473 w 2472009"/>
              <a:gd name="connsiteY446" fmla="*/ 112866 h 570464"/>
              <a:gd name="connsiteX447" fmla="*/ 2324793 w 2472009"/>
              <a:gd name="connsiteY447" fmla="*/ 114093 h 570464"/>
              <a:gd name="connsiteX448" fmla="*/ 2119916 w 2472009"/>
              <a:gd name="connsiteY448" fmla="*/ 110412 h 570464"/>
              <a:gd name="connsiteX449" fmla="*/ 2117463 w 2472009"/>
              <a:gd name="connsiteY449" fmla="*/ 114093 h 570464"/>
              <a:gd name="connsiteX450" fmla="*/ 2119916 w 2472009"/>
              <a:gd name="connsiteY450" fmla="*/ 115320 h 570464"/>
              <a:gd name="connsiteX451" fmla="*/ 2121144 w 2472009"/>
              <a:gd name="connsiteY451" fmla="*/ 111639 h 570464"/>
              <a:gd name="connsiteX452" fmla="*/ 2119916 w 2472009"/>
              <a:gd name="connsiteY452" fmla="*/ 110412 h 570464"/>
              <a:gd name="connsiteX453" fmla="*/ 41712 w 2472009"/>
              <a:gd name="connsiteY453" fmla="*/ 100598 h 570464"/>
              <a:gd name="connsiteX454" fmla="*/ 36804 w 2472009"/>
              <a:gd name="connsiteY454" fmla="*/ 105505 h 570464"/>
              <a:gd name="connsiteX455" fmla="*/ 41712 w 2472009"/>
              <a:gd name="connsiteY455" fmla="*/ 100598 h 570464"/>
              <a:gd name="connsiteX456" fmla="*/ 2299030 w 2472009"/>
              <a:gd name="connsiteY456" fmla="*/ 76062 h 570464"/>
              <a:gd name="connsiteX457" fmla="*/ 2306391 w 2472009"/>
              <a:gd name="connsiteY457" fmla="*/ 77289 h 570464"/>
              <a:gd name="connsiteX458" fmla="*/ 2307617 w 2472009"/>
              <a:gd name="connsiteY458" fmla="*/ 79742 h 570464"/>
              <a:gd name="connsiteX459" fmla="*/ 2300257 w 2472009"/>
              <a:gd name="connsiteY459" fmla="*/ 80969 h 570464"/>
              <a:gd name="connsiteX460" fmla="*/ 2297803 w 2472009"/>
              <a:gd name="connsiteY460" fmla="*/ 77289 h 570464"/>
              <a:gd name="connsiteX461" fmla="*/ 2299030 w 2472009"/>
              <a:gd name="connsiteY461" fmla="*/ 76062 h 570464"/>
              <a:gd name="connsiteX462" fmla="*/ 2281854 w 2472009"/>
              <a:gd name="connsiteY462" fmla="*/ 65020 h 570464"/>
              <a:gd name="connsiteX463" fmla="*/ 2281854 w 2472009"/>
              <a:gd name="connsiteY463" fmla="*/ 74834 h 570464"/>
              <a:gd name="connsiteX464" fmla="*/ 2273267 w 2472009"/>
              <a:gd name="connsiteY464" fmla="*/ 76061 h 570464"/>
              <a:gd name="connsiteX465" fmla="*/ 2272040 w 2472009"/>
              <a:gd name="connsiteY465" fmla="*/ 66247 h 570464"/>
              <a:gd name="connsiteX466" fmla="*/ 2281854 w 2472009"/>
              <a:gd name="connsiteY466" fmla="*/ 65020 h 570464"/>
              <a:gd name="connsiteX467" fmla="*/ 115319 w 2472009"/>
              <a:gd name="connsiteY467" fmla="*/ 45392 h 570464"/>
              <a:gd name="connsiteX468" fmla="*/ 128814 w 2472009"/>
              <a:gd name="connsiteY468" fmla="*/ 45392 h 570464"/>
              <a:gd name="connsiteX469" fmla="*/ 109185 w 2472009"/>
              <a:gd name="connsiteY469" fmla="*/ 53980 h 570464"/>
              <a:gd name="connsiteX470" fmla="*/ 115319 w 2472009"/>
              <a:gd name="connsiteY470" fmla="*/ 45392 h 570464"/>
              <a:gd name="connsiteX471" fmla="*/ 138782 w 2472009"/>
              <a:gd name="connsiteY471" fmla="*/ 40178 h 570464"/>
              <a:gd name="connsiteX472" fmla="*/ 149670 w 2472009"/>
              <a:gd name="connsiteY472" fmla="*/ 41712 h 570464"/>
              <a:gd name="connsiteX473" fmla="*/ 128814 w 2472009"/>
              <a:gd name="connsiteY473" fmla="*/ 44165 h 570464"/>
              <a:gd name="connsiteX474" fmla="*/ 138782 w 2472009"/>
              <a:gd name="connsiteY474" fmla="*/ 40178 h 570464"/>
              <a:gd name="connsiteX475" fmla="*/ 157031 w 2472009"/>
              <a:gd name="connsiteY475" fmla="*/ 35577 h 570464"/>
              <a:gd name="connsiteX476" fmla="*/ 159484 w 2472009"/>
              <a:gd name="connsiteY476" fmla="*/ 36804 h 570464"/>
              <a:gd name="connsiteX477" fmla="*/ 157031 w 2472009"/>
              <a:gd name="connsiteY477" fmla="*/ 40484 h 570464"/>
              <a:gd name="connsiteX478" fmla="*/ 155804 w 2472009"/>
              <a:gd name="connsiteY478" fmla="*/ 39257 h 570464"/>
              <a:gd name="connsiteX479" fmla="*/ 157031 w 2472009"/>
              <a:gd name="connsiteY479" fmla="*/ 35577 h 570464"/>
              <a:gd name="connsiteX480" fmla="*/ 268670 w 2472009"/>
              <a:gd name="connsiteY480" fmla="*/ 29443 h 570464"/>
              <a:gd name="connsiteX481" fmla="*/ 268670 w 2472009"/>
              <a:gd name="connsiteY481" fmla="*/ 30670 h 570464"/>
              <a:gd name="connsiteX482" fmla="*/ 268056 w 2472009"/>
              <a:gd name="connsiteY482" fmla="*/ 30670 h 570464"/>
              <a:gd name="connsiteX483" fmla="*/ 272657 w 2472009"/>
              <a:gd name="connsiteY483" fmla="*/ 25609 h 570464"/>
              <a:gd name="connsiteX484" fmla="*/ 278485 w 2472009"/>
              <a:gd name="connsiteY484" fmla="*/ 26990 h 570464"/>
              <a:gd name="connsiteX485" fmla="*/ 268670 w 2472009"/>
              <a:gd name="connsiteY485" fmla="*/ 30670 h 570464"/>
              <a:gd name="connsiteX486" fmla="*/ 272657 w 2472009"/>
              <a:gd name="connsiteY486" fmla="*/ 25609 h 570464"/>
              <a:gd name="connsiteX487" fmla="*/ 294279 w 2472009"/>
              <a:gd name="connsiteY487" fmla="*/ 25302 h 570464"/>
              <a:gd name="connsiteX488" fmla="*/ 316515 w 2472009"/>
              <a:gd name="connsiteY488" fmla="*/ 26989 h 570464"/>
              <a:gd name="connsiteX489" fmla="*/ 312835 w 2472009"/>
              <a:gd name="connsiteY489" fmla="*/ 29443 h 570464"/>
              <a:gd name="connsiteX490" fmla="*/ 287072 w 2472009"/>
              <a:gd name="connsiteY490" fmla="*/ 29443 h 570464"/>
              <a:gd name="connsiteX491" fmla="*/ 285845 w 2472009"/>
              <a:gd name="connsiteY491" fmla="*/ 28216 h 570464"/>
              <a:gd name="connsiteX492" fmla="*/ 294279 w 2472009"/>
              <a:gd name="connsiteY492" fmla="*/ 25302 h 570464"/>
              <a:gd name="connsiteX493" fmla="*/ 225731 w 2472009"/>
              <a:gd name="connsiteY493" fmla="*/ 24536 h 570464"/>
              <a:gd name="connsiteX494" fmla="*/ 236773 w 2472009"/>
              <a:gd name="connsiteY494" fmla="*/ 30670 h 570464"/>
              <a:gd name="connsiteX495" fmla="*/ 244133 w 2472009"/>
              <a:gd name="connsiteY495" fmla="*/ 25763 h 570464"/>
              <a:gd name="connsiteX496" fmla="*/ 249041 w 2472009"/>
              <a:gd name="connsiteY496" fmla="*/ 30670 h 570464"/>
              <a:gd name="connsiteX497" fmla="*/ 268056 w 2472009"/>
              <a:gd name="connsiteY497" fmla="*/ 30670 h 570464"/>
              <a:gd name="connsiteX498" fmla="*/ 266216 w 2472009"/>
              <a:gd name="connsiteY498" fmla="*/ 34350 h 570464"/>
              <a:gd name="connsiteX499" fmla="*/ 203649 w 2472009"/>
              <a:gd name="connsiteY499" fmla="*/ 34350 h 570464"/>
              <a:gd name="connsiteX500" fmla="*/ 198742 w 2472009"/>
              <a:gd name="connsiteY500" fmla="*/ 39258 h 570464"/>
              <a:gd name="connsiteX501" fmla="*/ 179907 w 2472009"/>
              <a:gd name="connsiteY501" fmla="*/ 40434 h 570464"/>
              <a:gd name="connsiteX502" fmla="*/ 180341 w 2472009"/>
              <a:gd name="connsiteY502" fmla="*/ 40484 h 570464"/>
              <a:gd name="connsiteX503" fmla="*/ 170526 w 2472009"/>
              <a:gd name="connsiteY503" fmla="*/ 42938 h 570464"/>
              <a:gd name="connsiteX504" fmla="*/ 174973 w 2472009"/>
              <a:gd name="connsiteY504" fmla="*/ 39871 h 570464"/>
              <a:gd name="connsiteX505" fmla="*/ 179200 w 2472009"/>
              <a:gd name="connsiteY505" fmla="*/ 40354 h 570464"/>
              <a:gd name="connsiteX506" fmla="*/ 181566 w 2472009"/>
              <a:gd name="connsiteY506" fmla="*/ 36804 h 570464"/>
              <a:gd name="connsiteX507" fmla="*/ 195061 w 2472009"/>
              <a:gd name="connsiteY507" fmla="*/ 30670 h 570464"/>
              <a:gd name="connsiteX508" fmla="*/ 217144 w 2472009"/>
              <a:gd name="connsiteY508" fmla="*/ 30670 h 570464"/>
              <a:gd name="connsiteX509" fmla="*/ 225731 w 2472009"/>
              <a:gd name="connsiteY509" fmla="*/ 24536 h 570464"/>
              <a:gd name="connsiteX510" fmla="*/ 2065937 w 2472009"/>
              <a:gd name="connsiteY510" fmla="*/ 19629 h 570464"/>
              <a:gd name="connsiteX511" fmla="*/ 2068390 w 2472009"/>
              <a:gd name="connsiteY511" fmla="*/ 23309 h 570464"/>
              <a:gd name="connsiteX512" fmla="*/ 2065937 w 2472009"/>
              <a:gd name="connsiteY512" fmla="*/ 24536 h 570464"/>
              <a:gd name="connsiteX513" fmla="*/ 2064710 w 2472009"/>
              <a:gd name="connsiteY513" fmla="*/ 20856 h 570464"/>
              <a:gd name="connsiteX514" fmla="*/ 2065937 w 2472009"/>
              <a:gd name="connsiteY514" fmla="*/ 19629 h 570464"/>
              <a:gd name="connsiteX515" fmla="*/ 2005824 w 2472009"/>
              <a:gd name="connsiteY515" fmla="*/ 15948 h 570464"/>
              <a:gd name="connsiteX516" fmla="*/ 2007051 w 2472009"/>
              <a:gd name="connsiteY516" fmla="*/ 17175 h 570464"/>
              <a:gd name="connsiteX517" fmla="*/ 2003371 w 2472009"/>
              <a:gd name="connsiteY517" fmla="*/ 18402 h 570464"/>
              <a:gd name="connsiteX518" fmla="*/ 2002144 w 2472009"/>
              <a:gd name="connsiteY518" fmla="*/ 17175 h 570464"/>
              <a:gd name="connsiteX519" fmla="*/ 2005824 w 2472009"/>
              <a:gd name="connsiteY519" fmla="*/ 15948 h 570464"/>
              <a:gd name="connsiteX520" fmla="*/ 1996009 w 2472009"/>
              <a:gd name="connsiteY520" fmla="*/ 15948 h 570464"/>
              <a:gd name="connsiteX521" fmla="*/ 1986195 w 2472009"/>
              <a:gd name="connsiteY521" fmla="*/ 17175 h 570464"/>
              <a:gd name="connsiteX522" fmla="*/ 1996009 w 2472009"/>
              <a:gd name="connsiteY522" fmla="*/ 15948 h 570464"/>
              <a:gd name="connsiteX523" fmla="*/ 2013185 w 2472009"/>
              <a:gd name="connsiteY523" fmla="*/ 13495 h 570464"/>
              <a:gd name="connsiteX524" fmla="*/ 2019319 w 2472009"/>
              <a:gd name="connsiteY524" fmla="*/ 19629 h 570464"/>
              <a:gd name="connsiteX525" fmla="*/ 2024226 w 2472009"/>
              <a:gd name="connsiteY525" fmla="*/ 14722 h 570464"/>
              <a:gd name="connsiteX526" fmla="*/ 2029134 w 2472009"/>
              <a:gd name="connsiteY526" fmla="*/ 19629 h 570464"/>
              <a:gd name="connsiteX527" fmla="*/ 2058576 w 2472009"/>
              <a:gd name="connsiteY527" fmla="*/ 22083 h 570464"/>
              <a:gd name="connsiteX528" fmla="*/ 2011958 w 2472009"/>
              <a:gd name="connsiteY528" fmla="*/ 23309 h 570464"/>
              <a:gd name="connsiteX529" fmla="*/ 2013185 w 2472009"/>
              <a:gd name="connsiteY529" fmla="*/ 13495 h 570464"/>
              <a:gd name="connsiteX530" fmla="*/ 439196 w 2472009"/>
              <a:gd name="connsiteY530" fmla="*/ 13495 h 570464"/>
              <a:gd name="connsiteX531" fmla="*/ 450237 w 2472009"/>
              <a:gd name="connsiteY531" fmla="*/ 19629 h 570464"/>
              <a:gd name="connsiteX532" fmla="*/ 457598 w 2472009"/>
              <a:gd name="connsiteY532" fmla="*/ 14722 h 570464"/>
              <a:gd name="connsiteX533" fmla="*/ 458825 w 2472009"/>
              <a:gd name="connsiteY533" fmla="*/ 22083 h 570464"/>
              <a:gd name="connsiteX534" fmla="*/ 456371 w 2472009"/>
              <a:gd name="connsiteY534" fmla="*/ 24536 h 570464"/>
              <a:gd name="connsiteX535" fmla="*/ 396258 w 2472009"/>
              <a:gd name="connsiteY535" fmla="*/ 24536 h 570464"/>
              <a:gd name="connsiteX536" fmla="*/ 391350 w 2472009"/>
              <a:gd name="connsiteY536" fmla="*/ 29443 h 570464"/>
              <a:gd name="connsiteX537" fmla="*/ 386443 w 2472009"/>
              <a:gd name="connsiteY537" fmla="*/ 24536 h 570464"/>
              <a:gd name="connsiteX538" fmla="*/ 354546 w 2472009"/>
              <a:gd name="connsiteY538" fmla="*/ 24536 h 570464"/>
              <a:gd name="connsiteX539" fmla="*/ 350866 w 2472009"/>
              <a:gd name="connsiteY539" fmla="*/ 28217 h 570464"/>
              <a:gd name="connsiteX540" fmla="*/ 342278 w 2472009"/>
              <a:gd name="connsiteY540" fmla="*/ 23309 h 570464"/>
              <a:gd name="connsiteX541" fmla="*/ 333691 w 2472009"/>
              <a:gd name="connsiteY541" fmla="*/ 29443 h 570464"/>
              <a:gd name="connsiteX542" fmla="*/ 323876 w 2472009"/>
              <a:gd name="connsiteY542" fmla="*/ 29443 h 570464"/>
              <a:gd name="connsiteX543" fmla="*/ 323876 w 2472009"/>
              <a:gd name="connsiteY543" fmla="*/ 19629 h 570464"/>
              <a:gd name="connsiteX544" fmla="*/ 328783 w 2472009"/>
              <a:gd name="connsiteY544" fmla="*/ 24536 h 570464"/>
              <a:gd name="connsiteX545" fmla="*/ 333691 w 2472009"/>
              <a:gd name="connsiteY545" fmla="*/ 19629 h 570464"/>
              <a:gd name="connsiteX546" fmla="*/ 431835 w 2472009"/>
              <a:gd name="connsiteY546" fmla="*/ 19629 h 570464"/>
              <a:gd name="connsiteX547" fmla="*/ 439196 w 2472009"/>
              <a:gd name="connsiteY547" fmla="*/ 13495 h 570464"/>
              <a:gd name="connsiteX548" fmla="*/ 1915040 w 2472009"/>
              <a:gd name="connsiteY548" fmla="*/ 9814 h 570464"/>
              <a:gd name="connsiteX549" fmla="*/ 1919948 w 2472009"/>
              <a:gd name="connsiteY549" fmla="*/ 14721 h 570464"/>
              <a:gd name="connsiteX550" fmla="*/ 1971473 w 2472009"/>
              <a:gd name="connsiteY550" fmla="*/ 14721 h 570464"/>
              <a:gd name="connsiteX551" fmla="*/ 1972700 w 2472009"/>
              <a:gd name="connsiteY551" fmla="*/ 24536 h 570464"/>
              <a:gd name="connsiteX552" fmla="*/ 1960432 w 2472009"/>
              <a:gd name="connsiteY552" fmla="*/ 24536 h 570464"/>
              <a:gd name="connsiteX553" fmla="*/ 1955525 w 2472009"/>
              <a:gd name="connsiteY553" fmla="*/ 19628 h 570464"/>
              <a:gd name="connsiteX554" fmla="*/ 1902772 w 2472009"/>
              <a:gd name="connsiteY554" fmla="*/ 19628 h 570464"/>
              <a:gd name="connsiteX555" fmla="*/ 1902772 w 2472009"/>
              <a:gd name="connsiteY555" fmla="*/ 14721 h 570464"/>
              <a:gd name="connsiteX556" fmla="*/ 1910133 w 2472009"/>
              <a:gd name="connsiteY556" fmla="*/ 14721 h 570464"/>
              <a:gd name="connsiteX557" fmla="*/ 1915040 w 2472009"/>
              <a:gd name="connsiteY557" fmla="*/ 9814 h 570464"/>
              <a:gd name="connsiteX558" fmla="*/ 1867195 w 2472009"/>
              <a:gd name="connsiteY558" fmla="*/ 9814 h 570464"/>
              <a:gd name="connsiteX559" fmla="*/ 1899092 w 2472009"/>
              <a:gd name="connsiteY559" fmla="*/ 9814 h 570464"/>
              <a:gd name="connsiteX560" fmla="*/ 1902772 w 2472009"/>
              <a:gd name="connsiteY560" fmla="*/ 14721 h 570464"/>
              <a:gd name="connsiteX561" fmla="*/ 1895411 w 2472009"/>
              <a:gd name="connsiteY561" fmla="*/ 14721 h 570464"/>
              <a:gd name="connsiteX562" fmla="*/ 1890504 w 2472009"/>
              <a:gd name="connsiteY562" fmla="*/ 19628 h 570464"/>
              <a:gd name="connsiteX563" fmla="*/ 1884370 w 2472009"/>
              <a:gd name="connsiteY563" fmla="*/ 14721 h 570464"/>
              <a:gd name="connsiteX564" fmla="*/ 1868422 w 2472009"/>
              <a:gd name="connsiteY564" fmla="*/ 14721 h 570464"/>
              <a:gd name="connsiteX565" fmla="*/ 1867195 w 2472009"/>
              <a:gd name="connsiteY565" fmla="*/ 9814 h 570464"/>
              <a:gd name="connsiteX566" fmla="*/ 1739607 w 2472009"/>
              <a:gd name="connsiteY566" fmla="*/ 0 h 570464"/>
              <a:gd name="connsiteX567" fmla="*/ 1749421 w 2472009"/>
              <a:gd name="connsiteY567" fmla="*/ 4907 h 570464"/>
              <a:gd name="connsiteX568" fmla="*/ 1756783 w 2472009"/>
              <a:gd name="connsiteY568" fmla="*/ 0 h 570464"/>
              <a:gd name="connsiteX569" fmla="*/ 1764143 w 2472009"/>
              <a:gd name="connsiteY569" fmla="*/ 4907 h 570464"/>
              <a:gd name="connsiteX570" fmla="*/ 1771505 w 2472009"/>
              <a:gd name="connsiteY570" fmla="*/ 0 h 570464"/>
              <a:gd name="connsiteX571" fmla="*/ 1778865 w 2472009"/>
              <a:gd name="connsiteY571" fmla="*/ 6134 h 570464"/>
              <a:gd name="connsiteX572" fmla="*/ 1784999 w 2472009"/>
              <a:gd name="connsiteY572" fmla="*/ 0 h 570464"/>
              <a:gd name="connsiteX573" fmla="*/ 1796041 w 2472009"/>
              <a:gd name="connsiteY573" fmla="*/ 6134 h 570464"/>
              <a:gd name="connsiteX574" fmla="*/ 1856154 w 2472009"/>
              <a:gd name="connsiteY574" fmla="*/ 6134 h 570464"/>
              <a:gd name="connsiteX575" fmla="*/ 1858607 w 2472009"/>
              <a:gd name="connsiteY575" fmla="*/ 11041 h 570464"/>
              <a:gd name="connsiteX576" fmla="*/ 1846339 w 2472009"/>
              <a:gd name="connsiteY576" fmla="*/ 11041 h 570464"/>
              <a:gd name="connsiteX577" fmla="*/ 1841432 w 2472009"/>
              <a:gd name="connsiteY577" fmla="*/ 15948 h 570464"/>
              <a:gd name="connsiteX578" fmla="*/ 1837751 w 2472009"/>
              <a:gd name="connsiteY578" fmla="*/ 12268 h 570464"/>
              <a:gd name="connsiteX579" fmla="*/ 1719979 w 2472009"/>
              <a:gd name="connsiteY579" fmla="*/ 13495 h 570464"/>
              <a:gd name="connsiteX580" fmla="*/ 1721205 w 2472009"/>
              <a:gd name="connsiteY580" fmla="*/ 14722 h 570464"/>
              <a:gd name="connsiteX581" fmla="*/ 1726113 w 2472009"/>
              <a:gd name="connsiteY581" fmla="*/ 15948 h 570464"/>
              <a:gd name="connsiteX582" fmla="*/ 1815669 w 2472009"/>
              <a:gd name="connsiteY582" fmla="*/ 15948 h 570464"/>
              <a:gd name="connsiteX583" fmla="*/ 1820577 w 2472009"/>
              <a:gd name="connsiteY583" fmla="*/ 20856 h 570464"/>
              <a:gd name="connsiteX584" fmla="*/ 1872102 w 2472009"/>
              <a:gd name="connsiteY584" fmla="*/ 20856 h 570464"/>
              <a:gd name="connsiteX585" fmla="*/ 1877009 w 2472009"/>
              <a:gd name="connsiteY585" fmla="*/ 25763 h 570464"/>
              <a:gd name="connsiteX586" fmla="*/ 1944484 w 2472009"/>
              <a:gd name="connsiteY586" fmla="*/ 25763 h 570464"/>
              <a:gd name="connsiteX587" fmla="*/ 1949391 w 2472009"/>
              <a:gd name="connsiteY587" fmla="*/ 30670 h 570464"/>
              <a:gd name="connsiteX588" fmla="*/ 2026680 w 2472009"/>
              <a:gd name="connsiteY588" fmla="*/ 30670 h 570464"/>
              <a:gd name="connsiteX589" fmla="*/ 2031586 w 2472009"/>
              <a:gd name="connsiteY589" fmla="*/ 35577 h 570464"/>
              <a:gd name="connsiteX590" fmla="*/ 2062256 w 2472009"/>
              <a:gd name="connsiteY590" fmla="*/ 35577 h 570464"/>
              <a:gd name="connsiteX591" fmla="*/ 2068390 w 2472009"/>
              <a:gd name="connsiteY591" fmla="*/ 40484 h 570464"/>
              <a:gd name="connsiteX592" fmla="*/ 2089246 w 2472009"/>
              <a:gd name="connsiteY592" fmla="*/ 40484 h 570464"/>
              <a:gd name="connsiteX593" fmla="*/ 2095380 w 2472009"/>
              <a:gd name="connsiteY593" fmla="*/ 45392 h 570464"/>
              <a:gd name="connsiteX594" fmla="*/ 2130958 w 2472009"/>
              <a:gd name="connsiteY594" fmla="*/ 45392 h 570464"/>
              <a:gd name="connsiteX595" fmla="*/ 2135865 w 2472009"/>
              <a:gd name="connsiteY595" fmla="*/ 50299 h 570464"/>
              <a:gd name="connsiteX596" fmla="*/ 2162854 w 2472009"/>
              <a:gd name="connsiteY596" fmla="*/ 51526 h 570464"/>
              <a:gd name="connsiteX597" fmla="*/ 2167762 w 2472009"/>
              <a:gd name="connsiteY597" fmla="*/ 56433 h 570464"/>
              <a:gd name="connsiteX598" fmla="*/ 2204566 w 2472009"/>
              <a:gd name="connsiteY598" fmla="*/ 56433 h 570464"/>
              <a:gd name="connsiteX599" fmla="*/ 2209473 w 2472009"/>
              <a:gd name="connsiteY599" fmla="*/ 61340 h 570464"/>
              <a:gd name="connsiteX600" fmla="*/ 2214380 w 2472009"/>
              <a:gd name="connsiteY600" fmla="*/ 56433 h 570464"/>
              <a:gd name="connsiteX601" fmla="*/ 2219288 w 2472009"/>
              <a:gd name="connsiteY601" fmla="*/ 61340 h 570464"/>
              <a:gd name="connsiteX602" fmla="*/ 2245050 w 2472009"/>
              <a:gd name="connsiteY602" fmla="*/ 61340 h 570464"/>
              <a:gd name="connsiteX603" fmla="*/ 2251184 w 2472009"/>
              <a:gd name="connsiteY603" fmla="*/ 68701 h 570464"/>
              <a:gd name="connsiteX604" fmla="*/ 2248731 w 2472009"/>
              <a:gd name="connsiteY604" fmla="*/ 71155 h 570464"/>
              <a:gd name="connsiteX605" fmla="*/ 2218061 w 2472009"/>
              <a:gd name="connsiteY605" fmla="*/ 71155 h 570464"/>
              <a:gd name="connsiteX606" fmla="*/ 2216834 w 2472009"/>
              <a:gd name="connsiteY606" fmla="*/ 72381 h 570464"/>
              <a:gd name="connsiteX607" fmla="*/ 2224195 w 2472009"/>
              <a:gd name="connsiteY607" fmla="*/ 76062 h 570464"/>
              <a:gd name="connsiteX608" fmla="*/ 2234009 w 2472009"/>
              <a:gd name="connsiteY608" fmla="*/ 85876 h 570464"/>
              <a:gd name="connsiteX609" fmla="*/ 2240143 w 2472009"/>
              <a:gd name="connsiteY609" fmla="*/ 80969 h 570464"/>
              <a:gd name="connsiteX610" fmla="*/ 2265906 w 2472009"/>
              <a:gd name="connsiteY610" fmla="*/ 80969 h 570464"/>
              <a:gd name="connsiteX611" fmla="*/ 2270813 w 2472009"/>
              <a:gd name="connsiteY611" fmla="*/ 85876 h 570464"/>
              <a:gd name="connsiteX612" fmla="*/ 2285535 w 2472009"/>
              <a:gd name="connsiteY612" fmla="*/ 85876 h 570464"/>
              <a:gd name="connsiteX613" fmla="*/ 2291669 w 2472009"/>
              <a:gd name="connsiteY613" fmla="*/ 90784 h 570464"/>
              <a:gd name="connsiteX614" fmla="*/ 2301483 w 2472009"/>
              <a:gd name="connsiteY614" fmla="*/ 90784 h 570464"/>
              <a:gd name="connsiteX615" fmla="*/ 2307617 w 2472009"/>
              <a:gd name="connsiteY615" fmla="*/ 95691 h 570464"/>
              <a:gd name="connsiteX616" fmla="*/ 2322339 w 2472009"/>
              <a:gd name="connsiteY616" fmla="*/ 95691 h 570464"/>
              <a:gd name="connsiteX617" fmla="*/ 2329700 w 2472009"/>
              <a:gd name="connsiteY617" fmla="*/ 109186 h 570464"/>
              <a:gd name="connsiteX618" fmla="*/ 2327246 w 2472009"/>
              <a:gd name="connsiteY618" fmla="*/ 111639 h 570464"/>
              <a:gd name="connsiteX619" fmla="*/ 2327246 w 2472009"/>
              <a:gd name="connsiteY619" fmla="*/ 111639 h 570464"/>
              <a:gd name="connsiteX620" fmla="*/ 2323566 w 2472009"/>
              <a:gd name="connsiteY620" fmla="*/ 112866 h 570464"/>
              <a:gd name="connsiteX621" fmla="*/ 2324793 w 2472009"/>
              <a:gd name="connsiteY621" fmla="*/ 114093 h 570464"/>
              <a:gd name="connsiteX622" fmla="*/ 2337061 w 2472009"/>
              <a:gd name="connsiteY622" fmla="*/ 116546 h 570464"/>
              <a:gd name="connsiteX623" fmla="*/ 2348102 w 2472009"/>
              <a:gd name="connsiteY623" fmla="*/ 106732 h 570464"/>
              <a:gd name="connsiteX624" fmla="*/ 2357917 w 2472009"/>
              <a:gd name="connsiteY624" fmla="*/ 106732 h 570464"/>
              <a:gd name="connsiteX625" fmla="*/ 2355463 w 2472009"/>
              <a:gd name="connsiteY625" fmla="*/ 120227 h 570464"/>
              <a:gd name="connsiteX626" fmla="*/ 2373865 w 2472009"/>
              <a:gd name="connsiteY626" fmla="*/ 121454 h 570464"/>
              <a:gd name="connsiteX627" fmla="*/ 2379999 w 2472009"/>
              <a:gd name="connsiteY627" fmla="*/ 116546 h 570464"/>
              <a:gd name="connsiteX628" fmla="*/ 2381225 w 2472009"/>
              <a:gd name="connsiteY628" fmla="*/ 125134 h 570464"/>
              <a:gd name="connsiteX629" fmla="*/ 2371411 w 2472009"/>
              <a:gd name="connsiteY629" fmla="*/ 128814 h 570464"/>
              <a:gd name="connsiteX630" fmla="*/ 2375091 w 2472009"/>
              <a:gd name="connsiteY630" fmla="*/ 136175 h 570464"/>
              <a:gd name="connsiteX631" fmla="*/ 2362823 w 2472009"/>
              <a:gd name="connsiteY631" fmla="*/ 138629 h 570464"/>
              <a:gd name="connsiteX632" fmla="*/ 2356689 w 2472009"/>
              <a:gd name="connsiteY632" fmla="*/ 132495 h 570464"/>
              <a:gd name="connsiteX633" fmla="*/ 2354236 w 2472009"/>
              <a:gd name="connsiteY633" fmla="*/ 139856 h 570464"/>
              <a:gd name="connsiteX634" fmla="*/ 2370185 w 2472009"/>
              <a:gd name="connsiteY634" fmla="*/ 150897 h 570464"/>
              <a:gd name="connsiteX635" fmla="*/ 2361597 w 2472009"/>
              <a:gd name="connsiteY635" fmla="*/ 154577 h 570464"/>
              <a:gd name="connsiteX636" fmla="*/ 2353009 w 2472009"/>
              <a:gd name="connsiteY636" fmla="*/ 158258 h 570464"/>
              <a:gd name="connsiteX637" fmla="*/ 2349329 w 2472009"/>
              <a:gd name="connsiteY637" fmla="*/ 144763 h 570464"/>
              <a:gd name="connsiteX638" fmla="*/ 2348812 w 2472009"/>
              <a:gd name="connsiteY638" fmla="*/ 144698 h 570464"/>
              <a:gd name="connsiteX639" fmla="*/ 2348102 w 2472009"/>
              <a:gd name="connsiteY639" fmla="*/ 149670 h 570464"/>
              <a:gd name="connsiteX640" fmla="*/ 2338287 w 2472009"/>
              <a:gd name="connsiteY640" fmla="*/ 144762 h 570464"/>
              <a:gd name="connsiteX641" fmla="*/ 2340150 w 2472009"/>
              <a:gd name="connsiteY641" fmla="*/ 143615 h 570464"/>
              <a:gd name="connsiteX642" fmla="*/ 2339514 w 2472009"/>
              <a:gd name="connsiteY642" fmla="*/ 143536 h 570464"/>
              <a:gd name="connsiteX643" fmla="*/ 2339514 w 2472009"/>
              <a:gd name="connsiteY643" fmla="*/ 130041 h 570464"/>
              <a:gd name="connsiteX644" fmla="*/ 2333380 w 2472009"/>
              <a:gd name="connsiteY644" fmla="*/ 127588 h 570464"/>
              <a:gd name="connsiteX645" fmla="*/ 2318659 w 2472009"/>
              <a:gd name="connsiteY645" fmla="*/ 138629 h 570464"/>
              <a:gd name="connsiteX646" fmla="*/ 2307617 w 2472009"/>
              <a:gd name="connsiteY646" fmla="*/ 147216 h 570464"/>
              <a:gd name="connsiteX647" fmla="*/ 2317432 w 2472009"/>
              <a:gd name="connsiteY647" fmla="*/ 163165 h 570464"/>
              <a:gd name="connsiteX648" fmla="*/ 2316205 w 2472009"/>
              <a:gd name="connsiteY648" fmla="*/ 163165 h 570464"/>
              <a:gd name="connsiteX649" fmla="*/ 2308844 w 2472009"/>
              <a:gd name="connsiteY649" fmla="*/ 163165 h 570464"/>
              <a:gd name="connsiteX650" fmla="*/ 2306391 w 2472009"/>
              <a:gd name="connsiteY650" fmla="*/ 169299 h 570464"/>
              <a:gd name="connsiteX651" fmla="*/ 2301483 w 2472009"/>
              <a:gd name="connsiteY651" fmla="*/ 176660 h 570464"/>
              <a:gd name="connsiteX652" fmla="*/ 2308844 w 2472009"/>
              <a:gd name="connsiteY652" fmla="*/ 182794 h 570464"/>
              <a:gd name="connsiteX653" fmla="*/ 2316205 w 2472009"/>
              <a:gd name="connsiteY653" fmla="*/ 175433 h 570464"/>
              <a:gd name="connsiteX654" fmla="*/ 2316205 w 2472009"/>
              <a:gd name="connsiteY654" fmla="*/ 163165 h 570464"/>
              <a:gd name="connsiteX655" fmla="*/ 2321112 w 2472009"/>
              <a:gd name="connsiteY655" fmla="*/ 165619 h 570464"/>
              <a:gd name="connsiteX656" fmla="*/ 2321112 w 2472009"/>
              <a:gd name="connsiteY656" fmla="*/ 181567 h 570464"/>
              <a:gd name="connsiteX657" fmla="*/ 2317432 w 2472009"/>
              <a:gd name="connsiteY657" fmla="*/ 192608 h 570464"/>
              <a:gd name="connsiteX658" fmla="*/ 2322339 w 2472009"/>
              <a:gd name="connsiteY658" fmla="*/ 197515 h 570464"/>
              <a:gd name="connsiteX659" fmla="*/ 2335834 w 2472009"/>
              <a:gd name="connsiteY659" fmla="*/ 188928 h 570464"/>
              <a:gd name="connsiteX660" fmla="*/ 2343195 w 2472009"/>
              <a:gd name="connsiteY660" fmla="*/ 188928 h 570464"/>
              <a:gd name="connsiteX661" fmla="*/ 2349329 w 2472009"/>
              <a:gd name="connsiteY661" fmla="*/ 184021 h 570464"/>
              <a:gd name="connsiteX662" fmla="*/ 2356689 w 2472009"/>
              <a:gd name="connsiteY662" fmla="*/ 193835 h 570464"/>
              <a:gd name="connsiteX663" fmla="*/ 2364051 w 2472009"/>
              <a:gd name="connsiteY663" fmla="*/ 208557 h 570464"/>
              <a:gd name="connsiteX664" fmla="*/ 2375091 w 2472009"/>
              <a:gd name="connsiteY664" fmla="*/ 219598 h 570464"/>
              <a:gd name="connsiteX665" fmla="*/ 2391040 w 2472009"/>
              <a:gd name="connsiteY665" fmla="*/ 219598 h 570464"/>
              <a:gd name="connsiteX666" fmla="*/ 2399627 w 2472009"/>
              <a:gd name="connsiteY666" fmla="*/ 230639 h 570464"/>
              <a:gd name="connsiteX667" fmla="*/ 2406989 w 2472009"/>
              <a:gd name="connsiteY667" fmla="*/ 230639 h 570464"/>
              <a:gd name="connsiteX668" fmla="*/ 2409442 w 2472009"/>
              <a:gd name="connsiteY668" fmla="*/ 238000 h 570464"/>
              <a:gd name="connsiteX669" fmla="*/ 2398401 w 2472009"/>
              <a:gd name="connsiteY669" fmla="*/ 246588 h 570464"/>
              <a:gd name="connsiteX670" fmla="*/ 2398401 w 2472009"/>
              <a:gd name="connsiteY670" fmla="*/ 258856 h 570464"/>
              <a:gd name="connsiteX671" fmla="*/ 2393493 w 2472009"/>
              <a:gd name="connsiteY671" fmla="*/ 263763 h 570464"/>
              <a:gd name="connsiteX672" fmla="*/ 2398401 w 2472009"/>
              <a:gd name="connsiteY672" fmla="*/ 268670 h 570464"/>
              <a:gd name="connsiteX673" fmla="*/ 2400855 w 2472009"/>
              <a:gd name="connsiteY673" fmla="*/ 280938 h 570464"/>
              <a:gd name="connsiteX674" fmla="*/ 2405761 w 2472009"/>
              <a:gd name="connsiteY674" fmla="*/ 269897 h 570464"/>
              <a:gd name="connsiteX675" fmla="*/ 2413123 w 2472009"/>
              <a:gd name="connsiteY675" fmla="*/ 283392 h 570464"/>
              <a:gd name="connsiteX676" fmla="*/ 2409442 w 2472009"/>
              <a:gd name="connsiteY676" fmla="*/ 288299 h 570464"/>
              <a:gd name="connsiteX677" fmla="*/ 2414349 w 2472009"/>
              <a:gd name="connsiteY677" fmla="*/ 293206 h 570464"/>
              <a:gd name="connsiteX678" fmla="*/ 2414349 w 2472009"/>
              <a:gd name="connsiteY678" fmla="*/ 303021 h 570464"/>
              <a:gd name="connsiteX679" fmla="*/ 2410669 w 2472009"/>
              <a:gd name="connsiteY679" fmla="*/ 305474 h 570464"/>
              <a:gd name="connsiteX680" fmla="*/ 2350555 w 2472009"/>
              <a:gd name="connsiteY680" fmla="*/ 305474 h 570464"/>
              <a:gd name="connsiteX681" fmla="*/ 2344421 w 2472009"/>
              <a:gd name="connsiteY681" fmla="*/ 310381 h 570464"/>
              <a:gd name="connsiteX682" fmla="*/ 2326019 w 2472009"/>
              <a:gd name="connsiteY682" fmla="*/ 310381 h 570464"/>
              <a:gd name="connsiteX683" fmla="*/ 2327246 w 2472009"/>
              <a:gd name="connsiteY683" fmla="*/ 309155 h 570464"/>
              <a:gd name="connsiteX684" fmla="*/ 2324793 w 2472009"/>
              <a:gd name="connsiteY684" fmla="*/ 305474 h 570464"/>
              <a:gd name="connsiteX685" fmla="*/ 2318659 w 2472009"/>
              <a:gd name="connsiteY685" fmla="*/ 305474 h 570464"/>
              <a:gd name="connsiteX686" fmla="*/ 2318659 w 2472009"/>
              <a:gd name="connsiteY686" fmla="*/ 309155 h 570464"/>
              <a:gd name="connsiteX687" fmla="*/ 2326019 w 2472009"/>
              <a:gd name="connsiteY687" fmla="*/ 310381 h 570464"/>
              <a:gd name="connsiteX688" fmla="*/ 2322339 w 2472009"/>
              <a:gd name="connsiteY688" fmla="*/ 310381 h 570464"/>
              <a:gd name="connsiteX689" fmla="*/ 2330927 w 2472009"/>
              <a:gd name="connsiteY689" fmla="*/ 322649 h 570464"/>
              <a:gd name="connsiteX690" fmla="*/ 2328473 w 2472009"/>
              <a:gd name="connsiteY690" fmla="*/ 325103 h 570464"/>
              <a:gd name="connsiteX691" fmla="*/ 2286762 w 2472009"/>
              <a:gd name="connsiteY691" fmla="*/ 325103 h 570464"/>
              <a:gd name="connsiteX692" fmla="*/ 2280628 w 2472009"/>
              <a:gd name="connsiteY692" fmla="*/ 336144 h 570464"/>
              <a:gd name="connsiteX693" fmla="*/ 2260999 w 2472009"/>
              <a:gd name="connsiteY693" fmla="*/ 326330 h 570464"/>
              <a:gd name="connsiteX694" fmla="*/ 2240143 w 2472009"/>
              <a:gd name="connsiteY694" fmla="*/ 336144 h 570464"/>
              <a:gd name="connsiteX695" fmla="*/ 2235236 w 2472009"/>
              <a:gd name="connsiteY695" fmla="*/ 325103 h 570464"/>
              <a:gd name="connsiteX696" fmla="*/ 2230329 w 2472009"/>
              <a:gd name="connsiteY696" fmla="*/ 325103 h 570464"/>
              <a:gd name="connsiteX697" fmla="*/ 2229102 w 2472009"/>
              <a:gd name="connsiteY697" fmla="*/ 331237 h 570464"/>
              <a:gd name="connsiteX698" fmla="*/ 2222968 w 2472009"/>
              <a:gd name="connsiteY698" fmla="*/ 325103 h 570464"/>
              <a:gd name="connsiteX699" fmla="*/ 2209473 w 2472009"/>
              <a:gd name="connsiteY699" fmla="*/ 327557 h 570464"/>
              <a:gd name="connsiteX700" fmla="*/ 2218061 w 2472009"/>
              <a:gd name="connsiteY700" fmla="*/ 330010 h 570464"/>
              <a:gd name="connsiteX701" fmla="*/ 2226648 w 2472009"/>
              <a:gd name="connsiteY701" fmla="*/ 333691 h 570464"/>
              <a:gd name="connsiteX702" fmla="*/ 2228751 w 2472009"/>
              <a:gd name="connsiteY702" fmla="*/ 332990 h 570464"/>
              <a:gd name="connsiteX703" fmla="*/ 2227875 w 2472009"/>
              <a:gd name="connsiteY703" fmla="*/ 337371 h 570464"/>
              <a:gd name="connsiteX704" fmla="*/ 2221741 w 2472009"/>
              <a:gd name="connsiteY704" fmla="*/ 344732 h 570464"/>
              <a:gd name="connsiteX705" fmla="*/ 2209473 w 2472009"/>
              <a:gd name="connsiteY705" fmla="*/ 345959 h 570464"/>
              <a:gd name="connsiteX706" fmla="*/ 2207594 w 2472009"/>
              <a:gd name="connsiteY706" fmla="*/ 347838 h 570464"/>
              <a:gd name="connsiteX707" fmla="*/ 2204413 w 2472009"/>
              <a:gd name="connsiteY707" fmla="*/ 345038 h 570464"/>
              <a:gd name="connsiteX708" fmla="*/ 2199659 w 2472009"/>
              <a:gd name="connsiteY708" fmla="*/ 343505 h 570464"/>
              <a:gd name="connsiteX709" fmla="*/ 2197205 w 2472009"/>
              <a:gd name="connsiteY709" fmla="*/ 334917 h 570464"/>
              <a:gd name="connsiteX710" fmla="*/ 2183710 w 2472009"/>
              <a:gd name="connsiteY710" fmla="*/ 337371 h 570464"/>
              <a:gd name="connsiteX711" fmla="*/ 2184937 w 2472009"/>
              <a:gd name="connsiteY711" fmla="*/ 348412 h 570464"/>
              <a:gd name="connsiteX712" fmla="*/ 2186164 w 2472009"/>
              <a:gd name="connsiteY712" fmla="*/ 349639 h 570464"/>
              <a:gd name="connsiteX713" fmla="*/ 2207020 w 2472009"/>
              <a:gd name="connsiteY713" fmla="*/ 349639 h 570464"/>
              <a:gd name="connsiteX714" fmla="*/ 2207020 w 2472009"/>
              <a:gd name="connsiteY714" fmla="*/ 368041 h 570464"/>
              <a:gd name="connsiteX715" fmla="*/ 2202112 w 2472009"/>
              <a:gd name="connsiteY715" fmla="*/ 372948 h 570464"/>
              <a:gd name="connsiteX716" fmla="*/ 2209473 w 2472009"/>
              <a:gd name="connsiteY716" fmla="*/ 380309 h 570464"/>
              <a:gd name="connsiteX717" fmla="*/ 2214380 w 2472009"/>
              <a:gd name="connsiteY717" fmla="*/ 375402 h 570464"/>
              <a:gd name="connsiteX718" fmla="*/ 2226648 w 2472009"/>
              <a:gd name="connsiteY718" fmla="*/ 375402 h 570464"/>
              <a:gd name="connsiteX719" fmla="*/ 2231556 w 2472009"/>
              <a:gd name="connsiteY719" fmla="*/ 380309 h 570464"/>
              <a:gd name="connsiteX720" fmla="*/ 2242597 w 2472009"/>
              <a:gd name="connsiteY720" fmla="*/ 377856 h 570464"/>
              <a:gd name="connsiteX721" fmla="*/ 2226648 w 2472009"/>
              <a:gd name="connsiteY721" fmla="*/ 375402 h 570464"/>
              <a:gd name="connsiteX722" fmla="*/ 2230612 w 2472009"/>
              <a:gd name="connsiteY722" fmla="*/ 368135 h 570464"/>
              <a:gd name="connsiteX723" fmla="*/ 2230329 w 2472009"/>
              <a:gd name="connsiteY723" fmla="*/ 368041 h 570464"/>
              <a:gd name="connsiteX724" fmla="*/ 2231064 w 2472009"/>
              <a:gd name="connsiteY724" fmla="*/ 367306 h 570464"/>
              <a:gd name="connsiteX725" fmla="*/ 2234009 w 2472009"/>
              <a:gd name="connsiteY725" fmla="*/ 361907 h 570464"/>
              <a:gd name="connsiteX726" fmla="*/ 2241370 w 2472009"/>
              <a:gd name="connsiteY726" fmla="*/ 359454 h 570464"/>
              <a:gd name="connsiteX727" fmla="*/ 2242597 w 2472009"/>
              <a:gd name="connsiteY727" fmla="*/ 347185 h 570464"/>
              <a:gd name="connsiteX728" fmla="*/ 2254865 w 2472009"/>
              <a:gd name="connsiteY728" fmla="*/ 344732 h 570464"/>
              <a:gd name="connsiteX729" fmla="*/ 2260999 w 2472009"/>
              <a:gd name="connsiteY729" fmla="*/ 349639 h 570464"/>
              <a:gd name="connsiteX730" fmla="*/ 2272040 w 2472009"/>
              <a:gd name="connsiteY730" fmla="*/ 349639 h 570464"/>
              <a:gd name="connsiteX731" fmla="*/ 2274494 w 2472009"/>
              <a:gd name="connsiteY731" fmla="*/ 357000 h 570464"/>
              <a:gd name="connsiteX732" fmla="*/ 2258545 w 2472009"/>
              <a:gd name="connsiteY732" fmla="*/ 370495 h 570464"/>
              <a:gd name="connsiteX733" fmla="*/ 2258545 w 2472009"/>
              <a:gd name="connsiteY733" fmla="*/ 377856 h 570464"/>
              <a:gd name="connsiteX734" fmla="*/ 2270813 w 2472009"/>
              <a:gd name="connsiteY734" fmla="*/ 380309 h 570464"/>
              <a:gd name="connsiteX735" fmla="*/ 2280628 w 2472009"/>
              <a:gd name="connsiteY735" fmla="*/ 380309 h 570464"/>
              <a:gd name="connsiteX736" fmla="*/ 2292896 w 2472009"/>
              <a:gd name="connsiteY736" fmla="*/ 380309 h 570464"/>
              <a:gd name="connsiteX737" fmla="*/ 2284308 w 2472009"/>
              <a:gd name="connsiteY737" fmla="*/ 370495 h 570464"/>
              <a:gd name="connsiteX738" fmla="*/ 2283081 w 2472009"/>
              <a:gd name="connsiteY738" fmla="*/ 366814 h 570464"/>
              <a:gd name="connsiteX739" fmla="*/ 2279401 w 2472009"/>
              <a:gd name="connsiteY739" fmla="*/ 364361 h 570464"/>
              <a:gd name="connsiteX740" fmla="*/ 2279401 w 2472009"/>
              <a:gd name="connsiteY740" fmla="*/ 347185 h 570464"/>
              <a:gd name="connsiteX741" fmla="*/ 2273267 w 2472009"/>
              <a:gd name="connsiteY741" fmla="*/ 341051 h 570464"/>
              <a:gd name="connsiteX742" fmla="*/ 2283081 w 2472009"/>
              <a:gd name="connsiteY742" fmla="*/ 339825 h 570464"/>
              <a:gd name="connsiteX743" fmla="*/ 2284308 w 2472009"/>
              <a:gd name="connsiteY743" fmla="*/ 348412 h 570464"/>
              <a:gd name="connsiteX744" fmla="*/ 2296576 w 2472009"/>
              <a:gd name="connsiteY744" fmla="*/ 360680 h 570464"/>
              <a:gd name="connsiteX745" fmla="*/ 2305164 w 2472009"/>
              <a:gd name="connsiteY745" fmla="*/ 361907 h 570464"/>
              <a:gd name="connsiteX746" fmla="*/ 2305164 w 2472009"/>
              <a:gd name="connsiteY746" fmla="*/ 377856 h 570464"/>
              <a:gd name="connsiteX747" fmla="*/ 2312525 w 2472009"/>
              <a:gd name="connsiteY747" fmla="*/ 386443 h 570464"/>
              <a:gd name="connsiteX748" fmla="*/ 2323566 w 2472009"/>
              <a:gd name="connsiteY748" fmla="*/ 386443 h 570464"/>
              <a:gd name="connsiteX749" fmla="*/ 2327246 w 2472009"/>
              <a:gd name="connsiteY749" fmla="*/ 368041 h 570464"/>
              <a:gd name="connsiteX750" fmla="*/ 2332153 w 2472009"/>
              <a:gd name="connsiteY750" fmla="*/ 366814 h 570464"/>
              <a:gd name="connsiteX751" fmla="*/ 2332153 w 2472009"/>
              <a:gd name="connsiteY751" fmla="*/ 379082 h 570464"/>
              <a:gd name="connsiteX752" fmla="*/ 2337061 w 2472009"/>
              <a:gd name="connsiteY752" fmla="*/ 385216 h 570464"/>
              <a:gd name="connsiteX753" fmla="*/ 2324793 w 2472009"/>
              <a:gd name="connsiteY753" fmla="*/ 395031 h 570464"/>
              <a:gd name="connsiteX754" fmla="*/ 2329700 w 2472009"/>
              <a:gd name="connsiteY754" fmla="*/ 403619 h 570464"/>
              <a:gd name="connsiteX755" fmla="*/ 2333380 w 2472009"/>
              <a:gd name="connsiteY755" fmla="*/ 412206 h 570464"/>
              <a:gd name="connsiteX756" fmla="*/ 2341968 w 2472009"/>
              <a:gd name="connsiteY756" fmla="*/ 408526 h 570464"/>
              <a:gd name="connsiteX757" fmla="*/ 2345649 w 2472009"/>
              <a:gd name="connsiteY757" fmla="*/ 407299 h 570464"/>
              <a:gd name="connsiteX758" fmla="*/ 2341968 w 2472009"/>
              <a:gd name="connsiteY758" fmla="*/ 403619 h 570464"/>
              <a:gd name="connsiteX759" fmla="*/ 2349329 w 2472009"/>
              <a:gd name="connsiteY759" fmla="*/ 392577 h 570464"/>
              <a:gd name="connsiteX760" fmla="*/ 2360370 w 2472009"/>
              <a:gd name="connsiteY760" fmla="*/ 403619 h 570464"/>
              <a:gd name="connsiteX761" fmla="*/ 2371411 w 2472009"/>
              <a:gd name="connsiteY761" fmla="*/ 403619 h 570464"/>
              <a:gd name="connsiteX762" fmla="*/ 2372638 w 2472009"/>
              <a:gd name="connsiteY762" fmla="*/ 412206 h 570464"/>
              <a:gd name="connsiteX763" fmla="*/ 2338287 w 2472009"/>
              <a:gd name="connsiteY763" fmla="*/ 429381 h 570464"/>
              <a:gd name="connsiteX764" fmla="*/ 2324793 w 2472009"/>
              <a:gd name="connsiteY764" fmla="*/ 423247 h 570464"/>
              <a:gd name="connsiteX765" fmla="*/ 2318659 w 2472009"/>
              <a:gd name="connsiteY765" fmla="*/ 444103 h 570464"/>
              <a:gd name="connsiteX766" fmla="*/ 2311298 w 2472009"/>
              <a:gd name="connsiteY766" fmla="*/ 436742 h 570464"/>
              <a:gd name="connsiteX767" fmla="*/ 2314978 w 2472009"/>
              <a:gd name="connsiteY767" fmla="*/ 424474 h 570464"/>
              <a:gd name="connsiteX768" fmla="*/ 2292896 w 2472009"/>
              <a:gd name="connsiteY768" fmla="*/ 423247 h 570464"/>
              <a:gd name="connsiteX769" fmla="*/ 2285535 w 2472009"/>
              <a:gd name="connsiteY769" fmla="*/ 429381 h 570464"/>
              <a:gd name="connsiteX770" fmla="*/ 2294123 w 2472009"/>
              <a:gd name="connsiteY770" fmla="*/ 446557 h 570464"/>
              <a:gd name="connsiteX771" fmla="*/ 2289215 w 2472009"/>
              <a:gd name="connsiteY771" fmla="*/ 452691 h 570464"/>
              <a:gd name="connsiteX772" fmla="*/ 2259772 w 2472009"/>
              <a:gd name="connsiteY772" fmla="*/ 450237 h 570464"/>
              <a:gd name="connsiteX773" fmla="*/ 2253638 w 2472009"/>
              <a:gd name="connsiteY773" fmla="*/ 453917 h 570464"/>
              <a:gd name="connsiteX774" fmla="*/ 2245050 w 2472009"/>
              <a:gd name="connsiteY774" fmla="*/ 447783 h 570464"/>
              <a:gd name="connsiteX775" fmla="*/ 2230329 w 2472009"/>
              <a:gd name="connsiteY775" fmla="*/ 447783 h 570464"/>
              <a:gd name="connsiteX776" fmla="*/ 2224195 w 2472009"/>
              <a:gd name="connsiteY776" fmla="*/ 452691 h 570464"/>
              <a:gd name="connsiteX777" fmla="*/ 2208246 w 2472009"/>
              <a:gd name="connsiteY777" fmla="*/ 449010 h 570464"/>
              <a:gd name="connsiteX778" fmla="*/ 2207020 w 2472009"/>
              <a:gd name="connsiteY778" fmla="*/ 455144 h 570464"/>
              <a:gd name="connsiteX779" fmla="*/ 2215607 w 2472009"/>
              <a:gd name="connsiteY779" fmla="*/ 462505 h 570464"/>
              <a:gd name="connsiteX780" fmla="*/ 2235236 w 2472009"/>
              <a:gd name="connsiteY780" fmla="*/ 457598 h 570464"/>
              <a:gd name="connsiteX781" fmla="*/ 2241370 w 2472009"/>
              <a:gd name="connsiteY781" fmla="*/ 462505 h 570464"/>
              <a:gd name="connsiteX782" fmla="*/ 2246277 w 2472009"/>
              <a:gd name="connsiteY782" fmla="*/ 457598 h 570464"/>
              <a:gd name="connsiteX783" fmla="*/ 2268360 w 2472009"/>
              <a:gd name="connsiteY783" fmla="*/ 461278 h 570464"/>
              <a:gd name="connsiteX784" fmla="*/ 2272040 w 2472009"/>
              <a:gd name="connsiteY784" fmla="*/ 458825 h 570464"/>
              <a:gd name="connsiteX785" fmla="*/ 2280628 w 2472009"/>
              <a:gd name="connsiteY785" fmla="*/ 463732 h 570464"/>
              <a:gd name="connsiteX786" fmla="*/ 2289215 w 2472009"/>
              <a:gd name="connsiteY786" fmla="*/ 457598 h 570464"/>
              <a:gd name="connsiteX787" fmla="*/ 2295349 w 2472009"/>
              <a:gd name="connsiteY787" fmla="*/ 464959 h 570464"/>
              <a:gd name="connsiteX788" fmla="*/ 2286762 w 2472009"/>
              <a:gd name="connsiteY788" fmla="*/ 468639 h 570464"/>
              <a:gd name="connsiteX789" fmla="*/ 2294123 w 2472009"/>
              <a:gd name="connsiteY789" fmla="*/ 472319 h 570464"/>
              <a:gd name="connsiteX790" fmla="*/ 2299030 w 2472009"/>
              <a:gd name="connsiteY790" fmla="*/ 476000 h 570464"/>
              <a:gd name="connsiteX791" fmla="*/ 2303937 w 2472009"/>
              <a:gd name="connsiteY791" fmla="*/ 471093 h 570464"/>
              <a:gd name="connsiteX792" fmla="*/ 2310071 w 2472009"/>
              <a:gd name="connsiteY792" fmla="*/ 476000 h 570464"/>
              <a:gd name="connsiteX793" fmla="*/ 2334607 w 2472009"/>
              <a:gd name="connsiteY793" fmla="*/ 476000 h 570464"/>
              <a:gd name="connsiteX794" fmla="*/ 2311298 w 2472009"/>
              <a:gd name="connsiteY794" fmla="*/ 482134 h 570464"/>
              <a:gd name="connsiteX795" fmla="*/ 2322339 w 2472009"/>
              <a:gd name="connsiteY795" fmla="*/ 487041 h 570464"/>
              <a:gd name="connsiteX796" fmla="*/ 2306391 w 2472009"/>
              <a:gd name="connsiteY796" fmla="*/ 493175 h 570464"/>
              <a:gd name="connsiteX797" fmla="*/ 2332153 w 2472009"/>
              <a:gd name="connsiteY797" fmla="*/ 494402 h 570464"/>
              <a:gd name="connsiteX798" fmla="*/ 2356689 w 2472009"/>
              <a:gd name="connsiteY798" fmla="*/ 496856 h 570464"/>
              <a:gd name="connsiteX799" fmla="*/ 2330927 w 2472009"/>
              <a:gd name="connsiteY799" fmla="*/ 499309 h 570464"/>
              <a:gd name="connsiteX800" fmla="*/ 2321112 w 2472009"/>
              <a:gd name="connsiteY800" fmla="*/ 506670 h 570464"/>
              <a:gd name="connsiteX801" fmla="*/ 2348102 w 2472009"/>
              <a:gd name="connsiteY801" fmla="*/ 511577 h 570464"/>
              <a:gd name="connsiteX802" fmla="*/ 2343195 w 2472009"/>
              <a:gd name="connsiteY802" fmla="*/ 517711 h 570464"/>
              <a:gd name="connsiteX803" fmla="*/ 2353009 w 2472009"/>
              <a:gd name="connsiteY803" fmla="*/ 522618 h 570464"/>
              <a:gd name="connsiteX804" fmla="*/ 2353009 w 2472009"/>
              <a:gd name="connsiteY804" fmla="*/ 527526 h 570464"/>
              <a:gd name="connsiteX805" fmla="*/ 2338287 w 2472009"/>
              <a:gd name="connsiteY805" fmla="*/ 534887 h 570464"/>
              <a:gd name="connsiteX806" fmla="*/ 2337061 w 2472009"/>
              <a:gd name="connsiteY806" fmla="*/ 534887 h 570464"/>
              <a:gd name="connsiteX807" fmla="*/ 2330927 w 2472009"/>
              <a:gd name="connsiteY807" fmla="*/ 539794 h 570464"/>
              <a:gd name="connsiteX808" fmla="*/ 2279401 w 2472009"/>
              <a:gd name="connsiteY808" fmla="*/ 539794 h 570464"/>
              <a:gd name="connsiteX809" fmla="*/ 2273267 w 2472009"/>
              <a:gd name="connsiteY809" fmla="*/ 544701 h 570464"/>
              <a:gd name="connsiteX810" fmla="*/ 2165308 w 2472009"/>
              <a:gd name="connsiteY810" fmla="*/ 544701 h 570464"/>
              <a:gd name="connsiteX811" fmla="*/ 2160401 w 2472009"/>
              <a:gd name="connsiteY811" fmla="*/ 549608 h 570464"/>
              <a:gd name="connsiteX812" fmla="*/ 2112556 w 2472009"/>
              <a:gd name="connsiteY812" fmla="*/ 549608 h 570464"/>
              <a:gd name="connsiteX813" fmla="*/ 2107648 w 2472009"/>
              <a:gd name="connsiteY813" fmla="*/ 554515 h 570464"/>
              <a:gd name="connsiteX814" fmla="*/ 1998463 w 2472009"/>
              <a:gd name="connsiteY814" fmla="*/ 554515 h 570464"/>
              <a:gd name="connsiteX815" fmla="*/ 1993556 w 2472009"/>
              <a:gd name="connsiteY815" fmla="*/ 559423 h 570464"/>
              <a:gd name="connsiteX816" fmla="*/ 1807081 w 2472009"/>
              <a:gd name="connsiteY816" fmla="*/ 559423 h 570464"/>
              <a:gd name="connsiteX817" fmla="*/ 1802175 w 2472009"/>
              <a:gd name="connsiteY817" fmla="*/ 564330 h 570464"/>
              <a:gd name="connsiteX818" fmla="*/ 1236618 w 2472009"/>
              <a:gd name="connsiteY818" fmla="*/ 564330 h 570464"/>
              <a:gd name="connsiteX819" fmla="*/ 1231711 w 2472009"/>
              <a:gd name="connsiteY819" fmla="*/ 569237 h 570464"/>
              <a:gd name="connsiteX820" fmla="*/ 1066092 w 2472009"/>
              <a:gd name="connsiteY820" fmla="*/ 569237 h 570464"/>
              <a:gd name="connsiteX821" fmla="*/ 1061185 w 2472009"/>
              <a:gd name="connsiteY821" fmla="*/ 564330 h 570464"/>
              <a:gd name="connsiteX822" fmla="*/ 1053824 w 2472009"/>
              <a:gd name="connsiteY822" fmla="*/ 570464 h 570464"/>
              <a:gd name="connsiteX823" fmla="*/ 1045237 w 2472009"/>
              <a:gd name="connsiteY823" fmla="*/ 564330 h 570464"/>
              <a:gd name="connsiteX824" fmla="*/ 545927 w 2472009"/>
              <a:gd name="connsiteY824" fmla="*/ 564330 h 570464"/>
              <a:gd name="connsiteX825" fmla="*/ 541020 w 2472009"/>
              <a:gd name="connsiteY825" fmla="*/ 559423 h 570464"/>
              <a:gd name="connsiteX826" fmla="*/ 457597 w 2472009"/>
              <a:gd name="connsiteY826" fmla="*/ 559423 h 570464"/>
              <a:gd name="connsiteX827" fmla="*/ 452690 w 2472009"/>
              <a:gd name="connsiteY827" fmla="*/ 554515 h 570464"/>
              <a:gd name="connsiteX828" fmla="*/ 422020 w 2472009"/>
              <a:gd name="connsiteY828" fmla="*/ 554515 h 570464"/>
              <a:gd name="connsiteX829" fmla="*/ 417113 w 2472009"/>
              <a:gd name="connsiteY829" fmla="*/ 549608 h 570464"/>
              <a:gd name="connsiteX830" fmla="*/ 380309 w 2472009"/>
              <a:gd name="connsiteY830" fmla="*/ 549608 h 570464"/>
              <a:gd name="connsiteX831" fmla="*/ 366814 w 2472009"/>
              <a:gd name="connsiteY831" fmla="*/ 533660 h 570464"/>
              <a:gd name="connsiteX832" fmla="*/ 343505 w 2472009"/>
              <a:gd name="connsiteY832" fmla="*/ 533660 h 570464"/>
              <a:gd name="connsiteX833" fmla="*/ 345959 w 2472009"/>
              <a:gd name="connsiteY833" fmla="*/ 521392 h 570464"/>
              <a:gd name="connsiteX834" fmla="*/ 345959 w 2472009"/>
              <a:gd name="connsiteY834" fmla="*/ 511577 h 570464"/>
              <a:gd name="connsiteX835" fmla="*/ 365587 w 2472009"/>
              <a:gd name="connsiteY835" fmla="*/ 498082 h 570464"/>
              <a:gd name="connsiteX836" fmla="*/ 358227 w 2472009"/>
              <a:gd name="connsiteY836" fmla="*/ 488268 h 570464"/>
              <a:gd name="connsiteX837" fmla="*/ 350866 w 2472009"/>
              <a:gd name="connsiteY837" fmla="*/ 480907 h 570464"/>
              <a:gd name="connsiteX838" fmla="*/ 343505 w 2472009"/>
              <a:gd name="connsiteY838" fmla="*/ 472319 h 570464"/>
              <a:gd name="connsiteX839" fmla="*/ 332464 w 2472009"/>
              <a:gd name="connsiteY839" fmla="*/ 482134 h 570464"/>
              <a:gd name="connsiteX840" fmla="*/ 326330 w 2472009"/>
              <a:gd name="connsiteY840" fmla="*/ 477227 h 570464"/>
              <a:gd name="connsiteX841" fmla="*/ 312835 w 2472009"/>
              <a:gd name="connsiteY841" fmla="*/ 477227 h 570464"/>
              <a:gd name="connsiteX842" fmla="*/ 304247 w 2472009"/>
              <a:gd name="connsiteY842" fmla="*/ 482134 h 570464"/>
              <a:gd name="connsiteX843" fmla="*/ 303020 w 2472009"/>
              <a:gd name="connsiteY843" fmla="*/ 478453 h 570464"/>
              <a:gd name="connsiteX844" fmla="*/ 299340 w 2472009"/>
              <a:gd name="connsiteY844" fmla="*/ 482134 h 570464"/>
              <a:gd name="connsiteX845" fmla="*/ 294433 w 2472009"/>
              <a:gd name="connsiteY845" fmla="*/ 485814 h 570464"/>
              <a:gd name="connsiteX846" fmla="*/ 299340 w 2472009"/>
              <a:gd name="connsiteY846" fmla="*/ 491948 h 570464"/>
              <a:gd name="connsiteX847" fmla="*/ 300567 w 2472009"/>
              <a:gd name="connsiteY847" fmla="*/ 495629 h 570464"/>
              <a:gd name="connsiteX848" fmla="*/ 300567 w 2472009"/>
              <a:gd name="connsiteY848" fmla="*/ 488268 h 570464"/>
              <a:gd name="connsiteX849" fmla="*/ 305474 w 2472009"/>
              <a:gd name="connsiteY849" fmla="*/ 488268 h 570464"/>
              <a:gd name="connsiteX850" fmla="*/ 305474 w 2472009"/>
              <a:gd name="connsiteY850" fmla="*/ 494402 h 570464"/>
              <a:gd name="connsiteX851" fmla="*/ 302667 w 2472009"/>
              <a:gd name="connsiteY851" fmla="*/ 496507 h 570464"/>
              <a:gd name="connsiteX852" fmla="*/ 310841 w 2472009"/>
              <a:gd name="connsiteY852" fmla="*/ 499923 h 570464"/>
              <a:gd name="connsiteX853" fmla="*/ 323876 w 2472009"/>
              <a:gd name="connsiteY853" fmla="*/ 500536 h 570464"/>
              <a:gd name="connsiteX854" fmla="*/ 330010 w 2472009"/>
              <a:gd name="connsiteY854" fmla="*/ 494402 h 570464"/>
              <a:gd name="connsiteX855" fmla="*/ 323876 w 2472009"/>
              <a:gd name="connsiteY855" fmla="*/ 487041 h 570464"/>
              <a:gd name="connsiteX856" fmla="*/ 331237 w 2472009"/>
              <a:gd name="connsiteY856" fmla="*/ 485814 h 570464"/>
              <a:gd name="connsiteX857" fmla="*/ 333691 w 2472009"/>
              <a:gd name="connsiteY857" fmla="*/ 502990 h 570464"/>
              <a:gd name="connsiteX858" fmla="*/ 338598 w 2472009"/>
              <a:gd name="connsiteY858" fmla="*/ 511577 h 570464"/>
              <a:gd name="connsiteX859" fmla="*/ 326330 w 2472009"/>
              <a:gd name="connsiteY859" fmla="*/ 511577 h 570464"/>
              <a:gd name="connsiteX860" fmla="*/ 327557 w 2472009"/>
              <a:gd name="connsiteY860" fmla="*/ 529979 h 570464"/>
              <a:gd name="connsiteX861" fmla="*/ 315289 w 2472009"/>
              <a:gd name="connsiteY861" fmla="*/ 528752 h 570464"/>
              <a:gd name="connsiteX862" fmla="*/ 306701 w 2472009"/>
              <a:gd name="connsiteY862" fmla="*/ 533660 h 570464"/>
              <a:gd name="connsiteX863" fmla="*/ 295660 w 2472009"/>
              <a:gd name="connsiteY863" fmla="*/ 527526 h 570464"/>
              <a:gd name="connsiteX864" fmla="*/ 287072 w 2472009"/>
              <a:gd name="connsiteY864" fmla="*/ 532433 h 570464"/>
              <a:gd name="connsiteX865" fmla="*/ 284618 w 2472009"/>
              <a:gd name="connsiteY865" fmla="*/ 527526 h 570464"/>
              <a:gd name="connsiteX866" fmla="*/ 294433 w 2472009"/>
              <a:gd name="connsiteY866" fmla="*/ 517711 h 570464"/>
              <a:gd name="connsiteX867" fmla="*/ 299340 w 2472009"/>
              <a:gd name="connsiteY867" fmla="*/ 521392 h 570464"/>
              <a:gd name="connsiteX868" fmla="*/ 294433 w 2472009"/>
              <a:gd name="connsiteY868" fmla="*/ 517711 h 570464"/>
              <a:gd name="connsiteX869" fmla="*/ 287072 w 2472009"/>
              <a:gd name="connsiteY869" fmla="*/ 498082 h 570464"/>
              <a:gd name="connsiteX870" fmla="*/ 282165 w 2472009"/>
              <a:gd name="connsiteY870" fmla="*/ 488268 h 570464"/>
              <a:gd name="connsiteX871" fmla="*/ 274804 w 2472009"/>
              <a:gd name="connsiteY871" fmla="*/ 485814 h 570464"/>
              <a:gd name="connsiteX872" fmla="*/ 266216 w 2472009"/>
              <a:gd name="connsiteY872" fmla="*/ 482134 h 570464"/>
              <a:gd name="connsiteX873" fmla="*/ 251495 w 2472009"/>
              <a:gd name="connsiteY873" fmla="*/ 467412 h 570464"/>
              <a:gd name="connsiteX874" fmla="*/ 246587 w 2472009"/>
              <a:gd name="connsiteY874" fmla="*/ 471093 h 570464"/>
              <a:gd name="connsiteX875" fmla="*/ 230639 w 2472009"/>
              <a:gd name="connsiteY875" fmla="*/ 467412 h 570464"/>
              <a:gd name="connsiteX876" fmla="*/ 214690 w 2472009"/>
              <a:gd name="connsiteY876" fmla="*/ 467412 h 570464"/>
              <a:gd name="connsiteX877" fmla="*/ 208556 w 2472009"/>
              <a:gd name="connsiteY877" fmla="*/ 472319 h 570464"/>
              <a:gd name="connsiteX878" fmla="*/ 201196 w 2472009"/>
              <a:gd name="connsiteY878" fmla="*/ 463732 h 570464"/>
              <a:gd name="connsiteX879" fmla="*/ 201196 w 2472009"/>
              <a:gd name="connsiteY879" fmla="*/ 453917 h 570464"/>
              <a:gd name="connsiteX880" fmla="*/ 190154 w 2472009"/>
              <a:gd name="connsiteY880" fmla="*/ 446557 h 570464"/>
              <a:gd name="connsiteX881" fmla="*/ 190154 w 2472009"/>
              <a:gd name="connsiteY881" fmla="*/ 436742 h 570464"/>
              <a:gd name="connsiteX882" fmla="*/ 174206 w 2472009"/>
              <a:gd name="connsiteY882" fmla="*/ 423247 h 570464"/>
              <a:gd name="connsiteX883" fmla="*/ 176659 w 2472009"/>
              <a:gd name="connsiteY883" fmla="*/ 414660 h 570464"/>
              <a:gd name="connsiteX884" fmla="*/ 182793 w 2472009"/>
              <a:gd name="connsiteY884" fmla="*/ 419567 h 570464"/>
              <a:gd name="connsiteX885" fmla="*/ 187701 w 2472009"/>
              <a:gd name="connsiteY885" fmla="*/ 414660 h 570464"/>
              <a:gd name="connsiteX886" fmla="*/ 195062 w 2472009"/>
              <a:gd name="connsiteY886" fmla="*/ 422021 h 570464"/>
              <a:gd name="connsiteX887" fmla="*/ 195062 w 2472009"/>
              <a:gd name="connsiteY887" fmla="*/ 426928 h 570464"/>
              <a:gd name="connsiteX888" fmla="*/ 207330 w 2472009"/>
              <a:gd name="connsiteY888" fmla="*/ 439196 h 570464"/>
              <a:gd name="connsiteX889" fmla="*/ 214690 w 2472009"/>
              <a:gd name="connsiteY889" fmla="*/ 434289 h 570464"/>
              <a:gd name="connsiteX890" fmla="*/ 222051 w 2472009"/>
              <a:gd name="connsiteY890" fmla="*/ 444103 h 570464"/>
              <a:gd name="connsiteX891" fmla="*/ 228185 w 2472009"/>
              <a:gd name="connsiteY891" fmla="*/ 444103 h 570464"/>
              <a:gd name="connsiteX892" fmla="*/ 226587 w 2472009"/>
              <a:gd name="connsiteY892" fmla="*/ 432114 h 570464"/>
              <a:gd name="connsiteX893" fmla="*/ 222051 w 2472009"/>
              <a:gd name="connsiteY893" fmla="*/ 435515 h 570464"/>
              <a:gd name="connsiteX894" fmla="*/ 222051 w 2472009"/>
              <a:gd name="connsiteY894" fmla="*/ 425701 h 570464"/>
              <a:gd name="connsiteX895" fmla="*/ 226468 w 2472009"/>
              <a:gd name="connsiteY895" fmla="*/ 431223 h 570464"/>
              <a:gd name="connsiteX896" fmla="*/ 225732 w 2472009"/>
              <a:gd name="connsiteY896" fmla="*/ 425701 h 570464"/>
              <a:gd name="connsiteX897" fmla="*/ 238000 w 2472009"/>
              <a:gd name="connsiteY897" fmla="*/ 424474 h 570464"/>
              <a:gd name="connsiteX898" fmla="*/ 253948 w 2472009"/>
              <a:gd name="connsiteY898" fmla="*/ 407299 h 570464"/>
              <a:gd name="connsiteX899" fmla="*/ 241680 w 2472009"/>
              <a:gd name="connsiteY899" fmla="*/ 403619 h 570464"/>
              <a:gd name="connsiteX900" fmla="*/ 238000 w 2472009"/>
              <a:gd name="connsiteY900" fmla="*/ 395031 h 570464"/>
              <a:gd name="connsiteX901" fmla="*/ 234319 w 2472009"/>
              <a:gd name="connsiteY901" fmla="*/ 397485 h 570464"/>
              <a:gd name="connsiteX902" fmla="*/ 234319 w 2472009"/>
              <a:gd name="connsiteY902" fmla="*/ 407299 h 570464"/>
              <a:gd name="connsiteX903" fmla="*/ 222051 w 2472009"/>
              <a:gd name="connsiteY903" fmla="*/ 409753 h 570464"/>
              <a:gd name="connsiteX904" fmla="*/ 215917 w 2472009"/>
              <a:gd name="connsiteY904" fmla="*/ 404845 h 570464"/>
              <a:gd name="connsiteX905" fmla="*/ 195062 w 2472009"/>
              <a:gd name="connsiteY905" fmla="*/ 404845 h 570464"/>
              <a:gd name="connsiteX906" fmla="*/ 190154 w 2472009"/>
              <a:gd name="connsiteY906" fmla="*/ 399938 h 570464"/>
              <a:gd name="connsiteX907" fmla="*/ 185247 w 2472009"/>
              <a:gd name="connsiteY907" fmla="*/ 404845 h 570464"/>
              <a:gd name="connsiteX908" fmla="*/ 175433 w 2472009"/>
              <a:gd name="connsiteY908" fmla="*/ 396258 h 570464"/>
              <a:gd name="connsiteX909" fmla="*/ 161938 w 2472009"/>
              <a:gd name="connsiteY909" fmla="*/ 390124 h 570464"/>
              <a:gd name="connsiteX910" fmla="*/ 153350 w 2472009"/>
              <a:gd name="connsiteY910" fmla="*/ 390124 h 570464"/>
              <a:gd name="connsiteX911" fmla="*/ 147216 w 2472009"/>
              <a:gd name="connsiteY911" fmla="*/ 395031 h 570464"/>
              <a:gd name="connsiteX912" fmla="*/ 142309 w 2472009"/>
              <a:gd name="connsiteY912" fmla="*/ 395031 h 570464"/>
              <a:gd name="connsiteX913" fmla="*/ 137402 w 2472009"/>
              <a:gd name="connsiteY913" fmla="*/ 395031 h 570464"/>
              <a:gd name="connsiteX914" fmla="*/ 134948 w 2472009"/>
              <a:gd name="connsiteY914" fmla="*/ 396258 h 570464"/>
              <a:gd name="connsiteX915" fmla="*/ 120226 w 2472009"/>
              <a:gd name="connsiteY915" fmla="*/ 404845 h 570464"/>
              <a:gd name="connsiteX916" fmla="*/ 116546 w 2472009"/>
              <a:gd name="connsiteY916" fmla="*/ 401165 h 570464"/>
              <a:gd name="connsiteX917" fmla="*/ 103051 w 2472009"/>
              <a:gd name="connsiteY917" fmla="*/ 401165 h 570464"/>
              <a:gd name="connsiteX918" fmla="*/ 89556 w 2472009"/>
              <a:gd name="connsiteY918" fmla="*/ 393898 h 570464"/>
              <a:gd name="connsiteX919" fmla="*/ 87103 w 2472009"/>
              <a:gd name="connsiteY919" fmla="*/ 392577 h 570464"/>
              <a:gd name="connsiteX920" fmla="*/ 89556 w 2472009"/>
              <a:gd name="connsiteY920" fmla="*/ 390124 h 570464"/>
              <a:gd name="connsiteX921" fmla="*/ 101824 w 2472009"/>
              <a:gd name="connsiteY921" fmla="*/ 377856 h 570464"/>
              <a:gd name="connsiteX922" fmla="*/ 111639 w 2472009"/>
              <a:gd name="connsiteY922" fmla="*/ 364361 h 570464"/>
              <a:gd name="connsiteX923" fmla="*/ 119000 w 2472009"/>
              <a:gd name="connsiteY923" fmla="*/ 371722 h 570464"/>
              <a:gd name="connsiteX924" fmla="*/ 126360 w 2472009"/>
              <a:gd name="connsiteY924" fmla="*/ 379082 h 570464"/>
              <a:gd name="connsiteX925" fmla="*/ 142309 w 2472009"/>
              <a:gd name="connsiteY925" fmla="*/ 379082 h 570464"/>
              <a:gd name="connsiteX926" fmla="*/ 145989 w 2472009"/>
              <a:gd name="connsiteY926" fmla="*/ 369268 h 570464"/>
              <a:gd name="connsiteX927" fmla="*/ 152123 w 2472009"/>
              <a:gd name="connsiteY927" fmla="*/ 374175 h 570464"/>
              <a:gd name="connsiteX928" fmla="*/ 168072 w 2472009"/>
              <a:gd name="connsiteY928" fmla="*/ 374175 h 570464"/>
              <a:gd name="connsiteX929" fmla="*/ 175433 w 2472009"/>
              <a:gd name="connsiteY929" fmla="*/ 366814 h 570464"/>
              <a:gd name="connsiteX930" fmla="*/ 165618 w 2472009"/>
              <a:gd name="connsiteY930" fmla="*/ 361907 h 570464"/>
              <a:gd name="connsiteX931" fmla="*/ 170525 w 2472009"/>
              <a:gd name="connsiteY931" fmla="*/ 353319 h 570464"/>
              <a:gd name="connsiteX932" fmla="*/ 171752 w 2472009"/>
              <a:gd name="connsiteY932" fmla="*/ 353319 h 570464"/>
              <a:gd name="connsiteX933" fmla="*/ 171752 w 2472009"/>
              <a:gd name="connsiteY933" fmla="*/ 353073 h 570464"/>
              <a:gd name="connsiteX934" fmla="*/ 181260 w 2472009"/>
              <a:gd name="connsiteY934" fmla="*/ 351172 h 570464"/>
              <a:gd name="connsiteX935" fmla="*/ 190154 w 2472009"/>
              <a:gd name="connsiteY935" fmla="*/ 347185 h 570464"/>
              <a:gd name="connsiteX936" fmla="*/ 185247 w 2472009"/>
              <a:gd name="connsiteY936" fmla="*/ 334917 h 570464"/>
              <a:gd name="connsiteX937" fmla="*/ 181567 w 2472009"/>
              <a:gd name="connsiteY937" fmla="*/ 333691 h 570464"/>
              <a:gd name="connsiteX938" fmla="*/ 176659 w 2472009"/>
              <a:gd name="connsiteY938" fmla="*/ 330010 h 570464"/>
              <a:gd name="connsiteX939" fmla="*/ 181567 w 2472009"/>
              <a:gd name="connsiteY939" fmla="*/ 333691 h 570464"/>
              <a:gd name="connsiteX940" fmla="*/ 181567 w 2472009"/>
              <a:gd name="connsiteY940" fmla="*/ 341051 h 570464"/>
              <a:gd name="connsiteX941" fmla="*/ 171752 w 2472009"/>
              <a:gd name="connsiteY941" fmla="*/ 350866 h 570464"/>
              <a:gd name="connsiteX942" fmla="*/ 171752 w 2472009"/>
              <a:gd name="connsiteY942" fmla="*/ 353073 h 570464"/>
              <a:gd name="connsiteX943" fmla="*/ 170525 w 2472009"/>
              <a:gd name="connsiteY943" fmla="*/ 353319 h 570464"/>
              <a:gd name="connsiteX944" fmla="*/ 158257 w 2472009"/>
              <a:gd name="connsiteY944" fmla="*/ 353319 h 570464"/>
              <a:gd name="connsiteX945" fmla="*/ 155804 w 2472009"/>
              <a:gd name="connsiteY945" fmla="*/ 361907 h 570464"/>
              <a:gd name="connsiteX946" fmla="*/ 143536 w 2472009"/>
              <a:gd name="connsiteY946" fmla="*/ 361907 h 570464"/>
              <a:gd name="connsiteX947" fmla="*/ 141082 w 2472009"/>
              <a:gd name="connsiteY947" fmla="*/ 361907 h 570464"/>
              <a:gd name="connsiteX948" fmla="*/ 145989 w 2472009"/>
              <a:gd name="connsiteY948" fmla="*/ 357000 h 570464"/>
              <a:gd name="connsiteX949" fmla="*/ 141082 w 2472009"/>
              <a:gd name="connsiteY949" fmla="*/ 347185 h 570464"/>
              <a:gd name="connsiteX950" fmla="*/ 145989 w 2472009"/>
              <a:gd name="connsiteY950" fmla="*/ 342278 h 570464"/>
              <a:gd name="connsiteX951" fmla="*/ 145989 w 2472009"/>
              <a:gd name="connsiteY951" fmla="*/ 333691 h 570464"/>
              <a:gd name="connsiteX952" fmla="*/ 145989 w 2472009"/>
              <a:gd name="connsiteY952" fmla="*/ 330010 h 570464"/>
              <a:gd name="connsiteX953" fmla="*/ 150004 w 2472009"/>
              <a:gd name="connsiteY953" fmla="*/ 329006 h 570464"/>
              <a:gd name="connsiteX954" fmla="*/ 150897 w 2472009"/>
              <a:gd name="connsiteY954" fmla="*/ 326329 h 570464"/>
              <a:gd name="connsiteX955" fmla="*/ 151878 w 2472009"/>
              <a:gd name="connsiteY955" fmla="*/ 327311 h 570464"/>
              <a:gd name="connsiteX956" fmla="*/ 155804 w 2472009"/>
              <a:gd name="connsiteY956" fmla="*/ 321423 h 570464"/>
              <a:gd name="connsiteX957" fmla="*/ 137402 w 2472009"/>
              <a:gd name="connsiteY957" fmla="*/ 303021 h 570464"/>
              <a:gd name="connsiteX958" fmla="*/ 133721 w 2472009"/>
              <a:gd name="connsiteY958" fmla="*/ 321423 h 570464"/>
              <a:gd name="connsiteX959" fmla="*/ 130041 w 2472009"/>
              <a:gd name="connsiteY959" fmla="*/ 330010 h 570464"/>
              <a:gd name="connsiteX960" fmla="*/ 134948 w 2472009"/>
              <a:gd name="connsiteY960" fmla="*/ 333691 h 570464"/>
              <a:gd name="connsiteX961" fmla="*/ 132494 w 2472009"/>
              <a:gd name="connsiteY961" fmla="*/ 348412 h 570464"/>
              <a:gd name="connsiteX962" fmla="*/ 126360 w 2472009"/>
              <a:gd name="connsiteY962" fmla="*/ 343505 h 570464"/>
              <a:gd name="connsiteX963" fmla="*/ 121453 w 2472009"/>
              <a:gd name="connsiteY963" fmla="*/ 348412 h 570464"/>
              <a:gd name="connsiteX964" fmla="*/ 117926 w 2472009"/>
              <a:gd name="connsiteY964" fmla="*/ 341359 h 570464"/>
              <a:gd name="connsiteX965" fmla="*/ 117926 w 2472009"/>
              <a:gd name="connsiteY965" fmla="*/ 341358 h 570464"/>
              <a:gd name="connsiteX966" fmla="*/ 117926 w 2472009"/>
              <a:gd name="connsiteY966" fmla="*/ 341358 h 570464"/>
              <a:gd name="connsiteX967" fmla="*/ 116546 w 2472009"/>
              <a:gd name="connsiteY967" fmla="*/ 338598 h 570464"/>
              <a:gd name="connsiteX968" fmla="*/ 117500 w 2472009"/>
              <a:gd name="connsiteY968" fmla="*/ 341460 h 570464"/>
              <a:gd name="connsiteX969" fmla="*/ 114092 w 2472009"/>
              <a:gd name="connsiteY969" fmla="*/ 342278 h 570464"/>
              <a:gd name="connsiteX970" fmla="*/ 119000 w 2472009"/>
              <a:gd name="connsiteY970" fmla="*/ 345959 h 570464"/>
              <a:gd name="connsiteX971" fmla="*/ 123907 w 2472009"/>
              <a:gd name="connsiteY971" fmla="*/ 353319 h 570464"/>
              <a:gd name="connsiteX972" fmla="*/ 117773 w 2472009"/>
              <a:gd name="connsiteY972" fmla="*/ 355773 h 570464"/>
              <a:gd name="connsiteX973" fmla="*/ 106732 w 2472009"/>
              <a:gd name="connsiteY973" fmla="*/ 339825 h 570464"/>
              <a:gd name="connsiteX974" fmla="*/ 100598 w 2472009"/>
              <a:gd name="connsiteY974" fmla="*/ 345959 h 570464"/>
              <a:gd name="connsiteX975" fmla="*/ 98144 w 2472009"/>
              <a:gd name="connsiteY975" fmla="*/ 330010 h 570464"/>
              <a:gd name="connsiteX976" fmla="*/ 80969 w 2472009"/>
              <a:gd name="connsiteY976" fmla="*/ 330010 h 570464"/>
              <a:gd name="connsiteX977" fmla="*/ 71154 w 2472009"/>
              <a:gd name="connsiteY977" fmla="*/ 339825 h 570464"/>
              <a:gd name="connsiteX978" fmla="*/ 68701 w 2472009"/>
              <a:gd name="connsiteY978" fmla="*/ 333691 h 570464"/>
              <a:gd name="connsiteX979" fmla="*/ 61340 w 2472009"/>
              <a:gd name="connsiteY979" fmla="*/ 323876 h 570464"/>
              <a:gd name="connsiteX980" fmla="*/ 56433 w 2472009"/>
              <a:gd name="connsiteY980" fmla="*/ 334917 h 570464"/>
              <a:gd name="connsiteX981" fmla="*/ 50299 w 2472009"/>
              <a:gd name="connsiteY981" fmla="*/ 334917 h 570464"/>
              <a:gd name="connsiteX982" fmla="*/ 46618 w 2472009"/>
              <a:gd name="connsiteY982" fmla="*/ 325103 h 570464"/>
              <a:gd name="connsiteX983" fmla="*/ 36804 w 2472009"/>
              <a:gd name="connsiteY983" fmla="*/ 323876 h 570464"/>
              <a:gd name="connsiteX984" fmla="*/ 17175 w 2472009"/>
              <a:gd name="connsiteY984" fmla="*/ 306701 h 570464"/>
              <a:gd name="connsiteX985" fmla="*/ 17175 w 2472009"/>
              <a:gd name="connsiteY985" fmla="*/ 300567 h 570464"/>
              <a:gd name="connsiteX986" fmla="*/ 39258 w 2472009"/>
              <a:gd name="connsiteY986" fmla="*/ 299340 h 570464"/>
              <a:gd name="connsiteX987" fmla="*/ 45392 w 2472009"/>
              <a:gd name="connsiteY987" fmla="*/ 305474 h 570464"/>
              <a:gd name="connsiteX988" fmla="*/ 47845 w 2472009"/>
              <a:gd name="connsiteY988" fmla="*/ 290753 h 570464"/>
              <a:gd name="connsiteX989" fmla="*/ 60113 w 2472009"/>
              <a:gd name="connsiteY989" fmla="*/ 289526 h 570464"/>
              <a:gd name="connsiteX990" fmla="*/ 65020 w 2472009"/>
              <a:gd name="connsiteY990" fmla="*/ 284618 h 570464"/>
              <a:gd name="connsiteX991" fmla="*/ 71154 w 2472009"/>
              <a:gd name="connsiteY991" fmla="*/ 289526 h 570464"/>
              <a:gd name="connsiteX992" fmla="*/ 73608 w 2472009"/>
              <a:gd name="connsiteY992" fmla="*/ 274804 h 570464"/>
              <a:gd name="connsiteX993" fmla="*/ 93237 w 2472009"/>
              <a:gd name="connsiteY993" fmla="*/ 289526 h 570464"/>
              <a:gd name="connsiteX994" fmla="*/ 101824 w 2472009"/>
              <a:gd name="connsiteY994" fmla="*/ 293206 h 570464"/>
              <a:gd name="connsiteX995" fmla="*/ 103051 w 2472009"/>
              <a:gd name="connsiteY995" fmla="*/ 290753 h 570464"/>
              <a:gd name="connsiteX996" fmla="*/ 103051 w 2472009"/>
              <a:gd name="connsiteY996" fmla="*/ 266216 h 570464"/>
              <a:gd name="connsiteX997" fmla="*/ 98144 w 2472009"/>
              <a:gd name="connsiteY997" fmla="*/ 260082 h 570464"/>
              <a:gd name="connsiteX998" fmla="*/ 103051 w 2472009"/>
              <a:gd name="connsiteY998" fmla="*/ 252722 h 570464"/>
              <a:gd name="connsiteX999" fmla="*/ 120226 w 2472009"/>
              <a:gd name="connsiteY999" fmla="*/ 272350 h 570464"/>
              <a:gd name="connsiteX1000" fmla="*/ 127587 w 2472009"/>
              <a:gd name="connsiteY1000" fmla="*/ 273577 h 570464"/>
              <a:gd name="connsiteX1001" fmla="*/ 128814 w 2472009"/>
              <a:gd name="connsiteY1001" fmla="*/ 274804 h 570464"/>
              <a:gd name="connsiteX1002" fmla="*/ 128814 w 2472009"/>
              <a:gd name="connsiteY1002" fmla="*/ 279711 h 570464"/>
              <a:gd name="connsiteX1003" fmla="*/ 136175 w 2472009"/>
              <a:gd name="connsiteY1003" fmla="*/ 287072 h 570464"/>
              <a:gd name="connsiteX1004" fmla="*/ 147216 w 2472009"/>
              <a:gd name="connsiteY1004" fmla="*/ 272350 h 570464"/>
              <a:gd name="connsiteX1005" fmla="*/ 163165 w 2472009"/>
              <a:gd name="connsiteY1005" fmla="*/ 263763 h 570464"/>
              <a:gd name="connsiteX1006" fmla="*/ 166845 w 2472009"/>
              <a:gd name="connsiteY1006" fmla="*/ 267443 h 570464"/>
              <a:gd name="connsiteX1007" fmla="*/ 169299 w 2472009"/>
              <a:gd name="connsiteY1007" fmla="*/ 260082 h 570464"/>
              <a:gd name="connsiteX1008" fmla="*/ 165618 w 2472009"/>
              <a:gd name="connsiteY1008" fmla="*/ 249041 h 570464"/>
              <a:gd name="connsiteX1009" fmla="*/ 182793 w 2472009"/>
              <a:gd name="connsiteY1009" fmla="*/ 247814 h 570464"/>
              <a:gd name="connsiteX1010" fmla="*/ 187701 w 2472009"/>
              <a:gd name="connsiteY1010" fmla="*/ 242907 h 570464"/>
              <a:gd name="connsiteX1011" fmla="*/ 198742 w 2472009"/>
              <a:gd name="connsiteY1011" fmla="*/ 247814 h 570464"/>
              <a:gd name="connsiteX1012" fmla="*/ 204876 w 2472009"/>
              <a:gd name="connsiteY1012" fmla="*/ 242907 h 570464"/>
              <a:gd name="connsiteX1013" fmla="*/ 213464 w 2472009"/>
              <a:gd name="connsiteY1013" fmla="*/ 247814 h 570464"/>
              <a:gd name="connsiteX1014" fmla="*/ 219598 w 2472009"/>
              <a:gd name="connsiteY1014" fmla="*/ 241680 h 570464"/>
              <a:gd name="connsiteX1015" fmla="*/ 218371 w 2472009"/>
              <a:gd name="connsiteY1015" fmla="*/ 238000 h 570464"/>
              <a:gd name="connsiteX1016" fmla="*/ 191381 w 2472009"/>
              <a:gd name="connsiteY1016" fmla="*/ 226959 h 570464"/>
              <a:gd name="connsiteX1017" fmla="*/ 188928 w 2472009"/>
              <a:gd name="connsiteY1017" fmla="*/ 209783 h 570464"/>
              <a:gd name="connsiteX1018" fmla="*/ 179113 w 2472009"/>
              <a:gd name="connsiteY1018" fmla="*/ 204876 h 570464"/>
              <a:gd name="connsiteX1019" fmla="*/ 179113 w 2472009"/>
              <a:gd name="connsiteY1019" fmla="*/ 199969 h 570464"/>
              <a:gd name="connsiteX1020" fmla="*/ 208556 w 2472009"/>
              <a:gd name="connsiteY1020" fmla="*/ 181567 h 570464"/>
              <a:gd name="connsiteX1021" fmla="*/ 239227 w 2472009"/>
              <a:gd name="connsiteY1021" fmla="*/ 181567 h 570464"/>
              <a:gd name="connsiteX1022" fmla="*/ 244134 w 2472009"/>
              <a:gd name="connsiteY1022" fmla="*/ 176660 h 570464"/>
              <a:gd name="connsiteX1023" fmla="*/ 280938 w 2472009"/>
              <a:gd name="connsiteY1023" fmla="*/ 176660 h 570464"/>
              <a:gd name="connsiteX1024" fmla="*/ 285845 w 2472009"/>
              <a:gd name="connsiteY1024" fmla="*/ 171753 h 570464"/>
              <a:gd name="connsiteX1025" fmla="*/ 310381 w 2472009"/>
              <a:gd name="connsiteY1025" fmla="*/ 168072 h 570464"/>
              <a:gd name="connsiteX1026" fmla="*/ 287072 w 2472009"/>
              <a:gd name="connsiteY1026" fmla="*/ 165619 h 570464"/>
              <a:gd name="connsiteX1027" fmla="*/ 263763 w 2472009"/>
              <a:gd name="connsiteY1027" fmla="*/ 165619 h 570464"/>
              <a:gd name="connsiteX1028" fmla="*/ 240453 w 2472009"/>
              <a:gd name="connsiteY1028" fmla="*/ 165619 h 570464"/>
              <a:gd name="connsiteX1029" fmla="*/ 218371 w 2472009"/>
              <a:gd name="connsiteY1029" fmla="*/ 165619 h 570464"/>
              <a:gd name="connsiteX1030" fmla="*/ 213464 w 2472009"/>
              <a:gd name="connsiteY1030" fmla="*/ 160711 h 570464"/>
              <a:gd name="connsiteX1031" fmla="*/ 120226 w 2472009"/>
              <a:gd name="connsiteY1031" fmla="*/ 160711 h 570464"/>
              <a:gd name="connsiteX1032" fmla="*/ 114092 w 2472009"/>
              <a:gd name="connsiteY1032" fmla="*/ 155804 h 570464"/>
              <a:gd name="connsiteX1033" fmla="*/ 72381 w 2472009"/>
              <a:gd name="connsiteY1033" fmla="*/ 155804 h 570464"/>
              <a:gd name="connsiteX1034" fmla="*/ 67474 w 2472009"/>
              <a:gd name="connsiteY1034" fmla="*/ 150897 h 570464"/>
              <a:gd name="connsiteX1035" fmla="*/ 51526 w 2472009"/>
              <a:gd name="connsiteY1035" fmla="*/ 150897 h 570464"/>
              <a:gd name="connsiteX1036" fmla="*/ 46618 w 2472009"/>
              <a:gd name="connsiteY1036" fmla="*/ 145990 h 570464"/>
              <a:gd name="connsiteX1037" fmla="*/ 34350 w 2472009"/>
              <a:gd name="connsiteY1037" fmla="*/ 144763 h 570464"/>
              <a:gd name="connsiteX1038" fmla="*/ 31897 w 2472009"/>
              <a:gd name="connsiteY1038" fmla="*/ 136175 h 570464"/>
              <a:gd name="connsiteX1039" fmla="*/ 22082 w 2472009"/>
              <a:gd name="connsiteY1039" fmla="*/ 128814 h 570464"/>
              <a:gd name="connsiteX1040" fmla="*/ 35577 w 2472009"/>
              <a:gd name="connsiteY1040" fmla="*/ 110412 h 570464"/>
              <a:gd name="connsiteX1041" fmla="*/ 45392 w 2472009"/>
              <a:gd name="connsiteY1041" fmla="*/ 110412 h 570464"/>
              <a:gd name="connsiteX1042" fmla="*/ 50299 w 2472009"/>
              <a:gd name="connsiteY1042" fmla="*/ 105505 h 570464"/>
              <a:gd name="connsiteX1043" fmla="*/ 66247 w 2472009"/>
              <a:gd name="connsiteY1043" fmla="*/ 105505 h 570464"/>
              <a:gd name="connsiteX1044" fmla="*/ 72381 w 2472009"/>
              <a:gd name="connsiteY1044" fmla="*/ 110412 h 570464"/>
              <a:gd name="connsiteX1045" fmla="*/ 73608 w 2472009"/>
              <a:gd name="connsiteY1045" fmla="*/ 101825 h 570464"/>
              <a:gd name="connsiteX1046" fmla="*/ 90783 w 2472009"/>
              <a:gd name="connsiteY1046" fmla="*/ 99371 h 570464"/>
              <a:gd name="connsiteX1047" fmla="*/ 96917 w 2472009"/>
              <a:gd name="connsiteY1047" fmla="*/ 104278 h 570464"/>
              <a:gd name="connsiteX1048" fmla="*/ 104278 w 2472009"/>
              <a:gd name="connsiteY1048" fmla="*/ 90784 h 570464"/>
              <a:gd name="connsiteX1049" fmla="*/ 89556 w 2472009"/>
              <a:gd name="connsiteY1049" fmla="*/ 76062 h 570464"/>
              <a:gd name="connsiteX1050" fmla="*/ 106732 w 2472009"/>
              <a:gd name="connsiteY1050" fmla="*/ 60113 h 570464"/>
              <a:gd name="connsiteX1051" fmla="*/ 122680 w 2472009"/>
              <a:gd name="connsiteY1051" fmla="*/ 58887 h 570464"/>
              <a:gd name="connsiteX1052" fmla="*/ 128814 w 2472009"/>
              <a:gd name="connsiteY1052" fmla="*/ 53979 h 570464"/>
              <a:gd name="connsiteX1053" fmla="*/ 148443 w 2472009"/>
              <a:gd name="connsiteY1053" fmla="*/ 53979 h 570464"/>
              <a:gd name="connsiteX1054" fmla="*/ 153350 w 2472009"/>
              <a:gd name="connsiteY1054" fmla="*/ 49072 h 570464"/>
              <a:gd name="connsiteX1055" fmla="*/ 199969 w 2472009"/>
              <a:gd name="connsiteY1055" fmla="*/ 49072 h 570464"/>
              <a:gd name="connsiteX1056" fmla="*/ 204876 w 2472009"/>
              <a:gd name="connsiteY1056" fmla="*/ 44165 h 570464"/>
              <a:gd name="connsiteX1057" fmla="*/ 256402 w 2472009"/>
              <a:gd name="connsiteY1057" fmla="*/ 44165 h 570464"/>
              <a:gd name="connsiteX1058" fmla="*/ 262536 w 2472009"/>
              <a:gd name="connsiteY1058" fmla="*/ 39258 h 570464"/>
              <a:gd name="connsiteX1059" fmla="*/ 334917 w 2472009"/>
              <a:gd name="connsiteY1059" fmla="*/ 39258 h 570464"/>
              <a:gd name="connsiteX1060" fmla="*/ 341051 w 2472009"/>
              <a:gd name="connsiteY1060" fmla="*/ 34350 h 570464"/>
              <a:gd name="connsiteX1061" fmla="*/ 347185 w 2472009"/>
              <a:gd name="connsiteY1061" fmla="*/ 40484 h 570464"/>
              <a:gd name="connsiteX1062" fmla="*/ 357000 w 2472009"/>
              <a:gd name="connsiteY1062" fmla="*/ 35577 h 570464"/>
              <a:gd name="connsiteX1063" fmla="*/ 361907 w 2472009"/>
              <a:gd name="connsiteY1063" fmla="*/ 39258 h 570464"/>
              <a:gd name="connsiteX1064" fmla="*/ 366814 w 2472009"/>
              <a:gd name="connsiteY1064" fmla="*/ 35577 h 570464"/>
              <a:gd name="connsiteX1065" fmla="*/ 371721 w 2472009"/>
              <a:gd name="connsiteY1065" fmla="*/ 40484 h 570464"/>
              <a:gd name="connsiteX1066" fmla="*/ 375402 w 2472009"/>
              <a:gd name="connsiteY1066" fmla="*/ 36804 h 570464"/>
              <a:gd name="connsiteX1067" fmla="*/ 377855 w 2472009"/>
              <a:gd name="connsiteY1067" fmla="*/ 35577 h 570464"/>
              <a:gd name="connsiteX1068" fmla="*/ 480907 w 2472009"/>
              <a:gd name="connsiteY1068" fmla="*/ 35577 h 570464"/>
              <a:gd name="connsiteX1069" fmla="*/ 484587 w 2472009"/>
              <a:gd name="connsiteY1069" fmla="*/ 31897 h 570464"/>
              <a:gd name="connsiteX1070" fmla="*/ 487041 w 2472009"/>
              <a:gd name="connsiteY1070" fmla="*/ 30670 h 570464"/>
              <a:gd name="connsiteX1071" fmla="*/ 631804 w 2472009"/>
              <a:gd name="connsiteY1071" fmla="*/ 30670 h 570464"/>
              <a:gd name="connsiteX1072" fmla="*/ 636711 w 2472009"/>
              <a:gd name="connsiteY1072" fmla="*/ 25763 h 570464"/>
              <a:gd name="connsiteX1073" fmla="*/ 715226 w 2472009"/>
              <a:gd name="connsiteY1073" fmla="*/ 25763 h 570464"/>
              <a:gd name="connsiteX1074" fmla="*/ 717067 w 2472009"/>
              <a:gd name="connsiteY1074" fmla="*/ 22082 h 570464"/>
              <a:gd name="connsiteX1075" fmla="*/ 717680 w 2472009"/>
              <a:gd name="connsiteY1075" fmla="*/ 22082 h 570464"/>
              <a:gd name="connsiteX1076" fmla="*/ 722879 w 2472009"/>
              <a:gd name="connsiteY1076" fmla="*/ 20698 h 570464"/>
              <a:gd name="connsiteX1077" fmla="*/ 758164 w 2472009"/>
              <a:gd name="connsiteY1077" fmla="*/ 19629 h 570464"/>
              <a:gd name="connsiteX1078" fmla="*/ 759392 w 2472009"/>
              <a:gd name="connsiteY1078" fmla="*/ 18402 h 570464"/>
              <a:gd name="connsiteX1079" fmla="*/ 736696 w 2472009"/>
              <a:gd name="connsiteY1079" fmla="*/ 17021 h 570464"/>
              <a:gd name="connsiteX1080" fmla="*/ 722879 w 2472009"/>
              <a:gd name="connsiteY1080" fmla="*/ 20698 h 570464"/>
              <a:gd name="connsiteX1081" fmla="*/ 717680 w 2472009"/>
              <a:gd name="connsiteY1081" fmla="*/ 20856 h 570464"/>
              <a:gd name="connsiteX1082" fmla="*/ 717067 w 2472009"/>
              <a:gd name="connsiteY1082" fmla="*/ 22082 h 570464"/>
              <a:gd name="connsiteX1083" fmla="*/ 710319 w 2472009"/>
              <a:gd name="connsiteY1083" fmla="*/ 22082 h 570464"/>
              <a:gd name="connsiteX1084" fmla="*/ 705412 w 2472009"/>
              <a:gd name="connsiteY1084" fmla="*/ 17175 h 570464"/>
              <a:gd name="connsiteX1085" fmla="*/ 693144 w 2472009"/>
              <a:gd name="connsiteY1085" fmla="*/ 22082 h 570464"/>
              <a:gd name="connsiteX1086" fmla="*/ 683330 w 2472009"/>
              <a:gd name="connsiteY1086" fmla="*/ 17175 h 570464"/>
              <a:gd name="connsiteX1087" fmla="*/ 626896 w 2472009"/>
              <a:gd name="connsiteY1087" fmla="*/ 17175 h 570464"/>
              <a:gd name="connsiteX1088" fmla="*/ 621989 w 2472009"/>
              <a:gd name="connsiteY1088" fmla="*/ 22082 h 570464"/>
              <a:gd name="connsiteX1089" fmla="*/ 487041 w 2472009"/>
              <a:gd name="connsiteY1089" fmla="*/ 22082 h 570464"/>
              <a:gd name="connsiteX1090" fmla="*/ 482133 w 2472009"/>
              <a:gd name="connsiteY1090" fmla="*/ 26990 h 570464"/>
              <a:gd name="connsiteX1091" fmla="*/ 463731 w 2472009"/>
              <a:gd name="connsiteY1091" fmla="*/ 25763 h 570464"/>
              <a:gd name="connsiteX1092" fmla="*/ 463731 w 2472009"/>
              <a:gd name="connsiteY1092" fmla="*/ 19629 h 570464"/>
              <a:gd name="connsiteX1093" fmla="*/ 466185 w 2472009"/>
              <a:gd name="connsiteY1093" fmla="*/ 17175 h 570464"/>
              <a:gd name="connsiteX1094" fmla="*/ 548381 w 2472009"/>
              <a:gd name="connsiteY1094" fmla="*/ 17175 h 570464"/>
              <a:gd name="connsiteX1095" fmla="*/ 554515 w 2472009"/>
              <a:gd name="connsiteY1095" fmla="*/ 12268 h 570464"/>
              <a:gd name="connsiteX1096" fmla="*/ 559422 w 2472009"/>
              <a:gd name="connsiteY1096" fmla="*/ 17175 h 570464"/>
              <a:gd name="connsiteX1097" fmla="*/ 564329 w 2472009"/>
              <a:gd name="connsiteY1097" fmla="*/ 12268 h 570464"/>
              <a:gd name="connsiteX1098" fmla="*/ 570464 w 2472009"/>
              <a:gd name="connsiteY1098" fmla="*/ 15948 h 570464"/>
              <a:gd name="connsiteX1099" fmla="*/ 586412 w 2472009"/>
              <a:gd name="connsiteY1099" fmla="*/ 15948 h 570464"/>
              <a:gd name="connsiteX1100" fmla="*/ 596226 w 2472009"/>
              <a:gd name="connsiteY1100" fmla="*/ 11041 h 570464"/>
              <a:gd name="connsiteX1101" fmla="*/ 601134 w 2472009"/>
              <a:gd name="connsiteY1101" fmla="*/ 15948 h 570464"/>
              <a:gd name="connsiteX1102" fmla="*/ 606041 w 2472009"/>
              <a:gd name="connsiteY1102" fmla="*/ 11041 h 570464"/>
              <a:gd name="connsiteX1103" fmla="*/ 787608 w 2472009"/>
              <a:gd name="connsiteY1103" fmla="*/ 11041 h 570464"/>
              <a:gd name="connsiteX1104" fmla="*/ 792515 w 2472009"/>
              <a:gd name="connsiteY1104" fmla="*/ 6134 h 570464"/>
              <a:gd name="connsiteX1105" fmla="*/ 797422 w 2472009"/>
              <a:gd name="connsiteY1105" fmla="*/ 11041 h 570464"/>
              <a:gd name="connsiteX1106" fmla="*/ 803556 w 2472009"/>
              <a:gd name="connsiteY1106" fmla="*/ 7361 h 570464"/>
              <a:gd name="connsiteX1107" fmla="*/ 824412 w 2472009"/>
              <a:gd name="connsiteY1107" fmla="*/ 7361 h 570464"/>
              <a:gd name="connsiteX1108" fmla="*/ 829319 w 2472009"/>
              <a:gd name="connsiteY1108" fmla="*/ 11041 h 570464"/>
              <a:gd name="connsiteX1109" fmla="*/ 834226 w 2472009"/>
              <a:gd name="connsiteY1109" fmla="*/ 6134 h 570464"/>
              <a:gd name="connsiteX1110" fmla="*/ 839134 w 2472009"/>
              <a:gd name="connsiteY1110" fmla="*/ 11041 h 570464"/>
              <a:gd name="connsiteX1111" fmla="*/ 842814 w 2472009"/>
              <a:gd name="connsiteY1111" fmla="*/ 7361 h 570464"/>
              <a:gd name="connsiteX1112" fmla="*/ 847721 w 2472009"/>
              <a:gd name="connsiteY1112" fmla="*/ 6134 h 570464"/>
              <a:gd name="connsiteX1113" fmla="*/ 1020701 w 2472009"/>
              <a:gd name="connsiteY1113" fmla="*/ 6134 h 570464"/>
              <a:gd name="connsiteX1114" fmla="*/ 1025607 w 2472009"/>
              <a:gd name="connsiteY1114" fmla="*/ 1227 h 570464"/>
              <a:gd name="connsiteX1115" fmla="*/ 1030515 w 2472009"/>
              <a:gd name="connsiteY1115" fmla="*/ 6134 h 570464"/>
              <a:gd name="connsiteX1116" fmla="*/ 1044009 w 2472009"/>
              <a:gd name="connsiteY1116" fmla="*/ 1227 h 570464"/>
              <a:gd name="connsiteX1117" fmla="*/ 1051371 w 2472009"/>
              <a:gd name="connsiteY1117" fmla="*/ 6134 h 570464"/>
              <a:gd name="connsiteX1118" fmla="*/ 1056277 w 2472009"/>
              <a:gd name="connsiteY1118" fmla="*/ 2454 h 570464"/>
              <a:gd name="connsiteX1119" fmla="*/ 1612020 w 2472009"/>
              <a:gd name="connsiteY1119" fmla="*/ 2454 h 570464"/>
              <a:gd name="connsiteX1120" fmla="*/ 1616927 w 2472009"/>
              <a:gd name="connsiteY1120" fmla="*/ 7361 h 570464"/>
              <a:gd name="connsiteX1121" fmla="*/ 1621834 w 2472009"/>
              <a:gd name="connsiteY1121" fmla="*/ 2454 h 570464"/>
              <a:gd name="connsiteX1122" fmla="*/ 1637783 w 2472009"/>
              <a:gd name="connsiteY1122" fmla="*/ 2454 h 570464"/>
              <a:gd name="connsiteX1123" fmla="*/ 1642690 w 2472009"/>
              <a:gd name="connsiteY1123" fmla="*/ 7361 h 570464"/>
              <a:gd name="connsiteX1124" fmla="*/ 1652504 w 2472009"/>
              <a:gd name="connsiteY1124" fmla="*/ 7361 h 570464"/>
              <a:gd name="connsiteX1125" fmla="*/ 1657411 w 2472009"/>
              <a:gd name="connsiteY1125" fmla="*/ 2454 h 570464"/>
              <a:gd name="connsiteX1126" fmla="*/ 1694215 w 2472009"/>
              <a:gd name="connsiteY1126" fmla="*/ 2454 h 570464"/>
              <a:gd name="connsiteX1127" fmla="*/ 1697896 w 2472009"/>
              <a:gd name="connsiteY1127" fmla="*/ 6134 h 570464"/>
              <a:gd name="connsiteX1128" fmla="*/ 1706483 w 2472009"/>
              <a:gd name="connsiteY1128" fmla="*/ 1227 h 570464"/>
              <a:gd name="connsiteX1129" fmla="*/ 1713845 w 2472009"/>
              <a:gd name="connsiteY1129" fmla="*/ 6134 h 570464"/>
              <a:gd name="connsiteX1130" fmla="*/ 1718751 w 2472009"/>
              <a:gd name="connsiteY1130" fmla="*/ 1227 h 570464"/>
              <a:gd name="connsiteX1131" fmla="*/ 1728566 w 2472009"/>
              <a:gd name="connsiteY1131" fmla="*/ 1227 h 570464"/>
              <a:gd name="connsiteX1132" fmla="*/ 1733473 w 2472009"/>
              <a:gd name="connsiteY1132" fmla="*/ 6134 h 570464"/>
              <a:gd name="connsiteX1133" fmla="*/ 1739607 w 2472009"/>
              <a:gd name="connsiteY1133" fmla="*/ 0 h 57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2472009" h="570464">
                <a:moveTo>
                  <a:pt x="278485" y="526299"/>
                </a:moveTo>
                <a:cubicBezTo>
                  <a:pt x="280938" y="528753"/>
                  <a:pt x="282165" y="529979"/>
                  <a:pt x="283392" y="531206"/>
                </a:cubicBezTo>
                <a:cubicBezTo>
                  <a:pt x="279712" y="533660"/>
                  <a:pt x="279712" y="529979"/>
                  <a:pt x="278485" y="526299"/>
                </a:cubicBezTo>
                <a:close/>
                <a:moveTo>
                  <a:pt x="269897" y="517711"/>
                </a:moveTo>
                <a:cubicBezTo>
                  <a:pt x="274804" y="520165"/>
                  <a:pt x="278485" y="522618"/>
                  <a:pt x="278485" y="527525"/>
                </a:cubicBezTo>
                <a:lnTo>
                  <a:pt x="271124" y="527525"/>
                </a:lnTo>
                <a:cubicBezTo>
                  <a:pt x="266217" y="525072"/>
                  <a:pt x="267443" y="521391"/>
                  <a:pt x="269897" y="517711"/>
                </a:cubicBezTo>
                <a:close/>
                <a:moveTo>
                  <a:pt x="2321112" y="461278"/>
                </a:moveTo>
                <a:cubicBezTo>
                  <a:pt x="2321112" y="462505"/>
                  <a:pt x="2322339" y="463732"/>
                  <a:pt x="2322339" y="464958"/>
                </a:cubicBezTo>
                <a:cubicBezTo>
                  <a:pt x="2322339" y="464958"/>
                  <a:pt x="2321112" y="466185"/>
                  <a:pt x="2321112" y="466185"/>
                </a:cubicBezTo>
                <a:cubicBezTo>
                  <a:pt x="2321112" y="464958"/>
                  <a:pt x="2319885" y="463732"/>
                  <a:pt x="2319885" y="462505"/>
                </a:cubicBezTo>
                <a:cubicBezTo>
                  <a:pt x="2319885" y="462505"/>
                  <a:pt x="2321112" y="462505"/>
                  <a:pt x="2321112" y="461278"/>
                </a:cubicBezTo>
                <a:close/>
                <a:moveTo>
                  <a:pt x="348412" y="456371"/>
                </a:moveTo>
                <a:cubicBezTo>
                  <a:pt x="348412" y="457598"/>
                  <a:pt x="348412" y="458825"/>
                  <a:pt x="347185" y="460051"/>
                </a:cubicBezTo>
                <a:cubicBezTo>
                  <a:pt x="348412" y="461278"/>
                  <a:pt x="348412" y="461278"/>
                  <a:pt x="348412" y="461278"/>
                </a:cubicBezTo>
                <a:cubicBezTo>
                  <a:pt x="348412" y="460051"/>
                  <a:pt x="349639" y="458825"/>
                  <a:pt x="349639" y="457598"/>
                </a:cubicBezTo>
                <a:cubicBezTo>
                  <a:pt x="349639" y="457598"/>
                  <a:pt x="348412" y="456371"/>
                  <a:pt x="348412" y="456371"/>
                </a:cubicBezTo>
                <a:close/>
                <a:moveTo>
                  <a:pt x="314062" y="451464"/>
                </a:moveTo>
                <a:cubicBezTo>
                  <a:pt x="311608" y="451464"/>
                  <a:pt x="309154" y="452691"/>
                  <a:pt x="307928" y="452691"/>
                </a:cubicBezTo>
                <a:cubicBezTo>
                  <a:pt x="309154" y="455144"/>
                  <a:pt x="310381" y="458825"/>
                  <a:pt x="312835" y="462505"/>
                </a:cubicBezTo>
                <a:cubicBezTo>
                  <a:pt x="316515" y="458825"/>
                  <a:pt x="316515" y="455144"/>
                  <a:pt x="314062" y="451464"/>
                </a:cubicBezTo>
                <a:close/>
                <a:moveTo>
                  <a:pt x="260082" y="430608"/>
                </a:moveTo>
                <a:cubicBezTo>
                  <a:pt x="258855" y="434289"/>
                  <a:pt x="258855" y="437969"/>
                  <a:pt x="257629" y="441649"/>
                </a:cubicBezTo>
                <a:cubicBezTo>
                  <a:pt x="252721" y="444103"/>
                  <a:pt x="252721" y="444103"/>
                  <a:pt x="255175" y="451464"/>
                </a:cubicBezTo>
                <a:cubicBezTo>
                  <a:pt x="261309" y="449010"/>
                  <a:pt x="257629" y="444103"/>
                  <a:pt x="257629" y="441649"/>
                </a:cubicBezTo>
                <a:cubicBezTo>
                  <a:pt x="266216" y="440423"/>
                  <a:pt x="260082" y="450237"/>
                  <a:pt x="266216" y="451464"/>
                </a:cubicBezTo>
                <a:cubicBezTo>
                  <a:pt x="269897" y="450237"/>
                  <a:pt x="274804" y="452691"/>
                  <a:pt x="278484" y="449010"/>
                </a:cubicBezTo>
                <a:cubicBezTo>
                  <a:pt x="278484" y="447783"/>
                  <a:pt x="278484" y="445330"/>
                  <a:pt x="279711" y="444103"/>
                </a:cubicBezTo>
                <a:cubicBezTo>
                  <a:pt x="276031" y="436742"/>
                  <a:pt x="267443" y="435515"/>
                  <a:pt x="260082" y="430608"/>
                </a:cubicBezTo>
                <a:close/>
                <a:moveTo>
                  <a:pt x="277258" y="426928"/>
                </a:moveTo>
                <a:cubicBezTo>
                  <a:pt x="276031" y="426928"/>
                  <a:pt x="274804" y="428155"/>
                  <a:pt x="273577" y="428155"/>
                </a:cubicBezTo>
                <a:cubicBezTo>
                  <a:pt x="273577" y="428155"/>
                  <a:pt x="274804" y="429381"/>
                  <a:pt x="274804" y="429381"/>
                </a:cubicBezTo>
                <a:cubicBezTo>
                  <a:pt x="277258" y="429381"/>
                  <a:pt x="277258" y="429381"/>
                  <a:pt x="278484" y="428155"/>
                </a:cubicBezTo>
                <a:cubicBezTo>
                  <a:pt x="278484" y="428155"/>
                  <a:pt x="277258" y="426928"/>
                  <a:pt x="277258" y="426928"/>
                </a:cubicBezTo>
                <a:close/>
                <a:moveTo>
                  <a:pt x="2268360" y="420794"/>
                </a:moveTo>
                <a:cubicBezTo>
                  <a:pt x="2268360" y="422021"/>
                  <a:pt x="2267133" y="423247"/>
                  <a:pt x="2267133" y="424474"/>
                </a:cubicBezTo>
                <a:cubicBezTo>
                  <a:pt x="2267133" y="424474"/>
                  <a:pt x="2268360" y="425701"/>
                  <a:pt x="2268360" y="425701"/>
                </a:cubicBezTo>
                <a:cubicBezTo>
                  <a:pt x="2269587" y="424474"/>
                  <a:pt x="2270813" y="423247"/>
                  <a:pt x="2270813" y="422021"/>
                </a:cubicBezTo>
                <a:cubicBezTo>
                  <a:pt x="2269587" y="420794"/>
                  <a:pt x="2269587" y="420794"/>
                  <a:pt x="2268360" y="420794"/>
                </a:cubicBezTo>
                <a:close/>
                <a:moveTo>
                  <a:pt x="285845" y="417113"/>
                </a:moveTo>
                <a:cubicBezTo>
                  <a:pt x="285845" y="417113"/>
                  <a:pt x="284618" y="418340"/>
                  <a:pt x="284618" y="418340"/>
                </a:cubicBezTo>
                <a:cubicBezTo>
                  <a:pt x="285845" y="418340"/>
                  <a:pt x="285845" y="419567"/>
                  <a:pt x="287072" y="419567"/>
                </a:cubicBezTo>
                <a:cubicBezTo>
                  <a:pt x="288299" y="418340"/>
                  <a:pt x="288299" y="418340"/>
                  <a:pt x="289526" y="418340"/>
                </a:cubicBezTo>
                <a:cubicBezTo>
                  <a:pt x="288299" y="418340"/>
                  <a:pt x="287072" y="417113"/>
                  <a:pt x="285845" y="417113"/>
                </a:cubicBezTo>
                <a:close/>
                <a:moveTo>
                  <a:pt x="343505" y="415886"/>
                </a:moveTo>
                <a:cubicBezTo>
                  <a:pt x="344732" y="415886"/>
                  <a:pt x="345959" y="417113"/>
                  <a:pt x="347185" y="417113"/>
                </a:cubicBezTo>
                <a:cubicBezTo>
                  <a:pt x="347185" y="417113"/>
                  <a:pt x="345959" y="418340"/>
                  <a:pt x="345959" y="418340"/>
                </a:cubicBezTo>
                <a:cubicBezTo>
                  <a:pt x="344732" y="418340"/>
                  <a:pt x="343505" y="417113"/>
                  <a:pt x="342278" y="417113"/>
                </a:cubicBezTo>
                <a:cubicBezTo>
                  <a:pt x="342278" y="417113"/>
                  <a:pt x="342278" y="417113"/>
                  <a:pt x="343505" y="415886"/>
                </a:cubicBezTo>
                <a:close/>
                <a:moveTo>
                  <a:pt x="219597" y="415886"/>
                </a:moveTo>
                <a:cubicBezTo>
                  <a:pt x="224505" y="418340"/>
                  <a:pt x="220824" y="422020"/>
                  <a:pt x="222051" y="425700"/>
                </a:cubicBezTo>
                <a:cubicBezTo>
                  <a:pt x="217144" y="423247"/>
                  <a:pt x="217144" y="423247"/>
                  <a:pt x="219597" y="415886"/>
                </a:cubicBezTo>
                <a:close/>
                <a:moveTo>
                  <a:pt x="375402" y="410979"/>
                </a:moveTo>
                <a:cubicBezTo>
                  <a:pt x="375402" y="412206"/>
                  <a:pt x="374175" y="413433"/>
                  <a:pt x="374175" y="414660"/>
                </a:cubicBezTo>
                <a:cubicBezTo>
                  <a:pt x="374175" y="414660"/>
                  <a:pt x="375402" y="415887"/>
                  <a:pt x="375402" y="415887"/>
                </a:cubicBezTo>
                <a:cubicBezTo>
                  <a:pt x="375402" y="414660"/>
                  <a:pt x="376629" y="413433"/>
                  <a:pt x="376629" y="412206"/>
                </a:cubicBezTo>
                <a:cubicBezTo>
                  <a:pt x="375402" y="410979"/>
                  <a:pt x="375402" y="410979"/>
                  <a:pt x="375402" y="410979"/>
                </a:cubicBezTo>
                <a:close/>
                <a:moveTo>
                  <a:pt x="353319" y="410979"/>
                </a:moveTo>
                <a:cubicBezTo>
                  <a:pt x="347185" y="412206"/>
                  <a:pt x="342278" y="409753"/>
                  <a:pt x="336144" y="412206"/>
                </a:cubicBezTo>
                <a:lnTo>
                  <a:pt x="336144" y="423247"/>
                </a:lnTo>
                <a:cubicBezTo>
                  <a:pt x="339825" y="425701"/>
                  <a:pt x="341051" y="428155"/>
                  <a:pt x="343505" y="430608"/>
                </a:cubicBezTo>
                <a:cubicBezTo>
                  <a:pt x="349639" y="429381"/>
                  <a:pt x="355773" y="431835"/>
                  <a:pt x="360680" y="429381"/>
                </a:cubicBezTo>
                <a:cubicBezTo>
                  <a:pt x="359453" y="426928"/>
                  <a:pt x="357000" y="424474"/>
                  <a:pt x="355773" y="422021"/>
                </a:cubicBezTo>
                <a:cubicBezTo>
                  <a:pt x="354546" y="418340"/>
                  <a:pt x="357000" y="413433"/>
                  <a:pt x="353319" y="410979"/>
                </a:cubicBezTo>
                <a:close/>
                <a:moveTo>
                  <a:pt x="294433" y="410979"/>
                </a:moveTo>
                <a:cubicBezTo>
                  <a:pt x="294433" y="413433"/>
                  <a:pt x="293206" y="415887"/>
                  <a:pt x="293206" y="417113"/>
                </a:cubicBezTo>
                <a:cubicBezTo>
                  <a:pt x="296886" y="420794"/>
                  <a:pt x="300567" y="423247"/>
                  <a:pt x="303020" y="426928"/>
                </a:cubicBezTo>
                <a:cubicBezTo>
                  <a:pt x="304247" y="429381"/>
                  <a:pt x="305474" y="433062"/>
                  <a:pt x="306701" y="436742"/>
                </a:cubicBezTo>
                <a:lnTo>
                  <a:pt x="318969" y="436742"/>
                </a:lnTo>
                <a:cubicBezTo>
                  <a:pt x="320196" y="440423"/>
                  <a:pt x="321423" y="442876"/>
                  <a:pt x="321423" y="445330"/>
                </a:cubicBezTo>
                <a:cubicBezTo>
                  <a:pt x="325103" y="442876"/>
                  <a:pt x="328783" y="441649"/>
                  <a:pt x="331237" y="439196"/>
                </a:cubicBezTo>
                <a:cubicBezTo>
                  <a:pt x="331237" y="433062"/>
                  <a:pt x="331237" y="430608"/>
                  <a:pt x="331237" y="428155"/>
                </a:cubicBezTo>
                <a:cubicBezTo>
                  <a:pt x="325103" y="423247"/>
                  <a:pt x="320196" y="418340"/>
                  <a:pt x="318969" y="410979"/>
                </a:cubicBezTo>
                <a:cubicBezTo>
                  <a:pt x="314062" y="413433"/>
                  <a:pt x="311608" y="414660"/>
                  <a:pt x="307928" y="415887"/>
                </a:cubicBezTo>
                <a:cubicBezTo>
                  <a:pt x="303020" y="418340"/>
                  <a:pt x="299340" y="412206"/>
                  <a:pt x="294433" y="410979"/>
                </a:cubicBezTo>
                <a:close/>
                <a:moveTo>
                  <a:pt x="277258" y="410979"/>
                </a:moveTo>
                <a:cubicBezTo>
                  <a:pt x="273577" y="412206"/>
                  <a:pt x="271123" y="412206"/>
                  <a:pt x="267443" y="412206"/>
                </a:cubicBezTo>
                <a:cubicBezTo>
                  <a:pt x="268670" y="415887"/>
                  <a:pt x="268670" y="418340"/>
                  <a:pt x="268670" y="420794"/>
                </a:cubicBezTo>
                <a:lnTo>
                  <a:pt x="279711" y="420794"/>
                </a:lnTo>
                <a:cubicBezTo>
                  <a:pt x="278484" y="415887"/>
                  <a:pt x="278484" y="414660"/>
                  <a:pt x="277258" y="410979"/>
                </a:cubicBezTo>
                <a:close/>
                <a:moveTo>
                  <a:pt x="2197205" y="365588"/>
                </a:moveTo>
                <a:cubicBezTo>
                  <a:pt x="2200886" y="369268"/>
                  <a:pt x="2195978" y="369268"/>
                  <a:pt x="2192298" y="370495"/>
                </a:cubicBezTo>
                <a:cubicBezTo>
                  <a:pt x="2193525" y="371722"/>
                  <a:pt x="2192298" y="372948"/>
                  <a:pt x="2191071" y="374175"/>
                </a:cubicBezTo>
                <a:cubicBezTo>
                  <a:pt x="2187391" y="370495"/>
                  <a:pt x="2192298" y="370495"/>
                  <a:pt x="2195978" y="369268"/>
                </a:cubicBezTo>
                <a:cubicBezTo>
                  <a:pt x="2194752" y="368041"/>
                  <a:pt x="2195978" y="366814"/>
                  <a:pt x="2197205" y="365588"/>
                </a:cubicBezTo>
                <a:close/>
                <a:moveTo>
                  <a:pt x="2259772" y="364361"/>
                </a:moveTo>
                <a:cubicBezTo>
                  <a:pt x="2258545" y="365588"/>
                  <a:pt x="2257319" y="366814"/>
                  <a:pt x="2257319" y="368041"/>
                </a:cubicBezTo>
                <a:cubicBezTo>
                  <a:pt x="2258545" y="369268"/>
                  <a:pt x="2258545" y="369268"/>
                  <a:pt x="2259772" y="369268"/>
                </a:cubicBezTo>
                <a:cubicBezTo>
                  <a:pt x="2259772" y="368041"/>
                  <a:pt x="2260999" y="366814"/>
                  <a:pt x="2260999" y="365588"/>
                </a:cubicBezTo>
                <a:cubicBezTo>
                  <a:pt x="2260999" y="365588"/>
                  <a:pt x="2259772" y="364361"/>
                  <a:pt x="2259772" y="364361"/>
                </a:cubicBezTo>
                <a:close/>
                <a:moveTo>
                  <a:pt x="256402" y="360680"/>
                </a:moveTo>
                <a:cubicBezTo>
                  <a:pt x="255175" y="360680"/>
                  <a:pt x="253948" y="360680"/>
                  <a:pt x="253948" y="361907"/>
                </a:cubicBezTo>
                <a:cubicBezTo>
                  <a:pt x="255175" y="363134"/>
                  <a:pt x="255175" y="364361"/>
                  <a:pt x="256402" y="365588"/>
                </a:cubicBezTo>
                <a:cubicBezTo>
                  <a:pt x="256402" y="365588"/>
                  <a:pt x="257629" y="364361"/>
                  <a:pt x="257629" y="364361"/>
                </a:cubicBezTo>
                <a:cubicBezTo>
                  <a:pt x="257629" y="363134"/>
                  <a:pt x="256402" y="361907"/>
                  <a:pt x="256402" y="360680"/>
                </a:cubicBezTo>
                <a:close/>
                <a:moveTo>
                  <a:pt x="244134" y="359454"/>
                </a:moveTo>
                <a:cubicBezTo>
                  <a:pt x="244134" y="363134"/>
                  <a:pt x="242907" y="365588"/>
                  <a:pt x="241680" y="370495"/>
                </a:cubicBezTo>
                <a:cubicBezTo>
                  <a:pt x="228185" y="370495"/>
                  <a:pt x="228185" y="370495"/>
                  <a:pt x="222051" y="374175"/>
                </a:cubicBezTo>
                <a:cubicBezTo>
                  <a:pt x="225732" y="374175"/>
                  <a:pt x="228185" y="375402"/>
                  <a:pt x="229412" y="375402"/>
                </a:cubicBezTo>
                <a:cubicBezTo>
                  <a:pt x="235546" y="375402"/>
                  <a:pt x="241680" y="376629"/>
                  <a:pt x="246587" y="374175"/>
                </a:cubicBezTo>
                <a:cubicBezTo>
                  <a:pt x="247814" y="369268"/>
                  <a:pt x="249041" y="364361"/>
                  <a:pt x="244134" y="359454"/>
                </a:cubicBezTo>
                <a:close/>
                <a:moveTo>
                  <a:pt x="196288" y="354546"/>
                </a:moveTo>
                <a:cubicBezTo>
                  <a:pt x="196288" y="358227"/>
                  <a:pt x="190154" y="359454"/>
                  <a:pt x="190154" y="366814"/>
                </a:cubicBezTo>
                <a:cubicBezTo>
                  <a:pt x="192608" y="369268"/>
                  <a:pt x="195062" y="372948"/>
                  <a:pt x="199969" y="374175"/>
                </a:cubicBezTo>
                <a:cubicBezTo>
                  <a:pt x="199969" y="368041"/>
                  <a:pt x="199969" y="363134"/>
                  <a:pt x="199969" y="357000"/>
                </a:cubicBezTo>
                <a:cubicBezTo>
                  <a:pt x="199969" y="355773"/>
                  <a:pt x="197515" y="355773"/>
                  <a:pt x="196288" y="354546"/>
                </a:cubicBezTo>
                <a:close/>
                <a:moveTo>
                  <a:pt x="2207594" y="347838"/>
                </a:moveTo>
                <a:lnTo>
                  <a:pt x="2208246" y="348412"/>
                </a:lnTo>
                <a:cubicBezTo>
                  <a:pt x="2208246" y="348412"/>
                  <a:pt x="2207020" y="349639"/>
                  <a:pt x="2207020" y="349639"/>
                </a:cubicBezTo>
                <a:lnTo>
                  <a:pt x="2207020" y="348412"/>
                </a:lnTo>
                <a:close/>
                <a:moveTo>
                  <a:pt x="117926" y="341358"/>
                </a:moveTo>
                <a:lnTo>
                  <a:pt x="117926" y="341359"/>
                </a:lnTo>
                <a:lnTo>
                  <a:pt x="119000" y="345959"/>
                </a:lnTo>
                <a:lnTo>
                  <a:pt x="117500" y="341460"/>
                </a:lnTo>
                <a:close/>
                <a:moveTo>
                  <a:pt x="89557" y="338598"/>
                </a:moveTo>
                <a:cubicBezTo>
                  <a:pt x="90783" y="341052"/>
                  <a:pt x="90783" y="342278"/>
                  <a:pt x="92010" y="342278"/>
                </a:cubicBezTo>
                <a:cubicBezTo>
                  <a:pt x="90783" y="343505"/>
                  <a:pt x="90783" y="343505"/>
                  <a:pt x="89557" y="343505"/>
                </a:cubicBezTo>
                <a:cubicBezTo>
                  <a:pt x="89557" y="342278"/>
                  <a:pt x="88330" y="341052"/>
                  <a:pt x="88330" y="339825"/>
                </a:cubicBezTo>
                <a:cubicBezTo>
                  <a:pt x="88330" y="339825"/>
                  <a:pt x="89557" y="338598"/>
                  <a:pt x="89557" y="338598"/>
                </a:cubicBezTo>
                <a:close/>
                <a:moveTo>
                  <a:pt x="2171442" y="334917"/>
                </a:moveTo>
                <a:cubicBezTo>
                  <a:pt x="2170216" y="334917"/>
                  <a:pt x="2168988" y="336144"/>
                  <a:pt x="2168988" y="336144"/>
                </a:cubicBezTo>
                <a:cubicBezTo>
                  <a:pt x="2168988" y="337371"/>
                  <a:pt x="2170216" y="338598"/>
                  <a:pt x="2171442" y="339825"/>
                </a:cubicBezTo>
                <a:cubicBezTo>
                  <a:pt x="2171442" y="339825"/>
                  <a:pt x="2172669" y="338598"/>
                  <a:pt x="2172669" y="338598"/>
                </a:cubicBezTo>
                <a:cubicBezTo>
                  <a:pt x="2172669" y="337371"/>
                  <a:pt x="2171442" y="336144"/>
                  <a:pt x="2171442" y="334917"/>
                </a:cubicBezTo>
                <a:close/>
                <a:moveTo>
                  <a:pt x="2229102" y="331237"/>
                </a:moveTo>
                <a:lnTo>
                  <a:pt x="2230329" y="332464"/>
                </a:lnTo>
                <a:lnTo>
                  <a:pt x="2228751" y="332990"/>
                </a:lnTo>
                <a:close/>
                <a:moveTo>
                  <a:pt x="2144452" y="330010"/>
                </a:moveTo>
                <a:cubicBezTo>
                  <a:pt x="2141999" y="337371"/>
                  <a:pt x="2141999" y="337371"/>
                  <a:pt x="2155494" y="349639"/>
                </a:cubicBezTo>
                <a:cubicBezTo>
                  <a:pt x="2159174" y="348412"/>
                  <a:pt x="2164082" y="350866"/>
                  <a:pt x="2167762" y="348412"/>
                </a:cubicBezTo>
                <a:cubicBezTo>
                  <a:pt x="2167762" y="343505"/>
                  <a:pt x="2162854" y="345959"/>
                  <a:pt x="2160401" y="344732"/>
                </a:cubicBezTo>
                <a:cubicBezTo>
                  <a:pt x="2155494" y="339825"/>
                  <a:pt x="2150586" y="334917"/>
                  <a:pt x="2145680" y="330010"/>
                </a:cubicBezTo>
                <a:cubicBezTo>
                  <a:pt x="2145680" y="330010"/>
                  <a:pt x="2144452" y="330010"/>
                  <a:pt x="2144452" y="330010"/>
                </a:cubicBezTo>
                <a:close/>
                <a:moveTo>
                  <a:pt x="151183" y="330010"/>
                </a:moveTo>
                <a:lnTo>
                  <a:pt x="151970" y="333384"/>
                </a:lnTo>
                <a:cubicBezTo>
                  <a:pt x="152430" y="334304"/>
                  <a:pt x="153350" y="334304"/>
                  <a:pt x="155804" y="332464"/>
                </a:cubicBezTo>
                <a:lnTo>
                  <a:pt x="152532" y="330010"/>
                </a:lnTo>
                <a:close/>
                <a:moveTo>
                  <a:pt x="2193218" y="320656"/>
                </a:moveTo>
                <a:cubicBezTo>
                  <a:pt x="2191378" y="320809"/>
                  <a:pt x="2190458" y="322036"/>
                  <a:pt x="2188618" y="323876"/>
                </a:cubicBezTo>
                <a:cubicBezTo>
                  <a:pt x="2191071" y="323876"/>
                  <a:pt x="2193525" y="325103"/>
                  <a:pt x="2195978" y="325103"/>
                </a:cubicBezTo>
                <a:cubicBezTo>
                  <a:pt x="2198432" y="323876"/>
                  <a:pt x="2200886" y="323876"/>
                  <a:pt x="2203339" y="323876"/>
                </a:cubicBezTo>
                <a:cubicBezTo>
                  <a:pt x="2197819" y="321422"/>
                  <a:pt x="2195058" y="320502"/>
                  <a:pt x="2193218" y="320656"/>
                </a:cubicBezTo>
                <a:close/>
                <a:moveTo>
                  <a:pt x="2180030" y="303021"/>
                </a:moveTo>
                <a:cubicBezTo>
                  <a:pt x="2180030" y="303021"/>
                  <a:pt x="2178803" y="304247"/>
                  <a:pt x="2178803" y="304247"/>
                </a:cubicBezTo>
                <a:cubicBezTo>
                  <a:pt x="2178803" y="305474"/>
                  <a:pt x="2180030" y="306701"/>
                  <a:pt x="2180030" y="307928"/>
                </a:cubicBezTo>
                <a:cubicBezTo>
                  <a:pt x="2181257" y="309155"/>
                  <a:pt x="2182484" y="307928"/>
                  <a:pt x="2182484" y="306701"/>
                </a:cubicBezTo>
                <a:cubicBezTo>
                  <a:pt x="2182484" y="305474"/>
                  <a:pt x="2181257" y="304247"/>
                  <a:pt x="2180030" y="303021"/>
                </a:cubicBezTo>
                <a:close/>
                <a:moveTo>
                  <a:pt x="172979" y="293206"/>
                </a:moveTo>
                <a:cubicBezTo>
                  <a:pt x="171752" y="294433"/>
                  <a:pt x="171752" y="295660"/>
                  <a:pt x="170525" y="296887"/>
                </a:cubicBezTo>
                <a:cubicBezTo>
                  <a:pt x="171752" y="298113"/>
                  <a:pt x="171752" y="298113"/>
                  <a:pt x="172979" y="298113"/>
                </a:cubicBezTo>
                <a:cubicBezTo>
                  <a:pt x="172979" y="296887"/>
                  <a:pt x="174206" y="295660"/>
                  <a:pt x="174206" y="294433"/>
                </a:cubicBezTo>
                <a:cubicBezTo>
                  <a:pt x="174206" y="294433"/>
                  <a:pt x="172979" y="293206"/>
                  <a:pt x="172979" y="293206"/>
                </a:cubicBezTo>
                <a:close/>
                <a:moveTo>
                  <a:pt x="3373" y="289985"/>
                </a:moveTo>
                <a:lnTo>
                  <a:pt x="3998" y="292297"/>
                </a:lnTo>
                <a:lnTo>
                  <a:pt x="8588" y="296886"/>
                </a:lnTo>
                <a:cubicBezTo>
                  <a:pt x="6134" y="298726"/>
                  <a:pt x="5214" y="298726"/>
                  <a:pt x="4753" y="297653"/>
                </a:cubicBezTo>
                <a:lnTo>
                  <a:pt x="4252" y="295004"/>
                </a:lnTo>
                <a:lnTo>
                  <a:pt x="0" y="290752"/>
                </a:lnTo>
                <a:cubicBezTo>
                  <a:pt x="1840" y="288912"/>
                  <a:pt x="2760" y="288912"/>
                  <a:pt x="3373" y="289985"/>
                </a:cubicBezTo>
                <a:close/>
                <a:moveTo>
                  <a:pt x="192608" y="283392"/>
                </a:moveTo>
                <a:cubicBezTo>
                  <a:pt x="192608" y="284618"/>
                  <a:pt x="192608" y="285845"/>
                  <a:pt x="191381" y="287072"/>
                </a:cubicBezTo>
                <a:cubicBezTo>
                  <a:pt x="192608" y="288299"/>
                  <a:pt x="192608" y="288299"/>
                  <a:pt x="192608" y="288299"/>
                </a:cubicBezTo>
                <a:cubicBezTo>
                  <a:pt x="192608" y="287072"/>
                  <a:pt x="193835" y="285845"/>
                  <a:pt x="193835" y="284618"/>
                </a:cubicBezTo>
                <a:cubicBezTo>
                  <a:pt x="193835" y="284618"/>
                  <a:pt x="192608" y="283392"/>
                  <a:pt x="192608" y="283392"/>
                </a:cubicBezTo>
                <a:close/>
                <a:moveTo>
                  <a:pt x="94464" y="278484"/>
                </a:moveTo>
                <a:cubicBezTo>
                  <a:pt x="96917" y="285845"/>
                  <a:pt x="96917" y="285845"/>
                  <a:pt x="92010" y="288298"/>
                </a:cubicBezTo>
                <a:cubicBezTo>
                  <a:pt x="93237" y="284618"/>
                  <a:pt x="89556" y="280938"/>
                  <a:pt x="94464" y="278484"/>
                </a:cubicBezTo>
                <a:close/>
                <a:moveTo>
                  <a:pt x="40484" y="277257"/>
                </a:moveTo>
                <a:cubicBezTo>
                  <a:pt x="36804" y="284618"/>
                  <a:pt x="34350" y="288298"/>
                  <a:pt x="29443" y="288298"/>
                </a:cubicBezTo>
                <a:lnTo>
                  <a:pt x="29443" y="280937"/>
                </a:lnTo>
                <a:cubicBezTo>
                  <a:pt x="31897" y="276030"/>
                  <a:pt x="35577" y="278484"/>
                  <a:pt x="40484" y="277257"/>
                </a:cubicBezTo>
                <a:close/>
                <a:moveTo>
                  <a:pt x="136175" y="273577"/>
                </a:moveTo>
                <a:cubicBezTo>
                  <a:pt x="136175" y="274804"/>
                  <a:pt x="137402" y="276031"/>
                  <a:pt x="137402" y="277257"/>
                </a:cubicBezTo>
                <a:cubicBezTo>
                  <a:pt x="137402" y="277257"/>
                  <a:pt x="136175" y="278484"/>
                  <a:pt x="136175" y="278484"/>
                </a:cubicBezTo>
                <a:cubicBezTo>
                  <a:pt x="136175" y="277257"/>
                  <a:pt x="134948" y="276031"/>
                  <a:pt x="134948" y="274804"/>
                </a:cubicBezTo>
                <a:cubicBezTo>
                  <a:pt x="134948" y="274804"/>
                  <a:pt x="136175" y="273577"/>
                  <a:pt x="136175" y="273577"/>
                </a:cubicBezTo>
                <a:close/>
                <a:moveTo>
                  <a:pt x="264989" y="268670"/>
                </a:moveTo>
                <a:cubicBezTo>
                  <a:pt x="263763" y="269897"/>
                  <a:pt x="263763" y="269897"/>
                  <a:pt x="263763" y="269897"/>
                </a:cubicBezTo>
                <a:cubicBezTo>
                  <a:pt x="264989" y="269897"/>
                  <a:pt x="266216" y="271124"/>
                  <a:pt x="267443" y="271124"/>
                </a:cubicBezTo>
                <a:cubicBezTo>
                  <a:pt x="267443" y="271124"/>
                  <a:pt x="268670" y="269897"/>
                  <a:pt x="268670" y="269897"/>
                </a:cubicBezTo>
                <a:cubicBezTo>
                  <a:pt x="267443" y="269897"/>
                  <a:pt x="266216" y="269897"/>
                  <a:pt x="264989" y="268670"/>
                </a:cubicBezTo>
                <a:close/>
                <a:moveTo>
                  <a:pt x="338598" y="263763"/>
                </a:moveTo>
                <a:cubicBezTo>
                  <a:pt x="338598" y="263763"/>
                  <a:pt x="337371" y="264990"/>
                  <a:pt x="337371" y="264990"/>
                </a:cubicBezTo>
                <a:cubicBezTo>
                  <a:pt x="337371" y="266216"/>
                  <a:pt x="338598" y="267443"/>
                  <a:pt x="338598" y="268670"/>
                </a:cubicBezTo>
                <a:cubicBezTo>
                  <a:pt x="338598" y="268670"/>
                  <a:pt x="339825" y="267443"/>
                  <a:pt x="339825" y="267443"/>
                </a:cubicBezTo>
                <a:cubicBezTo>
                  <a:pt x="339825" y="266216"/>
                  <a:pt x="339825" y="264990"/>
                  <a:pt x="338598" y="263763"/>
                </a:cubicBezTo>
                <a:close/>
                <a:moveTo>
                  <a:pt x="212237" y="260082"/>
                </a:moveTo>
                <a:lnTo>
                  <a:pt x="216200" y="262064"/>
                </a:lnTo>
                <a:lnTo>
                  <a:pt x="217144" y="264990"/>
                </a:lnTo>
                <a:lnTo>
                  <a:pt x="217144" y="274804"/>
                </a:lnTo>
                <a:cubicBezTo>
                  <a:pt x="222051" y="277258"/>
                  <a:pt x="226958" y="279711"/>
                  <a:pt x="231866" y="282165"/>
                </a:cubicBezTo>
                <a:lnTo>
                  <a:pt x="231866" y="268670"/>
                </a:lnTo>
                <a:cubicBezTo>
                  <a:pt x="229412" y="266216"/>
                  <a:pt x="226958" y="263763"/>
                  <a:pt x="224505" y="261309"/>
                </a:cubicBezTo>
                <a:cubicBezTo>
                  <a:pt x="222051" y="263763"/>
                  <a:pt x="219598" y="263763"/>
                  <a:pt x="217144" y="264990"/>
                </a:cubicBezTo>
                <a:lnTo>
                  <a:pt x="217144" y="262536"/>
                </a:lnTo>
                <a:lnTo>
                  <a:pt x="216200" y="262064"/>
                </a:lnTo>
                <a:lnTo>
                  <a:pt x="215610" y="260236"/>
                </a:lnTo>
                <a:cubicBezTo>
                  <a:pt x="214997" y="259162"/>
                  <a:pt x="214077" y="258855"/>
                  <a:pt x="212237" y="260082"/>
                </a:cubicBezTo>
                <a:close/>
                <a:moveTo>
                  <a:pt x="88330" y="258855"/>
                </a:moveTo>
                <a:cubicBezTo>
                  <a:pt x="93237" y="258855"/>
                  <a:pt x="90784" y="263762"/>
                  <a:pt x="92011" y="266216"/>
                </a:cubicBezTo>
                <a:cubicBezTo>
                  <a:pt x="93237" y="268669"/>
                  <a:pt x="95691" y="269896"/>
                  <a:pt x="99371" y="272350"/>
                </a:cubicBezTo>
                <a:cubicBezTo>
                  <a:pt x="94464" y="273577"/>
                  <a:pt x="90784" y="273577"/>
                  <a:pt x="88330" y="273577"/>
                </a:cubicBezTo>
                <a:cubicBezTo>
                  <a:pt x="85877" y="267443"/>
                  <a:pt x="85877" y="263762"/>
                  <a:pt x="88330" y="258855"/>
                </a:cubicBezTo>
                <a:close/>
                <a:moveTo>
                  <a:pt x="58886" y="258855"/>
                </a:moveTo>
                <a:cubicBezTo>
                  <a:pt x="61340" y="262535"/>
                  <a:pt x="66247" y="262535"/>
                  <a:pt x="74835" y="266216"/>
                </a:cubicBezTo>
                <a:cubicBezTo>
                  <a:pt x="68701" y="267443"/>
                  <a:pt x="66247" y="267443"/>
                  <a:pt x="63793" y="268669"/>
                </a:cubicBezTo>
                <a:cubicBezTo>
                  <a:pt x="62567" y="271123"/>
                  <a:pt x="61340" y="274803"/>
                  <a:pt x="58886" y="278484"/>
                </a:cubicBezTo>
                <a:lnTo>
                  <a:pt x="53979" y="278484"/>
                </a:lnTo>
                <a:cubicBezTo>
                  <a:pt x="49072" y="273577"/>
                  <a:pt x="56433" y="273577"/>
                  <a:pt x="56433" y="269896"/>
                </a:cubicBezTo>
                <a:cubicBezTo>
                  <a:pt x="56433" y="266216"/>
                  <a:pt x="56433" y="263762"/>
                  <a:pt x="56433" y="261309"/>
                </a:cubicBezTo>
                <a:cubicBezTo>
                  <a:pt x="57659" y="260082"/>
                  <a:pt x="58886" y="260082"/>
                  <a:pt x="58886" y="258855"/>
                </a:cubicBezTo>
                <a:close/>
                <a:moveTo>
                  <a:pt x="182793" y="257629"/>
                </a:moveTo>
                <a:cubicBezTo>
                  <a:pt x="182793" y="257629"/>
                  <a:pt x="181567" y="258856"/>
                  <a:pt x="181567" y="258856"/>
                </a:cubicBezTo>
                <a:cubicBezTo>
                  <a:pt x="181567" y="260082"/>
                  <a:pt x="182793" y="261309"/>
                  <a:pt x="182793" y="262536"/>
                </a:cubicBezTo>
                <a:cubicBezTo>
                  <a:pt x="184020" y="262536"/>
                  <a:pt x="184020" y="262536"/>
                  <a:pt x="185247" y="261309"/>
                </a:cubicBezTo>
                <a:cubicBezTo>
                  <a:pt x="185247" y="260082"/>
                  <a:pt x="184020" y="258856"/>
                  <a:pt x="182793" y="257629"/>
                </a:cubicBezTo>
                <a:close/>
                <a:moveTo>
                  <a:pt x="249041" y="255175"/>
                </a:moveTo>
                <a:cubicBezTo>
                  <a:pt x="250268" y="256402"/>
                  <a:pt x="251495" y="257629"/>
                  <a:pt x="252721" y="256402"/>
                </a:cubicBezTo>
                <a:cubicBezTo>
                  <a:pt x="253948" y="260082"/>
                  <a:pt x="253948" y="263763"/>
                  <a:pt x="257629" y="261309"/>
                </a:cubicBezTo>
                <a:cubicBezTo>
                  <a:pt x="256402" y="260082"/>
                  <a:pt x="255175" y="258856"/>
                  <a:pt x="253948" y="260082"/>
                </a:cubicBezTo>
                <a:cubicBezTo>
                  <a:pt x="252721" y="256402"/>
                  <a:pt x="252721" y="252722"/>
                  <a:pt x="249041" y="255175"/>
                </a:cubicBezTo>
                <a:close/>
                <a:moveTo>
                  <a:pt x="125134" y="252721"/>
                </a:moveTo>
                <a:cubicBezTo>
                  <a:pt x="125134" y="252721"/>
                  <a:pt x="126360" y="253948"/>
                  <a:pt x="126360" y="253948"/>
                </a:cubicBezTo>
                <a:cubicBezTo>
                  <a:pt x="126360" y="255175"/>
                  <a:pt x="125134" y="256401"/>
                  <a:pt x="125134" y="257628"/>
                </a:cubicBezTo>
                <a:cubicBezTo>
                  <a:pt x="125134" y="257628"/>
                  <a:pt x="125134" y="257628"/>
                  <a:pt x="123907" y="256401"/>
                </a:cubicBezTo>
                <a:cubicBezTo>
                  <a:pt x="123907" y="255175"/>
                  <a:pt x="125134" y="253948"/>
                  <a:pt x="125134" y="252721"/>
                </a:cubicBezTo>
                <a:close/>
                <a:moveTo>
                  <a:pt x="2427845" y="244133"/>
                </a:moveTo>
                <a:cubicBezTo>
                  <a:pt x="2430299" y="242906"/>
                  <a:pt x="2431525" y="243213"/>
                  <a:pt x="2432139" y="244287"/>
                </a:cubicBezTo>
                <a:lnTo>
                  <a:pt x="2432751" y="249033"/>
                </a:lnTo>
                <a:lnTo>
                  <a:pt x="2432751" y="247814"/>
                </a:lnTo>
                <a:lnTo>
                  <a:pt x="2451153" y="247814"/>
                </a:lnTo>
                <a:cubicBezTo>
                  <a:pt x="2453607" y="250268"/>
                  <a:pt x="2454834" y="252721"/>
                  <a:pt x="2458515" y="256402"/>
                </a:cubicBezTo>
                <a:cubicBezTo>
                  <a:pt x="2454834" y="258855"/>
                  <a:pt x="2451153" y="261309"/>
                  <a:pt x="2449927" y="262536"/>
                </a:cubicBezTo>
                <a:cubicBezTo>
                  <a:pt x="2447473" y="268670"/>
                  <a:pt x="2449927" y="272350"/>
                  <a:pt x="2445019" y="273577"/>
                </a:cubicBezTo>
                <a:cubicBezTo>
                  <a:pt x="2443793" y="271123"/>
                  <a:pt x="2442566" y="267443"/>
                  <a:pt x="2441339" y="264989"/>
                </a:cubicBezTo>
                <a:cubicBezTo>
                  <a:pt x="2437659" y="264989"/>
                  <a:pt x="2433979" y="263762"/>
                  <a:pt x="2429071" y="263762"/>
                </a:cubicBezTo>
                <a:cubicBezTo>
                  <a:pt x="2426617" y="261309"/>
                  <a:pt x="2426617" y="261309"/>
                  <a:pt x="2432751" y="256402"/>
                </a:cubicBezTo>
                <a:lnTo>
                  <a:pt x="2432751" y="249040"/>
                </a:lnTo>
                <a:close/>
                <a:moveTo>
                  <a:pt x="2329700" y="239227"/>
                </a:moveTo>
                <a:cubicBezTo>
                  <a:pt x="2329700" y="240454"/>
                  <a:pt x="2329700" y="241680"/>
                  <a:pt x="2329700" y="242907"/>
                </a:cubicBezTo>
                <a:cubicBezTo>
                  <a:pt x="2332153" y="242907"/>
                  <a:pt x="2334607" y="244134"/>
                  <a:pt x="2337061" y="244134"/>
                </a:cubicBezTo>
                <a:cubicBezTo>
                  <a:pt x="2337061" y="244134"/>
                  <a:pt x="2338287" y="242907"/>
                  <a:pt x="2338287" y="242907"/>
                </a:cubicBezTo>
                <a:cubicBezTo>
                  <a:pt x="2338287" y="241680"/>
                  <a:pt x="2337061" y="239227"/>
                  <a:pt x="2335834" y="239227"/>
                </a:cubicBezTo>
                <a:cubicBezTo>
                  <a:pt x="2334607" y="238000"/>
                  <a:pt x="2332153" y="239227"/>
                  <a:pt x="2329700" y="239227"/>
                </a:cubicBezTo>
                <a:close/>
                <a:moveTo>
                  <a:pt x="2430297" y="229412"/>
                </a:moveTo>
                <a:cubicBezTo>
                  <a:pt x="2430297" y="229412"/>
                  <a:pt x="2431525" y="230639"/>
                  <a:pt x="2431525" y="230639"/>
                </a:cubicBezTo>
                <a:cubicBezTo>
                  <a:pt x="2431525" y="230639"/>
                  <a:pt x="2430297" y="231866"/>
                  <a:pt x="2429071" y="231866"/>
                </a:cubicBezTo>
                <a:cubicBezTo>
                  <a:pt x="2427844" y="230639"/>
                  <a:pt x="2427844" y="230639"/>
                  <a:pt x="2426617" y="230639"/>
                </a:cubicBezTo>
                <a:cubicBezTo>
                  <a:pt x="2427844" y="230639"/>
                  <a:pt x="2429071" y="229412"/>
                  <a:pt x="2430297" y="229412"/>
                </a:cubicBezTo>
                <a:close/>
                <a:moveTo>
                  <a:pt x="272350" y="228186"/>
                </a:moveTo>
                <a:cubicBezTo>
                  <a:pt x="269897" y="229412"/>
                  <a:pt x="268670" y="231866"/>
                  <a:pt x="267443" y="233093"/>
                </a:cubicBezTo>
                <a:cubicBezTo>
                  <a:pt x="264989" y="231866"/>
                  <a:pt x="263763" y="230639"/>
                  <a:pt x="262536" y="229412"/>
                </a:cubicBezTo>
                <a:cubicBezTo>
                  <a:pt x="258855" y="231866"/>
                  <a:pt x="256402" y="233093"/>
                  <a:pt x="253948" y="234320"/>
                </a:cubicBezTo>
                <a:cubicBezTo>
                  <a:pt x="251495" y="231866"/>
                  <a:pt x="249041" y="230639"/>
                  <a:pt x="247814" y="229412"/>
                </a:cubicBezTo>
                <a:cubicBezTo>
                  <a:pt x="245361" y="230639"/>
                  <a:pt x="242907" y="233093"/>
                  <a:pt x="240453" y="233093"/>
                </a:cubicBezTo>
                <a:cubicBezTo>
                  <a:pt x="236773" y="234320"/>
                  <a:pt x="234319" y="234320"/>
                  <a:pt x="230639" y="234320"/>
                </a:cubicBezTo>
                <a:cubicBezTo>
                  <a:pt x="230639" y="234320"/>
                  <a:pt x="230639" y="235546"/>
                  <a:pt x="229412" y="235546"/>
                </a:cubicBezTo>
                <a:cubicBezTo>
                  <a:pt x="231866" y="238000"/>
                  <a:pt x="234319" y="240454"/>
                  <a:pt x="236773" y="242907"/>
                </a:cubicBezTo>
                <a:lnTo>
                  <a:pt x="246587" y="242907"/>
                </a:lnTo>
                <a:cubicBezTo>
                  <a:pt x="249041" y="244134"/>
                  <a:pt x="250268" y="246588"/>
                  <a:pt x="251495" y="247814"/>
                </a:cubicBezTo>
                <a:cubicBezTo>
                  <a:pt x="253948" y="246588"/>
                  <a:pt x="255175" y="244134"/>
                  <a:pt x="257629" y="242907"/>
                </a:cubicBezTo>
                <a:cubicBezTo>
                  <a:pt x="261309" y="242907"/>
                  <a:pt x="267443" y="241680"/>
                  <a:pt x="271123" y="249041"/>
                </a:cubicBezTo>
                <a:cubicBezTo>
                  <a:pt x="277258" y="239227"/>
                  <a:pt x="285845" y="245361"/>
                  <a:pt x="293206" y="241680"/>
                </a:cubicBezTo>
                <a:cubicBezTo>
                  <a:pt x="296886" y="239227"/>
                  <a:pt x="301794" y="238000"/>
                  <a:pt x="305474" y="235546"/>
                </a:cubicBezTo>
                <a:cubicBezTo>
                  <a:pt x="304247" y="233093"/>
                  <a:pt x="304247" y="230639"/>
                  <a:pt x="303020" y="228186"/>
                </a:cubicBezTo>
                <a:cubicBezTo>
                  <a:pt x="299340" y="230639"/>
                  <a:pt x="295660" y="231866"/>
                  <a:pt x="293206" y="234320"/>
                </a:cubicBezTo>
                <a:cubicBezTo>
                  <a:pt x="290752" y="231866"/>
                  <a:pt x="288299" y="230639"/>
                  <a:pt x="287072" y="228186"/>
                </a:cubicBezTo>
                <a:close/>
                <a:moveTo>
                  <a:pt x="2378772" y="226959"/>
                </a:moveTo>
                <a:cubicBezTo>
                  <a:pt x="2375091" y="228186"/>
                  <a:pt x="2370185" y="225732"/>
                  <a:pt x="2366504" y="229412"/>
                </a:cubicBezTo>
                <a:cubicBezTo>
                  <a:pt x="2364051" y="234320"/>
                  <a:pt x="2367731" y="236773"/>
                  <a:pt x="2371411" y="240454"/>
                </a:cubicBezTo>
                <a:cubicBezTo>
                  <a:pt x="2368957" y="241680"/>
                  <a:pt x="2366504" y="244134"/>
                  <a:pt x="2365277" y="245361"/>
                </a:cubicBezTo>
                <a:cubicBezTo>
                  <a:pt x="2366504" y="247814"/>
                  <a:pt x="2362823" y="251495"/>
                  <a:pt x="2364051" y="251495"/>
                </a:cubicBezTo>
                <a:cubicBezTo>
                  <a:pt x="2372638" y="246588"/>
                  <a:pt x="2377545" y="242907"/>
                  <a:pt x="2382453" y="240454"/>
                </a:cubicBezTo>
                <a:cubicBezTo>
                  <a:pt x="2381225" y="235546"/>
                  <a:pt x="2383679" y="230639"/>
                  <a:pt x="2378772" y="226959"/>
                </a:cubicBezTo>
                <a:close/>
                <a:moveTo>
                  <a:pt x="127587" y="226959"/>
                </a:moveTo>
                <a:cubicBezTo>
                  <a:pt x="130041" y="229413"/>
                  <a:pt x="131268" y="230639"/>
                  <a:pt x="132494" y="231866"/>
                </a:cubicBezTo>
                <a:cubicBezTo>
                  <a:pt x="128814" y="234320"/>
                  <a:pt x="128814" y="230639"/>
                  <a:pt x="127587" y="226959"/>
                </a:cubicBezTo>
                <a:close/>
                <a:moveTo>
                  <a:pt x="455144" y="224505"/>
                </a:moveTo>
                <a:cubicBezTo>
                  <a:pt x="453917" y="224505"/>
                  <a:pt x="452690" y="225732"/>
                  <a:pt x="451463" y="225732"/>
                </a:cubicBezTo>
                <a:cubicBezTo>
                  <a:pt x="450237" y="225732"/>
                  <a:pt x="451463" y="226959"/>
                  <a:pt x="452690" y="226959"/>
                </a:cubicBezTo>
                <a:cubicBezTo>
                  <a:pt x="453917" y="226959"/>
                  <a:pt x="455144" y="225732"/>
                  <a:pt x="456371" y="225732"/>
                </a:cubicBezTo>
                <a:cubicBezTo>
                  <a:pt x="456371" y="225732"/>
                  <a:pt x="455144" y="224505"/>
                  <a:pt x="455144" y="224505"/>
                </a:cubicBezTo>
                <a:close/>
                <a:moveTo>
                  <a:pt x="399938" y="224505"/>
                </a:moveTo>
                <a:cubicBezTo>
                  <a:pt x="398711" y="225732"/>
                  <a:pt x="396257" y="228186"/>
                  <a:pt x="393804" y="229412"/>
                </a:cubicBezTo>
                <a:cubicBezTo>
                  <a:pt x="368041" y="229412"/>
                  <a:pt x="342278" y="229412"/>
                  <a:pt x="316515" y="229412"/>
                </a:cubicBezTo>
                <a:cubicBezTo>
                  <a:pt x="314062" y="233093"/>
                  <a:pt x="309154" y="234320"/>
                  <a:pt x="307928" y="239227"/>
                </a:cubicBezTo>
                <a:cubicBezTo>
                  <a:pt x="310381" y="239227"/>
                  <a:pt x="311608" y="241680"/>
                  <a:pt x="312835" y="244134"/>
                </a:cubicBezTo>
                <a:cubicBezTo>
                  <a:pt x="317742" y="241680"/>
                  <a:pt x="322649" y="238000"/>
                  <a:pt x="326330" y="239227"/>
                </a:cubicBezTo>
                <a:cubicBezTo>
                  <a:pt x="332464" y="239227"/>
                  <a:pt x="334917" y="235546"/>
                  <a:pt x="338598" y="234320"/>
                </a:cubicBezTo>
                <a:cubicBezTo>
                  <a:pt x="339825" y="235546"/>
                  <a:pt x="341051" y="236773"/>
                  <a:pt x="342278" y="238000"/>
                </a:cubicBezTo>
                <a:lnTo>
                  <a:pt x="401165" y="238000"/>
                </a:lnTo>
                <a:cubicBezTo>
                  <a:pt x="403618" y="235546"/>
                  <a:pt x="406072" y="233093"/>
                  <a:pt x="408525" y="230639"/>
                </a:cubicBezTo>
                <a:cubicBezTo>
                  <a:pt x="407299" y="228186"/>
                  <a:pt x="407299" y="225732"/>
                  <a:pt x="406072" y="224505"/>
                </a:cubicBezTo>
                <a:close/>
                <a:moveTo>
                  <a:pt x="122373" y="219291"/>
                </a:moveTo>
                <a:cubicBezTo>
                  <a:pt x="122987" y="220517"/>
                  <a:pt x="123293" y="222664"/>
                  <a:pt x="123907" y="224505"/>
                </a:cubicBezTo>
                <a:cubicBezTo>
                  <a:pt x="121453" y="222051"/>
                  <a:pt x="120227" y="220824"/>
                  <a:pt x="119000" y="219597"/>
                </a:cubicBezTo>
                <a:cubicBezTo>
                  <a:pt x="120840" y="217757"/>
                  <a:pt x="121760" y="218064"/>
                  <a:pt x="122373" y="219291"/>
                </a:cubicBezTo>
                <a:close/>
                <a:moveTo>
                  <a:pt x="2296576" y="218371"/>
                </a:moveTo>
                <a:cubicBezTo>
                  <a:pt x="2295349" y="218371"/>
                  <a:pt x="2295349" y="220825"/>
                  <a:pt x="2294123" y="220825"/>
                </a:cubicBezTo>
                <a:cubicBezTo>
                  <a:pt x="2295349" y="223278"/>
                  <a:pt x="2297803" y="225732"/>
                  <a:pt x="2300257" y="228186"/>
                </a:cubicBezTo>
                <a:lnTo>
                  <a:pt x="2311298" y="228186"/>
                </a:lnTo>
                <a:cubicBezTo>
                  <a:pt x="2312525" y="226959"/>
                  <a:pt x="2313751" y="224505"/>
                  <a:pt x="2316205" y="223278"/>
                </a:cubicBezTo>
                <a:cubicBezTo>
                  <a:pt x="2318659" y="222051"/>
                  <a:pt x="2322339" y="224505"/>
                  <a:pt x="2323566" y="218371"/>
                </a:cubicBezTo>
                <a:cubicBezTo>
                  <a:pt x="2314978" y="218371"/>
                  <a:pt x="2305164" y="218371"/>
                  <a:pt x="2296576" y="218371"/>
                </a:cubicBezTo>
                <a:close/>
                <a:moveTo>
                  <a:pt x="2337061" y="214691"/>
                </a:moveTo>
                <a:cubicBezTo>
                  <a:pt x="2333380" y="219598"/>
                  <a:pt x="2330927" y="222051"/>
                  <a:pt x="2328473" y="224505"/>
                </a:cubicBezTo>
                <a:cubicBezTo>
                  <a:pt x="2329700" y="225732"/>
                  <a:pt x="2348102" y="236773"/>
                  <a:pt x="2349329" y="236773"/>
                </a:cubicBezTo>
                <a:cubicBezTo>
                  <a:pt x="2350555" y="236773"/>
                  <a:pt x="2351783" y="235546"/>
                  <a:pt x="2354236" y="234320"/>
                </a:cubicBezTo>
                <a:cubicBezTo>
                  <a:pt x="2351783" y="229412"/>
                  <a:pt x="2344421" y="229412"/>
                  <a:pt x="2339514" y="225732"/>
                </a:cubicBezTo>
                <a:cubicBezTo>
                  <a:pt x="2339514" y="223278"/>
                  <a:pt x="2338287" y="220825"/>
                  <a:pt x="2337061" y="214691"/>
                </a:cubicBezTo>
                <a:close/>
                <a:moveTo>
                  <a:pt x="2268360" y="209783"/>
                </a:moveTo>
                <a:cubicBezTo>
                  <a:pt x="2265906" y="212237"/>
                  <a:pt x="2264679" y="213464"/>
                  <a:pt x="2262226" y="214691"/>
                </a:cubicBezTo>
                <a:cubicBezTo>
                  <a:pt x="2262226" y="215917"/>
                  <a:pt x="2260999" y="214691"/>
                  <a:pt x="2258545" y="212237"/>
                </a:cubicBezTo>
                <a:cubicBezTo>
                  <a:pt x="2254865" y="213464"/>
                  <a:pt x="2249958" y="211010"/>
                  <a:pt x="2245050" y="214691"/>
                </a:cubicBezTo>
                <a:cubicBezTo>
                  <a:pt x="2247504" y="218371"/>
                  <a:pt x="2242597" y="223278"/>
                  <a:pt x="2247504" y="226959"/>
                </a:cubicBezTo>
                <a:lnTo>
                  <a:pt x="2262226" y="226959"/>
                </a:lnTo>
                <a:cubicBezTo>
                  <a:pt x="2264679" y="225732"/>
                  <a:pt x="2265906" y="223278"/>
                  <a:pt x="2267133" y="222051"/>
                </a:cubicBezTo>
                <a:cubicBezTo>
                  <a:pt x="2269587" y="223278"/>
                  <a:pt x="2270813" y="225732"/>
                  <a:pt x="2273267" y="226959"/>
                </a:cubicBezTo>
                <a:cubicBezTo>
                  <a:pt x="2276947" y="226959"/>
                  <a:pt x="2280628" y="226959"/>
                  <a:pt x="2283081" y="225732"/>
                </a:cubicBezTo>
                <a:cubicBezTo>
                  <a:pt x="2284308" y="225732"/>
                  <a:pt x="2284308" y="224505"/>
                  <a:pt x="2285535" y="223278"/>
                </a:cubicBezTo>
                <a:cubicBezTo>
                  <a:pt x="2279401" y="218371"/>
                  <a:pt x="2276947" y="211010"/>
                  <a:pt x="2268360" y="209783"/>
                </a:cubicBezTo>
                <a:close/>
                <a:moveTo>
                  <a:pt x="568010" y="208557"/>
                </a:moveTo>
                <a:cubicBezTo>
                  <a:pt x="566783" y="208557"/>
                  <a:pt x="565556" y="209783"/>
                  <a:pt x="564329" y="209783"/>
                </a:cubicBezTo>
                <a:cubicBezTo>
                  <a:pt x="564329" y="209783"/>
                  <a:pt x="565556" y="211010"/>
                  <a:pt x="565556" y="211010"/>
                </a:cubicBezTo>
                <a:cubicBezTo>
                  <a:pt x="566783" y="211010"/>
                  <a:pt x="568010" y="209783"/>
                  <a:pt x="569237" y="209783"/>
                </a:cubicBezTo>
                <a:cubicBezTo>
                  <a:pt x="569237" y="209783"/>
                  <a:pt x="568010" y="208557"/>
                  <a:pt x="568010" y="208557"/>
                </a:cubicBezTo>
                <a:close/>
                <a:moveTo>
                  <a:pt x="88330" y="198742"/>
                </a:moveTo>
                <a:cubicBezTo>
                  <a:pt x="89556" y="198742"/>
                  <a:pt x="90783" y="199969"/>
                  <a:pt x="92010" y="199969"/>
                </a:cubicBezTo>
                <a:cubicBezTo>
                  <a:pt x="92010" y="199969"/>
                  <a:pt x="90783" y="201196"/>
                  <a:pt x="90783" y="201196"/>
                </a:cubicBezTo>
                <a:cubicBezTo>
                  <a:pt x="89556" y="201196"/>
                  <a:pt x="88330" y="199969"/>
                  <a:pt x="87103" y="199969"/>
                </a:cubicBezTo>
                <a:cubicBezTo>
                  <a:pt x="87103" y="199969"/>
                  <a:pt x="88330" y="198742"/>
                  <a:pt x="88330" y="198742"/>
                </a:cubicBezTo>
                <a:close/>
                <a:moveTo>
                  <a:pt x="664928" y="191381"/>
                </a:moveTo>
                <a:cubicBezTo>
                  <a:pt x="664928" y="191381"/>
                  <a:pt x="663700" y="192608"/>
                  <a:pt x="663700" y="192608"/>
                </a:cubicBezTo>
                <a:cubicBezTo>
                  <a:pt x="663700" y="193835"/>
                  <a:pt x="664928" y="195062"/>
                  <a:pt x="664928" y="196289"/>
                </a:cubicBezTo>
                <a:cubicBezTo>
                  <a:pt x="666154" y="196289"/>
                  <a:pt x="667381" y="196289"/>
                  <a:pt x="667381" y="195062"/>
                </a:cubicBezTo>
                <a:cubicBezTo>
                  <a:pt x="667381" y="193835"/>
                  <a:pt x="666154" y="192608"/>
                  <a:pt x="664928" y="191381"/>
                </a:cubicBezTo>
                <a:close/>
                <a:moveTo>
                  <a:pt x="169298" y="191381"/>
                </a:moveTo>
                <a:lnTo>
                  <a:pt x="169298" y="201195"/>
                </a:lnTo>
                <a:cubicBezTo>
                  <a:pt x="166845" y="201195"/>
                  <a:pt x="164391" y="202422"/>
                  <a:pt x="160711" y="202422"/>
                </a:cubicBezTo>
                <a:cubicBezTo>
                  <a:pt x="159484" y="198742"/>
                  <a:pt x="159484" y="196288"/>
                  <a:pt x="159484" y="192608"/>
                </a:cubicBezTo>
                <a:cubicBezTo>
                  <a:pt x="163164" y="192608"/>
                  <a:pt x="165618" y="192608"/>
                  <a:pt x="169298" y="191381"/>
                </a:cubicBezTo>
                <a:close/>
                <a:moveTo>
                  <a:pt x="2350556" y="165618"/>
                </a:moveTo>
                <a:cubicBezTo>
                  <a:pt x="2353009" y="168072"/>
                  <a:pt x="2355463" y="169298"/>
                  <a:pt x="2356690" y="171752"/>
                </a:cubicBezTo>
                <a:cubicBezTo>
                  <a:pt x="2357917" y="172979"/>
                  <a:pt x="2357917" y="174206"/>
                  <a:pt x="2359143" y="175432"/>
                </a:cubicBezTo>
                <a:cubicBezTo>
                  <a:pt x="2357917" y="175432"/>
                  <a:pt x="2356690" y="176659"/>
                  <a:pt x="2355463" y="176659"/>
                </a:cubicBezTo>
                <a:cubicBezTo>
                  <a:pt x="2354237" y="177886"/>
                  <a:pt x="2353009" y="176659"/>
                  <a:pt x="2349329" y="176659"/>
                </a:cubicBezTo>
                <a:cubicBezTo>
                  <a:pt x="2350556" y="171752"/>
                  <a:pt x="2350556" y="169298"/>
                  <a:pt x="2350556" y="165618"/>
                </a:cubicBezTo>
                <a:close/>
                <a:moveTo>
                  <a:pt x="2235236" y="164392"/>
                </a:moveTo>
                <a:cubicBezTo>
                  <a:pt x="2227875" y="161938"/>
                  <a:pt x="2227875" y="161938"/>
                  <a:pt x="2225422" y="166845"/>
                </a:cubicBezTo>
                <a:cubicBezTo>
                  <a:pt x="2222968" y="168072"/>
                  <a:pt x="2221741" y="168072"/>
                  <a:pt x="2220514" y="169299"/>
                </a:cubicBezTo>
                <a:cubicBezTo>
                  <a:pt x="2220514" y="169299"/>
                  <a:pt x="2221741" y="170526"/>
                  <a:pt x="2221741" y="170526"/>
                </a:cubicBezTo>
                <a:cubicBezTo>
                  <a:pt x="2222968" y="170526"/>
                  <a:pt x="2224195" y="169299"/>
                  <a:pt x="2225422" y="166845"/>
                </a:cubicBezTo>
                <a:cubicBezTo>
                  <a:pt x="2229102" y="165619"/>
                  <a:pt x="2234009" y="169299"/>
                  <a:pt x="2235236" y="164392"/>
                </a:cubicBezTo>
                <a:close/>
                <a:moveTo>
                  <a:pt x="2379999" y="163165"/>
                </a:moveTo>
                <a:cubicBezTo>
                  <a:pt x="2377546" y="169299"/>
                  <a:pt x="2375092" y="168072"/>
                  <a:pt x="2370185" y="164392"/>
                </a:cubicBezTo>
                <a:cubicBezTo>
                  <a:pt x="2373865" y="160711"/>
                  <a:pt x="2377546" y="161938"/>
                  <a:pt x="2379999" y="163165"/>
                </a:cubicBezTo>
                <a:close/>
                <a:moveTo>
                  <a:pt x="2243824" y="161938"/>
                </a:moveTo>
                <a:cubicBezTo>
                  <a:pt x="2243824" y="161938"/>
                  <a:pt x="2242597" y="163165"/>
                  <a:pt x="2242597" y="163165"/>
                </a:cubicBezTo>
                <a:cubicBezTo>
                  <a:pt x="2242597" y="164392"/>
                  <a:pt x="2243824" y="165619"/>
                  <a:pt x="2243824" y="166845"/>
                </a:cubicBezTo>
                <a:cubicBezTo>
                  <a:pt x="2243824" y="166845"/>
                  <a:pt x="2245050" y="165619"/>
                  <a:pt x="2245050" y="165619"/>
                </a:cubicBezTo>
                <a:cubicBezTo>
                  <a:pt x="2245050" y="164392"/>
                  <a:pt x="2243824" y="163165"/>
                  <a:pt x="2243824" y="161938"/>
                </a:cubicBezTo>
                <a:close/>
                <a:moveTo>
                  <a:pt x="2291669" y="153350"/>
                </a:moveTo>
                <a:cubicBezTo>
                  <a:pt x="2289215" y="150897"/>
                  <a:pt x="2285535" y="150897"/>
                  <a:pt x="2281855" y="154577"/>
                </a:cubicBezTo>
                <a:cubicBezTo>
                  <a:pt x="2283081" y="157031"/>
                  <a:pt x="2283081" y="159485"/>
                  <a:pt x="2284308" y="163165"/>
                </a:cubicBezTo>
                <a:cubicBezTo>
                  <a:pt x="2286762" y="159485"/>
                  <a:pt x="2291669" y="157031"/>
                  <a:pt x="2291669" y="153350"/>
                </a:cubicBezTo>
                <a:close/>
                <a:moveTo>
                  <a:pt x="2299030" y="142309"/>
                </a:moveTo>
                <a:cubicBezTo>
                  <a:pt x="2299030" y="143536"/>
                  <a:pt x="2299030" y="144763"/>
                  <a:pt x="2299030" y="145990"/>
                </a:cubicBezTo>
                <a:cubicBezTo>
                  <a:pt x="2301483" y="145990"/>
                  <a:pt x="2303937" y="147216"/>
                  <a:pt x="2306391" y="147216"/>
                </a:cubicBezTo>
                <a:cubicBezTo>
                  <a:pt x="2306391" y="147216"/>
                  <a:pt x="2307617" y="145990"/>
                  <a:pt x="2307617" y="145990"/>
                </a:cubicBezTo>
                <a:cubicBezTo>
                  <a:pt x="2307617" y="144763"/>
                  <a:pt x="2306391" y="142309"/>
                  <a:pt x="2305164" y="142309"/>
                </a:cubicBezTo>
                <a:cubicBezTo>
                  <a:pt x="2302710" y="141082"/>
                  <a:pt x="2300257" y="142309"/>
                  <a:pt x="2299030" y="142309"/>
                </a:cubicBezTo>
                <a:close/>
                <a:moveTo>
                  <a:pt x="2395641" y="137861"/>
                </a:moveTo>
                <a:cubicBezTo>
                  <a:pt x="2396254" y="138935"/>
                  <a:pt x="2396561" y="141081"/>
                  <a:pt x="2397175" y="143535"/>
                </a:cubicBezTo>
                <a:cubicBezTo>
                  <a:pt x="2394721" y="141082"/>
                  <a:pt x="2393494" y="139855"/>
                  <a:pt x="2392267" y="138628"/>
                </a:cubicBezTo>
                <a:cubicBezTo>
                  <a:pt x="2394107" y="136788"/>
                  <a:pt x="2395027" y="136788"/>
                  <a:pt x="2395641" y="137861"/>
                </a:cubicBezTo>
                <a:close/>
                <a:moveTo>
                  <a:pt x="2408215" y="136175"/>
                </a:moveTo>
                <a:cubicBezTo>
                  <a:pt x="2408215" y="136175"/>
                  <a:pt x="2409442" y="137402"/>
                  <a:pt x="2413123" y="138629"/>
                </a:cubicBezTo>
                <a:cubicBezTo>
                  <a:pt x="2408215" y="142309"/>
                  <a:pt x="2404535" y="144763"/>
                  <a:pt x="2399627" y="148443"/>
                </a:cubicBezTo>
                <a:cubicBezTo>
                  <a:pt x="2402081" y="153350"/>
                  <a:pt x="2404535" y="155804"/>
                  <a:pt x="2406989" y="160711"/>
                </a:cubicBezTo>
                <a:lnTo>
                  <a:pt x="2406989" y="169299"/>
                </a:lnTo>
                <a:cubicBezTo>
                  <a:pt x="2402081" y="172979"/>
                  <a:pt x="2398401" y="177886"/>
                  <a:pt x="2394721" y="181567"/>
                </a:cubicBezTo>
                <a:cubicBezTo>
                  <a:pt x="2392267" y="177886"/>
                  <a:pt x="2386133" y="176660"/>
                  <a:pt x="2387359" y="169299"/>
                </a:cubicBezTo>
                <a:cubicBezTo>
                  <a:pt x="2389813" y="168072"/>
                  <a:pt x="2393493" y="165618"/>
                  <a:pt x="2397174" y="164392"/>
                </a:cubicBezTo>
                <a:cubicBezTo>
                  <a:pt x="2399627" y="158258"/>
                  <a:pt x="2393493" y="155804"/>
                  <a:pt x="2391040" y="153350"/>
                </a:cubicBezTo>
                <a:cubicBezTo>
                  <a:pt x="2398401" y="142309"/>
                  <a:pt x="2402081" y="137402"/>
                  <a:pt x="2408215" y="136175"/>
                </a:cubicBezTo>
                <a:close/>
                <a:moveTo>
                  <a:pt x="2429071" y="130041"/>
                </a:moveTo>
                <a:cubicBezTo>
                  <a:pt x="2431525" y="133721"/>
                  <a:pt x="2432751" y="137402"/>
                  <a:pt x="2435205" y="141082"/>
                </a:cubicBezTo>
                <a:cubicBezTo>
                  <a:pt x="2435205" y="141082"/>
                  <a:pt x="2433979" y="142309"/>
                  <a:pt x="2431525" y="144763"/>
                </a:cubicBezTo>
                <a:cubicBezTo>
                  <a:pt x="2435205" y="145989"/>
                  <a:pt x="2438885" y="148443"/>
                  <a:pt x="2442566" y="149670"/>
                </a:cubicBezTo>
                <a:cubicBezTo>
                  <a:pt x="2447473" y="152124"/>
                  <a:pt x="2448700" y="155804"/>
                  <a:pt x="2453607" y="155804"/>
                </a:cubicBezTo>
                <a:cubicBezTo>
                  <a:pt x="2454834" y="158258"/>
                  <a:pt x="2453607" y="163165"/>
                  <a:pt x="2458515" y="159484"/>
                </a:cubicBezTo>
                <a:cubicBezTo>
                  <a:pt x="2457287" y="158258"/>
                  <a:pt x="2454834" y="157031"/>
                  <a:pt x="2453607" y="155804"/>
                </a:cubicBezTo>
                <a:cubicBezTo>
                  <a:pt x="2453607" y="153350"/>
                  <a:pt x="2453607" y="150897"/>
                  <a:pt x="2453607" y="148443"/>
                </a:cubicBezTo>
                <a:cubicBezTo>
                  <a:pt x="2456061" y="147216"/>
                  <a:pt x="2457287" y="147216"/>
                  <a:pt x="2460968" y="145989"/>
                </a:cubicBezTo>
                <a:cubicBezTo>
                  <a:pt x="2464649" y="150897"/>
                  <a:pt x="2468329" y="154577"/>
                  <a:pt x="2472009" y="160711"/>
                </a:cubicBezTo>
                <a:cubicBezTo>
                  <a:pt x="2472009" y="160711"/>
                  <a:pt x="2470783" y="161938"/>
                  <a:pt x="2469555" y="164392"/>
                </a:cubicBezTo>
                <a:cubicBezTo>
                  <a:pt x="2469555" y="168072"/>
                  <a:pt x="2468329" y="171752"/>
                  <a:pt x="2468329" y="176660"/>
                </a:cubicBezTo>
                <a:cubicBezTo>
                  <a:pt x="2465875" y="176660"/>
                  <a:pt x="2462195" y="177886"/>
                  <a:pt x="2460968" y="176660"/>
                </a:cubicBezTo>
                <a:cubicBezTo>
                  <a:pt x="2454834" y="171752"/>
                  <a:pt x="2449927" y="166845"/>
                  <a:pt x="2443793" y="160711"/>
                </a:cubicBezTo>
                <a:cubicBezTo>
                  <a:pt x="2440113" y="163165"/>
                  <a:pt x="2437659" y="164392"/>
                  <a:pt x="2433979" y="166845"/>
                </a:cubicBezTo>
                <a:cubicBezTo>
                  <a:pt x="2431525" y="163165"/>
                  <a:pt x="2429071" y="159484"/>
                  <a:pt x="2426617" y="157031"/>
                </a:cubicBezTo>
                <a:lnTo>
                  <a:pt x="2418030" y="157031"/>
                </a:lnTo>
                <a:cubicBezTo>
                  <a:pt x="2418030" y="154577"/>
                  <a:pt x="2416803" y="152124"/>
                  <a:pt x="2416803" y="148443"/>
                </a:cubicBezTo>
                <a:cubicBezTo>
                  <a:pt x="2420483" y="147216"/>
                  <a:pt x="2424164" y="145989"/>
                  <a:pt x="2426617" y="144763"/>
                </a:cubicBezTo>
                <a:cubicBezTo>
                  <a:pt x="2424164" y="141082"/>
                  <a:pt x="2422937" y="138629"/>
                  <a:pt x="2420483" y="134948"/>
                </a:cubicBezTo>
                <a:cubicBezTo>
                  <a:pt x="2422937" y="133721"/>
                  <a:pt x="2425391" y="132495"/>
                  <a:pt x="2429071" y="130041"/>
                </a:cubicBezTo>
                <a:close/>
                <a:moveTo>
                  <a:pt x="2245050" y="128814"/>
                </a:moveTo>
                <a:cubicBezTo>
                  <a:pt x="2243824" y="128814"/>
                  <a:pt x="2242597" y="130041"/>
                  <a:pt x="2241370" y="130041"/>
                </a:cubicBezTo>
                <a:cubicBezTo>
                  <a:pt x="2241370" y="130041"/>
                  <a:pt x="2241370" y="130041"/>
                  <a:pt x="2242597" y="131268"/>
                </a:cubicBezTo>
                <a:cubicBezTo>
                  <a:pt x="2243824" y="131268"/>
                  <a:pt x="2245050" y="130041"/>
                  <a:pt x="2246277" y="130041"/>
                </a:cubicBezTo>
                <a:cubicBezTo>
                  <a:pt x="2246277" y="130041"/>
                  <a:pt x="2245050" y="128814"/>
                  <a:pt x="2245050" y="128814"/>
                </a:cubicBezTo>
                <a:close/>
                <a:moveTo>
                  <a:pt x="2258545" y="127588"/>
                </a:moveTo>
                <a:cubicBezTo>
                  <a:pt x="2256092" y="128814"/>
                  <a:pt x="2253638" y="131268"/>
                  <a:pt x="2251184" y="133722"/>
                </a:cubicBezTo>
                <a:cubicBezTo>
                  <a:pt x="2253638" y="136175"/>
                  <a:pt x="2254865" y="139856"/>
                  <a:pt x="2259772" y="141082"/>
                </a:cubicBezTo>
                <a:cubicBezTo>
                  <a:pt x="2262226" y="138629"/>
                  <a:pt x="2264679" y="136175"/>
                  <a:pt x="2265906" y="134948"/>
                </a:cubicBezTo>
                <a:cubicBezTo>
                  <a:pt x="2263453" y="132495"/>
                  <a:pt x="2260999" y="130041"/>
                  <a:pt x="2258545" y="127588"/>
                </a:cubicBezTo>
                <a:close/>
                <a:moveTo>
                  <a:pt x="1209628" y="126361"/>
                </a:moveTo>
                <a:cubicBezTo>
                  <a:pt x="1209628" y="126361"/>
                  <a:pt x="1208401" y="127588"/>
                  <a:pt x="1208401" y="127588"/>
                </a:cubicBezTo>
                <a:cubicBezTo>
                  <a:pt x="1208401" y="128814"/>
                  <a:pt x="1209628" y="130041"/>
                  <a:pt x="1209628" y="131268"/>
                </a:cubicBezTo>
                <a:cubicBezTo>
                  <a:pt x="1210855" y="131268"/>
                  <a:pt x="1212082" y="130041"/>
                  <a:pt x="1212082" y="130041"/>
                </a:cubicBezTo>
                <a:cubicBezTo>
                  <a:pt x="1212082" y="128814"/>
                  <a:pt x="1210855" y="127588"/>
                  <a:pt x="1209628" y="126361"/>
                </a:cubicBezTo>
                <a:close/>
                <a:moveTo>
                  <a:pt x="2191071" y="122680"/>
                </a:moveTo>
                <a:cubicBezTo>
                  <a:pt x="2191071" y="122680"/>
                  <a:pt x="2189844" y="123907"/>
                  <a:pt x="2189844" y="123907"/>
                </a:cubicBezTo>
                <a:cubicBezTo>
                  <a:pt x="2189844" y="123907"/>
                  <a:pt x="2191071" y="125134"/>
                  <a:pt x="2192298" y="125134"/>
                </a:cubicBezTo>
                <a:cubicBezTo>
                  <a:pt x="2193525" y="123907"/>
                  <a:pt x="2193525" y="123907"/>
                  <a:pt x="2194752" y="123907"/>
                </a:cubicBezTo>
                <a:cubicBezTo>
                  <a:pt x="2193525" y="123907"/>
                  <a:pt x="2192298" y="122680"/>
                  <a:pt x="2191071" y="122680"/>
                </a:cubicBezTo>
                <a:close/>
                <a:moveTo>
                  <a:pt x="2209473" y="116546"/>
                </a:moveTo>
                <a:cubicBezTo>
                  <a:pt x="2197205" y="125134"/>
                  <a:pt x="2197205" y="127588"/>
                  <a:pt x="2202112" y="131268"/>
                </a:cubicBezTo>
                <a:lnTo>
                  <a:pt x="2211927" y="131268"/>
                </a:lnTo>
                <a:cubicBezTo>
                  <a:pt x="2214380" y="128814"/>
                  <a:pt x="2218061" y="126361"/>
                  <a:pt x="2219288" y="122680"/>
                </a:cubicBezTo>
                <a:cubicBezTo>
                  <a:pt x="2215607" y="121454"/>
                  <a:pt x="2214380" y="115320"/>
                  <a:pt x="2209473" y="116546"/>
                </a:cubicBezTo>
                <a:close/>
                <a:moveTo>
                  <a:pt x="2151660" y="115933"/>
                </a:moveTo>
                <a:cubicBezTo>
                  <a:pt x="2149973" y="115933"/>
                  <a:pt x="2148746" y="117160"/>
                  <a:pt x="2148133" y="120227"/>
                </a:cubicBezTo>
                <a:cubicBezTo>
                  <a:pt x="2150586" y="122680"/>
                  <a:pt x="2154267" y="121454"/>
                  <a:pt x="2157948" y="119000"/>
                </a:cubicBezTo>
                <a:cubicBezTo>
                  <a:pt x="2155494" y="117160"/>
                  <a:pt x="2153347" y="115933"/>
                  <a:pt x="2151660" y="115933"/>
                </a:cubicBezTo>
                <a:close/>
                <a:moveTo>
                  <a:pt x="2400855" y="115319"/>
                </a:moveTo>
                <a:cubicBezTo>
                  <a:pt x="2406989" y="116546"/>
                  <a:pt x="2409443" y="116546"/>
                  <a:pt x="2413123" y="117773"/>
                </a:cubicBezTo>
                <a:cubicBezTo>
                  <a:pt x="2409443" y="121453"/>
                  <a:pt x="2406989" y="125133"/>
                  <a:pt x="2402082" y="125133"/>
                </a:cubicBezTo>
                <a:cubicBezTo>
                  <a:pt x="2402082" y="122680"/>
                  <a:pt x="2402082" y="121453"/>
                  <a:pt x="2400855" y="115319"/>
                </a:cubicBezTo>
                <a:close/>
                <a:moveTo>
                  <a:pt x="2135865" y="112866"/>
                </a:moveTo>
                <a:cubicBezTo>
                  <a:pt x="2134638" y="112866"/>
                  <a:pt x="2132184" y="114093"/>
                  <a:pt x="2132184" y="114093"/>
                </a:cubicBezTo>
                <a:cubicBezTo>
                  <a:pt x="2132184" y="116546"/>
                  <a:pt x="2132184" y="117773"/>
                  <a:pt x="2132184" y="120227"/>
                </a:cubicBezTo>
                <a:cubicBezTo>
                  <a:pt x="2133412" y="120227"/>
                  <a:pt x="2134638" y="120227"/>
                  <a:pt x="2135865" y="120227"/>
                </a:cubicBezTo>
                <a:cubicBezTo>
                  <a:pt x="2135865" y="117773"/>
                  <a:pt x="2137092" y="115320"/>
                  <a:pt x="2137092" y="114093"/>
                </a:cubicBezTo>
                <a:cubicBezTo>
                  <a:pt x="2137092" y="114093"/>
                  <a:pt x="2135865" y="112866"/>
                  <a:pt x="2135865" y="112866"/>
                </a:cubicBezTo>
                <a:close/>
                <a:moveTo>
                  <a:pt x="2327246" y="111639"/>
                </a:moveTo>
                <a:lnTo>
                  <a:pt x="2328473" y="112866"/>
                </a:lnTo>
                <a:cubicBezTo>
                  <a:pt x="2327246" y="112866"/>
                  <a:pt x="2326019" y="114093"/>
                  <a:pt x="2324793" y="114093"/>
                </a:cubicBezTo>
                <a:close/>
                <a:moveTo>
                  <a:pt x="2119916" y="110412"/>
                </a:moveTo>
                <a:cubicBezTo>
                  <a:pt x="2118690" y="111639"/>
                  <a:pt x="2117463" y="112866"/>
                  <a:pt x="2117463" y="114093"/>
                </a:cubicBezTo>
                <a:cubicBezTo>
                  <a:pt x="2118690" y="115320"/>
                  <a:pt x="2118690" y="115320"/>
                  <a:pt x="2119916" y="115320"/>
                </a:cubicBezTo>
                <a:cubicBezTo>
                  <a:pt x="2119916" y="114093"/>
                  <a:pt x="2121144" y="112866"/>
                  <a:pt x="2121144" y="111639"/>
                </a:cubicBezTo>
                <a:cubicBezTo>
                  <a:pt x="2121144" y="111639"/>
                  <a:pt x="2119916" y="110412"/>
                  <a:pt x="2119916" y="110412"/>
                </a:cubicBezTo>
                <a:close/>
                <a:moveTo>
                  <a:pt x="41712" y="100598"/>
                </a:moveTo>
                <a:cubicBezTo>
                  <a:pt x="39258" y="103052"/>
                  <a:pt x="38031" y="104278"/>
                  <a:pt x="36804" y="105505"/>
                </a:cubicBezTo>
                <a:cubicBezTo>
                  <a:pt x="33124" y="100598"/>
                  <a:pt x="38031" y="101825"/>
                  <a:pt x="41712" y="100598"/>
                </a:cubicBezTo>
                <a:close/>
                <a:moveTo>
                  <a:pt x="2299030" y="76062"/>
                </a:moveTo>
                <a:cubicBezTo>
                  <a:pt x="2301483" y="76062"/>
                  <a:pt x="2303937" y="76062"/>
                  <a:pt x="2306391" y="77289"/>
                </a:cubicBezTo>
                <a:lnTo>
                  <a:pt x="2307617" y="79742"/>
                </a:lnTo>
                <a:cubicBezTo>
                  <a:pt x="2305164" y="79742"/>
                  <a:pt x="2302711" y="80969"/>
                  <a:pt x="2300257" y="80969"/>
                </a:cubicBezTo>
                <a:cubicBezTo>
                  <a:pt x="2299030" y="80969"/>
                  <a:pt x="2299030" y="78516"/>
                  <a:pt x="2297803" y="77289"/>
                </a:cubicBezTo>
                <a:cubicBezTo>
                  <a:pt x="2297803" y="77289"/>
                  <a:pt x="2299030" y="76062"/>
                  <a:pt x="2299030" y="76062"/>
                </a:cubicBezTo>
                <a:close/>
                <a:moveTo>
                  <a:pt x="2281854" y="65020"/>
                </a:moveTo>
                <a:lnTo>
                  <a:pt x="2281854" y="74834"/>
                </a:lnTo>
                <a:cubicBezTo>
                  <a:pt x="2279401" y="74834"/>
                  <a:pt x="2276947" y="76061"/>
                  <a:pt x="2273267" y="76061"/>
                </a:cubicBezTo>
                <a:cubicBezTo>
                  <a:pt x="2273267" y="72381"/>
                  <a:pt x="2272040" y="69927"/>
                  <a:pt x="2272040" y="66247"/>
                </a:cubicBezTo>
                <a:cubicBezTo>
                  <a:pt x="2274494" y="66247"/>
                  <a:pt x="2276947" y="65020"/>
                  <a:pt x="2281854" y="65020"/>
                </a:cubicBezTo>
                <a:close/>
                <a:moveTo>
                  <a:pt x="115319" y="45392"/>
                </a:moveTo>
                <a:lnTo>
                  <a:pt x="128814" y="45392"/>
                </a:lnTo>
                <a:cubicBezTo>
                  <a:pt x="123907" y="50299"/>
                  <a:pt x="115319" y="55206"/>
                  <a:pt x="109185" y="53980"/>
                </a:cubicBezTo>
                <a:cubicBezTo>
                  <a:pt x="109185" y="49072"/>
                  <a:pt x="114092" y="47846"/>
                  <a:pt x="115319" y="45392"/>
                </a:cubicBezTo>
                <a:close/>
                <a:moveTo>
                  <a:pt x="138782" y="40178"/>
                </a:moveTo>
                <a:cubicBezTo>
                  <a:pt x="142309" y="40178"/>
                  <a:pt x="145989" y="41098"/>
                  <a:pt x="149670" y="41712"/>
                </a:cubicBezTo>
                <a:cubicBezTo>
                  <a:pt x="142309" y="47846"/>
                  <a:pt x="134948" y="42938"/>
                  <a:pt x="128814" y="44165"/>
                </a:cubicBezTo>
                <a:cubicBezTo>
                  <a:pt x="131881" y="41098"/>
                  <a:pt x="135255" y="40178"/>
                  <a:pt x="138782" y="40178"/>
                </a:cubicBezTo>
                <a:close/>
                <a:moveTo>
                  <a:pt x="157031" y="35577"/>
                </a:moveTo>
                <a:cubicBezTo>
                  <a:pt x="157031" y="35577"/>
                  <a:pt x="158257" y="35577"/>
                  <a:pt x="159484" y="36804"/>
                </a:cubicBezTo>
                <a:cubicBezTo>
                  <a:pt x="159484" y="38031"/>
                  <a:pt x="158257" y="39257"/>
                  <a:pt x="157031" y="40484"/>
                </a:cubicBezTo>
                <a:cubicBezTo>
                  <a:pt x="157031" y="40484"/>
                  <a:pt x="155804" y="39257"/>
                  <a:pt x="155804" y="39257"/>
                </a:cubicBezTo>
                <a:cubicBezTo>
                  <a:pt x="155804" y="38031"/>
                  <a:pt x="157031" y="36804"/>
                  <a:pt x="157031" y="35577"/>
                </a:cubicBezTo>
                <a:close/>
                <a:moveTo>
                  <a:pt x="268670" y="29443"/>
                </a:moveTo>
                <a:lnTo>
                  <a:pt x="268670" y="30670"/>
                </a:lnTo>
                <a:lnTo>
                  <a:pt x="268056" y="30670"/>
                </a:lnTo>
                <a:close/>
                <a:moveTo>
                  <a:pt x="272657" y="25609"/>
                </a:moveTo>
                <a:cubicBezTo>
                  <a:pt x="273884" y="25149"/>
                  <a:pt x="275418" y="25763"/>
                  <a:pt x="278485" y="26990"/>
                </a:cubicBezTo>
                <a:cubicBezTo>
                  <a:pt x="276031" y="31897"/>
                  <a:pt x="272351" y="28217"/>
                  <a:pt x="268670" y="30670"/>
                </a:cubicBezTo>
                <a:cubicBezTo>
                  <a:pt x="270510" y="27603"/>
                  <a:pt x="271431" y="26069"/>
                  <a:pt x="272657" y="25609"/>
                </a:cubicBezTo>
                <a:close/>
                <a:moveTo>
                  <a:pt x="294279" y="25302"/>
                </a:moveTo>
                <a:cubicBezTo>
                  <a:pt x="298113" y="25148"/>
                  <a:pt x="304247" y="25762"/>
                  <a:pt x="316515" y="26989"/>
                </a:cubicBezTo>
                <a:cubicBezTo>
                  <a:pt x="314062" y="29443"/>
                  <a:pt x="312835" y="29443"/>
                  <a:pt x="312835" y="29443"/>
                </a:cubicBezTo>
                <a:cubicBezTo>
                  <a:pt x="304247" y="29443"/>
                  <a:pt x="295660" y="29443"/>
                  <a:pt x="287072" y="29443"/>
                </a:cubicBezTo>
                <a:cubicBezTo>
                  <a:pt x="287072" y="29443"/>
                  <a:pt x="285845" y="28216"/>
                  <a:pt x="285845" y="28216"/>
                </a:cubicBezTo>
                <a:cubicBezTo>
                  <a:pt x="288912" y="26375"/>
                  <a:pt x="290445" y="25455"/>
                  <a:pt x="294279" y="25302"/>
                </a:cubicBezTo>
                <a:close/>
                <a:moveTo>
                  <a:pt x="225731" y="24536"/>
                </a:moveTo>
                <a:cubicBezTo>
                  <a:pt x="229412" y="26990"/>
                  <a:pt x="233092" y="28216"/>
                  <a:pt x="236773" y="30670"/>
                </a:cubicBezTo>
                <a:cubicBezTo>
                  <a:pt x="239226" y="29443"/>
                  <a:pt x="241680" y="26990"/>
                  <a:pt x="244133" y="25763"/>
                </a:cubicBezTo>
                <a:cubicBezTo>
                  <a:pt x="245360" y="26990"/>
                  <a:pt x="247814" y="28216"/>
                  <a:pt x="249041" y="30670"/>
                </a:cubicBezTo>
                <a:lnTo>
                  <a:pt x="268056" y="30670"/>
                </a:lnTo>
                <a:lnTo>
                  <a:pt x="266216" y="34350"/>
                </a:lnTo>
                <a:lnTo>
                  <a:pt x="203649" y="34350"/>
                </a:lnTo>
                <a:cubicBezTo>
                  <a:pt x="202422" y="35577"/>
                  <a:pt x="201195" y="36804"/>
                  <a:pt x="198742" y="39258"/>
                </a:cubicBezTo>
                <a:lnTo>
                  <a:pt x="179907" y="40434"/>
                </a:lnTo>
                <a:lnTo>
                  <a:pt x="180341" y="40484"/>
                </a:lnTo>
                <a:cubicBezTo>
                  <a:pt x="176660" y="45392"/>
                  <a:pt x="176660" y="45392"/>
                  <a:pt x="170526" y="42938"/>
                </a:cubicBezTo>
                <a:cubicBezTo>
                  <a:pt x="171753" y="40484"/>
                  <a:pt x="173286" y="39871"/>
                  <a:pt x="174973" y="39871"/>
                </a:cubicBezTo>
                <a:lnTo>
                  <a:pt x="179200" y="40354"/>
                </a:lnTo>
                <a:lnTo>
                  <a:pt x="181566" y="36804"/>
                </a:lnTo>
                <a:cubicBezTo>
                  <a:pt x="185247" y="35577"/>
                  <a:pt x="188927" y="34350"/>
                  <a:pt x="195061" y="30670"/>
                </a:cubicBezTo>
                <a:lnTo>
                  <a:pt x="217144" y="30670"/>
                </a:lnTo>
                <a:cubicBezTo>
                  <a:pt x="219597" y="28216"/>
                  <a:pt x="223278" y="26990"/>
                  <a:pt x="225731" y="24536"/>
                </a:cubicBezTo>
                <a:close/>
                <a:moveTo>
                  <a:pt x="2065937" y="19629"/>
                </a:moveTo>
                <a:cubicBezTo>
                  <a:pt x="2067164" y="20856"/>
                  <a:pt x="2068390" y="22083"/>
                  <a:pt x="2068390" y="23309"/>
                </a:cubicBezTo>
                <a:cubicBezTo>
                  <a:pt x="2067164" y="24536"/>
                  <a:pt x="2067164" y="24536"/>
                  <a:pt x="2065937" y="24536"/>
                </a:cubicBezTo>
                <a:cubicBezTo>
                  <a:pt x="2065937" y="23309"/>
                  <a:pt x="2064710" y="22083"/>
                  <a:pt x="2064710" y="20856"/>
                </a:cubicBezTo>
                <a:cubicBezTo>
                  <a:pt x="2064710" y="20856"/>
                  <a:pt x="2065937" y="19629"/>
                  <a:pt x="2065937" y="19629"/>
                </a:cubicBezTo>
                <a:close/>
                <a:moveTo>
                  <a:pt x="2005824" y="15948"/>
                </a:moveTo>
                <a:cubicBezTo>
                  <a:pt x="2007051" y="17175"/>
                  <a:pt x="2007051" y="17175"/>
                  <a:pt x="2007051" y="17175"/>
                </a:cubicBezTo>
                <a:cubicBezTo>
                  <a:pt x="2005824" y="17175"/>
                  <a:pt x="2004598" y="18402"/>
                  <a:pt x="2003371" y="18402"/>
                </a:cubicBezTo>
                <a:cubicBezTo>
                  <a:pt x="2003371" y="18402"/>
                  <a:pt x="2002144" y="17175"/>
                  <a:pt x="2002144" y="17175"/>
                </a:cubicBezTo>
                <a:cubicBezTo>
                  <a:pt x="2003371" y="17175"/>
                  <a:pt x="2004598" y="15948"/>
                  <a:pt x="2005824" y="15948"/>
                </a:cubicBezTo>
                <a:close/>
                <a:moveTo>
                  <a:pt x="1996009" y="15948"/>
                </a:moveTo>
                <a:cubicBezTo>
                  <a:pt x="1993556" y="22082"/>
                  <a:pt x="1991102" y="20855"/>
                  <a:pt x="1986195" y="17175"/>
                </a:cubicBezTo>
                <a:cubicBezTo>
                  <a:pt x="1989875" y="13494"/>
                  <a:pt x="1993556" y="13494"/>
                  <a:pt x="1996009" y="15948"/>
                </a:cubicBezTo>
                <a:close/>
                <a:moveTo>
                  <a:pt x="2013185" y="13495"/>
                </a:moveTo>
                <a:cubicBezTo>
                  <a:pt x="2015638" y="15949"/>
                  <a:pt x="2018092" y="18402"/>
                  <a:pt x="2019319" y="19629"/>
                </a:cubicBezTo>
                <a:cubicBezTo>
                  <a:pt x="2020546" y="18402"/>
                  <a:pt x="2023000" y="15949"/>
                  <a:pt x="2024226" y="14722"/>
                </a:cubicBezTo>
                <a:cubicBezTo>
                  <a:pt x="2025453" y="15949"/>
                  <a:pt x="2026680" y="17175"/>
                  <a:pt x="2029134" y="19629"/>
                </a:cubicBezTo>
                <a:cubicBezTo>
                  <a:pt x="2037721" y="22083"/>
                  <a:pt x="2047536" y="18402"/>
                  <a:pt x="2058576" y="22083"/>
                </a:cubicBezTo>
                <a:cubicBezTo>
                  <a:pt x="2051216" y="25763"/>
                  <a:pt x="2047536" y="25763"/>
                  <a:pt x="2011958" y="23309"/>
                </a:cubicBezTo>
                <a:cubicBezTo>
                  <a:pt x="2011958" y="20856"/>
                  <a:pt x="2013185" y="17175"/>
                  <a:pt x="2013185" y="13495"/>
                </a:cubicBezTo>
                <a:close/>
                <a:moveTo>
                  <a:pt x="439196" y="13495"/>
                </a:moveTo>
                <a:cubicBezTo>
                  <a:pt x="442876" y="15949"/>
                  <a:pt x="446557" y="17175"/>
                  <a:pt x="450237" y="19629"/>
                </a:cubicBezTo>
                <a:cubicBezTo>
                  <a:pt x="452691" y="18402"/>
                  <a:pt x="455144" y="15949"/>
                  <a:pt x="457598" y="14722"/>
                </a:cubicBezTo>
                <a:cubicBezTo>
                  <a:pt x="461278" y="15949"/>
                  <a:pt x="460051" y="19629"/>
                  <a:pt x="458825" y="22083"/>
                </a:cubicBezTo>
                <a:cubicBezTo>
                  <a:pt x="457598" y="23309"/>
                  <a:pt x="457598" y="24536"/>
                  <a:pt x="456371" y="24536"/>
                </a:cubicBezTo>
                <a:cubicBezTo>
                  <a:pt x="436742" y="24536"/>
                  <a:pt x="417113" y="24536"/>
                  <a:pt x="396258" y="24536"/>
                </a:cubicBezTo>
                <a:cubicBezTo>
                  <a:pt x="393804" y="25763"/>
                  <a:pt x="392577" y="28217"/>
                  <a:pt x="391350" y="29443"/>
                </a:cubicBezTo>
                <a:cubicBezTo>
                  <a:pt x="390124" y="28217"/>
                  <a:pt x="388897" y="26990"/>
                  <a:pt x="386443" y="24536"/>
                </a:cubicBezTo>
                <a:lnTo>
                  <a:pt x="354546" y="24536"/>
                </a:lnTo>
                <a:cubicBezTo>
                  <a:pt x="353319" y="25763"/>
                  <a:pt x="352093" y="26990"/>
                  <a:pt x="350866" y="28217"/>
                </a:cubicBezTo>
                <a:cubicBezTo>
                  <a:pt x="348412" y="26990"/>
                  <a:pt x="345959" y="25763"/>
                  <a:pt x="342278" y="23309"/>
                </a:cubicBezTo>
                <a:cubicBezTo>
                  <a:pt x="339825" y="24536"/>
                  <a:pt x="337371" y="26990"/>
                  <a:pt x="333691" y="29443"/>
                </a:cubicBezTo>
                <a:lnTo>
                  <a:pt x="323876" y="29443"/>
                </a:lnTo>
                <a:cubicBezTo>
                  <a:pt x="320196" y="25763"/>
                  <a:pt x="320196" y="23309"/>
                  <a:pt x="323876" y="19629"/>
                </a:cubicBezTo>
                <a:cubicBezTo>
                  <a:pt x="325103" y="20856"/>
                  <a:pt x="327557" y="23309"/>
                  <a:pt x="328783" y="24536"/>
                </a:cubicBezTo>
                <a:cubicBezTo>
                  <a:pt x="330010" y="23309"/>
                  <a:pt x="331237" y="22083"/>
                  <a:pt x="333691" y="19629"/>
                </a:cubicBezTo>
                <a:lnTo>
                  <a:pt x="431835" y="19629"/>
                </a:lnTo>
                <a:cubicBezTo>
                  <a:pt x="435515" y="17175"/>
                  <a:pt x="436742" y="15949"/>
                  <a:pt x="439196" y="13495"/>
                </a:cubicBezTo>
                <a:close/>
                <a:moveTo>
                  <a:pt x="1915040" y="9814"/>
                </a:moveTo>
                <a:cubicBezTo>
                  <a:pt x="1916267" y="11041"/>
                  <a:pt x="1917494" y="12268"/>
                  <a:pt x="1919948" y="14721"/>
                </a:cubicBezTo>
                <a:lnTo>
                  <a:pt x="1971473" y="14721"/>
                </a:lnTo>
                <a:cubicBezTo>
                  <a:pt x="1975154" y="18402"/>
                  <a:pt x="1975154" y="20855"/>
                  <a:pt x="1972700" y="24536"/>
                </a:cubicBezTo>
                <a:lnTo>
                  <a:pt x="1960432" y="24536"/>
                </a:lnTo>
                <a:cubicBezTo>
                  <a:pt x="1959205" y="23309"/>
                  <a:pt x="1957978" y="22082"/>
                  <a:pt x="1955525" y="19628"/>
                </a:cubicBezTo>
                <a:lnTo>
                  <a:pt x="1902772" y="19628"/>
                </a:lnTo>
                <a:cubicBezTo>
                  <a:pt x="1903999" y="17175"/>
                  <a:pt x="1903999" y="15948"/>
                  <a:pt x="1902772" y="14721"/>
                </a:cubicBezTo>
                <a:lnTo>
                  <a:pt x="1910133" y="14721"/>
                </a:lnTo>
                <a:cubicBezTo>
                  <a:pt x="1912587" y="13494"/>
                  <a:pt x="1913814" y="11041"/>
                  <a:pt x="1915040" y="9814"/>
                </a:cubicBezTo>
                <a:close/>
                <a:moveTo>
                  <a:pt x="1867195" y="9814"/>
                </a:moveTo>
                <a:cubicBezTo>
                  <a:pt x="1878236" y="9814"/>
                  <a:pt x="1889277" y="9814"/>
                  <a:pt x="1899092" y="9814"/>
                </a:cubicBezTo>
                <a:cubicBezTo>
                  <a:pt x="1901545" y="9814"/>
                  <a:pt x="1903999" y="12268"/>
                  <a:pt x="1902772" y="14721"/>
                </a:cubicBezTo>
                <a:lnTo>
                  <a:pt x="1895411" y="14721"/>
                </a:lnTo>
                <a:cubicBezTo>
                  <a:pt x="1894185" y="15948"/>
                  <a:pt x="1891731" y="18402"/>
                  <a:pt x="1890504" y="19628"/>
                </a:cubicBezTo>
                <a:cubicBezTo>
                  <a:pt x="1889277" y="18402"/>
                  <a:pt x="1886824" y="15948"/>
                  <a:pt x="1884370" y="14721"/>
                </a:cubicBezTo>
                <a:lnTo>
                  <a:pt x="1868422" y="14721"/>
                </a:lnTo>
                <a:cubicBezTo>
                  <a:pt x="1868422" y="12268"/>
                  <a:pt x="1867195" y="11041"/>
                  <a:pt x="1867195" y="9814"/>
                </a:cubicBezTo>
                <a:close/>
                <a:moveTo>
                  <a:pt x="1739607" y="0"/>
                </a:moveTo>
                <a:cubicBezTo>
                  <a:pt x="1742061" y="1227"/>
                  <a:pt x="1744515" y="2454"/>
                  <a:pt x="1749421" y="4907"/>
                </a:cubicBezTo>
                <a:cubicBezTo>
                  <a:pt x="1750649" y="3680"/>
                  <a:pt x="1753102" y="2454"/>
                  <a:pt x="1756783" y="0"/>
                </a:cubicBezTo>
                <a:cubicBezTo>
                  <a:pt x="1759236" y="1227"/>
                  <a:pt x="1761690" y="3680"/>
                  <a:pt x="1764143" y="4907"/>
                </a:cubicBezTo>
                <a:cubicBezTo>
                  <a:pt x="1766597" y="3680"/>
                  <a:pt x="1769051" y="1227"/>
                  <a:pt x="1771505" y="0"/>
                </a:cubicBezTo>
                <a:cubicBezTo>
                  <a:pt x="1773958" y="2454"/>
                  <a:pt x="1776411" y="3680"/>
                  <a:pt x="1778865" y="6134"/>
                </a:cubicBezTo>
                <a:cubicBezTo>
                  <a:pt x="1781319" y="4907"/>
                  <a:pt x="1782545" y="2454"/>
                  <a:pt x="1784999" y="0"/>
                </a:cubicBezTo>
                <a:cubicBezTo>
                  <a:pt x="1787453" y="1227"/>
                  <a:pt x="1789907" y="2454"/>
                  <a:pt x="1796041" y="6134"/>
                </a:cubicBezTo>
                <a:lnTo>
                  <a:pt x="1856154" y="6134"/>
                </a:lnTo>
                <a:cubicBezTo>
                  <a:pt x="1857381" y="8588"/>
                  <a:pt x="1857381" y="9814"/>
                  <a:pt x="1858607" y="11041"/>
                </a:cubicBezTo>
                <a:lnTo>
                  <a:pt x="1846339" y="11041"/>
                </a:lnTo>
                <a:cubicBezTo>
                  <a:pt x="1843885" y="12268"/>
                  <a:pt x="1842659" y="14722"/>
                  <a:pt x="1841432" y="15948"/>
                </a:cubicBezTo>
                <a:cubicBezTo>
                  <a:pt x="1840205" y="14722"/>
                  <a:pt x="1838979" y="13495"/>
                  <a:pt x="1837751" y="12268"/>
                </a:cubicBezTo>
                <a:cubicBezTo>
                  <a:pt x="1799721" y="9814"/>
                  <a:pt x="1738381" y="9814"/>
                  <a:pt x="1719979" y="13495"/>
                </a:cubicBezTo>
                <a:cubicBezTo>
                  <a:pt x="1719979" y="13495"/>
                  <a:pt x="1721205" y="14722"/>
                  <a:pt x="1721205" y="14722"/>
                </a:cubicBezTo>
                <a:cubicBezTo>
                  <a:pt x="1722432" y="14722"/>
                  <a:pt x="1724885" y="15948"/>
                  <a:pt x="1726113" y="15948"/>
                </a:cubicBezTo>
                <a:cubicBezTo>
                  <a:pt x="1756783" y="15948"/>
                  <a:pt x="1786226" y="15948"/>
                  <a:pt x="1815669" y="15948"/>
                </a:cubicBezTo>
                <a:cubicBezTo>
                  <a:pt x="1816896" y="17175"/>
                  <a:pt x="1818123" y="18402"/>
                  <a:pt x="1820577" y="20856"/>
                </a:cubicBezTo>
                <a:lnTo>
                  <a:pt x="1872102" y="20856"/>
                </a:lnTo>
                <a:cubicBezTo>
                  <a:pt x="1874556" y="23309"/>
                  <a:pt x="1875783" y="24536"/>
                  <a:pt x="1877009" y="25763"/>
                </a:cubicBezTo>
                <a:lnTo>
                  <a:pt x="1944484" y="25763"/>
                </a:lnTo>
                <a:cubicBezTo>
                  <a:pt x="1946937" y="28216"/>
                  <a:pt x="1948164" y="29443"/>
                  <a:pt x="1949391" y="30670"/>
                </a:cubicBezTo>
                <a:lnTo>
                  <a:pt x="2026680" y="30670"/>
                </a:lnTo>
                <a:cubicBezTo>
                  <a:pt x="2029133" y="33124"/>
                  <a:pt x="2030360" y="34350"/>
                  <a:pt x="2031586" y="35577"/>
                </a:cubicBezTo>
                <a:lnTo>
                  <a:pt x="2062256" y="35577"/>
                </a:lnTo>
                <a:cubicBezTo>
                  <a:pt x="2064710" y="36804"/>
                  <a:pt x="2065937" y="39258"/>
                  <a:pt x="2068390" y="40484"/>
                </a:cubicBezTo>
                <a:lnTo>
                  <a:pt x="2089246" y="40484"/>
                </a:lnTo>
                <a:cubicBezTo>
                  <a:pt x="2091700" y="41711"/>
                  <a:pt x="2092926" y="44165"/>
                  <a:pt x="2095380" y="45392"/>
                </a:cubicBezTo>
                <a:lnTo>
                  <a:pt x="2130958" y="45392"/>
                </a:lnTo>
                <a:cubicBezTo>
                  <a:pt x="2132184" y="46618"/>
                  <a:pt x="2133412" y="47845"/>
                  <a:pt x="2135865" y="50299"/>
                </a:cubicBezTo>
                <a:cubicBezTo>
                  <a:pt x="2144452" y="51526"/>
                  <a:pt x="2153040" y="50299"/>
                  <a:pt x="2162854" y="51526"/>
                </a:cubicBezTo>
                <a:cubicBezTo>
                  <a:pt x="2164082" y="52753"/>
                  <a:pt x="2165308" y="53979"/>
                  <a:pt x="2167762" y="56433"/>
                </a:cubicBezTo>
                <a:lnTo>
                  <a:pt x="2204566" y="56433"/>
                </a:lnTo>
                <a:cubicBezTo>
                  <a:pt x="2207020" y="58887"/>
                  <a:pt x="2208246" y="60113"/>
                  <a:pt x="2209473" y="61340"/>
                </a:cubicBezTo>
                <a:cubicBezTo>
                  <a:pt x="2210700" y="60113"/>
                  <a:pt x="2213154" y="58887"/>
                  <a:pt x="2214380" y="56433"/>
                </a:cubicBezTo>
                <a:cubicBezTo>
                  <a:pt x="2215607" y="57660"/>
                  <a:pt x="2218061" y="58887"/>
                  <a:pt x="2219288" y="61340"/>
                </a:cubicBezTo>
                <a:lnTo>
                  <a:pt x="2245050" y="61340"/>
                </a:lnTo>
                <a:cubicBezTo>
                  <a:pt x="2247504" y="63794"/>
                  <a:pt x="2248731" y="66247"/>
                  <a:pt x="2251184" y="68701"/>
                </a:cubicBezTo>
                <a:cubicBezTo>
                  <a:pt x="2251184" y="68701"/>
                  <a:pt x="2249958" y="71155"/>
                  <a:pt x="2248731" y="71155"/>
                </a:cubicBezTo>
                <a:cubicBezTo>
                  <a:pt x="2238916" y="71155"/>
                  <a:pt x="2227875" y="71155"/>
                  <a:pt x="2218061" y="71155"/>
                </a:cubicBezTo>
                <a:cubicBezTo>
                  <a:pt x="2216834" y="71155"/>
                  <a:pt x="2216834" y="72381"/>
                  <a:pt x="2216834" y="72381"/>
                </a:cubicBezTo>
                <a:cubicBezTo>
                  <a:pt x="2218061" y="76062"/>
                  <a:pt x="2221741" y="74835"/>
                  <a:pt x="2224195" y="76062"/>
                </a:cubicBezTo>
                <a:cubicBezTo>
                  <a:pt x="2226648" y="78515"/>
                  <a:pt x="2230329" y="82196"/>
                  <a:pt x="2234009" y="85876"/>
                </a:cubicBezTo>
                <a:cubicBezTo>
                  <a:pt x="2235236" y="84649"/>
                  <a:pt x="2237690" y="83423"/>
                  <a:pt x="2240143" y="80969"/>
                </a:cubicBezTo>
                <a:lnTo>
                  <a:pt x="2265906" y="80969"/>
                </a:lnTo>
                <a:cubicBezTo>
                  <a:pt x="2267133" y="82196"/>
                  <a:pt x="2269587" y="84649"/>
                  <a:pt x="2270813" y="85876"/>
                </a:cubicBezTo>
                <a:lnTo>
                  <a:pt x="2285535" y="85876"/>
                </a:lnTo>
                <a:cubicBezTo>
                  <a:pt x="2287989" y="87103"/>
                  <a:pt x="2289215" y="89557"/>
                  <a:pt x="2291669" y="90784"/>
                </a:cubicBezTo>
                <a:lnTo>
                  <a:pt x="2301483" y="90784"/>
                </a:lnTo>
                <a:cubicBezTo>
                  <a:pt x="2303937" y="92010"/>
                  <a:pt x="2305164" y="94464"/>
                  <a:pt x="2307617" y="95691"/>
                </a:cubicBezTo>
                <a:lnTo>
                  <a:pt x="2322339" y="95691"/>
                </a:lnTo>
                <a:cubicBezTo>
                  <a:pt x="2324793" y="100598"/>
                  <a:pt x="2327246" y="104278"/>
                  <a:pt x="2329700" y="109186"/>
                </a:cubicBezTo>
                <a:lnTo>
                  <a:pt x="2327246" y="111639"/>
                </a:lnTo>
                <a:lnTo>
                  <a:pt x="2327246" y="111639"/>
                </a:lnTo>
                <a:cubicBezTo>
                  <a:pt x="2326019" y="111639"/>
                  <a:pt x="2324793" y="112866"/>
                  <a:pt x="2323566" y="112866"/>
                </a:cubicBezTo>
                <a:cubicBezTo>
                  <a:pt x="2323566" y="112866"/>
                  <a:pt x="2324793" y="114093"/>
                  <a:pt x="2324793" y="114093"/>
                </a:cubicBezTo>
                <a:cubicBezTo>
                  <a:pt x="2328473" y="117773"/>
                  <a:pt x="2333380" y="115320"/>
                  <a:pt x="2337061" y="116546"/>
                </a:cubicBezTo>
                <a:cubicBezTo>
                  <a:pt x="2340741" y="112866"/>
                  <a:pt x="2344421" y="109186"/>
                  <a:pt x="2348102" y="106732"/>
                </a:cubicBezTo>
                <a:lnTo>
                  <a:pt x="2357917" y="106732"/>
                </a:lnTo>
                <a:cubicBezTo>
                  <a:pt x="2364051" y="111639"/>
                  <a:pt x="2359143" y="115320"/>
                  <a:pt x="2355463" y="120227"/>
                </a:cubicBezTo>
                <a:cubicBezTo>
                  <a:pt x="2361597" y="123907"/>
                  <a:pt x="2368957" y="122680"/>
                  <a:pt x="2373865" y="121454"/>
                </a:cubicBezTo>
                <a:cubicBezTo>
                  <a:pt x="2376319" y="120227"/>
                  <a:pt x="2377545" y="119000"/>
                  <a:pt x="2379999" y="116546"/>
                </a:cubicBezTo>
                <a:cubicBezTo>
                  <a:pt x="2379999" y="120227"/>
                  <a:pt x="2381225" y="122680"/>
                  <a:pt x="2381225" y="125134"/>
                </a:cubicBezTo>
                <a:cubicBezTo>
                  <a:pt x="2377545" y="126361"/>
                  <a:pt x="2375091" y="127588"/>
                  <a:pt x="2371411" y="128814"/>
                </a:cubicBezTo>
                <a:cubicBezTo>
                  <a:pt x="2372638" y="131268"/>
                  <a:pt x="2373865" y="133722"/>
                  <a:pt x="2375091" y="136175"/>
                </a:cubicBezTo>
                <a:cubicBezTo>
                  <a:pt x="2371411" y="139856"/>
                  <a:pt x="2366504" y="136175"/>
                  <a:pt x="2362823" y="138629"/>
                </a:cubicBezTo>
                <a:cubicBezTo>
                  <a:pt x="2360370" y="136175"/>
                  <a:pt x="2359143" y="134948"/>
                  <a:pt x="2356689" y="132495"/>
                </a:cubicBezTo>
                <a:cubicBezTo>
                  <a:pt x="2355463" y="134948"/>
                  <a:pt x="2355463" y="137402"/>
                  <a:pt x="2354236" y="139856"/>
                </a:cubicBezTo>
                <a:cubicBezTo>
                  <a:pt x="2360370" y="143536"/>
                  <a:pt x="2366504" y="144763"/>
                  <a:pt x="2370185" y="150897"/>
                </a:cubicBezTo>
                <a:cubicBezTo>
                  <a:pt x="2366504" y="152124"/>
                  <a:pt x="2364051" y="152124"/>
                  <a:pt x="2361597" y="154577"/>
                </a:cubicBezTo>
                <a:cubicBezTo>
                  <a:pt x="2359143" y="157031"/>
                  <a:pt x="2356689" y="159485"/>
                  <a:pt x="2353009" y="158258"/>
                </a:cubicBezTo>
                <a:cubicBezTo>
                  <a:pt x="2346875" y="154577"/>
                  <a:pt x="2351783" y="149670"/>
                  <a:pt x="2349329" y="144763"/>
                </a:cubicBezTo>
                <a:lnTo>
                  <a:pt x="2348812" y="144698"/>
                </a:lnTo>
                <a:lnTo>
                  <a:pt x="2348102" y="149670"/>
                </a:lnTo>
                <a:cubicBezTo>
                  <a:pt x="2341968" y="150896"/>
                  <a:pt x="2341968" y="144762"/>
                  <a:pt x="2338287" y="144762"/>
                </a:cubicBezTo>
                <a:lnTo>
                  <a:pt x="2340150" y="143615"/>
                </a:lnTo>
                <a:lnTo>
                  <a:pt x="2339514" y="143536"/>
                </a:lnTo>
                <a:lnTo>
                  <a:pt x="2339514" y="130041"/>
                </a:lnTo>
                <a:cubicBezTo>
                  <a:pt x="2337061" y="128814"/>
                  <a:pt x="2335834" y="128814"/>
                  <a:pt x="2333380" y="127588"/>
                </a:cubicBezTo>
                <a:cubicBezTo>
                  <a:pt x="2327246" y="130041"/>
                  <a:pt x="2326019" y="137402"/>
                  <a:pt x="2318659" y="138629"/>
                </a:cubicBezTo>
                <a:cubicBezTo>
                  <a:pt x="2312525" y="139856"/>
                  <a:pt x="2310071" y="143536"/>
                  <a:pt x="2307617" y="147216"/>
                </a:cubicBezTo>
                <a:cubicBezTo>
                  <a:pt x="2307617" y="155804"/>
                  <a:pt x="2317432" y="155804"/>
                  <a:pt x="2317432" y="163165"/>
                </a:cubicBezTo>
                <a:lnTo>
                  <a:pt x="2316205" y="163165"/>
                </a:lnTo>
                <a:lnTo>
                  <a:pt x="2308844" y="163165"/>
                </a:lnTo>
                <a:cubicBezTo>
                  <a:pt x="2307617" y="165619"/>
                  <a:pt x="2307617" y="168072"/>
                  <a:pt x="2306391" y="169299"/>
                </a:cubicBezTo>
                <a:cubicBezTo>
                  <a:pt x="2305164" y="171753"/>
                  <a:pt x="2303937" y="174206"/>
                  <a:pt x="2301483" y="176660"/>
                </a:cubicBezTo>
                <a:cubicBezTo>
                  <a:pt x="2303937" y="179113"/>
                  <a:pt x="2306391" y="181567"/>
                  <a:pt x="2308844" y="182794"/>
                </a:cubicBezTo>
                <a:cubicBezTo>
                  <a:pt x="2311298" y="180340"/>
                  <a:pt x="2313751" y="177887"/>
                  <a:pt x="2316205" y="175433"/>
                </a:cubicBezTo>
                <a:lnTo>
                  <a:pt x="2316205" y="163165"/>
                </a:lnTo>
                <a:cubicBezTo>
                  <a:pt x="2317432" y="163165"/>
                  <a:pt x="2318659" y="164392"/>
                  <a:pt x="2321112" y="165619"/>
                </a:cubicBezTo>
                <a:lnTo>
                  <a:pt x="2321112" y="181567"/>
                </a:lnTo>
                <a:cubicBezTo>
                  <a:pt x="2321112" y="184021"/>
                  <a:pt x="2313751" y="185247"/>
                  <a:pt x="2317432" y="192608"/>
                </a:cubicBezTo>
                <a:cubicBezTo>
                  <a:pt x="2317432" y="192608"/>
                  <a:pt x="2319885" y="195062"/>
                  <a:pt x="2322339" y="197515"/>
                </a:cubicBezTo>
                <a:cubicBezTo>
                  <a:pt x="2327246" y="196289"/>
                  <a:pt x="2328473" y="190155"/>
                  <a:pt x="2335834" y="188928"/>
                </a:cubicBezTo>
                <a:lnTo>
                  <a:pt x="2343195" y="188928"/>
                </a:lnTo>
                <a:cubicBezTo>
                  <a:pt x="2345649" y="187701"/>
                  <a:pt x="2346875" y="185247"/>
                  <a:pt x="2349329" y="184021"/>
                </a:cubicBezTo>
                <a:cubicBezTo>
                  <a:pt x="2351783" y="187701"/>
                  <a:pt x="2354236" y="190155"/>
                  <a:pt x="2356689" y="193835"/>
                </a:cubicBezTo>
                <a:cubicBezTo>
                  <a:pt x="2359143" y="198742"/>
                  <a:pt x="2360370" y="203649"/>
                  <a:pt x="2364051" y="208557"/>
                </a:cubicBezTo>
                <a:cubicBezTo>
                  <a:pt x="2366504" y="212237"/>
                  <a:pt x="2371411" y="215917"/>
                  <a:pt x="2375091" y="219598"/>
                </a:cubicBezTo>
                <a:lnTo>
                  <a:pt x="2391040" y="219598"/>
                </a:lnTo>
                <a:cubicBezTo>
                  <a:pt x="2393493" y="223278"/>
                  <a:pt x="2397174" y="226959"/>
                  <a:pt x="2399627" y="230639"/>
                </a:cubicBezTo>
                <a:lnTo>
                  <a:pt x="2406989" y="230639"/>
                </a:lnTo>
                <a:cubicBezTo>
                  <a:pt x="2408215" y="233093"/>
                  <a:pt x="2408215" y="234320"/>
                  <a:pt x="2409442" y="238000"/>
                </a:cubicBezTo>
                <a:cubicBezTo>
                  <a:pt x="2405761" y="240454"/>
                  <a:pt x="2400855" y="244134"/>
                  <a:pt x="2398401" y="246588"/>
                </a:cubicBezTo>
                <a:lnTo>
                  <a:pt x="2398401" y="258856"/>
                </a:lnTo>
                <a:cubicBezTo>
                  <a:pt x="2397174" y="261309"/>
                  <a:pt x="2394721" y="262536"/>
                  <a:pt x="2393493" y="263763"/>
                </a:cubicBezTo>
                <a:cubicBezTo>
                  <a:pt x="2394721" y="266216"/>
                  <a:pt x="2397174" y="267443"/>
                  <a:pt x="2398401" y="268670"/>
                </a:cubicBezTo>
                <a:cubicBezTo>
                  <a:pt x="2399627" y="273577"/>
                  <a:pt x="2397174" y="277258"/>
                  <a:pt x="2400855" y="280938"/>
                </a:cubicBezTo>
                <a:cubicBezTo>
                  <a:pt x="2402081" y="277258"/>
                  <a:pt x="2404535" y="273577"/>
                  <a:pt x="2405761" y="269897"/>
                </a:cubicBezTo>
                <a:cubicBezTo>
                  <a:pt x="2408215" y="274804"/>
                  <a:pt x="2410669" y="278484"/>
                  <a:pt x="2413123" y="283392"/>
                </a:cubicBezTo>
                <a:cubicBezTo>
                  <a:pt x="2411895" y="284618"/>
                  <a:pt x="2410669" y="285845"/>
                  <a:pt x="2409442" y="288299"/>
                </a:cubicBezTo>
                <a:cubicBezTo>
                  <a:pt x="2410669" y="289526"/>
                  <a:pt x="2413123" y="291979"/>
                  <a:pt x="2414349" y="293206"/>
                </a:cubicBezTo>
                <a:lnTo>
                  <a:pt x="2414349" y="303021"/>
                </a:lnTo>
                <a:cubicBezTo>
                  <a:pt x="2413123" y="304247"/>
                  <a:pt x="2411895" y="305474"/>
                  <a:pt x="2410669" y="305474"/>
                </a:cubicBezTo>
                <a:cubicBezTo>
                  <a:pt x="2389813" y="305474"/>
                  <a:pt x="2368957" y="305474"/>
                  <a:pt x="2350555" y="305474"/>
                </a:cubicBezTo>
                <a:cubicBezTo>
                  <a:pt x="2348102" y="307928"/>
                  <a:pt x="2346875" y="309155"/>
                  <a:pt x="2344421" y="310381"/>
                </a:cubicBezTo>
                <a:lnTo>
                  <a:pt x="2326019" y="310381"/>
                </a:lnTo>
                <a:cubicBezTo>
                  <a:pt x="2326019" y="310381"/>
                  <a:pt x="2327246" y="309155"/>
                  <a:pt x="2327246" y="309155"/>
                </a:cubicBezTo>
                <a:cubicBezTo>
                  <a:pt x="2327246" y="307928"/>
                  <a:pt x="2326019" y="305474"/>
                  <a:pt x="2324793" y="305474"/>
                </a:cubicBezTo>
                <a:cubicBezTo>
                  <a:pt x="2323566" y="304247"/>
                  <a:pt x="2321112" y="304247"/>
                  <a:pt x="2318659" y="305474"/>
                </a:cubicBezTo>
                <a:cubicBezTo>
                  <a:pt x="2318659" y="306701"/>
                  <a:pt x="2318659" y="307928"/>
                  <a:pt x="2318659" y="309155"/>
                </a:cubicBezTo>
                <a:cubicBezTo>
                  <a:pt x="2321112" y="309155"/>
                  <a:pt x="2323566" y="310381"/>
                  <a:pt x="2326019" y="310381"/>
                </a:cubicBezTo>
                <a:lnTo>
                  <a:pt x="2322339" y="310381"/>
                </a:lnTo>
                <a:cubicBezTo>
                  <a:pt x="2323566" y="316515"/>
                  <a:pt x="2328473" y="317742"/>
                  <a:pt x="2330927" y="322649"/>
                </a:cubicBezTo>
                <a:cubicBezTo>
                  <a:pt x="2329700" y="323876"/>
                  <a:pt x="2329700" y="325103"/>
                  <a:pt x="2328473" y="325103"/>
                </a:cubicBezTo>
                <a:cubicBezTo>
                  <a:pt x="2314978" y="325103"/>
                  <a:pt x="2301483" y="325103"/>
                  <a:pt x="2286762" y="325103"/>
                </a:cubicBezTo>
                <a:cubicBezTo>
                  <a:pt x="2285535" y="328783"/>
                  <a:pt x="2283081" y="332464"/>
                  <a:pt x="2280628" y="336144"/>
                </a:cubicBezTo>
                <a:cubicBezTo>
                  <a:pt x="2273267" y="332464"/>
                  <a:pt x="2267133" y="330010"/>
                  <a:pt x="2260999" y="326330"/>
                </a:cubicBezTo>
                <a:cubicBezTo>
                  <a:pt x="2254865" y="330010"/>
                  <a:pt x="2247504" y="332464"/>
                  <a:pt x="2240143" y="336144"/>
                </a:cubicBezTo>
                <a:cubicBezTo>
                  <a:pt x="2237690" y="331237"/>
                  <a:pt x="2236463" y="327557"/>
                  <a:pt x="2235236" y="325103"/>
                </a:cubicBezTo>
                <a:lnTo>
                  <a:pt x="2230329" y="325103"/>
                </a:lnTo>
                <a:lnTo>
                  <a:pt x="2229102" y="331237"/>
                </a:lnTo>
                <a:lnTo>
                  <a:pt x="2222968" y="325103"/>
                </a:lnTo>
                <a:cubicBezTo>
                  <a:pt x="2218061" y="325103"/>
                  <a:pt x="2213154" y="322649"/>
                  <a:pt x="2209473" y="327557"/>
                </a:cubicBezTo>
                <a:cubicBezTo>
                  <a:pt x="2213154" y="328783"/>
                  <a:pt x="2215607" y="328783"/>
                  <a:pt x="2218061" y="330010"/>
                </a:cubicBezTo>
                <a:cubicBezTo>
                  <a:pt x="2220514" y="331237"/>
                  <a:pt x="2222968" y="334917"/>
                  <a:pt x="2226648" y="333691"/>
                </a:cubicBezTo>
                <a:lnTo>
                  <a:pt x="2228751" y="332990"/>
                </a:lnTo>
                <a:lnTo>
                  <a:pt x="2227875" y="337371"/>
                </a:lnTo>
                <a:cubicBezTo>
                  <a:pt x="2226648" y="339825"/>
                  <a:pt x="2224195" y="342278"/>
                  <a:pt x="2221741" y="344732"/>
                </a:cubicBezTo>
                <a:cubicBezTo>
                  <a:pt x="2218061" y="344732"/>
                  <a:pt x="2214380" y="345959"/>
                  <a:pt x="2209473" y="345959"/>
                </a:cubicBezTo>
                <a:lnTo>
                  <a:pt x="2207594" y="347838"/>
                </a:lnTo>
                <a:lnTo>
                  <a:pt x="2204413" y="345038"/>
                </a:lnTo>
                <a:cubicBezTo>
                  <a:pt x="2202419" y="345345"/>
                  <a:pt x="2200273" y="345958"/>
                  <a:pt x="2199659" y="343505"/>
                </a:cubicBezTo>
                <a:cubicBezTo>
                  <a:pt x="2198432" y="341051"/>
                  <a:pt x="2197205" y="337371"/>
                  <a:pt x="2197205" y="334917"/>
                </a:cubicBezTo>
                <a:cubicBezTo>
                  <a:pt x="2192298" y="336144"/>
                  <a:pt x="2188618" y="333691"/>
                  <a:pt x="2183710" y="337371"/>
                </a:cubicBezTo>
                <a:cubicBezTo>
                  <a:pt x="2183710" y="341051"/>
                  <a:pt x="2183710" y="344732"/>
                  <a:pt x="2184937" y="348412"/>
                </a:cubicBezTo>
                <a:cubicBezTo>
                  <a:pt x="2184937" y="349639"/>
                  <a:pt x="2186164" y="349639"/>
                  <a:pt x="2186164" y="349639"/>
                </a:cubicBezTo>
                <a:cubicBezTo>
                  <a:pt x="2193525" y="349639"/>
                  <a:pt x="2199659" y="349639"/>
                  <a:pt x="2207020" y="349639"/>
                </a:cubicBezTo>
                <a:lnTo>
                  <a:pt x="2207020" y="368041"/>
                </a:lnTo>
                <a:cubicBezTo>
                  <a:pt x="2205793" y="370495"/>
                  <a:pt x="2203339" y="371722"/>
                  <a:pt x="2202112" y="372948"/>
                </a:cubicBezTo>
                <a:cubicBezTo>
                  <a:pt x="2204566" y="375402"/>
                  <a:pt x="2207020" y="377856"/>
                  <a:pt x="2209473" y="380309"/>
                </a:cubicBezTo>
                <a:cubicBezTo>
                  <a:pt x="2210700" y="379082"/>
                  <a:pt x="2213154" y="376629"/>
                  <a:pt x="2214380" y="375402"/>
                </a:cubicBezTo>
                <a:cubicBezTo>
                  <a:pt x="2218061" y="375402"/>
                  <a:pt x="2222968" y="375402"/>
                  <a:pt x="2226648" y="375402"/>
                </a:cubicBezTo>
                <a:cubicBezTo>
                  <a:pt x="2227875" y="377856"/>
                  <a:pt x="2229102" y="380309"/>
                  <a:pt x="2231556" y="380309"/>
                </a:cubicBezTo>
                <a:cubicBezTo>
                  <a:pt x="2235236" y="380309"/>
                  <a:pt x="2240143" y="381536"/>
                  <a:pt x="2242597" y="377856"/>
                </a:cubicBezTo>
                <a:cubicBezTo>
                  <a:pt x="2237690" y="372948"/>
                  <a:pt x="2232782" y="375402"/>
                  <a:pt x="2226648" y="375402"/>
                </a:cubicBezTo>
                <a:lnTo>
                  <a:pt x="2230612" y="368135"/>
                </a:lnTo>
                <a:lnTo>
                  <a:pt x="2230329" y="368041"/>
                </a:lnTo>
                <a:lnTo>
                  <a:pt x="2231064" y="367306"/>
                </a:lnTo>
                <a:lnTo>
                  <a:pt x="2234009" y="361907"/>
                </a:lnTo>
                <a:cubicBezTo>
                  <a:pt x="2235236" y="361907"/>
                  <a:pt x="2238916" y="360680"/>
                  <a:pt x="2241370" y="359454"/>
                </a:cubicBezTo>
                <a:cubicBezTo>
                  <a:pt x="2241370" y="355773"/>
                  <a:pt x="2242597" y="352093"/>
                  <a:pt x="2242597" y="347185"/>
                </a:cubicBezTo>
                <a:cubicBezTo>
                  <a:pt x="2246277" y="343505"/>
                  <a:pt x="2251184" y="345959"/>
                  <a:pt x="2254865" y="344732"/>
                </a:cubicBezTo>
                <a:cubicBezTo>
                  <a:pt x="2257319" y="345959"/>
                  <a:pt x="2258545" y="348412"/>
                  <a:pt x="2260999" y="349639"/>
                </a:cubicBezTo>
                <a:lnTo>
                  <a:pt x="2272040" y="349639"/>
                </a:lnTo>
                <a:cubicBezTo>
                  <a:pt x="2273267" y="352093"/>
                  <a:pt x="2273267" y="353319"/>
                  <a:pt x="2274494" y="357000"/>
                </a:cubicBezTo>
                <a:cubicBezTo>
                  <a:pt x="2268360" y="361907"/>
                  <a:pt x="2262226" y="366814"/>
                  <a:pt x="2258545" y="370495"/>
                </a:cubicBezTo>
                <a:lnTo>
                  <a:pt x="2258545" y="377856"/>
                </a:lnTo>
                <a:cubicBezTo>
                  <a:pt x="2262226" y="381536"/>
                  <a:pt x="2267133" y="380309"/>
                  <a:pt x="2270813" y="380309"/>
                </a:cubicBezTo>
                <a:cubicBezTo>
                  <a:pt x="2274494" y="380309"/>
                  <a:pt x="2278174" y="380309"/>
                  <a:pt x="2280628" y="380309"/>
                </a:cubicBezTo>
                <a:lnTo>
                  <a:pt x="2292896" y="380309"/>
                </a:lnTo>
                <a:cubicBezTo>
                  <a:pt x="2294123" y="372948"/>
                  <a:pt x="2289215" y="376629"/>
                  <a:pt x="2284308" y="370495"/>
                </a:cubicBezTo>
                <a:cubicBezTo>
                  <a:pt x="2285535" y="372948"/>
                  <a:pt x="2284308" y="369268"/>
                  <a:pt x="2283081" y="366814"/>
                </a:cubicBezTo>
                <a:cubicBezTo>
                  <a:pt x="2283081" y="365588"/>
                  <a:pt x="2280628" y="365588"/>
                  <a:pt x="2279401" y="364361"/>
                </a:cubicBezTo>
                <a:lnTo>
                  <a:pt x="2279401" y="347185"/>
                </a:lnTo>
                <a:cubicBezTo>
                  <a:pt x="2278174" y="345959"/>
                  <a:pt x="2275721" y="343505"/>
                  <a:pt x="2273267" y="341051"/>
                </a:cubicBezTo>
                <a:cubicBezTo>
                  <a:pt x="2276947" y="339825"/>
                  <a:pt x="2279401" y="339825"/>
                  <a:pt x="2283081" y="339825"/>
                </a:cubicBezTo>
                <a:cubicBezTo>
                  <a:pt x="2284308" y="343505"/>
                  <a:pt x="2284308" y="345959"/>
                  <a:pt x="2284308" y="348412"/>
                </a:cubicBezTo>
                <a:cubicBezTo>
                  <a:pt x="2287989" y="352093"/>
                  <a:pt x="2292896" y="355773"/>
                  <a:pt x="2296576" y="360680"/>
                </a:cubicBezTo>
                <a:cubicBezTo>
                  <a:pt x="2299030" y="360680"/>
                  <a:pt x="2301483" y="361907"/>
                  <a:pt x="2305164" y="361907"/>
                </a:cubicBezTo>
                <a:lnTo>
                  <a:pt x="2305164" y="377856"/>
                </a:lnTo>
                <a:cubicBezTo>
                  <a:pt x="2308844" y="381536"/>
                  <a:pt x="2311298" y="383990"/>
                  <a:pt x="2312525" y="386443"/>
                </a:cubicBezTo>
                <a:lnTo>
                  <a:pt x="2323566" y="386443"/>
                </a:lnTo>
                <a:cubicBezTo>
                  <a:pt x="2329700" y="381536"/>
                  <a:pt x="2323566" y="374175"/>
                  <a:pt x="2327246" y="368041"/>
                </a:cubicBezTo>
                <a:cubicBezTo>
                  <a:pt x="2328473" y="368041"/>
                  <a:pt x="2329700" y="366814"/>
                  <a:pt x="2332153" y="366814"/>
                </a:cubicBezTo>
                <a:lnTo>
                  <a:pt x="2332153" y="379082"/>
                </a:lnTo>
                <a:cubicBezTo>
                  <a:pt x="2333380" y="380309"/>
                  <a:pt x="2335834" y="382763"/>
                  <a:pt x="2337061" y="385216"/>
                </a:cubicBezTo>
                <a:cubicBezTo>
                  <a:pt x="2333380" y="388897"/>
                  <a:pt x="2329700" y="391350"/>
                  <a:pt x="2324793" y="395031"/>
                </a:cubicBezTo>
                <a:cubicBezTo>
                  <a:pt x="2326019" y="397485"/>
                  <a:pt x="2328473" y="399938"/>
                  <a:pt x="2329700" y="403619"/>
                </a:cubicBezTo>
                <a:cubicBezTo>
                  <a:pt x="2330927" y="406072"/>
                  <a:pt x="2332153" y="409753"/>
                  <a:pt x="2333380" y="412206"/>
                </a:cubicBezTo>
                <a:cubicBezTo>
                  <a:pt x="2338287" y="413433"/>
                  <a:pt x="2339514" y="413433"/>
                  <a:pt x="2341968" y="408526"/>
                </a:cubicBezTo>
                <a:cubicBezTo>
                  <a:pt x="2343195" y="408526"/>
                  <a:pt x="2345649" y="407299"/>
                  <a:pt x="2345649" y="407299"/>
                </a:cubicBezTo>
                <a:cubicBezTo>
                  <a:pt x="2346875" y="404845"/>
                  <a:pt x="2344421" y="403619"/>
                  <a:pt x="2341968" y="403619"/>
                </a:cubicBezTo>
                <a:cubicBezTo>
                  <a:pt x="2341968" y="398711"/>
                  <a:pt x="2348102" y="397485"/>
                  <a:pt x="2349329" y="392577"/>
                </a:cubicBezTo>
                <a:cubicBezTo>
                  <a:pt x="2353009" y="396258"/>
                  <a:pt x="2356689" y="399938"/>
                  <a:pt x="2360370" y="403619"/>
                </a:cubicBezTo>
                <a:lnTo>
                  <a:pt x="2371411" y="403619"/>
                </a:lnTo>
                <a:cubicBezTo>
                  <a:pt x="2371411" y="406072"/>
                  <a:pt x="2372638" y="409753"/>
                  <a:pt x="2372638" y="412206"/>
                </a:cubicBezTo>
                <a:cubicBezTo>
                  <a:pt x="2357917" y="414660"/>
                  <a:pt x="2346875" y="419567"/>
                  <a:pt x="2338287" y="429381"/>
                </a:cubicBezTo>
                <a:cubicBezTo>
                  <a:pt x="2332153" y="426928"/>
                  <a:pt x="2328473" y="424474"/>
                  <a:pt x="2324793" y="423247"/>
                </a:cubicBezTo>
                <a:cubicBezTo>
                  <a:pt x="2316205" y="429381"/>
                  <a:pt x="2326019" y="439196"/>
                  <a:pt x="2318659" y="444103"/>
                </a:cubicBezTo>
                <a:cubicBezTo>
                  <a:pt x="2316205" y="441649"/>
                  <a:pt x="2313751" y="439196"/>
                  <a:pt x="2311298" y="436742"/>
                </a:cubicBezTo>
                <a:cubicBezTo>
                  <a:pt x="2313751" y="433062"/>
                  <a:pt x="2318659" y="431835"/>
                  <a:pt x="2314978" y="424474"/>
                </a:cubicBezTo>
                <a:cubicBezTo>
                  <a:pt x="2308844" y="422021"/>
                  <a:pt x="2301483" y="424474"/>
                  <a:pt x="2292896" y="423247"/>
                </a:cubicBezTo>
                <a:cubicBezTo>
                  <a:pt x="2290442" y="425701"/>
                  <a:pt x="2287989" y="428155"/>
                  <a:pt x="2285535" y="429381"/>
                </a:cubicBezTo>
                <a:cubicBezTo>
                  <a:pt x="2284308" y="439196"/>
                  <a:pt x="2292896" y="440423"/>
                  <a:pt x="2294123" y="446557"/>
                </a:cubicBezTo>
                <a:cubicBezTo>
                  <a:pt x="2292896" y="447783"/>
                  <a:pt x="2290442" y="450237"/>
                  <a:pt x="2289215" y="452691"/>
                </a:cubicBezTo>
                <a:cubicBezTo>
                  <a:pt x="2279401" y="458825"/>
                  <a:pt x="2272040" y="445330"/>
                  <a:pt x="2259772" y="450237"/>
                </a:cubicBezTo>
                <a:cubicBezTo>
                  <a:pt x="2259772" y="450237"/>
                  <a:pt x="2257319" y="451464"/>
                  <a:pt x="2253638" y="453917"/>
                </a:cubicBezTo>
                <a:cubicBezTo>
                  <a:pt x="2251184" y="451464"/>
                  <a:pt x="2248731" y="450237"/>
                  <a:pt x="2245050" y="447783"/>
                </a:cubicBezTo>
                <a:lnTo>
                  <a:pt x="2230329" y="447783"/>
                </a:lnTo>
                <a:cubicBezTo>
                  <a:pt x="2227875" y="450237"/>
                  <a:pt x="2225422" y="451464"/>
                  <a:pt x="2224195" y="452691"/>
                </a:cubicBezTo>
                <a:cubicBezTo>
                  <a:pt x="2216834" y="452691"/>
                  <a:pt x="2215607" y="444103"/>
                  <a:pt x="2208246" y="449010"/>
                </a:cubicBezTo>
                <a:cubicBezTo>
                  <a:pt x="2208246" y="450237"/>
                  <a:pt x="2207020" y="452691"/>
                  <a:pt x="2207020" y="455144"/>
                </a:cubicBezTo>
                <a:cubicBezTo>
                  <a:pt x="2209473" y="457598"/>
                  <a:pt x="2211927" y="460051"/>
                  <a:pt x="2215607" y="462505"/>
                </a:cubicBezTo>
                <a:cubicBezTo>
                  <a:pt x="2222968" y="466185"/>
                  <a:pt x="2227875" y="458825"/>
                  <a:pt x="2235236" y="457598"/>
                </a:cubicBezTo>
                <a:cubicBezTo>
                  <a:pt x="2237690" y="460051"/>
                  <a:pt x="2238916" y="461278"/>
                  <a:pt x="2241370" y="462505"/>
                </a:cubicBezTo>
                <a:cubicBezTo>
                  <a:pt x="2242597" y="461278"/>
                  <a:pt x="2245050" y="458825"/>
                  <a:pt x="2246277" y="457598"/>
                </a:cubicBezTo>
                <a:cubicBezTo>
                  <a:pt x="2253638" y="456371"/>
                  <a:pt x="2257319" y="467412"/>
                  <a:pt x="2268360" y="461278"/>
                </a:cubicBezTo>
                <a:cubicBezTo>
                  <a:pt x="2267133" y="461278"/>
                  <a:pt x="2269587" y="460051"/>
                  <a:pt x="2272040" y="458825"/>
                </a:cubicBezTo>
                <a:cubicBezTo>
                  <a:pt x="2274494" y="460051"/>
                  <a:pt x="2276947" y="461278"/>
                  <a:pt x="2280628" y="463732"/>
                </a:cubicBezTo>
                <a:cubicBezTo>
                  <a:pt x="2283081" y="462505"/>
                  <a:pt x="2285535" y="460051"/>
                  <a:pt x="2289215" y="457598"/>
                </a:cubicBezTo>
                <a:cubicBezTo>
                  <a:pt x="2290442" y="460051"/>
                  <a:pt x="2292896" y="462505"/>
                  <a:pt x="2295349" y="464959"/>
                </a:cubicBezTo>
                <a:cubicBezTo>
                  <a:pt x="2292896" y="466185"/>
                  <a:pt x="2290442" y="467412"/>
                  <a:pt x="2286762" y="468639"/>
                </a:cubicBezTo>
                <a:cubicBezTo>
                  <a:pt x="2287989" y="472319"/>
                  <a:pt x="2291669" y="471093"/>
                  <a:pt x="2294123" y="472319"/>
                </a:cubicBezTo>
                <a:cubicBezTo>
                  <a:pt x="2296576" y="473546"/>
                  <a:pt x="2297803" y="474773"/>
                  <a:pt x="2299030" y="476000"/>
                </a:cubicBezTo>
                <a:cubicBezTo>
                  <a:pt x="2300257" y="474773"/>
                  <a:pt x="2301483" y="473546"/>
                  <a:pt x="2303937" y="471093"/>
                </a:cubicBezTo>
                <a:cubicBezTo>
                  <a:pt x="2305164" y="472319"/>
                  <a:pt x="2307617" y="473546"/>
                  <a:pt x="2310071" y="476000"/>
                </a:cubicBezTo>
                <a:lnTo>
                  <a:pt x="2334607" y="476000"/>
                </a:lnTo>
                <a:cubicBezTo>
                  <a:pt x="2330927" y="477227"/>
                  <a:pt x="2312525" y="482134"/>
                  <a:pt x="2311298" y="482134"/>
                </a:cubicBezTo>
                <a:cubicBezTo>
                  <a:pt x="2314978" y="484587"/>
                  <a:pt x="2318659" y="485814"/>
                  <a:pt x="2322339" y="487041"/>
                </a:cubicBezTo>
                <a:cubicBezTo>
                  <a:pt x="2318659" y="493175"/>
                  <a:pt x="2311298" y="487041"/>
                  <a:pt x="2306391" y="493175"/>
                </a:cubicBezTo>
                <a:cubicBezTo>
                  <a:pt x="2314978" y="495629"/>
                  <a:pt x="2323566" y="494402"/>
                  <a:pt x="2332153" y="494402"/>
                </a:cubicBezTo>
                <a:cubicBezTo>
                  <a:pt x="2339514" y="494402"/>
                  <a:pt x="2346875" y="493175"/>
                  <a:pt x="2356689" y="496856"/>
                </a:cubicBezTo>
                <a:cubicBezTo>
                  <a:pt x="2345649" y="500536"/>
                  <a:pt x="2338287" y="498082"/>
                  <a:pt x="2330927" y="499309"/>
                </a:cubicBezTo>
                <a:cubicBezTo>
                  <a:pt x="2327246" y="501763"/>
                  <a:pt x="2324793" y="504216"/>
                  <a:pt x="2321112" y="506670"/>
                </a:cubicBezTo>
                <a:cubicBezTo>
                  <a:pt x="2330927" y="512804"/>
                  <a:pt x="2339514" y="506670"/>
                  <a:pt x="2348102" y="511577"/>
                </a:cubicBezTo>
                <a:cubicBezTo>
                  <a:pt x="2346875" y="514031"/>
                  <a:pt x="2345649" y="515258"/>
                  <a:pt x="2343195" y="517711"/>
                </a:cubicBezTo>
                <a:cubicBezTo>
                  <a:pt x="2346875" y="518938"/>
                  <a:pt x="2350555" y="521392"/>
                  <a:pt x="2353009" y="522618"/>
                </a:cubicBezTo>
                <a:lnTo>
                  <a:pt x="2353009" y="527526"/>
                </a:lnTo>
                <a:cubicBezTo>
                  <a:pt x="2349329" y="529979"/>
                  <a:pt x="2344421" y="531206"/>
                  <a:pt x="2338287" y="534887"/>
                </a:cubicBezTo>
                <a:lnTo>
                  <a:pt x="2337061" y="534887"/>
                </a:lnTo>
                <a:cubicBezTo>
                  <a:pt x="2334607" y="536113"/>
                  <a:pt x="2333380" y="538567"/>
                  <a:pt x="2330927" y="539794"/>
                </a:cubicBezTo>
                <a:lnTo>
                  <a:pt x="2279401" y="539794"/>
                </a:lnTo>
                <a:cubicBezTo>
                  <a:pt x="2276947" y="541021"/>
                  <a:pt x="2275721" y="543474"/>
                  <a:pt x="2273267" y="544701"/>
                </a:cubicBezTo>
                <a:lnTo>
                  <a:pt x="2165308" y="544701"/>
                </a:lnTo>
                <a:cubicBezTo>
                  <a:pt x="2164082" y="545928"/>
                  <a:pt x="2162854" y="547155"/>
                  <a:pt x="2160401" y="549608"/>
                </a:cubicBezTo>
                <a:cubicBezTo>
                  <a:pt x="2145680" y="550835"/>
                  <a:pt x="2129731" y="549608"/>
                  <a:pt x="2112556" y="549608"/>
                </a:cubicBezTo>
                <a:cubicBezTo>
                  <a:pt x="2111329" y="550835"/>
                  <a:pt x="2110102" y="552062"/>
                  <a:pt x="2107648" y="554515"/>
                </a:cubicBezTo>
                <a:lnTo>
                  <a:pt x="1998463" y="554515"/>
                </a:lnTo>
                <a:cubicBezTo>
                  <a:pt x="1996009" y="556969"/>
                  <a:pt x="1994782" y="558196"/>
                  <a:pt x="1993556" y="559423"/>
                </a:cubicBezTo>
                <a:lnTo>
                  <a:pt x="1807081" y="559423"/>
                </a:lnTo>
                <a:cubicBezTo>
                  <a:pt x="1804628" y="561876"/>
                  <a:pt x="1803401" y="563103"/>
                  <a:pt x="1802175" y="564330"/>
                </a:cubicBezTo>
                <a:lnTo>
                  <a:pt x="1236618" y="564330"/>
                </a:lnTo>
                <a:cubicBezTo>
                  <a:pt x="1234164" y="566783"/>
                  <a:pt x="1232937" y="568010"/>
                  <a:pt x="1231711" y="569237"/>
                </a:cubicBezTo>
                <a:lnTo>
                  <a:pt x="1066092" y="569237"/>
                </a:lnTo>
                <a:cubicBezTo>
                  <a:pt x="1064865" y="568010"/>
                  <a:pt x="1062411" y="566783"/>
                  <a:pt x="1061185" y="564330"/>
                </a:cubicBezTo>
                <a:cubicBezTo>
                  <a:pt x="1058731" y="565557"/>
                  <a:pt x="1056277" y="568010"/>
                  <a:pt x="1053824" y="570464"/>
                </a:cubicBezTo>
                <a:cubicBezTo>
                  <a:pt x="1050143" y="568010"/>
                  <a:pt x="1047690" y="566783"/>
                  <a:pt x="1045237" y="564330"/>
                </a:cubicBezTo>
                <a:lnTo>
                  <a:pt x="545927" y="564330"/>
                </a:lnTo>
                <a:cubicBezTo>
                  <a:pt x="544701" y="563103"/>
                  <a:pt x="543474" y="561876"/>
                  <a:pt x="541020" y="559423"/>
                </a:cubicBezTo>
                <a:lnTo>
                  <a:pt x="457597" y="559423"/>
                </a:lnTo>
                <a:cubicBezTo>
                  <a:pt x="455144" y="556969"/>
                  <a:pt x="453917" y="555742"/>
                  <a:pt x="452690" y="554515"/>
                </a:cubicBezTo>
                <a:lnTo>
                  <a:pt x="422020" y="554515"/>
                </a:lnTo>
                <a:cubicBezTo>
                  <a:pt x="419567" y="552062"/>
                  <a:pt x="418340" y="550835"/>
                  <a:pt x="417113" y="549608"/>
                </a:cubicBezTo>
                <a:lnTo>
                  <a:pt x="380309" y="549608"/>
                </a:lnTo>
                <a:cubicBezTo>
                  <a:pt x="376629" y="544701"/>
                  <a:pt x="371721" y="538567"/>
                  <a:pt x="366814" y="533660"/>
                </a:cubicBezTo>
                <a:lnTo>
                  <a:pt x="343505" y="533660"/>
                </a:lnTo>
                <a:cubicBezTo>
                  <a:pt x="337371" y="527526"/>
                  <a:pt x="342278" y="525072"/>
                  <a:pt x="345959" y="521392"/>
                </a:cubicBezTo>
                <a:lnTo>
                  <a:pt x="345959" y="511577"/>
                </a:lnTo>
                <a:cubicBezTo>
                  <a:pt x="352093" y="506670"/>
                  <a:pt x="355773" y="496856"/>
                  <a:pt x="365587" y="498082"/>
                </a:cubicBezTo>
                <a:cubicBezTo>
                  <a:pt x="364361" y="493175"/>
                  <a:pt x="360680" y="489495"/>
                  <a:pt x="358227" y="488268"/>
                </a:cubicBezTo>
                <a:cubicBezTo>
                  <a:pt x="353319" y="487041"/>
                  <a:pt x="350866" y="485814"/>
                  <a:pt x="350866" y="480907"/>
                </a:cubicBezTo>
                <a:cubicBezTo>
                  <a:pt x="350866" y="477227"/>
                  <a:pt x="345959" y="474773"/>
                  <a:pt x="343505" y="472319"/>
                </a:cubicBezTo>
                <a:cubicBezTo>
                  <a:pt x="333691" y="471093"/>
                  <a:pt x="337371" y="478453"/>
                  <a:pt x="332464" y="482134"/>
                </a:cubicBezTo>
                <a:cubicBezTo>
                  <a:pt x="331237" y="480907"/>
                  <a:pt x="328783" y="479680"/>
                  <a:pt x="326330" y="477227"/>
                </a:cubicBezTo>
                <a:lnTo>
                  <a:pt x="312835" y="477227"/>
                </a:lnTo>
                <a:cubicBezTo>
                  <a:pt x="310381" y="478453"/>
                  <a:pt x="309154" y="483361"/>
                  <a:pt x="304247" y="482134"/>
                </a:cubicBezTo>
                <a:cubicBezTo>
                  <a:pt x="304247" y="480907"/>
                  <a:pt x="303020" y="478453"/>
                  <a:pt x="303020" y="478453"/>
                </a:cubicBezTo>
                <a:cubicBezTo>
                  <a:pt x="299340" y="477227"/>
                  <a:pt x="299340" y="479680"/>
                  <a:pt x="299340" y="482134"/>
                </a:cubicBezTo>
                <a:cubicBezTo>
                  <a:pt x="295660" y="482134"/>
                  <a:pt x="294433" y="483361"/>
                  <a:pt x="294433" y="485814"/>
                </a:cubicBezTo>
                <a:cubicBezTo>
                  <a:pt x="294433" y="489495"/>
                  <a:pt x="294433" y="491948"/>
                  <a:pt x="299340" y="491948"/>
                </a:cubicBezTo>
                <a:cubicBezTo>
                  <a:pt x="299340" y="493175"/>
                  <a:pt x="300567" y="495629"/>
                  <a:pt x="300567" y="495629"/>
                </a:cubicBezTo>
                <a:lnTo>
                  <a:pt x="300567" y="488268"/>
                </a:lnTo>
                <a:lnTo>
                  <a:pt x="305474" y="488268"/>
                </a:lnTo>
                <a:lnTo>
                  <a:pt x="305474" y="494402"/>
                </a:lnTo>
                <a:lnTo>
                  <a:pt x="302667" y="496507"/>
                </a:lnTo>
                <a:lnTo>
                  <a:pt x="310841" y="499923"/>
                </a:lnTo>
                <a:cubicBezTo>
                  <a:pt x="314368" y="501763"/>
                  <a:pt x="318355" y="502990"/>
                  <a:pt x="323876" y="500536"/>
                </a:cubicBezTo>
                <a:cubicBezTo>
                  <a:pt x="323876" y="500536"/>
                  <a:pt x="327557" y="496856"/>
                  <a:pt x="330010" y="494402"/>
                </a:cubicBezTo>
                <a:cubicBezTo>
                  <a:pt x="327557" y="491948"/>
                  <a:pt x="326330" y="489495"/>
                  <a:pt x="323876" y="487041"/>
                </a:cubicBezTo>
                <a:cubicBezTo>
                  <a:pt x="327557" y="485814"/>
                  <a:pt x="330010" y="485814"/>
                  <a:pt x="331237" y="485814"/>
                </a:cubicBezTo>
                <a:cubicBezTo>
                  <a:pt x="337371" y="490721"/>
                  <a:pt x="331237" y="496856"/>
                  <a:pt x="333691" y="502990"/>
                </a:cubicBezTo>
                <a:cubicBezTo>
                  <a:pt x="334917" y="505443"/>
                  <a:pt x="337371" y="507897"/>
                  <a:pt x="338598" y="511577"/>
                </a:cubicBezTo>
                <a:lnTo>
                  <a:pt x="326330" y="511577"/>
                </a:lnTo>
                <a:cubicBezTo>
                  <a:pt x="316515" y="520165"/>
                  <a:pt x="331237" y="522618"/>
                  <a:pt x="327557" y="529979"/>
                </a:cubicBezTo>
                <a:cubicBezTo>
                  <a:pt x="321423" y="533660"/>
                  <a:pt x="321423" y="533660"/>
                  <a:pt x="315289" y="528752"/>
                </a:cubicBezTo>
                <a:cubicBezTo>
                  <a:pt x="312835" y="529979"/>
                  <a:pt x="310381" y="531206"/>
                  <a:pt x="306701" y="533660"/>
                </a:cubicBezTo>
                <a:cubicBezTo>
                  <a:pt x="304247" y="532433"/>
                  <a:pt x="300567" y="529979"/>
                  <a:pt x="295660" y="527526"/>
                </a:cubicBezTo>
                <a:cubicBezTo>
                  <a:pt x="293206" y="528752"/>
                  <a:pt x="290752" y="531206"/>
                  <a:pt x="287072" y="532433"/>
                </a:cubicBezTo>
                <a:cubicBezTo>
                  <a:pt x="285845" y="531206"/>
                  <a:pt x="284618" y="528752"/>
                  <a:pt x="284618" y="527526"/>
                </a:cubicBezTo>
                <a:cubicBezTo>
                  <a:pt x="285845" y="522618"/>
                  <a:pt x="289526" y="518938"/>
                  <a:pt x="294433" y="517711"/>
                </a:cubicBezTo>
                <a:cubicBezTo>
                  <a:pt x="295660" y="521392"/>
                  <a:pt x="294433" y="525072"/>
                  <a:pt x="299340" y="521392"/>
                </a:cubicBezTo>
                <a:cubicBezTo>
                  <a:pt x="298113" y="520165"/>
                  <a:pt x="296886" y="518938"/>
                  <a:pt x="294433" y="517711"/>
                </a:cubicBezTo>
                <a:cubicBezTo>
                  <a:pt x="296886" y="510350"/>
                  <a:pt x="289526" y="505443"/>
                  <a:pt x="287072" y="498082"/>
                </a:cubicBezTo>
                <a:cubicBezTo>
                  <a:pt x="285845" y="495629"/>
                  <a:pt x="284618" y="491948"/>
                  <a:pt x="282165" y="488268"/>
                </a:cubicBezTo>
                <a:cubicBezTo>
                  <a:pt x="280938" y="488268"/>
                  <a:pt x="277258" y="487041"/>
                  <a:pt x="274804" y="485814"/>
                </a:cubicBezTo>
                <a:cubicBezTo>
                  <a:pt x="272350" y="483361"/>
                  <a:pt x="269897" y="482134"/>
                  <a:pt x="266216" y="482134"/>
                </a:cubicBezTo>
                <a:cubicBezTo>
                  <a:pt x="261309" y="477227"/>
                  <a:pt x="256402" y="472319"/>
                  <a:pt x="251495" y="467412"/>
                </a:cubicBezTo>
                <a:cubicBezTo>
                  <a:pt x="250268" y="468639"/>
                  <a:pt x="247814" y="469866"/>
                  <a:pt x="246587" y="471093"/>
                </a:cubicBezTo>
                <a:cubicBezTo>
                  <a:pt x="240453" y="472319"/>
                  <a:pt x="235546" y="473546"/>
                  <a:pt x="230639" y="467412"/>
                </a:cubicBezTo>
                <a:lnTo>
                  <a:pt x="214690" y="467412"/>
                </a:lnTo>
                <a:cubicBezTo>
                  <a:pt x="213464" y="468639"/>
                  <a:pt x="211010" y="469866"/>
                  <a:pt x="208556" y="472319"/>
                </a:cubicBezTo>
                <a:cubicBezTo>
                  <a:pt x="206103" y="469866"/>
                  <a:pt x="204876" y="467412"/>
                  <a:pt x="201196" y="463732"/>
                </a:cubicBezTo>
                <a:lnTo>
                  <a:pt x="201196" y="453917"/>
                </a:lnTo>
                <a:cubicBezTo>
                  <a:pt x="197515" y="451464"/>
                  <a:pt x="193835" y="449010"/>
                  <a:pt x="190154" y="446557"/>
                </a:cubicBezTo>
                <a:lnTo>
                  <a:pt x="190154" y="436742"/>
                </a:lnTo>
                <a:cubicBezTo>
                  <a:pt x="185247" y="433062"/>
                  <a:pt x="179113" y="428155"/>
                  <a:pt x="174206" y="423247"/>
                </a:cubicBezTo>
                <a:cubicBezTo>
                  <a:pt x="175433" y="419567"/>
                  <a:pt x="176659" y="417113"/>
                  <a:pt x="176659" y="414660"/>
                </a:cubicBezTo>
                <a:cubicBezTo>
                  <a:pt x="179113" y="417113"/>
                  <a:pt x="180340" y="418340"/>
                  <a:pt x="182793" y="419567"/>
                </a:cubicBezTo>
                <a:cubicBezTo>
                  <a:pt x="184020" y="418340"/>
                  <a:pt x="186474" y="415887"/>
                  <a:pt x="187701" y="414660"/>
                </a:cubicBezTo>
                <a:cubicBezTo>
                  <a:pt x="190154" y="417113"/>
                  <a:pt x="192608" y="419567"/>
                  <a:pt x="195062" y="422021"/>
                </a:cubicBezTo>
                <a:lnTo>
                  <a:pt x="195062" y="426928"/>
                </a:lnTo>
                <a:cubicBezTo>
                  <a:pt x="198742" y="430608"/>
                  <a:pt x="203649" y="435515"/>
                  <a:pt x="207330" y="439196"/>
                </a:cubicBezTo>
                <a:cubicBezTo>
                  <a:pt x="209783" y="437969"/>
                  <a:pt x="211010" y="433062"/>
                  <a:pt x="214690" y="434289"/>
                </a:cubicBezTo>
                <a:cubicBezTo>
                  <a:pt x="214690" y="439196"/>
                  <a:pt x="219598" y="440423"/>
                  <a:pt x="222051" y="444103"/>
                </a:cubicBezTo>
                <a:cubicBezTo>
                  <a:pt x="223278" y="445330"/>
                  <a:pt x="226958" y="444103"/>
                  <a:pt x="228185" y="444103"/>
                </a:cubicBezTo>
                <a:lnTo>
                  <a:pt x="226587" y="432114"/>
                </a:lnTo>
                <a:lnTo>
                  <a:pt x="222051" y="435515"/>
                </a:lnTo>
                <a:lnTo>
                  <a:pt x="222051" y="425701"/>
                </a:lnTo>
                <a:lnTo>
                  <a:pt x="226468" y="431223"/>
                </a:lnTo>
                <a:lnTo>
                  <a:pt x="225732" y="425701"/>
                </a:lnTo>
                <a:cubicBezTo>
                  <a:pt x="229412" y="422021"/>
                  <a:pt x="234319" y="424474"/>
                  <a:pt x="238000" y="424474"/>
                </a:cubicBezTo>
                <a:cubicBezTo>
                  <a:pt x="241680" y="418340"/>
                  <a:pt x="242907" y="409753"/>
                  <a:pt x="253948" y="407299"/>
                </a:cubicBezTo>
                <a:cubicBezTo>
                  <a:pt x="247814" y="404845"/>
                  <a:pt x="245361" y="404845"/>
                  <a:pt x="241680" y="403619"/>
                </a:cubicBezTo>
                <a:cubicBezTo>
                  <a:pt x="240453" y="401165"/>
                  <a:pt x="239227" y="397485"/>
                  <a:pt x="238000" y="395031"/>
                </a:cubicBezTo>
                <a:cubicBezTo>
                  <a:pt x="236773" y="396258"/>
                  <a:pt x="234319" y="397485"/>
                  <a:pt x="234319" y="397485"/>
                </a:cubicBezTo>
                <a:cubicBezTo>
                  <a:pt x="234319" y="401165"/>
                  <a:pt x="234319" y="403619"/>
                  <a:pt x="234319" y="407299"/>
                </a:cubicBezTo>
                <a:cubicBezTo>
                  <a:pt x="230639" y="412206"/>
                  <a:pt x="225732" y="408526"/>
                  <a:pt x="222051" y="409753"/>
                </a:cubicBezTo>
                <a:cubicBezTo>
                  <a:pt x="220824" y="408526"/>
                  <a:pt x="218371" y="406072"/>
                  <a:pt x="215917" y="404845"/>
                </a:cubicBezTo>
                <a:lnTo>
                  <a:pt x="195062" y="404845"/>
                </a:lnTo>
                <a:cubicBezTo>
                  <a:pt x="192608" y="403619"/>
                  <a:pt x="191381" y="401165"/>
                  <a:pt x="190154" y="399938"/>
                </a:cubicBezTo>
                <a:cubicBezTo>
                  <a:pt x="187701" y="401165"/>
                  <a:pt x="186474" y="403619"/>
                  <a:pt x="185247" y="404845"/>
                </a:cubicBezTo>
                <a:cubicBezTo>
                  <a:pt x="181567" y="401165"/>
                  <a:pt x="179113" y="396258"/>
                  <a:pt x="175433" y="396258"/>
                </a:cubicBezTo>
                <a:cubicBezTo>
                  <a:pt x="170525" y="395031"/>
                  <a:pt x="166845" y="391350"/>
                  <a:pt x="161938" y="390124"/>
                </a:cubicBezTo>
                <a:cubicBezTo>
                  <a:pt x="159484" y="390124"/>
                  <a:pt x="157031" y="390124"/>
                  <a:pt x="153350" y="390124"/>
                </a:cubicBezTo>
                <a:cubicBezTo>
                  <a:pt x="152123" y="391350"/>
                  <a:pt x="149670" y="393804"/>
                  <a:pt x="147216" y="395031"/>
                </a:cubicBezTo>
                <a:lnTo>
                  <a:pt x="142309" y="395031"/>
                </a:lnTo>
                <a:cubicBezTo>
                  <a:pt x="141082" y="395031"/>
                  <a:pt x="138628" y="395031"/>
                  <a:pt x="137402" y="395031"/>
                </a:cubicBezTo>
                <a:cubicBezTo>
                  <a:pt x="136175" y="395031"/>
                  <a:pt x="136175" y="396258"/>
                  <a:pt x="134948" y="396258"/>
                </a:cubicBezTo>
                <a:cubicBezTo>
                  <a:pt x="130041" y="398711"/>
                  <a:pt x="125134" y="401165"/>
                  <a:pt x="120226" y="404845"/>
                </a:cubicBezTo>
                <a:cubicBezTo>
                  <a:pt x="119000" y="403619"/>
                  <a:pt x="117773" y="402392"/>
                  <a:pt x="116546" y="401165"/>
                </a:cubicBezTo>
                <a:lnTo>
                  <a:pt x="103051" y="401165"/>
                </a:lnTo>
                <a:lnTo>
                  <a:pt x="89556" y="393898"/>
                </a:lnTo>
                <a:lnTo>
                  <a:pt x="87103" y="392577"/>
                </a:lnTo>
                <a:lnTo>
                  <a:pt x="89556" y="390124"/>
                </a:lnTo>
                <a:lnTo>
                  <a:pt x="101824" y="377856"/>
                </a:lnTo>
                <a:cubicBezTo>
                  <a:pt x="104278" y="371722"/>
                  <a:pt x="106732" y="368041"/>
                  <a:pt x="111639" y="364361"/>
                </a:cubicBezTo>
                <a:cubicBezTo>
                  <a:pt x="117773" y="363134"/>
                  <a:pt x="119000" y="366814"/>
                  <a:pt x="119000" y="371722"/>
                </a:cubicBezTo>
                <a:cubicBezTo>
                  <a:pt x="121453" y="374175"/>
                  <a:pt x="123907" y="376629"/>
                  <a:pt x="126360" y="379082"/>
                </a:cubicBezTo>
                <a:lnTo>
                  <a:pt x="142309" y="379082"/>
                </a:lnTo>
                <a:cubicBezTo>
                  <a:pt x="143536" y="375402"/>
                  <a:pt x="144762" y="372948"/>
                  <a:pt x="145989" y="369268"/>
                </a:cubicBezTo>
                <a:cubicBezTo>
                  <a:pt x="148443" y="371722"/>
                  <a:pt x="149670" y="372948"/>
                  <a:pt x="152123" y="374175"/>
                </a:cubicBezTo>
                <a:lnTo>
                  <a:pt x="168072" y="374175"/>
                </a:lnTo>
                <a:cubicBezTo>
                  <a:pt x="170525" y="371722"/>
                  <a:pt x="172979" y="369268"/>
                  <a:pt x="175433" y="366814"/>
                </a:cubicBezTo>
                <a:cubicBezTo>
                  <a:pt x="171752" y="365588"/>
                  <a:pt x="169299" y="363134"/>
                  <a:pt x="165618" y="361907"/>
                </a:cubicBezTo>
                <a:cubicBezTo>
                  <a:pt x="166845" y="358227"/>
                  <a:pt x="171752" y="358227"/>
                  <a:pt x="170525" y="353319"/>
                </a:cubicBezTo>
                <a:lnTo>
                  <a:pt x="171752" y="353319"/>
                </a:lnTo>
                <a:lnTo>
                  <a:pt x="171752" y="353073"/>
                </a:lnTo>
                <a:lnTo>
                  <a:pt x="181260" y="351172"/>
                </a:lnTo>
                <a:cubicBezTo>
                  <a:pt x="184327" y="349639"/>
                  <a:pt x="187087" y="347798"/>
                  <a:pt x="190154" y="347185"/>
                </a:cubicBezTo>
                <a:cubicBezTo>
                  <a:pt x="188928" y="343505"/>
                  <a:pt x="186474" y="338598"/>
                  <a:pt x="185247" y="334917"/>
                </a:cubicBezTo>
                <a:cubicBezTo>
                  <a:pt x="185247" y="333691"/>
                  <a:pt x="182793" y="333691"/>
                  <a:pt x="181567" y="333691"/>
                </a:cubicBezTo>
                <a:cubicBezTo>
                  <a:pt x="180340" y="330010"/>
                  <a:pt x="181567" y="326330"/>
                  <a:pt x="176659" y="330010"/>
                </a:cubicBezTo>
                <a:cubicBezTo>
                  <a:pt x="177886" y="331237"/>
                  <a:pt x="179113" y="332464"/>
                  <a:pt x="181567" y="333691"/>
                </a:cubicBezTo>
                <a:cubicBezTo>
                  <a:pt x="181567" y="334917"/>
                  <a:pt x="181567" y="337371"/>
                  <a:pt x="181567" y="341051"/>
                </a:cubicBezTo>
                <a:cubicBezTo>
                  <a:pt x="177886" y="343505"/>
                  <a:pt x="174206" y="347185"/>
                  <a:pt x="171752" y="350866"/>
                </a:cubicBezTo>
                <a:lnTo>
                  <a:pt x="171752" y="353073"/>
                </a:lnTo>
                <a:lnTo>
                  <a:pt x="170525" y="353319"/>
                </a:lnTo>
                <a:lnTo>
                  <a:pt x="158257" y="353319"/>
                </a:lnTo>
                <a:cubicBezTo>
                  <a:pt x="157031" y="355773"/>
                  <a:pt x="155804" y="359454"/>
                  <a:pt x="155804" y="361907"/>
                </a:cubicBezTo>
                <a:lnTo>
                  <a:pt x="143536" y="361907"/>
                </a:lnTo>
                <a:lnTo>
                  <a:pt x="141082" y="361907"/>
                </a:lnTo>
                <a:cubicBezTo>
                  <a:pt x="142309" y="360680"/>
                  <a:pt x="143536" y="358227"/>
                  <a:pt x="145989" y="357000"/>
                </a:cubicBezTo>
                <a:cubicBezTo>
                  <a:pt x="144762" y="353319"/>
                  <a:pt x="139855" y="352093"/>
                  <a:pt x="141082" y="347185"/>
                </a:cubicBezTo>
                <a:cubicBezTo>
                  <a:pt x="142309" y="345959"/>
                  <a:pt x="144762" y="343505"/>
                  <a:pt x="145989" y="342278"/>
                </a:cubicBezTo>
                <a:lnTo>
                  <a:pt x="145989" y="333691"/>
                </a:lnTo>
                <a:lnTo>
                  <a:pt x="145989" y="330010"/>
                </a:lnTo>
                <a:lnTo>
                  <a:pt x="150004" y="329006"/>
                </a:lnTo>
                <a:lnTo>
                  <a:pt x="150897" y="326329"/>
                </a:lnTo>
                <a:lnTo>
                  <a:pt x="151878" y="327311"/>
                </a:lnTo>
                <a:lnTo>
                  <a:pt x="155804" y="321423"/>
                </a:lnTo>
                <a:cubicBezTo>
                  <a:pt x="149670" y="315289"/>
                  <a:pt x="143536" y="310381"/>
                  <a:pt x="137402" y="303021"/>
                </a:cubicBezTo>
                <a:cubicBezTo>
                  <a:pt x="133721" y="309155"/>
                  <a:pt x="136175" y="316515"/>
                  <a:pt x="133721" y="321423"/>
                </a:cubicBezTo>
                <a:cubicBezTo>
                  <a:pt x="132494" y="323876"/>
                  <a:pt x="130041" y="326330"/>
                  <a:pt x="130041" y="330010"/>
                </a:cubicBezTo>
                <a:cubicBezTo>
                  <a:pt x="130041" y="332464"/>
                  <a:pt x="131268" y="334917"/>
                  <a:pt x="134948" y="333691"/>
                </a:cubicBezTo>
                <a:cubicBezTo>
                  <a:pt x="133721" y="338598"/>
                  <a:pt x="136175" y="343505"/>
                  <a:pt x="132494" y="348412"/>
                </a:cubicBezTo>
                <a:cubicBezTo>
                  <a:pt x="131268" y="347185"/>
                  <a:pt x="128814" y="345959"/>
                  <a:pt x="126360" y="343505"/>
                </a:cubicBezTo>
                <a:cubicBezTo>
                  <a:pt x="125134" y="344732"/>
                  <a:pt x="122680" y="345959"/>
                  <a:pt x="121453" y="348412"/>
                </a:cubicBezTo>
                <a:lnTo>
                  <a:pt x="117926" y="341359"/>
                </a:lnTo>
                <a:lnTo>
                  <a:pt x="117926" y="341358"/>
                </a:lnTo>
                <a:lnTo>
                  <a:pt x="117926" y="341358"/>
                </a:lnTo>
                <a:lnTo>
                  <a:pt x="116546" y="338598"/>
                </a:lnTo>
                <a:lnTo>
                  <a:pt x="117500" y="341460"/>
                </a:lnTo>
                <a:lnTo>
                  <a:pt x="114092" y="342278"/>
                </a:lnTo>
                <a:cubicBezTo>
                  <a:pt x="115319" y="342278"/>
                  <a:pt x="116546" y="343505"/>
                  <a:pt x="119000" y="345959"/>
                </a:cubicBezTo>
                <a:cubicBezTo>
                  <a:pt x="117773" y="349639"/>
                  <a:pt x="122680" y="349639"/>
                  <a:pt x="123907" y="353319"/>
                </a:cubicBezTo>
                <a:cubicBezTo>
                  <a:pt x="121453" y="354546"/>
                  <a:pt x="119000" y="354546"/>
                  <a:pt x="117773" y="355773"/>
                </a:cubicBezTo>
                <a:cubicBezTo>
                  <a:pt x="111639" y="352093"/>
                  <a:pt x="109185" y="345959"/>
                  <a:pt x="106732" y="339825"/>
                </a:cubicBezTo>
                <a:cubicBezTo>
                  <a:pt x="105505" y="341051"/>
                  <a:pt x="103051" y="343505"/>
                  <a:pt x="100598" y="345959"/>
                </a:cubicBezTo>
                <a:cubicBezTo>
                  <a:pt x="99371" y="339825"/>
                  <a:pt x="99371" y="336144"/>
                  <a:pt x="98144" y="330010"/>
                </a:cubicBezTo>
                <a:lnTo>
                  <a:pt x="80969" y="330010"/>
                </a:lnTo>
                <a:cubicBezTo>
                  <a:pt x="78515" y="332464"/>
                  <a:pt x="74835" y="336144"/>
                  <a:pt x="71154" y="339825"/>
                </a:cubicBezTo>
                <a:cubicBezTo>
                  <a:pt x="69928" y="337371"/>
                  <a:pt x="69928" y="336144"/>
                  <a:pt x="68701" y="333691"/>
                </a:cubicBezTo>
                <a:cubicBezTo>
                  <a:pt x="66247" y="330010"/>
                  <a:pt x="63794" y="327557"/>
                  <a:pt x="61340" y="323876"/>
                </a:cubicBezTo>
                <a:cubicBezTo>
                  <a:pt x="58886" y="327557"/>
                  <a:pt x="57660" y="331237"/>
                  <a:pt x="56433" y="334917"/>
                </a:cubicBezTo>
                <a:lnTo>
                  <a:pt x="50299" y="334917"/>
                </a:lnTo>
                <a:cubicBezTo>
                  <a:pt x="49072" y="332464"/>
                  <a:pt x="47845" y="328783"/>
                  <a:pt x="46618" y="325103"/>
                </a:cubicBezTo>
                <a:cubicBezTo>
                  <a:pt x="42938" y="325103"/>
                  <a:pt x="39258" y="325103"/>
                  <a:pt x="36804" y="323876"/>
                </a:cubicBezTo>
                <a:cubicBezTo>
                  <a:pt x="29443" y="317742"/>
                  <a:pt x="23309" y="311608"/>
                  <a:pt x="17175" y="306701"/>
                </a:cubicBezTo>
                <a:cubicBezTo>
                  <a:pt x="17175" y="304247"/>
                  <a:pt x="17175" y="303021"/>
                  <a:pt x="17175" y="300567"/>
                </a:cubicBezTo>
                <a:cubicBezTo>
                  <a:pt x="24536" y="298113"/>
                  <a:pt x="31897" y="299340"/>
                  <a:pt x="39258" y="299340"/>
                </a:cubicBezTo>
                <a:cubicBezTo>
                  <a:pt x="40484" y="300567"/>
                  <a:pt x="42938" y="303021"/>
                  <a:pt x="45392" y="305474"/>
                </a:cubicBezTo>
                <a:cubicBezTo>
                  <a:pt x="46618" y="300567"/>
                  <a:pt x="46618" y="295660"/>
                  <a:pt x="47845" y="290753"/>
                </a:cubicBezTo>
                <a:cubicBezTo>
                  <a:pt x="51526" y="287072"/>
                  <a:pt x="56433" y="289526"/>
                  <a:pt x="60113" y="289526"/>
                </a:cubicBezTo>
                <a:cubicBezTo>
                  <a:pt x="62567" y="288299"/>
                  <a:pt x="63794" y="285845"/>
                  <a:pt x="65020" y="284618"/>
                </a:cubicBezTo>
                <a:cubicBezTo>
                  <a:pt x="67474" y="285845"/>
                  <a:pt x="68701" y="287072"/>
                  <a:pt x="71154" y="289526"/>
                </a:cubicBezTo>
                <a:cubicBezTo>
                  <a:pt x="72381" y="283392"/>
                  <a:pt x="72381" y="278484"/>
                  <a:pt x="73608" y="274804"/>
                </a:cubicBezTo>
                <a:cubicBezTo>
                  <a:pt x="82196" y="277258"/>
                  <a:pt x="84649" y="288299"/>
                  <a:pt x="93237" y="289526"/>
                </a:cubicBezTo>
                <a:cubicBezTo>
                  <a:pt x="95690" y="294433"/>
                  <a:pt x="95690" y="294433"/>
                  <a:pt x="101824" y="293206"/>
                </a:cubicBezTo>
                <a:cubicBezTo>
                  <a:pt x="101824" y="291979"/>
                  <a:pt x="103051" y="291979"/>
                  <a:pt x="103051" y="290753"/>
                </a:cubicBezTo>
                <a:cubicBezTo>
                  <a:pt x="103051" y="282165"/>
                  <a:pt x="103051" y="273577"/>
                  <a:pt x="103051" y="266216"/>
                </a:cubicBezTo>
                <a:cubicBezTo>
                  <a:pt x="100598" y="263763"/>
                  <a:pt x="99371" y="262536"/>
                  <a:pt x="98144" y="260082"/>
                </a:cubicBezTo>
                <a:cubicBezTo>
                  <a:pt x="98144" y="256402"/>
                  <a:pt x="98144" y="252722"/>
                  <a:pt x="103051" y="252722"/>
                </a:cubicBezTo>
                <a:cubicBezTo>
                  <a:pt x="107958" y="252722"/>
                  <a:pt x="114092" y="261309"/>
                  <a:pt x="120226" y="272350"/>
                </a:cubicBezTo>
                <a:cubicBezTo>
                  <a:pt x="122680" y="272350"/>
                  <a:pt x="125134" y="273577"/>
                  <a:pt x="127587" y="273577"/>
                </a:cubicBezTo>
                <a:cubicBezTo>
                  <a:pt x="128814" y="273577"/>
                  <a:pt x="128814" y="274804"/>
                  <a:pt x="128814" y="274804"/>
                </a:cubicBezTo>
                <a:lnTo>
                  <a:pt x="128814" y="279711"/>
                </a:lnTo>
                <a:cubicBezTo>
                  <a:pt x="131268" y="282165"/>
                  <a:pt x="133721" y="284618"/>
                  <a:pt x="136175" y="287072"/>
                </a:cubicBezTo>
                <a:cubicBezTo>
                  <a:pt x="142309" y="284618"/>
                  <a:pt x="143536" y="277258"/>
                  <a:pt x="147216" y="272350"/>
                </a:cubicBezTo>
                <a:cubicBezTo>
                  <a:pt x="150897" y="266216"/>
                  <a:pt x="158257" y="266216"/>
                  <a:pt x="163165" y="263763"/>
                </a:cubicBezTo>
                <a:cubicBezTo>
                  <a:pt x="164391" y="264990"/>
                  <a:pt x="165618" y="266216"/>
                  <a:pt x="166845" y="267443"/>
                </a:cubicBezTo>
                <a:cubicBezTo>
                  <a:pt x="171752" y="266216"/>
                  <a:pt x="170525" y="262536"/>
                  <a:pt x="169299" y="260082"/>
                </a:cubicBezTo>
                <a:cubicBezTo>
                  <a:pt x="166845" y="256402"/>
                  <a:pt x="163165" y="253948"/>
                  <a:pt x="165618" y="249041"/>
                </a:cubicBezTo>
                <a:cubicBezTo>
                  <a:pt x="170525" y="245361"/>
                  <a:pt x="176659" y="247814"/>
                  <a:pt x="182793" y="247814"/>
                </a:cubicBezTo>
                <a:cubicBezTo>
                  <a:pt x="185247" y="246588"/>
                  <a:pt x="186474" y="244134"/>
                  <a:pt x="187701" y="242907"/>
                </a:cubicBezTo>
                <a:cubicBezTo>
                  <a:pt x="192608" y="240454"/>
                  <a:pt x="195062" y="246588"/>
                  <a:pt x="198742" y="247814"/>
                </a:cubicBezTo>
                <a:cubicBezTo>
                  <a:pt x="201196" y="246588"/>
                  <a:pt x="202422" y="244134"/>
                  <a:pt x="204876" y="242907"/>
                </a:cubicBezTo>
                <a:cubicBezTo>
                  <a:pt x="207330" y="244134"/>
                  <a:pt x="209783" y="246588"/>
                  <a:pt x="213464" y="247814"/>
                </a:cubicBezTo>
                <a:cubicBezTo>
                  <a:pt x="214690" y="246588"/>
                  <a:pt x="217144" y="244134"/>
                  <a:pt x="219598" y="241680"/>
                </a:cubicBezTo>
                <a:cubicBezTo>
                  <a:pt x="219598" y="240454"/>
                  <a:pt x="218371" y="239227"/>
                  <a:pt x="218371" y="238000"/>
                </a:cubicBezTo>
                <a:cubicBezTo>
                  <a:pt x="211010" y="231866"/>
                  <a:pt x="201196" y="228186"/>
                  <a:pt x="191381" y="226959"/>
                </a:cubicBezTo>
                <a:cubicBezTo>
                  <a:pt x="187701" y="222051"/>
                  <a:pt x="190154" y="215917"/>
                  <a:pt x="188928" y="209783"/>
                </a:cubicBezTo>
                <a:cubicBezTo>
                  <a:pt x="185247" y="208557"/>
                  <a:pt x="181567" y="206103"/>
                  <a:pt x="179113" y="204876"/>
                </a:cubicBezTo>
                <a:lnTo>
                  <a:pt x="179113" y="199969"/>
                </a:lnTo>
                <a:cubicBezTo>
                  <a:pt x="186474" y="190155"/>
                  <a:pt x="199969" y="190155"/>
                  <a:pt x="208556" y="181567"/>
                </a:cubicBezTo>
                <a:lnTo>
                  <a:pt x="239227" y="181567"/>
                </a:lnTo>
                <a:cubicBezTo>
                  <a:pt x="240453" y="180340"/>
                  <a:pt x="241680" y="179113"/>
                  <a:pt x="244134" y="176660"/>
                </a:cubicBezTo>
                <a:lnTo>
                  <a:pt x="280938" y="176660"/>
                </a:lnTo>
                <a:cubicBezTo>
                  <a:pt x="283392" y="174206"/>
                  <a:pt x="284618" y="172979"/>
                  <a:pt x="285845" y="171753"/>
                </a:cubicBezTo>
                <a:cubicBezTo>
                  <a:pt x="293206" y="169299"/>
                  <a:pt x="303020" y="172979"/>
                  <a:pt x="310381" y="168072"/>
                </a:cubicBezTo>
                <a:cubicBezTo>
                  <a:pt x="301794" y="164392"/>
                  <a:pt x="294433" y="166845"/>
                  <a:pt x="287072" y="165619"/>
                </a:cubicBezTo>
                <a:cubicBezTo>
                  <a:pt x="279711" y="165619"/>
                  <a:pt x="271123" y="165619"/>
                  <a:pt x="263763" y="165619"/>
                </a:cubicBezTo>
                <a:lnTo>
                  <a:pt x="240453" y="165619"/>
                </a:lnTo>
                <a:lnTo>
                  <a:pt x="218371" y="165619"/>
                </a:lnTo>
                <a:cubicBezTo>
                  <a:pt x="215917" y="163165"/>
                  <a:pt x="214690" y="161938"/>
                  <a:pt x="213464" y="160711"/>
                </a:cubicBezTo>
                <a:lnTo>
                  <a:pt x="120226" y="160711"/>
                </a:lnTo>
                <a:cubicBezTo>
                  <a:pt x="117773" y="159485"/>
                  <a:pt x="116546" y="157031"/>
                  <a:pt x="114092" y="155804"/>
                </a:cubicBezTo>
                <a:lnTo>
                  <a:pt x="72381" y="155804"/>
                </a:lnTo>
                <a:cubicBezTo>
                  <a:pt x="71154" y="154577"/>
                  <a:pt x="69928" y="153350"/>
                  <a:pt x="67474" y="150897"/>
                </a:cubicBezTo>
                <a:lnTo>
                  <a:pt x="51526" y="150897"/>
                </a:lnTo>
                <a:cubicBezTo>
                  <a:pt x="49072" y="148443"/>
                  <a:pt x="47845" y="147216"/>
                  <a:pt x="46618" y="145990"/>
                </a:cubicBezTo>
                <a:cubicBezTo>
                  <a:pt x="42938" y="145990"/>
                  <a:pt x="39258" y="144763"/>
                  <a:pt x="34350" y="144763"/>
                </a:cubicBezTo>
                <a:cubicBezTo>
                  <a:pt x="34350" y="142309"/>
                  <a:pt x="33124" y="139856"/>
                  <a:pt x="31897" y="136175"/>
                </a:cubicBezTo>
                <a:cubicBezTo>
                  <a:pt x="29443" y="134948"/>
                  <a:pt x="25763" y="131268"/>
                  <a:pt x="22082" y="128814"/>
                </a:cubicBezTo>
                <a:cubicBezTo>
                  <a:pt x="23309" y="119000"/>
                  <a:pt x="31897" y="116546"/>
                  <a:pt x="35577" y="110412"/>
                </a:cubicBezTo>
                <a:lnTo>
                  <a:pt x="45392" y="110412"/>
                </a:lnTo>
                <a:cubicBezTo>
                  <a:pt x="47845" y="107959"/>
                  <a:pt x="49072" y="106732"/>
                  <a:pt x="50299" y="105505"/>
                </a:cubicBezTo>
                <a:lnTo>
                  <a:pt x="66247" y="105505"/>
                </a:lnTo>
                <a:cubicBezTo>
                  <a:pt x="68701" y="106732"/>
                  <a:pt x="69928" y="109186"/>
                  <a:pt x="72381" y="110412"/>
                </a:cubicBezTo>
                <a:cubicBezTo>
                  <a:pt x="73608" y="106732"/>
                  <a:pt x="73608" y="104278"/>
                  <a:pt x="73608" y="101825"/>
                </a:cubicBezTo>
                <a:cubicBezTo>
                  <a:pt x="78515" y="96918"/>
                  <a:pt x="84649" y="100598"/>
                  <a:pt x="90783" y="99371"/>
                </a:cubicBezTo>
                <a:cubicBezTo>
                  <a:pt x="92010" y="100598"/>
                  <a:pt x="94464" y="103052"/>
                  <a:pt x="96917" y="104278"/>
                </a:cubicBezTo>
                <a:cubicBezTo>
                  <a:pt x="99371" y="100598"/>
                  <a:pt x="101824" y="95691"/>
                  <a:pt x="104278" y="90784"/>
                </a:cubicBezTo>
                <a:cubicBezTo>
                  <a:pt x="99371" y="85876"/>
                  <a:pt x="94464" y="80969"/>
                  <a:pt x="89556" y="76062"/>
                </a:cubicBezTo>
                <a:cubicBezTo>
                  <a:pt x="95690" y="69928"/>
                  <a:pt x="100598" y="65021"/>
                  <a:pt x="106732" y="60113"/>
                </a:cubicBezTo>
                <a:cubicBezTo>
                  <a:pt x="111639" y="57660"/>
                  <a:pt x="116546" y="58887"/>
                  <a:pt x="122680" y="58887"/>
                </a:cubicBezTo>
                <a:cubicBezTo>
                  <a:pt x="123907" y="57660"/>
                  <a:pt x="126360" y="56433"/>
                  <a:pt x="128814" y="53979"/>
                </a:cubicBezTo>
                <a:lnTo>
                  <a:pt x="148443" y="53979"/>
                </a:lnTo>
                <a:cubicBezTo>
                  <a:pt x="150897" y="51526"/>
                  <a:pt x="152123" y="50299"/>
                  <a:pt x="153350" y="49072"/>
                </a:cubicBezTo>
                <a:lnTo>
                  <a:pt x="199969" y="49072"/>
                </a:lnTo>
                <a:cubicBezTo>
                  <a:pt x="202422" y="46618"/>
                  <a:pt x="203649" y="45392"/>
                  <a:pt x="204876" y="44165"/>
                </a:cubicBezTo>
                <a:lnTo>
                  <a:pt x="256402" y="44165"/>
                </a:lnTo>
                <a:cubicBezTo>
                  <a:pt x="258855" y="42938"/>
                  <a:pt x="260082" y="40484"/>
                  <a:pt x="262536" y="39258"/>
                </a:cubicBezTo>
                <a:lnTo>
                  <a:pt x="334917" y="39258"/>
                </a:lnTo>
                <a:cubicBezTo>
                  <a:pt x="337371" y="38031"/>
                  <a:pt x="338598" y="35577"/>
                  <a:pt x="341051" y="34350"/>
                </a:cubicBezTo>
                <a:cubicBezTo>
                  <a:pt x="343505" y="35577"/>
                  <a:pt x="344732" y="38031"/>
                  <a:pt x="347185" y="40484"/>
                </a:cubicBezTo>
                <a:cubicBezTo>
                  <a:pt x="349639" y="39258"/>
                  <a:pt x="352093" y="38031"/>
                  <a:pt x="357000" y="35577"/>
                </a:cubicBezTo>
                <a:cubicBezTo>
                  <a:pt x="358227" y="35577"/>
                  <a:pt x="359453" y="36804"/>
                  <a:pt x="361907" y="39258"/>
                </a:cubicBezTo>
                <a:cubicBezTo>
                  <a:pt x="363134" y="38031"/>
                  <a:pt x="365587" y="36804"/>
                  <a:pt x="366814" y="35577"/>
                </a:cubicBezTo>
                <a:cubicBezTo>
                  <a:pt x="368041" y="36804"/>
                  <a:pt x="370495" y="38031"/>
                  <a:pt x="371721" y="40484"/>
                </a:cubicBezTo>
                <a:cubicBezTo>
                  <a:pt x="372948" y="39258"/>
                  <a:pt x="374175" y="38031"/>
                  <a:pt x="375402" y="36804"/>
                </a:cubicBezTo>
                <a:cubicBezTo>
                  <a:pt x="376629" y="36804"/>
                  <a:pt x="376629" y="35577"/>
                  <a:pt x="377855" y="35577"/>
                </a:cubicBezTo>
                <a:cubicBezTo>
                  <a:pt x="412206" y="35577"/>
                  <a:pt x="446556" y="35577"/>
                  <a:pt x="480907" y="35577"/>
                </a:cubicBezTo>
                <a:cubicBezTo>
                  <a:pt x="482133" y="34350"/>
                  <a:pt x="483360" y="33124"/>
                  <a:pt x="484587" y="31897"/>
                </a:cubicBezTo>
                <a:cubicBezTo>
                  <a:pt x="485814" y="31897"/>
                  <a:pt x="485814" y="30670"/>
                  <a:pt x="487041" y="30670"/>
                </a:cubicBezTo>
                <a:cubicBezTo>
                  <a:pt x="534886" y="30670"/>
                  <a:pt x="583958" y="30670"/>
                  <a:pt x="631804" y="30670"/>
                </a:cubicBezTo>
                <a:cubicBezTo>
                  <a:pt x="633030" y="29443"/>
                  <a:pt x="634257" y="28216"/>
                  <a:pt x="636711" y="25763"/>
                </a:cubicBezTo>
                <a:lnTo>
                  <a:pt x="715226" y="25763"/>
                </a:lnTo>
                <a:lnTo>
                  <a:pt x="717067" y="22082"/>
                </a:lnTo>
                <a:lnTo>
                  <a:pt x="717680" y="22082"/>
                </a:lnTo>
                <a:lnTo>
                  <a:pt x="722879" y="20698"/>
                </a:lnTo>
                <a:lnTo>
                  <a:pt x="758164" y="19629"/>
                </a:lnTo>
                <a:cubicBezTo>
                  <a:pt x="758164" y="19629"/>
                  <a:pt x="759392" y="18402"/>
                  <a:pt x="759392" y="18402"/>
                </a:cubicBezTo>
                <a:cubicBezTo>
                  <a:pt x="749577" y="17175"/>
                  <a:pt x="742830" y="16561"/>
                  <a:pt x="736696" y="17021"/>
                </a:cubicBezTo>
                <a:lnTo>
                  <a:pt x="722879" y="20698"/>
                </a:lnTo>
                <a:lnTo>
                  <a:pt x="717680" y="20856"/>
                </a:lnTo>
                <a:lnTo>
                  <a:pt x="717067" y="22082"/>
                </a:lnTo>
                <a:lnTo>
                  <a:pt x="710319" y="22082"/>
                </a:lnTo>
                <a:cubicBezTo>
                  <a:pt x="707866" y="20856"/>
                  <a:pt x="706638" y="18402"/>
                  <a:pt x="705412" y="17175"/>
                </a:cubicBezTo>
                <a:cubicBezTo>
                  <a:pt x="699278" y="14722"/>
                  <a:pt x="698051" y="20856"/>
                  <a:pt x="693144" y="22082"/>
                </a:cubicBezTo>
                <a:cubicBezTo>
                  <a:pt x="690690" y="20856"/>
                  <a:pt x="688236" y="19629"/>
                  <a:pt x="683330" y="17175"/>
                </a:cubicBezTo>
                <a:lnTo>
                  <a:pt x="626896" y="17175"/>
                </a:lnTo>
                <a:cubicBezTo>
                  <a:pt x="625670" y="18402"/>
                  <a:pt x="624443" y="19629"/>
                  <a:pt x="621989" y="22082"/>
                </a:cubicBezTo>
                <a:lnTo>
                  <a:pt x="487041" y="22082"/>
                </a:lnTo>
                <a:cubicBezTo>
                  <a:pt x="484587" y="24536"/>
                  <a:pt x="483360" y="25763"/>
                  <a:pt x="482133" y="26990"/>
                </a:cubicBezTo>
                <a:cubicBezTo>
                  <a:pt x="475999" y="26990"/>
                  <a:pt x="469865" y="28216"/>
                  <a:pt x="463731" y="25763"/>
                </a:cubicBezTo>
                <a:cubicBezTo>
                  <a:pt x="463731" y="23309"/>
                  <a:pt x="463731" y="20856"/>
                  <a:pt x="463731" y="19629"/>
                </a:cubicBezTo>
                <a:cubicBezTo>
                  <a:pt x="464958" y="18402"/>
                  <a:pt x="464958" y="17175"/>
                  <a:pt x="466185" y="17175"/>
                </a:cubicBezTo>
                <a:cubicBezTo>
                  <a:pt x="494402" y="17175"/>
                  <a:pt x="521391" y="17175"/>
                  <a:pt x="548381" y="17175"/>
                </a:cubicBezTo>
                <a:cubicBezTo>
                  <a:pt x="550835" y="15948"/>
                  <a:pt x="552061" y="13495"/>
                  <a:pt x="554515" y="12268"/>
                </a:cubicBezTo>
                <a:cubicBezTo>
                  <a:pt x="555742" y="13495"/>
                  <a:pt x="558195" y="15948"/>
                  <a:pt x="559422" y="17175"/>
                </a:cubicBezTo>
                <a:cubicBezTo>
                  <a:pt x="560649" y="15948"/>
                  <a:pt x="561876" y="14722"/>
                  <a:pt x="564329" y="12268"/>
                </a:cubicBezTo>
                <a:cubicBezTo>
                  <a:pt x="565556" y="13495"/>
                  <a:pt x="568010" y="14722"/>
                  <a:pt x="570464" y="15948"/>
                </a:cubicBezTo>
                <a:lnTo>
                  <a:pt x="586412" y="15948"/>
                </a:lnTo>
                <a:cubicBezTo>
                  <a:pt x="588866" y="15948"/>
                  <a:pt x="590092" y="9814"/>
                  <a:pt x="596226" y="11041"/>
                </a:cubicBezTo>
                <a:cubicBezTo>
                  <a:pt x="597453" y="12268"/>
                  <a:pt x="599907" y="13495"/>
                  <a:pt x="601134" y="15948"/>
                </a:cubicBezTo>
                <a:cubicBezTo>
                  <a:pt x="602360" y="14722"/>
                  <a:pt x="604814" y="12268"/>
                  <a:pt x="606041" y="11041"/>
                </a:cubicBezTo>
                <a:lnTo>
                  <a:pt x="787608" y="11041"/>
                </a:lnTo>
                <a:cubicBezTo>
                  <a:pt x="790062" y="9814"/>
                  <a:pt x="791288" y="7361"/>
                  <a:pt x="792515" y="6134"/>
                </a:cubicBezTo>
                <a:cubicBezTo>
                  <a:pt x="793742" y="7361"/>
                  <a:pt x="794968" y="8588"/>
                  <a:pt x="797422" y="11041"/>
                </a:cubicBezTo>
                <a:cubicBezTo>
                  <a:pt x="798649" y="9814"/>
                  <a:pt x="801102" y="8588"/>
                  <a:pt x="803556" y="7361"/>
                </a:cubicBezTo>
                <a:lnTo>
                  <a:pt x="824412" y="7361"/>
                </a:lnTo>
                <a:cubicBezTo>
                  <a:pt x="825639" y="8588"/>
                  <a:pt x="826866" y="9814"/>
                  <a:pt x="829319" y="11041"/>
                </a:cubicBezTo>
                <a:cubicBezTo>
                  <a:pt x="830546" y="9814"/>
                  <a:pt x="833000" y="8588"/>
                  <a:pt x="834226" y="6134"/>
                </a:cubicBezTo>
                <a:cubicBezTo>
                  <a:pt x="835453" y="7361"/>
                  <a:pt x="837907" y="8588"/>
                  <a:pt x="839134" y="11041"/>
                </a:cubicBezTo>
                <a:cubicBezTo>
                  <a:pt x="840360" y="9814"/>
                  <a:pt x="841587" y="8588"/>
                  <a:pt x="842814" y="7361"/>
                </a:cubicBezTo>
                <a:cubicBezTo>
                  <a:pt x="844041" y="7361"/>
                  <a:pt x="845268" y="6134"/>
                  <a:pt x="847721" y="6134"/>
                </a:cubicBezTo>
                <a:cubicBezTo>
                  <a:pt x="905381" y="6134"/>
                  <a:pt x="963041" y="6134"/>
                  <a:pt x="1020701" y="6134"/>
                </a:cubicBezTo>
                <a:cubicBezTo>
                  <a:pt x="1023154" y="4907"/>
                  <a:pt x="1024381" y="2454"/>
                  <a:pt x="1025607" y="1227"/>
                </a:cubicBezTo>
                <a:cubicBezTo>
                  <a:pt x="1028061" y="2454"/>
                  <a:pt x="1029288" y="4907"/>
                  <a:pt x="1030515" y="6134"/>
                </a:cubicBezTo>
                <a:cubicBezTo>
                  <a:pt x="1036649" y="8588"/>
                  <a:pt x="1037875" y="2454"/>
                  <a:pt x="1044009" y="1227"/>
                </a:cubicBezTo>
                <a:cubicBezTo>
                  <a:pt x="1045237" y="2454"/>
                  <a:pt x="1048917" y="3680"/>
                  <a:pt x="1051371" y="6134"/>
                </a:cubicBezTo>
                <a:cubicBezTo>
                  <a:pt x="1052597" y="4907"/>
                  <a:pt x="1053824" y="3680"/>
                  <a:pt x="1056277" y="2454"/>
                </a:cubicBezTo>
                <a:lnTo>
                  <a:pt x="1612020" y="2454"/>
                </a:lnTo>
                <a:cubicBezTo>
                  <a:pt x="1613247" y="3680"/>
                  <a:pt x="1614473" y="4907"/>
                  <a:pt x="1616927" y="7361"/>
                </a:cubicBezTo>
                <a:cubicBezTo>
                  <a:pt x="1618154" y="6134"/>
                  <a:pt x="1620607" y="3680"/>
                  <a:pt x="1621834" y="2454"/>
                </a:cubicBezTo>
                <a:lnTo>
                  <a:pt x="1637783" y="2454"/>
                </a:lnTo>
                <a:cubicBezTo>
                  <a:pt x="1639009" y="3680"/>
                  <a:pt x="1641463" y="6134"/>
                  <a:pt x="1642690" y="7361"/>
                </a:cubicBezTo>
                <a:lnTo>
                  <a:pt x="1652504" y="7361"/>
                </a:lnTo>
                <a:cubicBezTo>
                  <a:pt x="1654958" y="6134"/>
                  <a:pt x="1656185" y="3680"/>
                  <a:pt x="1657411" y="2454"/>
                </a:cubicBezTo>
                <a:lnTo>
                  <a:pt x="1694215" y="2454"/>
                </a:lnTo>
                <a:cubicBezTo>
                  <a:pt x="1695443" y="3680"/>
                  <a:pt x="1696669" y="4907"/>
                  <a:pt x="1697896" y="6134"/>
                </a:cubicBezTo>
                <a:cubicBezTo>
                  <a:pt x="1700349" y="4907"/>
                  <a:pt x="1702803" y="3680"/>
                  <a:pt x="1706483" y="1227"/>
                </a:cubicBezTo>
                <a:cubicBezTo>
                  <a:pt x="1708937" y="2454"/>
                  <a:pt x="1711391" y="4907"/>
                  <a:pt x="1713845" y="6134"/>
                </a:cubicBezTo>
                <a:cubicBezTo>
                  <a:pt x="1715071" y="4907"/>
                  <a:pt x="1717525" y="3680"/>
                  <a:pt x="1718751" y="1227"/>
                </a:cubicBezTo>
                <a:lnTo>
                  <a:pt x="1728566" y="1227"/>
                </a:lnTo>
                <a:cubicBezTo>
                  <a:pt x="1729793" y="2454"/>
                  <a:pt x="1732247" y="4907"/>
                  <a:pt x="1733473" y="6134"/>
                </a:cubicBezTo>
                <a:cubicBezTo>
                  <a:pt x="1735927" y="4907"/>
                  <a:pt x="1737153" y="2454"/>
                  <a:pt x="1739607" y="0"/>
                </a:cubicBezTo>
                <a:close/>
              </a:path>
            </a:pathLst>
          </a:custGeom>
          <a:solidFill>
            <a:schemeClr val="accent1">
              <a:lumMod val="75000"/>
            </a:schemeClr>
          </a:solidFill>
          <a:ln w="122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Regular"/>
              <a:cs typeface="+mn-cs"/>
            </a:endParaRPr>
          </a:p>
        </p:txBody>
      </p:sp>
      <p:sp>
        <p:nvSpPr>
          <p:cNvPr id="76" name="文本框 75">
            <a:extLst>
              <a:ext uri="{FF2B5EF4-FFF2-40B4-BE49-F238E27FC236}">
                <a16:creationId xmlns:a16="http://schemas.microsoft.com/office/drawing/2014/main" id="{7B5A8C84-DC99-9FC7-4C97-3FBE1BF87689}"/>
              </a:ext>
            </a:extLst>
          </p:cNvPr>
          <p:cNvSpPr txBox="1"/>
          <p:nvPr/>
        </p:nvSpPr>
        <p:spPr>
          <a:xfrm>
            <a:off x="1757646" y="1633928"/>
            <a:ext cx="787400"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五亭桥</a:t>
            </a:r>
          </a:p>
        </p:txBody>
      </p:sp>
      <p:sp>
        <p:nvSpPr>
          <p:cNvPr id="77" name="任意多边形: 形状 76">
            <a:extLst>
              <a:ext uri="{FF2B5EF4-FFF2-40B4-BE49-F238E27FC236}">
                <a16:creationId xmlns:a16="http://schemas.microsoft.com/office/drawing/2014/main" id="{B0A21600-8D5A-6C65-2EDF-539072E6CE08}"/>
              </a:ext>
            </a:extLst>
          </p:cNvPr>
          <p:cNvSpPr/>
          <p:nvPr/>
        </p:nvSpPr>
        <p:spPr>
          <a:xfrm>
            <a:off x="3953618" y="2124976"/>
            <a:ext cx="1654994" cy="381924"/>
          </a:xfrm>
          <a:custGeom>
            <a:avLst/>
            <a:gdLst>
              <a:gd name="connsiteX0" fmla="*/ 278485 w 2472009"/>
              <a:gd name="connsiteY0" fmla="*/ 526299 h 570464"/>
              <a:gd name="connsiteX1" fmla="*/ 283392 w 2472009"/>
              <a:gd name="connsiteY1" fmla="*/ 531206 h 570464"/>
              <a:gd name="connsiteX2" fmla="*/ 278485 w 2472009"/>
              <a:gd name="connsiteY2" fmla="*/ 526299 h 570464"/>
              <a:gd name="connsiteX3" fmla="*/ 269897 w 2472009"/>
              <a:gd name="connsiteY3" fmla="*/ 517711 h 570464"/>
              <a:gd name="connsiteX4" fmla="*/ 278485 w 2472009"/>
              <a:gd name="connsiteY4" fmla="*/ 527525 h 570464"/>
              <a:gd name="connsiteX5" fmla="*/ 271124 w 2472009"/>
              <a:gd name="connsiteY5" fmla="*/ 527525 h 570464"/>
              <a:gd name="connsiteX6" fmla="*/ 269897 w 2472009"/>
              <a:gd name="connsiteY6" fmla="*/ 517711 h 570464"/>
              <a:gd name="connsiteX7" fmla="*/ 2321112 w 2472009"/>
              <a:gd name="connsiteY7" fmla="*/ 461278 h 570464"/>
              <a:gd name="connsiteX8" fmla="*/ 2322339 w 2472009"/>
              <a:gd name="connsiteY8" fmla="*/ 464958 h 570464"/>
              <a:gd name="connsiteX9" fmla="*/ 2321112 w 2472009"/>
              <a:gd name="connsiteY9" fmla="*/ 466185 h 570464"/>
              <a:gd name="connsiteX10" fmla="*/ 2319885 w 2472009"/>
              <a:gd name="connsiteY10" fmla="*/ 462505 h 570464"/>
              <a:gd name="connsiteX11" fmla="*/ 2321112 w 2472009"/>
              <a:gd name="connsiteY11" fmla="*/ 461278 h 570464"/>
              <a:gd name="connsiteX12" fmla="*/ 348412 w 2472009"/>
              <a:gd name="connsiteY12" fmla="*/ 456371 h 570464"/>
              <a:gd name="connsiteX13" fmla="*/ 347185 w 2472009"/>
              <a:gd name="connsiteY13" fmla="*/ 460051 h 570464"/>
              <a:gd name="connsiteX14" fmla="*/ 348412 w 2472009"/>
              <a:gd name="connsiteY14" fmla="*/ 461278 h 570464"/>
              <a:gd name="connsiteX15" fmla="*/ 349639 w 2472009"/>
              <a:gd name="connsiteY15" fmla="*/ 457598 h 570464"/>
              <a:gd name="connsiteX16" fmla="*/ 348412 w 2472009"/>
              <a:gd name="connsiteY16" fmla="*/ 456371 h 570464"/>
              <a:gd name="connsiteX17" fmla="*/ 314062 w 2472009"/>
              <a:gd name="connsiteY17" fmla="*/ 451464 h 570464"/>
              <a:gd name="connsiteX18" fmla="*/ 307928 w 2472009"/>
              <a:gd name="connsiteY18" fmla="*/ 452691 h 570464"/>
              <a:gd name="connsiteX19" fmla="*/ 312835 w 2472009"/>
              <a:gd name="connsiteY19" fmla="*/ 462505 h 570464"/>
              <a:gd name="connsiteX20" fmla="*/ 314062 w 2472009"/>
              <a:gd name="connsiteY20" fmla="*/ 451464 h 570464"/>
              <a:gd name="connsiteX21" fmla="*/ 260082 w 2472009"/>
              <a:gd name="connsiteY21" fmla="*/ 430608 h 570464"/>
              <a:gd name="connsiteX22" fmla="*/ 257629 w 2472009"/>
              <a:gd name="connsiteY22" fmla="*/ 441649 h 570464"/>
              <a:gd name="connsiteX23" fmla="*/ 255175 w 2472009"/>
              <a:gd name="connsiteY23" fmla="*/ 451464 h 570464"/>
              <a:gd name="connsiteX24" fmla="*/ 257629 w 2472009"/>
              <a:gd name="connsiteY24" fmla="*/ 441649 h 570464"/>
              <a:gd name="connsiteX25" fmla="*/ 266216 w 2472009"/>
              <a:gd name="connsiteY25" fmla="*/ 451464 h 570464"/>
              <a:gd name="connsiteX26" fmla="*/ 278484 w 2472009"/>
              <a:gd name="connsiteY26" fmla="*/ 449010 h 570464"/>
              <a:gd name="connsiteX27" fmla="*/ 279711 w 2472009"/>
              <a:gd name="connsiteY27" fmla="*/ 444103 h 570464"/>
              <a:gd name="connsiteX28" fmla="*/ 260082 w 2472009"/>
              <a:gd name="connsiteY28" fmla="*/ 430608 h 570464"/>
              <a:gd name="connsiteX29" fmla="*/ 277258 w 2472009"/>
              <a:gd name="connsiteY29" fmla="*/ 426928 h 570464"/>
              <a:gd name="connsiteX30" fmla="*/ 273577 w 2472009"/>
              <a:gd name="connsiteY30" fmla="*/ 428155 h 570464"/>
              <a:gd name="connsiteX31" fmla="*/ 274804 w 2472009"/>
              <a:gd name="connsiteY31" fmla="*/ 429381 h 570464"/>
              <a:gd name="connsiteX32" fmla="*/ 278484 w 2472009"/>
              <a:gd name="connsiteY32" fmla="*/ 428155 h 570464"/>
              <a:gd name="connsiteX33" fmla="*/ 277258 w 2472009"/>
              <a:gd name="connsiteY33" fmla="*/ 426928 h 570464"/>
              <a:gd name="connsiteX34" fmla="*/ 2268360 w 2472009"/>
              <a:gd name="connsiteY34" fmla="*/ 420794 h 570464"/>
              <a:gd name="connsiteX35" fmla="*/ 2267133 w 2472009"/>
              <a:gd name="connsiteY35" fmla="*/ 424474 h 570464"/>
              <a:gd name="connsiteX36" fmla="*/ 2268360 w 2472009"/>
              <a:gd name="connsiteY36" fmla="*/ 425701 h 570464"/>
              <a:gd name="connsiteX37" fmla="*/ 2270813 w 2472009"/>
              <a:gd name="connsiteY37" fmla="*/ 422021 h 570464"/>
              <a:gd name="connsiteX38" fmla="*/ 2268360 w 2472009"/>
              <a:gd name="connsiteY38" fmla="*/ 420794 h 570464"/>
              <a:gd name="connsiteX39" fmla="*/ 285845 w 2472009"/>
              <a:gd name="connsiteY39" fmla="*/ 417113 h 570464"/>
              <a:gd name="connsiteX40" fmla="*/ 284618 w 2472009"/>
              <a:gd name="connsiteY40" fmla="*/ 418340 h 570464"/>
              <a:gd name="connsiteX41" fmla="*/ 287072 w 2472009"/>
              <a:gd name="connsiteY41" fmla="*/ 419567 h 570464"/>
              <a:gd name="connsiteX42" fmla="*/ 289526 w 2472009"/>
              <a:gd name="connsiteY42" fmla="*/ 418340 h 570464"/>
              <a:gd name="connsiteX43" fmla="*/ 285845 w 2472009"/>
              <a:gd name="connsiteY43" fmla="*/ 417113 h 570464"/>
              <a:gd name="connsiteX44" fmla="*/ 343505 w 2472009"/>
              <a:gd name="connsiteY44" fmla="*/ 415886 h 570464"/>
              <a:gd name="connsiteX45" fmla="*/ 347185 w 2472009"/>
              <a:gd name="connsiteY45" fmla="*/ 417113 h 570464"/>
              <a:gd name="connsiteX46" fmla="*/ 345959 w 2472009"/>
              <a:gd name="connsiteY46" fmla="*/ 418340 h 570464"/>
              <a:gd name="connsiteX47" fmla="*/ 342278 w 2472009"/>
              <a:gd name="connsiteY47" fmla="*/ 417113 h 570464"/>
              <a:gd name="connsiteX48" fmla="*/ 343505 w 2472009"/>
              <a:gd name="connsiteY48" fmla="*/ 415886 h 570464"/>
              <a:gd name="connsiteX49" fmla="*/ 219597 w 2472009"/>
              <a:gd name="connsiteY49" fmla="*/ 415886 h 570464"/>
              <a:gd name="connsiteX50" fmla="*/ 222051 w 2472009"/>
              <a:gd name="connsiteY50" fmla="*/ 425700 h 570464"/>
              <a:gd name="connsiteX51" fmla="*/ 219597 w 2472009"/>
              <a:gd name="connsiteY51" fmla="*/ 415886 h 570464"/>
              <a:gd name="connsiteX52" fmla="*/ 375402 w 2472009"/>
              <a:gd name="connsiteY52" fmla="*/ 410979 h 570464"/>
              <a:gd name="connsiteX53" fmla="*/ 374175 w 2472009"/>
              <a:gd name="connsiteY53" fmla="*/ 414660 h 570464"/>
              <a:gd name="connsiteX54" fmla="*/ 375402 w 2472009"/>
              <a:gd name="connsiteY54" fmla="*/ 415887 h 570464"/>
              <a:gd name="connsiteX55" fmla="*/ 376629 w 2472009"/>
              <a:gd name="connsiteY55" fmla="*/ 412206 h 570464"/>
              <a:gd name="connsiteX56" fmla="*/ 375402 w 2472009"/>
              <a:gd name="connsiteY56" fmla="*/ 410979 h 570464"/>
              <a:gd name="connsiteX57" fmla="*/ 353319 w 2472009"/>
              <a:gd name="connsiteY57" fmla="*/ 410979 h 570464"/>
              <a:gd name="connsiteX58" fmla="*/ 336144 w 2472009"/>
              <a:gd name="connsiteY58" fmla="*/ 412206 h 570464"/>
              <a:gd name="connsiteX59" fmla="*/ 336144 w 2472009"/>
              <a:gd name="connsiteY59" fmla="*/ 423247 h 570464"/>
              <a:gd name="connsiteX60" fmla="*/ 343505 w 2472009"/>
              <a:gd name="connsiteY60" fmla="*/ 430608 h 570464"/>
              <a:gd name="connsiteX61" fmla="*/ 360680 w 2472009"/>
              <a:gd name="connsiteY61" fmla="*/ 429381 h 570464"/>
              <a:gd name="connsiteX62" fmla="*/ 355773 w 2472009"/>
              <a:gd name="connsiteY62" fmla="*/ 422021 h 570464"/>
              <a:gd name="connsiteX63" fmla="*/ 353319 w 2472009"/>
              <a:gd name="connsiteY63" fmla="*/ 410979 h 570464"/>
              <a:gd name="connsiteX64" fmla="*/ 294433 w 2472009"/>
              <a:gd name="connsiteY64" fmla="*/ 410979 h 570464"/>
              <a:gd name="connsiteX65" fmla="*/ 293206 w 2472009"/>
              <a:gd name="connsiteY65" fmla="*/ 417113 h 570464"/>
              <a:gd name="connsiteX66" fmla="*/ 303020 w 2472009"/>
              <a:gd name="connsiteY66" fmla="*/ 426928 h 570464"/>
              <a:gd name="connsiteX67" fmla="*/ 306701 w 2472009"/>
              <a:gd name="connsiteY67" fmla="*/ 436742 h 570464"/>
              <a:gd name="connsiteX68" fmla="*/ 318969 w 2472009"/>
              <a:gd name="connsiteY68" fmla="*/ 436742 h 570464"/>
              <a:gd name="connsiteX69" fmla="*/ 321423 w 2472009"/>
              <a:gd name="connsiteY69" fmla="*/ 445330 h 570464"/>
              <a:gd name="connsiteX70" fmla="*/ 331237 w 2472009"/>
              <a:gd name="connsiteY70" fmla="*/ 439196 h 570464"/>
              <a:gd name="connsiteX71" fmla="*/ 331237 w 2472009"/>
              <a:gd name="connsiteY71" fmla="*/ 428155 h 570464"/>
              <a:gd name="connsiteX72" fmla="*/ 318969 w 2472009"/>
              <a:gd name="connsiteY72" fmla="*/ 410979 h 570464"/>
              <a:gd name="connsiteX73" fmla="*/ 307928 w 2472009"/>
              <a:gd name="connsiteY73" fmla="*/ 415887 h 570464"/>
              <a:gd name="connsiteX74" fmla="*/ 294433 w 2472009"/>
              <a:gd name="connsiteY74" fmla="*/ 410979 h 570464"/>
              <a:gd name="connsiteX75" fmla="*/ 277258 w 2472009"/>
              <a:gd name="connsiteY75" fmla="*/ 410979 h 570464"/>
              <a:gd name="connsiteX76" fmla="*/ 267443 w 2472009"/>
              <a:gd name="connsiteY76" fmla="*/ 412206 h 570464"/>
              <a:gd name="connsiteX77" fmla="*/ 268670 w 2472009"/>
              <a:gd name="connsiteY77" fmla="*/ 420794 h 570464"/>
              <a:gd name="connsiteX78" fmla="*/ 279711 w 2472009"/>
              <a:gd name="connsiteY78" fmla="*/ 420794 h 570464"/>
              <a:gd name="connsiteX79" fmla="*/ 277258 w 2472009"/>
              <a:gd name="connsiteY79" fmla="*/ 410979 h 570464"/>
              <a:gd name="connsiteX80" fmla="*/ 2197205 w 2472009"/>
              <a:gd name="connsiteY80" fmla="*/ 365588 h 570464"/>
              <a:gd name="connsiteX81" fmla="*/ 2192298 w 2472009"/>
              <a:gd name="connsiteY81" fmla="*/ 370495 h 570464"/>
              <a:gd name="connsiteX82" fmla="*/ 2191071 w 2472009"/>
              <a:gd name="connsiteY82" fmla="*/ 374175 h 570464"/>
              <a:gd name="connsiteX83" fmla="*/ 2195978 w 2472009"/>
              <a:gd name="connsiteY83" fmla="*/ 369268 h 570464"/>
              <a:gd name="connsiteX84" fmla="*/ 2197205 w 2472009"/>
              <a:gd name="connsiteY84" fmla="*/ 365588 h 570464"/>
              <a:gd name="connsiteX85" fmla="*/ 2259772 w 2472009"/>
              <a:gd name="connsiteY85" fmla="*/ 364361 h 570464"/>
              <a:gd name="connsiteX86" fmla="*/ 2257319 w 2472009"/>
              <a:gd name="connsiteY86" fmla="*/ 368041 h 570464"/>
              <a:gd name="connsiteX87" fmla="*/ 2259772 w 2472009"/>
              <a:gd name="connsiteY87" fmla="*/ 369268 h 570464"/>
              <a:gd name="connsiteX88" fmla="*/ 2260999 w 2472009"/>
              <a:gd name="connsiteY88" fmla="*/ 365588 h 570464"/>
              <a:gd name="connsiteX89" fmla="*/ 2259772 w 2472009"/>
              <a:gd name="connsiteY89" fmla="*/ 364361 h 570464"/>
              <a:gd name="connsiteX90" fmla="*/ 256402 w 2472009"/>
              <a:gd name="connsiteY90" fmla="*/ 360680 h 570464"/>
              <a:gd name="connsiteX91" fmla="*/ 253948 w 2472009"/>
              <a:gd name="connsiteY91" fmla="*/ 361907 h 570464"/>
              <a:gd name="connsiteX92" fmla="*/ 256402 w 2472009"/>
              <a:gd name="connsiteY92" fmla="*/ 365588 h 570464"/>
              <a:gd name="connsiteX93" fmla="*/ 257629 w 2472009"/>
              <a:gd name="connsiteY93" fmla="*/ 364361 h 570464"/>
              <a:gd name="connsiteX94" fmla="*/ 256402 w 2472009"/>
              <a:gd name="connsiteY94" fmla="*/ 360680 h 570464"/>
              <a:gd name="connsiteX95" fmla="*/ 244134 w 2472009"/>
              <a:gd name="connsiteY95" fmla="*/ 359454 h 570464"/>
              <a:gd name="connsiteX96" fmla="*/ 241680 w 2472009"/>
              <a:gd name="connsiteY96" fmla="*/ 370495 h 570464"/>
              <a:gd name="connsiteX97" fmla="*/ 222051 w 2472009"/>
              <a:gd name="connsiteY97" fmla="*/ 374175 h 570464"/>
              <a:gd name="connsiteX98" fmla="*/ 229412 w 2472009"/>
              <a:gd name="connsiteY98" fmla="*/ 375402 h 570464"/>
              <a:gd name="connsiteX99" fmla="*/ 246587 w 2472009"/>
              <a:gd name="connsiteY99" fmla="*/ 374175 h 570464"/>
              <a:gd name="connsiteX100" fmla="*/ 244134 w 2472009"/>
              <a:gd name="connsiteY100" fmla="*/ 359454 h 570464"/>
              <a:gd name="connsiteX101" fmla="*/ 196288 w 2472009"/>
              <a:gd name="connsiteY101" fmla="*/ 354546 h 570464"/>
              <a:gd name="connsiteX102" fmla="*/ 190154 w 2472009"/>
              <a:gd name="connsiteY102" fmla="*/ 366814 h 570464"/>
              <a:gd name="connsiteX103" fmla="*/ 199969 w 2472009"/>
              <a:gd name="connsiteY103" fmla="*/ 374175 h 570464"/>
              <a:gd name="connsiteX104" fmla="*/ 199969 w 2472009"/>
              <a:gd name="connsiteY104" fmla="*/ 357000 h 570464"/>
              <a:gd name="connsiteX105" fmla="*/ 196288 w 2472009"/>
              <a:gd name="connsiteY105" fmla="*/ 354546 h 570464"/>
              <a:gd name="connsiteX106" fmla="*/ 2207594 w 2472009"/>
              <a:gd name="connsiteY106" fmla="*/ 347838 h 570464"/>
              <a:gd name="connsiteX107" fmla="*/ 2208246 w 2472009"/>
              <a:gd name="connsiteY107" fmla="*/ 348412 h 570464"/>
              <a:gd name="connsiteX108" fmla="*/ 2207020 w 2472009"/>
              <a:gd name="connsiteY108" fmla="*/ 349639 h 570464"/>
              <a:gd name="connsiteX109" fmla="*/ 2207020 w 2472009"/>
              <a:gd name="connsiteY109" fmla="*/ 348412 h 570464"/>
              <a:gd name="connsiteX110" fmla="*/ 117926 w 2472009"/>
              <a:gd name="connsiteY110" fmla="*/ 341358 h 570464"/>
              <a:gd name="connsiteX111" fmla="*/ 117926 w 2472009"/>
              <a:gd name="connsiteY111" fmla="*/ 341359 h 570464"/>
              <a:gd name="connsiteX112" fmla="*/ 119000 w 2472009"/>
              <a:gd name="connsiteY112" fmla="*/ 345959 h 570464"/>
              <a:gd name="connsiteX113" fmla="*/ 117500 w 2472009"/>
              <a:gd name="connsiteY113" fmla="*/ 341460 h 570464"/>
              <a:gd name="connsiteX114" fmla="*/ 89557 w 2472009"/>
              <a:gd name="connsiteY114" fmla="*/ 338598 h 570464"/>
              <a:gd name="connsiteX115" fmla="*/ 92010 w 2472009"/>
              <a:gd name="connsiteY115" fmla="*/ 342278 h 570464"/>
              <a:gd name="connsiteX116" fmla="*/ 89557 w 2472009"/>
              <a:gd name="connsiteY116" fmla="*/ 343505 h 570464"/>
              <a:gd name="connsiteX117" fmla="*/ 88330 w 2472009"/>
              <a:gd name="connsiteY117" fmla="*/ 339825 h 570464"/>
              <a:gd name="connsiteX118" fmla="*/ 89557 w 2472009"/>
              <a:gd name="connsiteY118" fmla="*/ 338598 h 570464"/>
              <a:gd name="connsiteX119" fmla="*/ 2171442 w 2472009"/>
              <a:gd name="connsiteY119" fmla="*/ 334917 h 570464"/>
              <a:gd name="connsiteX120" fmla="*/ 2168988 w 2472009"/>
              <a:gd name="connsiteY120" fmla="*/ 336144 h 570464"/>
              <a:gd name="connsiteX121" fmla="*/ 2171442 w 2472009"/>
              <a:gd name="connsiteY121" fmla="*/ 339825 h 570464"/>
              <a:gd name="connsiteX122" fmla="*/ 2172669 w 2472009"/>
              <a:gd name="connsiteY122" fmla="*/ 338598 h 570464"/>
              <a:gd name="connsiteX123" fmla="*/ 2171442 w 2472009"/>
              <a:gd name="connsiteY123" fmla="*/ 334917 h 570464"/>
              <a:gd name="connsiteX124" fmla="*/ 2229102 w 2472009"/>
              <a:gd name="connsiteY124" fmla="*/ 331237 h 570464"/>
              <a:gd name="connsiteX125" fmla="*/ 2230329 w 2472009"/>
              <a:gd name="connsiteY125" fmla="*/ 332464 h 570464"/>
              <a:gd name="connsiteX126" fmla="*/ 2228751 w 2472009"/>
              <a:gd name="connsiteY126" fmla="*/ 332990 h 570464"/>
              <a:gd name="connsiteX127" fmla="*/ 2144452 w 2472009"/>
              <a:gd name="connsiteY127" fmla="*/ 330010 h 570464"/>
              <a:gd name="connsiteX128" fmla="*/ 2155494 w 2472009"/>
              <a:gd name="connsiteY128" fmla="*/ 349639 h 570464"/>
              <a:gd name="connsiteX129" fmla="*/ 2167762 w 2472009"/>
              <a:gd name="connsiteY129" fmla="*/ 348412 h 570464"/>
              <a:gd name="connsiteX130" fmla="*/ 2160401 w 2472009"/>
              <a:gd name="connsiteY130" fmla="*/ 344732 h 570464"/>
              <a:gd name="connsiteX131" fmla="*/ 2145680 w 2472009"/>
              <a:gd name="connsiteY131" fmla="*/ 330010 h 570464"/>
              <a:gd name="connsiteX132" fmla="*/ 2144452 w 2472009"/>
              <a:gd name="connsiteY132" fmla="*/ 330010 h 570464"/>
              <a:gd name="connsiteX133" fmla="*/ 151183 w 2472009"/>
              <a:gd name="connsiteY133" fmla="*/ 330010 h 570464"/>
              <a:gd name="connsiteX134" fmla="*/ 151970 w 2472009"/>
              <a:gd name="connsiteY134" fmla="*/ 333384 h 570464"/>
              <a:gd name="connsiteX135" fmla="*/ 155804 w 2472009"/>
              <a:gd name="connsiteY135" fmla="*/ 332464 h 570464"/>
              <a:gd name="connsiteX136" fmla="*/ 152532 w 2472009"/>
              <a:gd name="connsiteY136" fmla="*/ 330010 h 570464"/>
              <a:gd name="connsiteX137" fmla="*/ 2193218 w 2472009"/>
              <a:gd name="connsiteY137" fmla="*/ 320656 h 570464"/>
              <a:gd name="connsiteX138" fmla="*/ 2188618 w 2472009"/>
              <a:gd name="connsiteY138" fmla="*/ 323876 h 570464"/>
              <a:gd name="connsiteX139" fmla="*/ 2195978 w 2472009"/>
              <a:gd name="connsiteY139" fmla="*/ 325103 h 570464"/>
              <a:gd name="connsiteX140" fmla="*/ 2203339 w 2472009"/>
              <a:gd name="connsiteY140" fmla="*/ 323876 h 570464"/>
              <a:gd name="connsiteX141" fmla="*/ 2193218 w 2472009"/>
              <a:gd name="connsiteY141" fmla="*/ 320656 h 570464"/>
              <a:gd name="connsiteX142" fmla="*/ 2180030 w 2472009"/>
              <a:gd name="connsiteY142" fmla="*/ 303021 h 570464"/>
              <a:gd name="connsiteX143" fmla="*/ 2178803 w 2472009"/>
              <a:gd name="connsiteY143" fmla="*/ 304247 h 570464"/>
              <a:gd name="connsiteX144" fmla="*/ 2180030 w 2472009"/>
              <a:gd name="connsiteY144" fmla="*/ 307928 h 570464"/>
              <a:gd name="connsiteX145" fmla="*/ 2182484 w 2472009"/>
              <a:gd name="connsiteY145" fmla="*/ 306701 h 570464"/>
              <a:gd name="connsiteX146" fmla="*/ 2180030 w 2472009"/>
              <a:gd name="connsiteY146" fmla="*/ 303021 h 570464"/>
              <a:gd name="connsiteX147" fmla="*/ 172979 w 2472009"/>
              <a:gd name="connsiteY147" fmla="*/ 293206 h 570464"/>
              <a:gd name="connsiteX148" fmla="*/ 170525 w 2472009"/>
              <a:gd name="connsiteY148" fmla="*/ 296887 h 570464"/>
              <a:gd name="connsiteX149" fmla="*/ 172979 w 2472009"/>
              <a:gd name="connsiteY149" fmla="*/ 298113 h 570464"/>
              <a:gd name="connsiteX150" fmla="*/ 174206 w 2472009"/>
              <a:gd name="connsiteY150" fmla="*/ 294433 h 570464"/>
              <a:gd name="connsiteX151" fmla="*/ 172979 w 2472009"/>
              <a:gd name="connsiteY151" fmla="*/ 293206 h 570464"/>
              <a:gd name="connsiteX152" fmla="*/ 3373 w 2472009"/>
              <a:gd name="connsiteY152" fmla="*/ 289985 h 570464"/>
              <a:gd name="connsiteX153" fmla="*/ 3998 w 2472009"/>
              <a:gd name="connsiteY153" fmla="*/ 292297 h 570464"/>
              <a:gd name="connsiteX154" fmla="*/ 8588 w 2472009"/>
              <a:gd name="connsiteY154" fmla="*/ 296886 h 570464"/>
              <a:gd name="connsiteX155" fmla="*/ 4753 w 2472009"/>
              <a:gd name="connsiteY155" fmla="*/ 297653 h 570464"/>
              <a:gd name="connsiteX156" fmla="*/ 4252 w 2472009"/>
              <a:gd name="connsiteY156" fmla="*/ 295004 h 570464"/>
              <a:gd name="connsiteX157" fmla="*/ 0 w 2472009"/>
              <a:gd name="connsiteY157" fmla="*/ 290752 h 570464"/>
              <a:gd name="connsiteX158" fmla="*/ 3373 w 2472009"/>
              <a:gd name="connsiteY158" fmla="*/ 289985 h 570464"/>
              <a:gd name="connsiteX159" fmla="*/ 192608 w 2472009"/>
              <a:gd name="connsiteY159" fmla="*/ 283392 h 570464"/>
              <a:gd name="connsiteX160" fmla="*/ 191381 w 2472009"/>
              <a:gd name="connsiteY160" fmla="*/ 287072 h 570464"/>
              <a:gd name="connsiteX161" fmla="*/ 192608 w 2472009"/>
              <a:gd name="connsiteY161" fmla="*/ 288299 h 570464"/>
              <a:gd name="connsiteX162" fmla="*/ 193835 w 2472009"/>
              <a:gd name="connsiteY162" fmla="*/ 284618 h 570464"/>
              <a:gd name="connsiteX163" fmla="*/ 192608 w 2472009"/>
              <a:gd name="connsiteY163" fmla="*/ 283392 h 570464"/>
              <a:gd name="connsiteX164" fmla="*/ 94464 w 2472009"/>
              <a:gd name="connsiteY164" fmla="*/ 278484 h 570464"/>
              <a:gd name="connsiteX165" fmla="*/ 92010 w 2472009"/>
              <a:gd name="connsiteY165" fmla="*/ 288298 h 570464"/>
              <a:gd name="connsiteX166" fmla="*/ 94464 w 2472009"/>
              <a:gd name="connsiteY166" fmla="*/ 278484 h 570464"/>
              <a:gd name="connsiteX167" fmla="*/ 40484 w 2472009"/>
              <a:gd name="connsiteY167" fmla="*/ 277257 h 570464"/>
              <a:gd name="connsiteX168" fmla="*/ 29443 w 2472009"/>
              <a:gd name="connsiteY168" fmla="*/ 288298 h 570464"/>
              <a:gd name="connsiteX169" fmla="*/ 29443 w 2472009"/>
              <a:gd name="connsiteY169" fmla="*/ 280937 h 570464"/>
              <a:gd name="connsiteX170" fmla="*/ 40484 w 2472009"/>
              <a:gd name="connsiteY170" fmla="*/ 277257 h 570464"/>
              <a:gd name="connsiteX171" fmla="*/ 136175 w 2472009"/>
              <a:gd name="connsiteY171" fmla="*/ 273577 h 570464"/>
              <a:gd name="connsiteX172" fmla="*/ 137402 w 2472009"/>
              <a:gd name="connsiteY172" fmla="*/ 277257 h 570464"/>
              <a:gd name="connsiteX173" fmla="*/ 136175 w 2472009"/>
              <a:gd name="connsiteY173" fmla="*/ 278484 h 570464"/>
              <a:gd name="connsiteX174" fmla="*/ 134948 w 2472009"/>
              <a:gd name="connsiteY174" fmla="*/ 274804 h 570464"/>
              <a:gd name="connsiteX175" fmla="*/ 136175 w 2472009"/>
              <a:gd name="connsiteY175" fmla="*/ 273577 h 570464"/>
              <a:gd name="connsiteX176" fmla="*/ 264989 w 2472009"/>
              <a:gd name="connsiteY176" fmla="*/ 268670 h 570464"/>
              <a:gd name="connsiteX177" fmla="*/ 263763 w 2472009"/>
              <a:gd name="connsiteY177" fmla="*/ 269897 h 570464"/>
              <a:gd name="connsiteX178" fmla="*/ 267443 w 2472009"/>
              <a:gd name="connsiteY178" fmla="*/ 271124 h 570464"/>
              <a:gd name="connsiteX179" fmla="*/ 268670 w 2472009"/>
              <a:gd name="connsiteY179" fmla="*/ 269897 h 570464"/>
              <a:gd name="connsiteX180" fmla="*/ 264989 w 2472009"/>
              <a:gd name="connsiteY180" fmla="*/ 268670 h 570464"/>
              <a:gd name="connsiteX181" fmla="*/ 338598 w 2472009"/>
              <a:gd name="connsiteY181" fmla="*/ 263763 h 570464"/>
              <a:gd name="connsiteX182" fmla="*/ 337371 w 2472009"/>
              <a:gd name="connsiteY182" fmla="*/ 264990 h 570464"/>
              <a:gd name="connsiteX183" fmla="*/ 338598 w 2472009"/>
              <a:gd name="connsiteY183" fmla="*/ 268670 h 570464"/>
              <a:gd name="connsiteX184" fmla="*/ 339825 w 2472009"/>
              <a:gd name="connsiteY184" fmla="*/ 267443 h 570464"/>
              <a:gd name="connsiteX185" fmla="*/ 338598 w 2472009"/>
              <a:gd name="connsiteY185" fmla="*/ 263763 h 570464"/>
              <a:gd name="connsiteX186" fmla="*/ 212237 w 2472009"/>
              <a:gd name="connsiteY186" fmla="*/ 260082 h 570464"/>
              <a:gd name="connsiteX187" fmla="*/ 216200 w 2472009"/>
              <a:gd name="connsiteY187" fmla="*/ 262064 h 570464"/>
              <a:gd name="connsiteX188" fmla="*/ 217144 w 2472009"/>
              <a:gd name="connsiteY188" fmla="*/ 264990 h 570464"/>
              <a:gd name="connsiteX189" fmla="*/ 217144 w 2472009"/>
              <a:gd name="connsiteY189" fmla="*/ 274804 h 570464"/>
              <a:gd name="connsiteX190" fmla="*/ 231866 w 2472009"/>
              <a:gd name="connsiteY190" fmla="*/ 282165 h 570464"/>
              <a:gd name="connsiteX191" fmla="*/ 231866 w 2472009"/>
              <a:gd name="connsiteY191" fmla="*/ 268670 h 570464"/>
              <a:gd name="connsiteX192" fmla="*/ 224505 w 2472009"/>
              <a:gd name="connsiteY192" fmla="*/ 261309 h 570464"/>
              <a:gd name="connsiteX193" fmla="*/ 217144 w 2472009"/>
              <a:gd name="connsiteY193" fmla="*/ 264990 h 570464"/>
              <a:gd name="connsiteX194" fmla="*/ 217144 w 2472009"/>
              <a:gd name="connsiteY194" fmla="*/ 262536 h 570464"/>
              <a:gd name="connsiteX195" fmla="*/ 216200 w 2472009"/>
              <a:gd name="connsiteY195" fmla="*/ 262064 h 570464"/>
              <a:gd name="connsiteX196" fmla="*/ 215610 w 2472009"/>
              <a:gd name="connsiteY196" fmla="*/ 260236 h 570464"/>
              <a:gd name="connsiteX197" fmla="*/ 212237 w 2472009"/>
              <a:gd name="connsiteY197" fmla="*/ 260082 h 570464"/>
              <a:gd name="connsiteX198" fmla="*/ 88330 w 2472009"/>
              <a:gd name="connsiteY198" fmla="*/ 258855 h 570464"/>
              <a:gd name="connsiteX199" fmla="*/ 92011 w 2472009"/>
              <a:gd name="connsiteY199" fmla="*/ 266216 h 570464"/>
              <a:gd name="connsiteX200" fmla="*/ 99371 w 2472009"/>
              <a:gd name="connsiteY200" fmla="*/ 272350 h 570464"/>
              <a:gd name="connsiteX201" fmla="*/ 88330 w 2472009"/>
              <a:gd name="connsiteY201" fmla="*/ 273577 h 570464"/>
              <a:gd name="connsiteX202" fmla="*/ 88330 w 2472009"/>
              <a:gd name="connsiteY202" fmla="*/ 258855 h 570464"/>
              <a:gd name="connsiteX203" fmla="*/ 58886 w 2472009"/>
              <a:gd name="connsiteY203" fmla="*/ 258855 h 570464"/>
              <a:gd name="connsiteX204" fmla="*/ 74835 w 2472009"/>
              <a:gd name="connsiteY204" fmla="*/ 266216 h 570464"/>
              <a:gd name="connsiteX205" fmla="*/ 63793 w 2472009"/>
              <a:gd name="connsiteY205" fmla="*/ 268669 h 570464"/>
              <a:gd name="connsiteX206" fmla="*/ 58886 w 2472009"/>
              <a:gd name="connsiteY206" fmla="*/ 278484 h 570464"/>
              <a:gd name="connsiteX207" fmla="*/ 53979 w 2472009"/>
              <a:gd name="connsiteY207" fmla="*/ 278484 h 570464"/>
              <a:gd name="connsiteX208" fmla="*/ 56433 w 2472009"/>
              <a:gd name="connsiteY208" fmla="*/ 269896 h 570464"/>
              <a:gd name="connsiteX209" fmla="*/ 56433 w 2472009"/>
              <a:gd name="connsiteY209" fmla="*/ 261309 h 570464"/>
              <a:gd name="connsiteX210" fmla="*/ 58886 w 2472009"/>
              <a:gd name="connsiteY210" fmla="*/ 258855 h 570464"/>
              <a:gd name="connsiteX211" fmla="*/ 182793 w 2472009"/>
              <a:gd name="connsiteY211" fmla="*/ 257629 h 570464"/>
              <a:gd name="connsiteX212" fmla="*/ 181567 w 2472009"/>
              <a:gd name="connsiteY212" fmla="*/ 258856 h 570464"/>
              <a:gd name="connsiteX213" fmla="*/ 182793 w 2472009"/>
              <a:gd name="connsiteY213" fmla="*/ 262536 h 570464"/>
              <a:gd name="connsiteX214" fmla="*/ 185247 w 2472009"/>
              <a:gd name="connsiteY214" fmla="*/ 261309 h 570464"/>
              <a:gd name="connsiteX215" fmla="*/ 182793 w 2472009"/>
              <a:gd name="connsiteY215" fmla="*/ 257629 h 570464"/>
              <a:gd name="connsiteX216" fmla="*/ 249041 w 2472009"/>
              <a:gd name="connsiteY216" fmla="*/ 255175 h 570464"/>
              <a:gd name="connsiteX217" fmla="*/ 252721 w 2472009"/>
              <a:gd name="connsiteY217" fmla="*/ 256402 h 570464"/>
              <a:gd name="connsiteX218" fmla="*/ 257629 w 2472009"/>
              <a:gd name="connsiteY218" fmla="*/ 261309 h 570464"/>
              <a:gd name="connsiteX219" fmla="*/ 253948 w 2472009"/>
              <a:gd name="connsiteY219" fmla="*/ 260082 h 570464"/>
              <a:gd name="connsiteX220" fmla="*/ 249041 w 2472009"/>
              <a:gd name="connsiteY220" fmla="*/ 255175 h 570464"/>
              <a:gd name="connsiteX221" fmla="*/ 125134 w 2472009"/>
              <a:gd name="connsiteY221" fmla="*/ 252721 h 570464"/>
              <a:gd name="connsiteX222" fmla="*/ 126360 w 2472009"/>
              <a:gd name="connsiteY222" fmla="*/ 253948 h 570464"/>
              <a:gd name="connsiteX223" fmla="*/ 125134 w 2472009"/>
              <a:gd name="connsiteY223" fmla="*/ 257628 h 570464"/>
              <a:gd name="connsiteX224" fmla="*/ 123907 w 2472009"/>
              <a:gd name="connsiteY224" fmla="*/ 256401 h 570464"/>
              <a:gd name="connsiteX225" fmla="*/ 125134 w 2472009"/>
              <a:gd name="connsiteY225" fmla="*/ 252721 h 570464"/>
              <a:gd name="connsiteX226" fmla="*/ 2427845 w 2472009"/>
              <a:gd name="connsiteY226" fmla="*/ 244133 h 570464"/>
              <a:gd name="connsiteX227" fmla="*/ 2432139 w 2472009"/>
              <a:gd name="connsiteY227" fmla="*/ 244287 h 570464"/>
              <a:gd name="connsiteX228" fmla="*/ 2432751 w 2472009"/>
              <a:gd name="connsiteY228" fmla="*/ 249033 h 570464"/>
              <a:gd name="connsiteX229" fmla="*/ 2432751 w 2472009"/>
              <a:gd name="connsiteY229" fmla="*/ 247814 h 570464"/>
              <a:gd name="connsiteX230" fmla="*/ 2451153 w 2472009"/>
              <a:gd name="connsiteY230" fmla="*/ 247814 h 570464"/>
              <a:gd name="connsiteX231" fmla="*/ 2458515 w 2472009"/>
              <a:gd name="connsiteY231" fmla="*/ 256402 h 570464"/>
              <a:gd name="connsiteX232" fmla="*/ 2449927 w 2472009"/>
              <a:gd name="connsiteY232" fmla="*/ 262536 h 570464"/>
              <a:gd name="connsiteX233" fmla="*/ 2445019 w 2472009"/>
              <a:gd name="connsiteY233" fmla="*/ 273577 h 570464"/>
              <a:gd name="connsiteX234" fmla="*/ 2441339 w 2472009"/>
              <a:gd name="connsiteY234" fmla="*/ 264989 h 570464"/>
              <a:gd name="connsiteX235" fmla="*/ 2429071 w 2472009"/>
              <a:gd name="connsiteY235" fmla="*/ 263762 h 570464"/>
              <a:gd name="connsiteX236" fmla="*/ 2432751 w 2472009"/>
              <a:gd name="connsiteY236" fmla="*/ 256402 h 570464"/>
              <a:gd name="connsiteX237" fmla="*/ 2432751 w 2472009"/>
              <a:gd name="connsiteY237" fmla="*/ 249040 h 570464"/>
              <a:gd name="connsiteX238" fmla="*/ 2329700 w 2472009"/>
              <a:gd name="connsiteY238" fmla="*/ 239227 h 570464"/>
              <a:gd name="connsiteX239" fmla="*/ 2329700 w 2472009"/>
              <a:gd name="connsiteY239" fmla="*/ 242907 h 570464"/>
              <a:gd name="connsiteX240" fmla="*/ 2337061 w 2472009"/>
              <a:gd name="connsiteY240" fmla="*/ 244134 h 570464"/>
              <a:gd name="connsiteX241" fmla="*/ 2338287 w 2472009"/>
              <a:gd name="connsiteY241" fmla="*/ 242907 h 570464"/>
              <a:gd name="connsiteX242" fmla="*/ 2335834 w 2472009"/>
              <a:gd name="connsiteY242" fmla="*/ 239227 h 570464"/>
              <a:gd name="connsiteX243" fmla="*/ 2329700 w 2472009"/>
              <a:gd name="connsiteY243" fmla="*/ 239227 h 570464"/>
              <a:gd name="connsiteX244" fmla="*/ 2430297 w 2472009"/>
              <a:gd name="connsiteY244" fmla="*/ 229412 h 570464"/>
              <a:gd name="connsiteX245" fmla="*/ 2431525 w 2472009"/>
              <a:gd name="connsiteY245" fmla="*/ 230639 h 570464"/>
              <a:gd name="connsiteX246" fmla="*/ 2429071 w 2472009"/>
              <a:gd name="connsiteY246" fmla="*/ 231866 h 570464"/>
              <a:gd name="connsiteX247" fmla="*/ 2426617 w 2472009"/>
              <a:gd name="connsiteY247" fmla="*/ 230639 h 570464"/>
              <a:gd name="connsiteX248" fmla="*/ 2430297 w 2472009"/>
              <a:gd name="connsiteY248" fmla="*/ 229412 h 570464"/>
              <a:gd name="connsiteX249" fmla="*/ 272350 w 2472009"/>
              <a:gd name="connsiteY249" fmla="*/ 228186 h 570464"/>
              <a:gd name="connsiteX250" fmla="*/ 267443 w 2472009"/>
              <a:gd name="connsiteY250" fmla="*/ 233093 h 570464"/>
              <a:gd name="connsiteX251" fmla="*/ 262536 w 2472009"/>
              <a:gd name="connsiteY251" fmla="*/ 229412 h 570464"/>
              <a:gd name="connsiteX252" fmla="*/ 253948 w 2472009"/>
              <a:gd name="connsiteY252" fmla="*/ 234320 h 570464"/>
              <a:gd name="connsiteX253" fmla="*/ 247814 w 2472009"/>
              <a:gd name="connsiteY253" fmla="*/ 229412 h 570464"/>
              <a:gd name="connsiteX254" fmla="*/ 240453 w 2472009"/>
              <a:gd name="connsiteY254" fmla="*/ 233093 h 570464"/>
              <a:gd name="connsiteX255" fmla="*/ 230639 w 2472009"/>
              <a:gd name="connsiteY255" fmla="*/ 234320 h 570464"/>
              <a:gd name="connsiteX256" fmla="*/ 229412 w 2472009"/>
              <a:gd name="connsiteY256" fmla="*/ 235546 h 570464"/>
              <a:gd name="connsiteX257" fmla="*/ 236773 w 2472009"/>
              <a:gd name="connsiteY257" fmla="*/ 242907 h 570464"/>
              <a:gd name="connsiteX258" fmla="*/ 246587 w 2472009"/>
              <a:gd name="connsiteY258" fmla="*/ 242907 h 570464"/>
              <a:gd name="connsiteX259" fmla="*/ 251495 w 2472009"/>
              <a:gd name="connsiteY259" fmla="*/ 247814 h 570464"/>
              <a:gd name="connsiteX260" fmla="*/ 257629 w 2472009"/>
              <a:gd name="connsiteY260" fmla="*/ 242907 h 570464"/>
              <a:gd name="connsiteX261" fmla="*/ 271123 w 2472009"/>
              <a:gd name="connsiteY261" fmla="*/ 249041 h 570464"/>
              <a:gd name="connsiteX262" fmla="*/ 293206 w 2472009"/>
              <a:gd name="connsiteY262" fmla="*/ 241680 h 570464"/>
              <a:gd name="connsiteX263" fmla="*/ 305474 w 2472009"/>
              <a:gd name="connsiteY263" fmla="*/ 235546 h 570464"/>
              <a:gd name="connsiteX264" fmla="*/ 303020 w 2472009"/>
              <a:gd name="connsiteY264" fmla="*/ 228186 h 570464"/>
              <a:gd name="connsiteX265" fmla="*/ 293206 w 2472009"/>
              <a:gd name="connsiteY265" fmla="*/ 234320 h 570464"/>
              <a:gd name="connsiteX266" fmla="*/ 287072 w 2472009"/>
              <a:gd name="connsiteY266" fmla="*/ 228186 h 570464"/>
              <a:gd name="connsiteX267" fmla="*/ 2378772 w 2472009"/>
              <a:gd name="connsiteY267" fmla="*/ 226959 h 570464"/>
              <a:gd name="connsiteX268" fmla="*/ 2366504 w 2472009"/>
              <a:gd name="connsiteY268" fmla="*/ 229412 h 570464"/>
              <a:gd name="connsiteX269" fmla="*/ 2371411 w 2472009"/>
              <a:gd name="connsiteY269" fmla="*/ 240454 h 570464"/>
              <a:gd name="connsiteX270" fmla="*/ 2365277 w 2472009"/>
              <a:gd name="connsiteY270" fmla="*/ 245361 h 570464"/>
              <a:gd name="connsiteX271" fmla="*/ 2364051 w 2472009"/>
              <a:gd name="connsiteY271" fmla="*/ 251495 h 570464"/>
              <a:gd name="connsiteX272" fmla="*/ 2382453 w 2472009"/>
              <a:gd name="connsiteY272" fmla="*/ 240454 h 570464"/>
              <a:gd name="connsiteX273" fmla="*/ 2378772 w 2472009"/>
              <a:gd name="connsiteY273" fmla="*/ 226959 h 570464"/>
              <a:gd name="connsiteX274" fmla="*/ 127587 w 2472009"/>
              <a:gd name="connsiteY274" fmla="*/ 226959 h 570464"/>
              <a:gd name="connsiteX275" fmla="*/ 132494 w 2472009"/>
              <a:gd name="connsiteY275" fmla="*/ 231866 h 570464"/>
              <a:gd name="connsiteX276" fmla="*/ 127587 w 2472009"/>
              <a:gd name="connsiteY276" fmla="*/ 226959 h 570464"/>
              <a:gd name="connsiteX277" fmla="*/ 455144 w 2472009"/>
              <a:gd name="connsiteY277" fmla="*/ 224505 h 570464"/>
              <a:gd name="connsiteX278" fmla="*/ 451463 w 2472009"/>
              <a:gd name="connsiteY278" fmla="*/ 225732 h 570464"/>
              <a:gd name="connsiteX279" fmla="*/ 452690 w 2472009"/>
              <a:gd name="connsiteY279" fmla="*/ 226959 h 570464"/>
              <a:gd name="connsiteX280" fmla="*/ 456371 w 2472009"/>
              <a:gd name="connsiteY280" fmla="*/ 225732 h 570464"/>
              <a:gd name="connsiteX281" fmla="*/ 455144 w 2472009"/>
              <a:gd name="connsiteY281" fmla="*/ 224505 h 570464"/>
              <a:gd name="connsiteX282" fmla="*/ 399938 w 2472009"/>
              <a:gd name="connsiteY282" fmla="*/ 224505 h 570464"/>
              <a:gd name="connsiteX283" fmla="*/ 393804 w 2472009"/>
              <a:gd name="connsiteY283" fmla="*/ 229412 h 570464"/>
              <a:gd name="connsiteX284" fmla="*/ 316515 w 2472009"/>
              <a:gd name="connsiteY284" fmla="*/ 229412 h 570464"/>
              <a:gd name="connsiteX285" fmla="*/ 307928 w 2472009"/>
              <a:gd name="connsiteY285" fmla="*/ 239227 h 570464"/>
              <a:gd name="connsiteX286" fmla="*/ 312835 w 2472009"/>
              <a:gd name="connsiteY286" fmla="*/ 244134 h 570464"/>
              <a:gd name="connsiteX287" fmla="*/ 326330 w 2472009"/>
              <a:gd name="connsiteY287" fmla="*/ 239227 h 570464"/>
              <a:gd name="connsiteX288" fmla="*/ 338598 w 2472009"/>
              <a:gd name="connsiteY288" fmla="*/ 234320 h 570464"/>
              <a:gd name="connsiteX289" fmla="*/ 342278 w 2472009"/>
              <a:gd name="connsiteY289" fmla="*/ 238000 h 570464"/>
              <a:gd name="connsiteX290" fmla="*/ 401165 w 2472009"/>
              <a:gd name="connsiteY290" fmla="*/ 238000 h 570464"/>
              <a:gd name="connsiteX291" fmla="*/ 408525 w 2472009"/>
              <a:gd name="connsiteY291" fmla="*/ 230639 h 570464"/>
              <a:gd name="connsiteX292" fmla="*/ 406072 w 2472009"/>
              <a:gd name="connsiteY292" fmla="*/ 224505 h 570464"/>
              <a:gd name="connsiteX293" fmla="*/ 122373 w 2472009"/>
              <a:gd name="connsiteY293" fmla="*/ 219291 h 570464"/>
              <a:gd name="connsiteX294" fmla="*/ 123907 w 2472009"/>
              <a:gd name="connsiteY294" fmla="*/ 224505 h 570464"/>
              <a:gd name="connsiteX295" fmla="*/ 119000 w 2472009"/>
              <a:gd name="connsiteY295" fmla="*/ 219597 h 570464"/>
              <a:gd name="connsiteX296" fmla="*/ 122373 w 2472009"/>
              <a:gd name="connsiteY296" fmla="*/ 219291 h 570464"/>
              <a:gd name="connsiteX297" fmla="*/ 2296576 w 2472009"/>
              <a:gd name="connsiteY297" fmla="*/ 218371 h 570464"/>
              <a:gd name="connsiteX298" fmla="*/ 2294123 w 2472009"/>
              <a:gd name="connsiteY298" fmla="*/ 220825 h 570464"/>
              <a:gd name="connsiteX299" fmla="*/ 2300257 w 2472009"/>
              <a:gd name="connsiteY299" fmla="*/ 228186 h 570464"/>
              <a:gd name="connsiteX300" fmla="*/ 2311298 w 2472009"/>
              <a:gd name="connsiteY300" fmla="*/ 228186 h 570464"/>
              <a:gd name="connsiteX301" fmla="*/ 2316205 w 2472009"/>
              <a:gd name="connsiteY301" fmla="*/ 223278 h 570464"/>
              <a:gd name="connsiteX302" fmla="*/ 2323566 w 2472009"/>
              <a:gd name="connsiteY302" fmla="*/ 218371 h 570464"/>
              <a:gd name="connsiteX303" fmla="*/ 2296576 w 2472009"/>
              <a:gd name="connsiteY303" fmla="*/ 218371 h 570464"/>
              <a:gd name="connsiteX304" fmla="*/ 2337061 w 2472009"/>
              <a:gd name="connsiteY304" fmla="*/ 214691 h 570464"/>
              <a:gd name="connsiteX305" fmla="*/ 2328473 w 2472009"/>
              <a:gd name="connsiteY305" fmla="*/ 224505 h 570464"/>
              <a:gd name="connsiteX306" fmla="*/ 2349329 w 2472009"/>
              <a:gd name="connsiteY306" fmla="*/ 236773 h 570464"/>
              <a:gd name="connsiteX307" fmla="*/ 2354236 w 2472009"/>
              <a:gd name="connsiteY307" fmla="*/ 234320 h 570464"/>
              <a:gd name="connsiteX308" fmla="*/ 2339514 w 2472009"/>
              <a:gd name="connsiteY308" fmla="*/ 225732 h 570464"/>
              <a:gd name="connsiteX309" fmla="*/ 2337061 w 2472009"/>
              <a:gd name="connsiteY309" fmla="*/ 214691 h 570464"/>
              <a:gd name="connsiteX310" fmla="*/ 2268360 w 2472009"/>
              <a:gd name="connsiteY310" fmla="*/ 209783 h 570464"/>
              <a:gd name="connsiteX311" fmla="*/ 2262226 w 2472009"/>
              <a:gd name="connsiteY311" fmla="*/ 214691 h 570464"/>
              <a:gd name="connsiteX312" fmla="*/ 2258545 w 2472009"/>
              <a:gd name="connsiteY312" fmla="*/ 212237 h 570464"/>
              <a:gd name="connsiteX313" fmla="*/ 2245050 w 2472009"/>
              <a:gd name="connsiteY313" fmla="*/ 214691 h 570464"/>
              <a:gd name="connsiteX314" fmla="*/ 2247504 w 2472009"/>
              <a:gd name="connsiteY314" fmla="*/ 226959 h 570464"/>
              <a:gd name="connsiteX315" fmla="*/ 2262226 w 2472009"/>
              <a:gd name="connsiteY315" fmla="*/ 226959 h 570464"/>
              <a:gd name="connsiteX316" fmla="*/ 2267133 w 2472009"/>
              <a:gd name="connsiteY316" fmla="*/ 222051 h 570464"/>
              <a:gd name="connsiteX317" fmla="*/ 2273267 w 2472009"/>
              <a:gd name="connsiteY317" fmla="*/ 226959 h 570464"/>
              <a:gd name="connsiteX318" fmla="*/ 2283081 w 2472009"/>
              <a:gd name="connsiteY318" fmla="*/ 225732 h 570464"/>
              <a:gd name="connsiteX319" fmla="*/ 2285535 w 2472009"/>
              <a:gd name="connsiteY319" fmla="*/ 223278 h 570464"/>
              <a:gd name="connsiteX320" fmla="*/ 2268360 w 2472009"/>
              <a:gd name="connsiteY320" fmla="*/ 209783 h 570464"/>
              <a:gd name="connsiteX321" fmla="*/ 568010 w 2472009"/>
              <a:gd name="connsiteY321" fmla="*/ 208557 h 570464"/>
              <a:gd name="connsiteX322" fmla="*/ 564329 w 2472009"/>
              <a:gd name="connsiteY322" fmla="*/ 209783 h 570464"/>
              <a:gd name="connsiteX323" fmla="*/ 565556 w 2472009"/>
              <a:gd name="connsiteY323" fmla="*/ 211010 h 570464"/>
              <a:gd name="connsiteX324" fmla="*/ 569237 w 2472009"/>
              <a:gd name="connsiteY324" fmla="*/ 209783 h 570464"/>
              <a:gd name="connsiteX325" fmla="*/ 568010 w 2472009"/>
              <a:gd name="connsiteY325" fmla="*/ 208557 h 570464"/>
              <a:gd name="connsiteX326" fmla="*/ 88330 w 2472009"/>
              <a:gd name="connsiteY326" fmla="*/ 198742 h 570464"/>
              <a:gd name="connsiteX327" fmla="*/ 92010 w 2472009"/>
              <a:gd name="connsiteY327" fmla="*/ 199969 h 570464"/>
              <a:gd name="connsiteX328" fmla="*/ 90783 w 2472009"/>
              <a:gd name="connsiteY328" fmla="*/ 201196 h 570464"/>
              <a:gd name="connsiteX329" fmla="*/ 87103 w 2472009"/>
              <a:gd name="connsiteY329" fmla="*/ 199969 h 570464"/>
              <a:gd name="connsiteX330" fmla="*/ 88330 w 2472009"/>
              <a:gd name="connsiteY330" fmla="*/ 198742 h 570464"/>
              <a:gd name="connsiteX331" fmla="*/ 664928 w 2472009"/>
              <a:gd name="connsiteY331" fmla="*/ 191381 h 570464"/>
              <a:gd name="connsiteX332" fmla="*/ 663700 w 2472009"/>
              <a:gd name="connsiteY332" fmla="*/ 192608 h 570464"/>
              <a:gd name="connsiteX333" fmla="*/ 664928 w 2472009"/>
              <a:gd name="connsiteY333" fmla="*/ 196289 h 570464"/>
              <a:gd name="connsiteX334" fmla="*/ 667381 w 2472009"/>
              <a:gd name="connsiteY334" fmla="*/ 195062 h 570464"/>
              <a:gd name="connsiteX335" fmla="*/ 664928 w 2472009"/>
              <a:gd name="connsiteY335" fmla="*/ 191381 h 570464"/>
              <a:gd name="connsiteX336" fmla="*/ 169298 w 2472009"/>
              <a:gd name="connsiteY336" fmla="*/ 191381 h 570464"/>
              <a:gd name="connsiteX337" fmla="*/ 169298 w 2472009"/>
              <a:gd name="connsiteY337" fmla="*/ 201195 h 570464"/>
              <a:gd name="connsiteX338" fmla="*/ 160711 w 2472009"/>
              <a:gd name="connsiteY338" fmla="*/ 202422 h 570464"/>
              <a:gd name="connsiteX339" fmla="*/ 159484 w 2472009"/>
              <a:gd name="connsiteY339" fmla="*/ 192608 h 570464"/>
              <a:gd name="connsiteX340" fmla="*/ 169298 w 2472009"/>
              <a:gd name="connsiteY340" fmla="*/ 191381 h 570464"/>
              <a:gd name="connsiteX341" fmla="*/ 2350556 w 2472009"/>
              <a:gd name="connsiteY341" fmla="*/ 165618 h 570464"/>
              <a:gd name="connsiteX342" fmla="*/ 2356690 w 2472009"/>
              <a:gd name="connsiteY342" fmla="*/ 171752 h 570464"/>
              <a:gd name="connsiteX343" fmla="*/ 2359143 w 2472009"/>
              <a:gd name="connsiteY343" fmla="*/ 175432 h 570464"/>
              <a:gd name="connsiteX344" fmla="*/ 2355463 w 2472009"/>
              <a:gd name="connsiteY344" fmla="*/ 176659 h 570464"/>
              <a:gd name="connsiteX345" fmla="*/ 2349329 w 2472009"/>
              <a:gd name="connsiteY345" fmla="*/ 176659 h 570464"/>
              <a:gd name="connsiteX346" fmla="*/ 2350556 w 2472009"/>
              <a:gd name="connsiteY346" fmla="*/ 165618 h 570464"/>
              <a:gd name="connsiteX347" fmla="*/ 2235236 w 2472009"/>
              <a:gd name="connsiteY347" fmla="*/ 164392 h 570464"/>
              <a:gd name="connsiteX348" fmla="*/ 2225422 w 2472009"/>
              <a:gd name="connsiteY348" fmla="*/ 166845 h 570464"/>
              <a:gd name="connsiteX349" fmla="*/ 2220514 w 2472009"/>
              <a:gd name="connsiteY349" fmla="*/ 169299 h 570464"/>
              <a:gd name="connsiteX350" fmla="*/ 2221741 w 2472009"/>
              <a:gd name="connsiteY350" fmla="*/ 170526 h 570464"/>
              <a:gd name="connsiteX351" fmla="*/ 2225422 w 2472009"/>
              <a:gd name="connsiteY351" fmla="*/ 166845 h 570464"/>
              <a:gd name="connsiteX352" fmla="*/ 2235236 w 2472009"/>
              <a:gd name="connsiteY352" fmla="*/ 164392 h 570464"/>
              <a:gd name="connsiteX353" fmla="*/ 2379999 w 2472009"/>
              <a:gd name="connsiteY353" fmla="*/ 163165 h 570464"/>
              <a:gd name="connsiteX354" fmla="*/ 2370185 w 2472009"/>
              <a:gd name="connsiteY354" fmla="*/ 164392 h 570464"/>
              <a:gd name="connsiteX355" fmla="*/ 2379999 w 2472009"/>
              <a:gd name="connsiteY355" fmla="*/ 163165 h 570464"/>
              <a:gd name="connsiteX356" fmla="*/ 2243824 w 2472009"/>
              <a:gd name="connsiteY356" fmla="*/ 161938 h 570464"/>
              <a:gd name="connsiteX357" fmla="*/ 2242597 w 2472009"/>
              <a:gd name="connsiteY357" fmla="*/ 163165 h 570464"/>
              <a:gd name="connsiteX358" fmla="*/ 2243824 w 2472009"/>
              <a:gd name="connsiteY358" fmla="*/ 166845 h 570464"/>
              <a:gd name="connsiteX359" fmla="*/ 2245050 w 2472009"/>
              <a:gd name="connsiteY359" fmla="*/ 165619 h 570464"/>
              <a:gd name="connsiteX360" fmla="*/ 2243824 w 2472009"/>
              <a:gd name="connsiteY360" fmla="*/ 161938 h 570464"/>
              <a:gd name="connsiteX361" fmla="*/ 2291669 w 2472009"/>
              <a:gd name="connsiteY361" fmla="*/ 153350 h 570464"/>
              <a:gd name="connsiteX362" fmla="*/ 2281855 w 2472009"/>
              <a:gd name="connsiteY362" fmla="*/ 154577 h 570464"/>
              <a:gd name="connsiteX363" fmla="*/ 2284308 w 2472009"/>
              <a:gd name="connsiteY363" fmla="*/ 163165 h 570464"/>
              <a:gd name="connsiteX364" fmla="*/ 2291669 w 2472009"/>
              <a:gd name="connsiteY364" fmla="*/ 153350 h 570464"/>
              <a:gd name="connsiteX365" fmla="*/ 2299030 w 2472009"/>
              <a:gd name="connsiteY365" fmla="*/ 142309 h 570464"/>
              <a:gd name="connsiteX366" fmla="*/ 2299030 w 2472009"/>
              <a:gd name="connsiteY366" fmla="*/ 145990 h 570464"/>
              <a:gd name="connsiteX367" fmla="*/ 2306391 w 2472009"/>
              <a:gd name="connsiteY367" fmla="*/ 147216 h 570464"/>
              <a:gd name="connsiteX368" fmla="*/ 2307617 w 2472009"/>
              <a:gd name="connsiteY368" fmla="*/ 145990 h 570464"/>
              <a:gd name="connsiteX369" fmla="*/ 2305164 w 2472009"/>
              <a:gd name="connsiteY369" fmla="*/ 142309 h 570464"/>
              <a:gd name="connsiteX370" fmla="*/ 2299030 w 2472009"/>
              <a:gd name="connsiteY370" fmla="*/ 142309 h 570464"/>
              <a:gd name="connsiteX371" fmla="*/ 2395641 w 2472009"/>
              <a:gd name="connsiteY371" fmla="*/ 137861 h 570464"/>
              <a:gd name="connsiteX372" fmla="*/ 2397175 w 2472009"/>
              <a:gd name="connsiteY372" fmla="*/ 143535 h 570464"/>
              <a:gd name="connsiteX373" fmla="*/ 2392267 w 2472009"/>
              <a:gd name="connsiteY373" fmla="*/ 138628 h 570464"/>
              <a:gd name="connsiteX374" fmla="*/ 2395641 w 2472009"/>
              <a:gd name="connsiteY374" fmla="*/ 137861 h 570464"/>
              <a:gd name="connsiteX375" fmla="*/ 2408215 w 2472009"/>
              <a:gd name="connsiteY375" fmla="*/ 136175 h 570464"/>
              <a:gd name="connsiteX376" fmla="*/ 2413123 w 2472009"/>
              <a:gd name="connsiteY376" fmla="*/ 138629 h 570464"/>
              <a:gd name="connsiteX377" fmla="*/ 2399627 w 2472009"/>
              <a:gd name="connsiteY377" fmla="*/ 148443 h 570464"/>
              <a:gd name="connsiteX378" fmla="*/ 2406989 w 2472009"/>
              <a:gd name="connsiteY378" fmla="*/ 160711 h 570464"/>
              <a:gd name="connsiteX379" fmla="*/ 2406989 w 2472009"/>
              <a:gd name="connsiteY379" fmla="*/ 169299 h 570464"/>
              <a:gd name="connsiteX380" fmla="*/ 2394721 w 2472009"/>
              <a:gd name="connsiteY380" fmla="*/ 181567 h 570464"/>
              <a:gd name="connsiteX381" fmla="*/ 2387359 w 2472009"/>
              <a:gd name="connsiteY381" fmla="*/ 169299 h 570464"/>
              <a:gd name="connsiteX382" fmla="*/ 2397174 w 2472009"/>
              <a:gd name="connsiteY382" fmla="*/ 164392 h 570464"/>
              <a:gd name="connsiteX383" fmla="*/ 2391040 w 2472009"/>
              <a:gd name="connsiteY383" fmla="*/ 153350 h 570464"/>
              <a:gd name="connsiteX384" fmla="*/ 2408215 w 2472009"/>
              <a:gd name="connsiteY384" fmla="*/ 136175 h 570464"/>
              <a:gd name="connsiteX385" fmla="*/ 2429071 w 2472009"/>
              <a:gd name="connsiteY385" fmla="*/ 130041 h 570464"/>
              <a:gd name="connsiteX386" fmla="*/ 2435205 w 2472009"/>
              <a:gd name="connsiteY386" fmla="*/ 141082 h 570464"/>
              <a:gd name="connsiteX387" fmla="*/ 2431525 w 2472009"/>
              <a:gd name="connsiteY387" fmla="*/ 144763 h 570464"/>
              <a:gd name="connsiteX388" fmla="*/ 2442566 w 2472009"/>
              <a:gd name="connsiteY388" fmla="*/ 149670 h 570464"/>
              <a:gd name="connsiteX389" fmla="*/ 2453607 w 2472009"/>
              <a:gd name="connsiteY389" fmla="*/ 155804 h 570464"/>
              <a:gd name="connsiteX390" fmla="*/ 2458515 w 2472009"/>
              <a:gd name="connsiteY390" fmla="*/ 159484 h 570464"/>
              <a:gd name="connsiteX391" fmla="*/ 2453607 w 2472009"/>
              <a:gd name="connsiteY391" fmla="*/ 155804 h 570464"/>
              <a:gd name="connsiteX392" fmla="*/ 2453607 w 2472009"/>
              <a:gd name="connsiteY392" fmla="*/ 148443 h 570464"/>
              <a:gd name="connsiteX393" fmla="*/ 2460968 w 2472009"/>
              <a:gd name="connsiteY393" fmla="*/ 145989 h 570464"/>
              <a:gd name="connsiteX394" fmla="*/ 2472009 w 2472009"/>
              <a:gd name="connsiteY394" fmla="*/ 160711 h 570464"/>
              <a:gd name="connsiteX395" fmla="*/ 2469555 w 2472009"/>
              <a:gd name="connsiteY395" fmla="*/ 164392 h 570464"/>
              <a:gd name="connsiteX396" fmla="*/ 2468329 w 2472009"/>
              <a:gd name="connsiteY396" fmla="*/ 176660 h 570464"/>
              <a:gd name="connsiteX397" fmla="*/ 2460968 w 2472009"/>
              <a:gd name="connsiteY397" fmla="*/ 176660 h 570464"/>
              <a:gd name="connsiteX398" fmla="*/ 2443793 w 2472009"/>
              <a:gd name="connsiteY398" fmla="*/ 160711 h 570464"/>
              <a:gd name="connsiteX399" fmla="*/ 2433979 w 2472009"/>
              <a:gd name="connsiteY399" fmla="*/ 166845 h 570464"/>
              <a:gd name="connsiteX400" fmla="*/ 2426617 w 2472009"/>
              <a:gd name="connsiteY400" fmla="*/ 157031 h 570464"/>
              <a:gd name="connsiteX401" fmla="*/ 2418030 w 2472009"/>
              <a:gd name="connsiteY401" fmla="*/ 157031 h 570464"/>
              <a:gd name="connsiteX402" fmla="*/ 2416803 w 2472009"/>
              <a:gd name="connsiteY402" fmla="*/ 148443 h 570464"/>
              <a:gd name="connsiteX403" fmla="*/ 2426617 w 2472009"/>
              <a:gd name="connsiteY403" fmla="*/ 144763 h 570464"/>
              <a:gd name="connsiteX404" fmla="*/ 2420483 w 2472009"/>
              <a:gd name="connsiteY404" fmla="*/ 134948 h 570464"/>
              <a:gd name="connsiteX405" fmla="*/ 2429071 w 2472009"/>
              <a:gd name="connsiteY405" fmla="*/ 130041 h 570464"/>
              <a:gd name="connsiteX406" fmla="*/ 2245050 w 2472009"/>
              <a:gd name="connsiteY406" fmla="*/ 128814 h 570464"/>
              <a:gd name="connsiteX407" fmla="*/ 2241370 w 2472009"/>
              <a:gd name="connsiteY407" fmla="*/ 130041 h 570464"/>
              <a:gd name="connsiteX408" fmla="*/ 2242597 w 2472009"/>
              <a:gd name="connsiteY408" fmla="*/ 131268 h 570464"/>
              <a:gd name="connsiteX409" fmla="*/ 2246277 w 2472009"/>
              <a:gd name="connsiteY409" fmla="*/ 130041 h 570464"/>
              <a:gd name="connsiteX410" fmla="*/ 2245050 w 2472009"/>
              <a:gd name="connsiteY410" fmla="*/ 128814 h 570464"/>
              <a:gd name="connsiteX411" fmla="*/ 2258545 w 2472009"/>
              <a:gd name="connsiteY411" fmla="*/ 127588 h 570464"/>
              <a:gd name="connsiteX412" fmla="*/ 2251184 w 2472009"/>
              <a:gd name="connsiteY412" fmla="*/ 133722 h 570464"/>
              <a:gd name="connsiteX413" fmla="*/ 2259772 w 2472009"/>
              <a:gd name="connsiteY413" fmla="*/ 141082 h 570464"/>
              <a:gd name="connsiteX414" fmla="*/ 2265906 w 2472009"/>
              <a:gd name="connsiteY414" fmla="*/ 134948 h 570464"/>
              <a:gd name="connsiteX415" fmla="*/ 2258545 w 2472009"/>
              <a:gd name="connsiteY415" fmla="*/ 127588 h 570464"/>
              <a:gd name="connsiteX416" fmla="*/ 1209628 w 2472009"/>
              <a:gd name="connsiteY416" fmla="*/ 126361 h 570464"/>
              <a:gd name="connsiteX417" fmla="*/ 1208401 w 2472009"/>
              <a:gd name="connsiteY417" fmla="*/ 127588 h 570464"/>
              <a:gd name="connsiteX418" fmla="*/ 1209628 w 2472009"/>
              <a:gd name="connsiteY418" fmla="*/ 131268 h 570464"/>
              <a:gd name="connsiteX419" fmla="*/ 1212082 w 2472009"/>
              <a:gd name="connsiteY419" fmla="*/ 130041 h 570464"/>
              <a:gd name="connsiteX420" fmla="*/ 1209628 w 2472009"/>
              <a:gd name="connsiteY420" fmla="*/ 126361 h 570464"/>
              <a:gd name="connsiteX421" fmla="*/ 2191071 w 2472009"/>
              <a:gd name="connsiteY421" fmla="*/ 122680 h 570464"/>
              <a:gd name="connsiteX422" fmla="*/ 2189844 w 2472009"/>
              <a:gd name="connsiteY422" fmla="*/ 123907 h 570464"/>
              <a:gd name="connsiteX423" fmla="*/ 2192298 w 2472009"/>
              <a:gd name="connsiteY423" fmla="*/ 125134 h 570464"/>
              <a:gd name="connsiteX424" fmla="*/ 2194752 w 2472009"/>
              <a:gd name="connsiteY424" fmla="*/ 123907 h 570464"/>
              <a:gd name="connsiteX425" fmla="*/ 2191071 w 2472009"/>
              <a:gd name="connsiteY425" fmla="*/ 122680 h 570464"/>
              <a:gd name="connsiteX426" fmla="*/ 2209473 w 2472009"/>
              <a:gd name="connsiteY426" fmla="*/ 116546 h 570464"/>
              <a:gd name="connsiteX427" fmla="*/ 2202112 w 2472009"/>
              <a:gd name="connsiteY427" fmla="*/ 131268 h 570464"/>
              <a:gd name="connsiteX428" fmla="*/ 2211927 w 2472009"/>
              <a:gd name="connsiteY428" fmla="*/ 131268 h 570464"/>
              <a:gd name="connsiteX429" fmla="*/ 2219288 w 2472009"/>
              <a:gd name="connsiteY429" fmla="*/ 122680 h 570464"/>
              <a:gd name="connsiteX430" fmla="*/ 2209473 w 2472009"/>
              <a:gd name="connsiteY430" fmla="*/ 116546 h 570464"/>
              <a:gd name="connsiteX431" fmla="*/ 2151660 w 2472009"/>
              <a:gd name="connsiteY431" fmla="*/ 115933 h 570464"/>
              <a:gd name="connsiteX432" fmla="*/ 2148133 w 2472009"/>
              <a:gd name="connsiteY432" fmla="*/ 120227 h 570464"/>
              <a:gd name="connsiteX433" fmla="*/ 2157948 w 2472009"/>
              <a:gd name="connsiteY433" fmla="*/ 119000 h 570464"/>
              <a:gd name="connsiteX434" fmla="*/ 2151660 w 2472009"/>
              <a:gd name="connsiteY434" fmla="*/ 115933 h 570464"/>
              <a:gd name="connsiteX435" fmla="*/ 2400855 w 2472009"/>
              <a:gd name="connsiteY435" fmla="*/ 115319 h 570464"/>
              <a:gd name="connsiteX436" fmla="*/ 2413123 w 2472009"/>
              <a:gd name="connsiteY436" fmla="*/ 117773 h 570464"/>
              <a:gd name="connsiteX437" fmla="*/ 2402082 w 2472009"/>
              <a:gd name="connsiteY437" fmla="*/ 125133 h 570464"/>
              <a:gd name="connsiteX438" fmla="*/ 2400855 w 2472009"/>
              <a:gd name="connsiteY438" fmla="*/ 115319 h 570464"/>
              <a:gd name="connsiteX439" fmla="*/ 2135865 w 2472009"/>
              <a:gd name="connsiteY439" fmla="*/ 112866 h 570464"/>
              <a:gd name="connsiteX440" fmla="*/ 2132184 w 2472009"/>
              <a:gd name="connsiteY440" fmla="*/ 114093 h 570464"/>
              <a:gd name="connsiteX441" fmla="*/ 2132184 w 2472009"/>
              <a:gd name="connsiteY441" fmla="*/ 120227 h 570464"/>
              <a:gd name="connsiteX442" fmla="*/ 2135865 w 2472009"/>
              <a:gd name="connsiteY442" fmla="*/ 120227 h 570464"/>
              <a:gd name="connsiteX443" fmla="*/ 2137092 w 2472009"/>
              <a:gd name="connsiteY443" fmla="*/ 114093 h 570464"/>
              <a:gd name="connsiteX444" fmla="*/ 2135865 w 2472009"/>
              <a:gd name="connsiteY444" fmla="*/ 112866 h 570464"/>
              <a:gd name="connsiteX445" fmla="*/ 2327246 w 2472009"/>
              <a:gd name="connsiteY445" fmla="*/ 111639 h 570464"/>
              <a:gd name="connsiteX446" fmla="*/ 2328473 w 2472009"/>
              <a:gd name="connsiteY446" fmla="*/ 112866 h 570464"/>
              <a:gd name="connsiteX447" fmla="*/ 2324793 w 2472009"/>
              <a:gd name="connsiteY447" fmla="*/ 114093 h 570464"/>
              <a:gd name="connsiteX448" fmla="*/ 2119916 w 2472009"/>
              <a:gd name="connsiteY448" fmla="*/ 110412 h 570464"/>
              <a:gd name="connsiteX449" fmla="*/ 2117463 w 2472009"/>
              <a:gd name="connsiteY449" fmla="*/ 114093 h 570464"/>
              <a:gd name="connsiteX450" fmla="*/ 2119916 w 2472009"/>
              <a:gd name="connsiteY450" fmla="*/ 115320 h 570464"/>
              <a:gd name="connsiteX451" fmla="*/ 2121144 w 2472009"/>
              <a:gd name="connsiteY451" fmla="*/ 111639 h 570464"/>
              <a:gd name="connsiteX452" fmla="*/ 2119916 w 2472009"/>
              <a:gd name="connsiteY452" fmla="*/ 110412 h 570464"/>
              <a:gd name="connsiteX453" fmla="*/ 41712 w 2472009"/>
              <a:gd name="connsiteY453" fmla="*/ 100598 h 570464"/>
              <a:gd name="connsiteX454" fmla="*/ 36804 w 2472009"/>
              <a:gd name="connsiteY454" fmla="*/ 105505 h 570464"/>
              <a:gd name="connsiteX455" fmla="*/ 41712 w 2472009"/>
              <a:gd name="connsiteY455" fmla="*/ 100598 h 570464"/>
              <a:gd name="connsiteX456" fmla="*/ 2299030 w 2472009"/>
              <a:gd name="connsiteY456" fmla="*/ 76062 h 570464"/>
              <a:gd name="connsiteX457" fmla="*/ 2306391 w 2472009"/>
              <a:gd name="connsiteY457" fmla="*/ 77289 h 570464"/>
              <a:gd name="connsiteX458" fmla="*/ 2307617 w 2472009"/>
              <a:gd name="connsiteY458" fmla="*/ 79742 h 570464"/>
              <a:gd name="connsiteX459" fmla="*/ 2300257 w 2472009"/>
              <a:gd name="connsiteY459" fmla="*/ 80969 h 570464"/>
              <a:gd name="connsiteX460" fmla="*/ 2297803 w 2472009"/>
              <a:gd name="connsiteY460" fmla="*/ 77289 h 570464"/>
              <a:gd name="connsiteX461" fmla="*/ 2299030 w 2472009"/>
              <a:gd name="connsiteY461" fmla="*/ 76062 h 570464"/>
              <a:gd name="connsiteX462" fmla="*/ 2281854 w 2472009"/>
              <a:gd name="connsiteY462" fmla="*/ 65020 h 570464"/>
              <a:gd name="connsiteX463" fmla="*/ 2281854 w 2472009"/>
              <a:gd name="connsiteY463" fmla="*/ 74834 h 570464"/>
              <a:gd name="connsiteX464" fmla="*/ 2273267 w 2472009"/>
              <a:gd name="connsiteY464" fmla="*/ 76061 h 570464"/>
              <a:gd name="connsiteX465" fmla="*/ 2272040 w 2472009"/>
              <a:gd name="connsiteY465" fmla="*/ 66247 h 570464"/>
              <a:gd name="connsiteX466" fmla="*/ 2281854 w 2472009"/>
              <a:gd name="connsiteY466" fmla="*/ 65020 h 570464"/>
              <a:gd name="connsiteX467" fmla="*/ 115319 w 2472009"/>
              <a:gd name="connsiteY467" fmla="*/ 45392 h 570464"/>
              <a:gd name="connsiteX468" fmla="*/ 128814 w 2472009"/>
              <a:gd name="connsiteY468" fmla="*/ 45392 h 570464"/>
              <a:gd name="connsiteX469" fmla="*/ 109185 w 2472009"/>
              <a:gd name="connsiteY469" fmla="*/ 53980 h 570464"/>
              <a:gd name="connsiteX470" fmla="*/ 115319 w 2472009"/>
              <a:gd name="connsiteY470" fmla="*/ 45392 h 570464"/>
              <a:gd name="connsiteX471" fmla="*/ 138782 w 2472009"/>
              <a:gd name="connsiteY471" fmla="*/ 40178 h 570464"/>
              <a:gd name="connsiteX472" fmla="*/ 149670 w 2472009"/>
              <a:gd name="connsiteY472" fmla="*/ 41712 h 570464"/>
              <a:gd name="connsiteX473" fmla="*/ 128814 w 2472009"/>
              <a:gd name="connsiteY473" fmla="*/ 44165 h 570464"/>
              <a:gd name="connsiteX474" fmla="*/ 138782 w 2472009"/>
              <a:gd name="connsiteY474" fmla="*/ 40178 h 570464"/>
              <a:gd name="connsiteX475" fmla="*/ 157031 w 2472009"/>
              <a:gd name="connsiteY475" fmla="*/ 35577 h 570464"/>
              <a:gd name="connsiteX476" fmla="*/ 159484 w 2472009"/>
              <a:gd name="connsiteY476" fmla="*/ 36804 h 570464"/>
              <a:gd name="connsiteX477" fmla="*/ 157031 w 2472009"/>
              <a:gd name="connsiteY477" fmla="*/ 40484 h 570464"/>
              <a:gd name="connsiteX478" fmla="*/ 155804 w 2472009"/>
              <a:gd name="connsiteY478" fmla="*/ 39257 h 570464"/>
              <a:gd name="connsiteX479" fmla="*/ 157031 w 2472009"/>
              <a:gd name="connsiteY479" fmla="*/ 35577 h 570464"/>
              <a:gd name="connsiteX480" fmla="*/ 268670 w 2472009"/>
              <a:gd name="connsiteY480" fmla="*/ 29443 h 570464"/>
              <a:gd name="connsiteX481" fmla="*/ 268670 w 2472009"/>
              <a:gd name="connsiteY481" fmla="*/ 30670 h 570464"/>
              <a:gd name="connsiteX482" fmla="*/ 268056 w 2472009"/>
              <a:gd name="connsiteY482" fmla="*/ 30670 h 570464"/>
              <a:gd name="connsiteX483" fmla="*/ 272657 w 2472009"/>
              <a:gd name="connsiteY483" fmla="*/ 25609 h 570464"/>
              <a:gd name="connsiteX484" fmla="*/ 278485 w 2472009"/>
              <a:gd name="connsiteY484" fmla="*/ 26990 h 570464"/>
              <a:gd name="connsiteX485" fmla="*/ 268670 w 2472009"/>
              <a:gd name="connsiteY485" fmla="*/ 30670 h 570464"/>
              <a:gd name="connsiteX486" fmla="*/ 272657 w 2472009"/>
              <a:gd name="connsiteY486" fmla="*/ 25609 h 570464"/>
              <a:gd name="connsiteX487" fmla="*/ 294279 w 2472009"/>
              <a:gd name="connsiteY487" fmla="*/ 25302 h 570464"/>
              <a:gd name="connsiteX488" fmla="*/ 316515 w 2472009"/>
              <a:gd name="connsiteY488" fmla="*/ 26989 h 570464"/>
              <a:gd name="connsiteX489" fmla="*/ 312835 w 2472009"/>
              <a:gd name="connsiteY489" fmla="*/ 29443 h 570464"/>
              <a:gd name="connsiteX490" fmla="*/ 287072 w 2472009"/>
              <a:gd name="connsiteY490" fmla="*/ 29443 h 570464"/>
              <a:gd name="connsiteX491" fmla="*/ 285845 w 2472009"/>
              <a:gd name="connsiteY491" fmla="*/ 28216 h 570464"/>
              <a:gd name="connsiteX492" fmla="*/ 294279 w 2472009"/>
              <a:gd name="connsiteY492" fmla="*/ 25302 h 570464"/>
              <a:gd name="connsiteX493" fmla="*/ 225731 w 2472009"/>
              <a:gd name="connsiteY493" fmla="*/ 24536 h 570464"/>
              <a:gd name="connsiteX494" fmla="*/ 236773 w 2472009"/>
              <a:gd name="connsiteY494" fmla="*/ 30670 h 570464"/>
              <a:gd name="connsiteX495" fmla="*/ 244133 w 2472009"/>
              <a:gd name="connsiteY495" fmla="*/ 25763 h 570464"/>
              <a:gd name="connsiteX496" fmla="*/ 249041 w 2472009"/>
              <a:gd name="connsiteY496" fmla="*/ 30670 h 570464"/>
              <a:gd name="connsiteX497" fmla="*/ 268056 w 2472009"/>
              <a:gd name="connsiteY497" fmla="*/ 30670 h 570464"/>
              <a:gd name="connsiteX498" fmla="*/ 266216 w 2472009"/>
              <a:gd name="connsiteY498" fmla="*/ 34350 h 570464"/>
              <a:gd name="connsiteX499" fmla="*/ 203649 w 2472009"/>
              <a:gd name="connsiteY499" fmla="*/ 34350 h 570464"/>
              <a:gd name="connsiteX500" fmla="*/ 198742 w 2472009"/>
              <a:gd name="connsiteY500" fmla="*/ 39258 h 570464"/>
              <a:gd name="connsiteX501" fmla="*/ 179907 w 2472009"/>
              <a:gd name="connsiteY501" fmla="*/ 40434 h 570464"/>
              <a:gd name="connsiteX502" fmla="*/ 180341 w 2472009"/>
              <a:gd name="connsiteY502" fmla="*/ 40484 h 570464"/>
              <a:gd name="connsiteX503" fmla="*/ 170526 w 2472009"/>
              <a:gd name="connsiteY503" fmla="*/ 42938 h 570464"/>
              <a:gd name="connsiteX504" fmla="*/ 174973 w 2472009"/>
              <a:gd name="connsiteY504" fmla="*/ 39871 h 570464"/>
              <a:gd name="connsiteX505" fmla="*/ 179200 w 2472009"/>
              <a:gd name="connsiteY505" fmla="*/ 40354 h 570464"/>
              <a:gd name="connsiteX506" fmla="*/ 181566 w 2472009"/>
              <a:gd name="connsiteY506" fmla="*/ 36804 h 570464"/>
              <a:gd name="connsiteX507" fmla="*/ 195061 w 2472009"/>
              <a:gd name="connsiteY507" fmla="*/ 30670 h 570464"/>
              <a:gd name="connsiteX508" fmla="*/ 217144 w 2472009"/>
              <a:gd name="connsiteY508" fmla="*/ 30670 h 570464"/>
              <a:gd name="connsiteX509" fmla="*/ 225731 w 2472009"/>
              <a:gd name="connsiteY509" fmla="*/ 24536 h 570464"/>
              <a:gd name="connsiteX510" fmla="*/ 2065937 w 2472009"/>
              <a:gd name="connsiteY510" fmla="*/ 19629 h 570464"/>
              <a:gd name="connsiteX511" fmla="*/ 2068390 w 2472009"/>
              <a:gd name="connsiteY511" fmla="*/ 23309 h 570464"/>
              <a:gd name="connsiteX512" fmla="*/ 2065937 w 2472009"/>
              <a:gd name="connsiteY512" fmla="*/ 24536 h 570464"/>
              <a:gd name="connsiteX513" fmla="*/ 2064710 w 2472009"/>
              <a:gd name="connsiteY513" fmla="*/ 20856 h 570464"/>
              <a:gd name="connsiteX514" fmla="*/ 2065937 w 2472009"/>
              <a:gd name="connsiteY514" fmla="*/ 19629 h 570464"/>
              <a:gd name="connsiteX515" fmla="*/ 2005824 w 2472009"/>
              <a:gd name="connsiteY515" fmla="*/ 15948 h 570464"/>
              <a:gd name="connsiteX516" fmla="*/ 2007051 w 2472009"/>
              <a:gd name="connsiteY516" fmla="*/ 17175 h 570464"/>
              <a:gd name="connsiteX517" fmla="*/ 2003371 w 2472009"/>
              <a:gd name="connsiteY517" fmla="*/ 18402 h 570464"/>
              <a:gd name="connsiteX518" fmla="*/ 2002144 w 2472009"/>
              <a:gd name="connsiteY518" fmla="*/ 17175 h 570464"/>
              <a:gd name="connsiteX519" fmla="*/ 2005824 w 2472009"/>
              <a:gd name="connsiteY519" fmla="*/ 15948 h 570464"/>
              <a:gd name="connsiteX520" fmla="*/ 1996009 w 2472009"/>
              <a:gd name="connsiteY520" fmla="*/ 15948 h 570464"/>
              <a:gd name="connsiteX521" fmla="*/ 1986195 w 2472009"/>
              <a:gd name="connsiteY521" fmla="*/ 17175 h 570464"/>
              <a:gd name="connsiteX522" fmla="*/ 1996009 w 2472009"/>
              <a:gd name="connsiteY522" fmla="*/ 15948 h 570464"/>
              <a:gd name="connsiteX523" fmla="*/ 2013185 w 2472009"/>
              <a:gd name="connsiteY523" fmla="*/ 13495 h 570464"/>
              <a:gd name="connsiteX524" fmla="*/ 2019319 w 2472009"/>
              <a:gd name="connsiteY524" fmla="*/ 19629 h 570464"/>
              <a:gd name="connsiteX525" fmla="*/ 2024226 w 2472009"/>
              <a:gd name="connsiteY525" fmla="*/ 14722 h 570464"/>
              <a:gd name="connsiteX526" fmla="*/ 2029134 w 2472009"/>
              <a:gd name="connsiteY526" fmla="*/ 19629 h 570464"/>
              <a:gd name="connsiteX527" fmla="*/ 2058576 w 2472009"/>
              <a:gd name="connsiteY527" fmla="*/ 22083 h 570464"/>
              <a:gd name="connsiteX528" fmla="*/ 2011958 w 2472009"/>
              <a:gd name="connsiteY528" fmla="*/ 23309 h 570464"/>
              <a:gd name="connsiteX529" fmla="*/ 2013185 w 2472009"/>
              <a:gd name="connsiteY529" fmla="*/ 13495 h 570464"/>
              <a:gd name="connsiteX530" fmla="*/ 439196 w 2472009"/>
              <a:gd name="connsiteY530" fmla="*/ 13495 h 570464"/>
              <a:gd name="connsiteX531" fmla="*/ 450237 w 2472009"/>
              <a:gd name="connsiteY531" fmla="*/ 19629 h 570464"/>
              <a:gd name="connsiteX532" fmla="*/ 457598 w 2472009"/>
              <a:gd name="connsiteY532" fmla="*/ 14722 h 570464"/>
              <a:gd name="connsiteX533" fmla="*/ 458825 w 2472009"/>
              <a:gd name="connsiteY533" fmla="*/ 22083 h 570464"/>
              <a:gd name="connsiteX534" fmla="*/ 456371 w 2472009"/>
              <a:gd name="connsiteY534" fmla="*/ 24536 h 570464"/>
              <a:gd name="connsiteX535" fmla="*/ 396258 w 2472009"/>
              <a:gd name="connsiteY535" fmla="*/ 24536 h 570464"/>
              <a:gd name="connsiteX536" fmla="*/ 391350 w 2472009"/>
              <a:gd name="connsiteY536" fmla="*/ 29443 h 570464"/>
              <a:gd name="connsiteX537" fmla="*/ 386443 w 2472009"/>
              <a:gd name="connsiteY537" fmla="*/ 24536 h 570464"/>
              <a:gd name="connsiteX538" fmla="*/ 354546 w 2472009"/>
              <a:gd name="connsiteY538" fmla="*/ 24536 h 570464"/>
              <a:gd name="connsiteX539" fmla="*/ 350866 w 2472009"/>
              <a:gd name="connsiteY539" fmla="*/ 28217 h 570464"/>
              <a:gd name="connsiteX540" fmla="*/ 342278 w 2472009"/>
              <a:gd name="connsiteY540" fmla="*/ 23309 h 570464"/>
              <a:gd name="connsiteX541" fmla="*/ 333691 w 2472009"/>
              <a:gd name="connsiteY541" fmla="*/ 29443 h 570464"/>
              <a:gd name="connsiteX542" fmla="*/ 323876 w 2472009"/>
              <a:gd name="connsiteY542" fmla="*/ 29443 h 570464"/>
              <a:gd name="connsiteX543" fmla="*/ 323876 w 2472009"/>
              <a:gd name="connsiteY543" fmla="*/ 19629 h 570464"/>
              <a:gd name="connsiteX544" fmla="*/ 328783 w 2472009"/>
              <a:gd name="connsiteY544" fmla="*/ 24536 h 570464"/>
              <a:gd name="connsiteX545" fmla="*/ 333691 w 2472009"/>
              <a:gd name="connsiteY545" fmla="*/ 19629 h 570464"/>
              <a:gd name="connsiteX546" fmla="*/ 431835 w 2472009"/>
              <a:gd name="connsiteY546" fmla="*/ 19629 h 570464"/>
              <a:gd name="connsiteX547" fmla="*/ 439196 w 2472009"/>
              <a:gd name="connsiteY547" fmla="*/ 13495 h 570464"/>
              <a:gd name="connsiteX548" fmla="*/ 1915040 w 2472009"/>
              <a:gd name="connsiteY548" fmla="*/ 9814 h 570464"/>
              <a:gd name="connsiteX549" fmla="*/ 1919948 w 2472009"/>
              <a:gd name="connsiteY549" fmla="*/ 14721 h 570464"/>
              <a:gd name="connsiteX550" fmla="*/ 1971473 w 2472009"/>
              <a:gd name="connsiteY550" fmla="*/ 14721 h 570464"/>
              <a:gd name="connsiteX551" fmla="*/ 1972700 w 2472009"/>
              <a:gd name="connsiteY551" fmla="*/ 24536 h 570464"/>
              <a:gd name="connsiteX552" fmla="*/ 1960432 w 2472009"/>
              <a:gd name="connsiteY552" fmla="*/ 24536 h 570464"/>
              <a:gd name="connsiteX553" fmla="*/ 1955525 w 2472009"/>
              <a:gd name="connsiteY553" fmla="*/ 19628 h 570464"/>
              <a:gd name="connsiteX554" fmla="*/ 1902772 w 2472009"/>
              <a:gd name="connsiteY554" fmla="*/ 19628 h 570464"/>
              <a:gd name="connsiteX555" fmla="*/ 1902772 w 2472009"/>
              <a:gd name="connsiteY555" fmla="*/ 14721 h 570464"/>
              <a:gd name="connsiteX556" fmla="*/ 1910133 w 2472009"/>
              <a:gd name="connsiteY556" fmla="*/ 14721 h 570464"/>
              <a:gd name="connsiteX557" fmla="*/ 1915040 w 2472009"/>
              <a:gd name="connsiteY557" fmla="*/ 9814 h 570464"/>
              <a:gd name="connsiteX558" fmla="*/ 1867195 w 2472009"/>
              <a:gd name="connsiteY558" fmla="*/ 9814 h 570464"/>
              <a:gd name="connsiteX559" fmla="*/ 1899092 w 2472009"/>
              <a:gd name="connsiteY559" fmla="*/ 9814 h 570464"/>
              <a:gd name="connsiteX560" fmla="*/ 1902772 w 2472009"/>
              <a:gd name="connsiteY560" fmla="*/ 14721 h 570464"/>
              <a:gd name="connsiteX561" fmla="*/ 1895411 w 2472009"/>
              <a:gd name="connsiteY561" fmla="*/ 14721 h 570464"/>
              <a:gd name="connsiteX562" fmla="*/ 1890504 w 2472009"/>
              <a:gd name="connsiteY562" fmla="*/ 19628 h 570464"/>
              <a:gd name="connsiteX563" fmla="*/ 1884370 w 2472009"/>
              <a:gd name="connsiteY563" fmla="*/ 14721 h 570464"/>
              <a:gd name="connsiteX564" fmla="*/ 1868422 w 2472009"/>
              <a:gd name="connsiteY564" fmla="*/ 14721 h 570464"/>
              <a:gd name="connsiteX565" fmla="*/ 1867195 w 2472009"/>
              <a:gd name="connsiteY565" fmla="*/ 9814 h 570464"/>
              <a:gd name="connsiteX566" fmla="*/ 1739607 w 2472009"/>
              <a:gd name="connsiteY566" fmla="*/ 0 h 570464"/>
              <a:gd name="connsiteX567" fmla="*/ 1749421 w 2472009"/>
              <a:gd name="connsiteY567" fmla="*/ 4907 h 570464"/>
              <a:gd name="connsiteX568" fmla="*/ 1756783 w 2472009"/>
              <a:gd name="connsiteY568" fmla="*/ 0 h 570464"/>
              <a:gd name="connsiteX569" fmla="*/ 1764143 w 2472009"/>
              <a:gd name="connsiteY569" fmla="*/ 4907 h 570464"/>
              <a:gd name="connsiteX570" fmla="*/ 1771505 w 2472009"/>
              <a:gd name="connsiteY570" fmla="*/ 0 h 570464"/>
              <a:gd name="connsiteX571" fmla="*/ 1778865 w 2472009"/>
              <a:gd name="connsiteY571" fmla="*/ 6134 h 570464"/>
              <a:gd name="connsiteX572" fmla="*/ 1784999 w 2472009"/>
              <a:gd name="connsiteY572" fmla="*/ 0 h 570464"/>
              <a:gd name="connsiteX573" fmla="*/ 1796041 w 2472009"/>
              <a:gd name="connsiteY573" fmla="*/ 6134 h 570464"/>
              <a:gd name="connsiteX574" fmla="*/ 1856154 w 2472009"/>
              <a:gd name="connsiteY574" fmla="*/ 6134 h 570464"/>
              <a:gd name="connsiteX575" fmla="*/ 1858607 w 2472009"/>
              <a:gd name="connsiteY575" fmla="*/ 11041 h 570464"/>
              <a:gd name="connsiteX576" fmla="*/ 1846339 w 2472009"/>
              <a:gd name="connsiteY576" fmla="*/ 11041 h 570464"/>
              <a:gd name="connsiteX577" fmla="*/ 1841432 w 2472009"/>
              <a:gd name="connsiteY577" fmla="*/ 15948 h 570464"/>
              <a:gd name="connsiteX578" fmla="*/ 1837751 w 2472009"/>
              <a:gd name="connsiteY578" fmla="*/ 12268 h 570464"/>
              <a:gd name="connsiteX579" fmla="*/ 1719979 w 2472009"/>
              <a:gd name="connsiteY579" fmla="*/ 13495 h 570464"/>
              <a:gd name="connsiteX580" fmla="*/ 1721205 w 2472009"/>
              <a:gd name="connsiteY580" fmla="*/ 14722 h 570464"/>
              <a:gd name="connsiteX581" fmla="*/ 1726113 w 2472009"/>
              <a:gd name="connsiteY581" fmla="*/ 15948 h 570464"/>
              <a:gd name="connsiteX582" fmla="*/ 1815669 w 2472009"/>
              <a:gd name="connsiteY582" fmla="*/ 15948 h 570464"/>
              <a:gd name="connsiteX583" fmla="*/ 1820577 w 2472009"/>
              <a:gd name="connsiteY583" fmla="*/ 20856 h 570464"/>
              <a:gd name="connsiteX584" fmla="*/ 1872102 w 2472009"/>
              <a:gd name="connsiteY584" fmla="*/ 20856 h 570464"/>
              <a:gd name="connsiteX585" fmla="*/ 1877009 w 2472009"/>
              <a:gd name="connsiteY585" fmla="*/ 25763 h 570464"/>
              <a:gd name="connsiteX586" fmla="*/ 1944484 w 2472009"/>
              <a:gd name="connsiteY586" fmla="*/ 25763 h 570464"/>
              <a:gd name="connsiteX587" fmla="*/ 1949391 w 2472009"/>
              <a:gd name="connsiteY587" fmla="*/ 30670 h 570464"/>
              <a:gd name="connsiteX588" fmla="*/ 2026680 w 2472009"/>
              <a:gd name="connsiteY588" fmla="*/ 30670 h 570464"/>
              <a:gd name="connsiteX589" fmla="*/ 2031586 w 2472009"/>
              <a:gd name="connsiteY589" fmla="*/ 35577 h 570464"/>
              <a:gd name="connsiteX590" fmla="*/ 2062256 w 2472009"/>
              <a:gd name="connsiteY590" fmla="*/ 35577 h 570464"/>
              <a:gd name="connsiteX591" fmla="*/ 2068390 w 2472009"/>
              <a:gd name="connsiteY591" fmla="*/ 40484 h 570464"/>
              <a:gd name="connsiteX592" fmla="*/ 2089246 w 2472009"/>
              <a:gd name="connsiteY592" fmla="*/ 40484 h 570464"/>
              <a:gd name="connsiteX593" fmla="*/ 2095380 w 2472009"/>
              <a:gd name="connsiteY593" fmla="*/ 45392 h 570464"/>
              <a:gd name="connsiteX594" fmla="*/ 2130958 w 2472009"/>
              <a:gd name="connsiteY594" fmla="*/ 45392 h 570464"/>
              <a:gd name="connsiteX595" fmla="*/ 2135865 w 2472009"/>
              <a:gd name="connsiteY595" fmla="*/ 50299 h 570464"/>
              <a:gd name="connsiteX596" fmla="*/ 2162854 w 2472009"/>
              <a:gd name="connsiteY596" fmla="*/ 51526 h 570464"/>
              <a:gd name="connsiteX597" fmla="*/ 2167762 w 2472009"/>
              <a:gd name="connsiteY597" fmla="*/ 56433 h 570464"/>
              <a:gd name="connsiteX598" fmla="*/ 2204566 w 2472009"/>
              <a:gd name="connsiteY598" fmla="*/ 56433 h 570464"/>
              <a:gd name="connsiteX599" fmla="*/ 2209473 w 2472009"/>
              <a:gd name="connsiteY599" fmla="*/ 61340 h 570464"/>
              <a:gd name="connsiteX600" fmla="*/ 2214380 w 2472009"/>
              <a:gd name="connsiteY600" fmla="*/ 56433 h 570464"/>
              <a:gd name="connsiteX601" fmla="*/ 2219288 w 2472009"/>
              <a:gd name="connsiteY601" fmla="*/ 61340 h 570464"/>
              <a:gd name="connsiteX602" fmla="*/ 2245050 w 2472009"/>
              <a:gd name="connsiteY602" fmla="*/ 61340 h 570464"/>
              <a:gd name="connsiteX603" fmla="*/ 2251184 w 2472009"/>
              <a:gd name="connsiteY603" fmla="*/ 68701 h 570464"/>
              <a:gd name="connsiteX604" fmla="*/ 2248731 w 2472009"/>
              <a:gd name="connsiteY604" fmla="*/ 71155 h 570464"/>
              <a:gd name="connsiteX605" fmla="*/ 2218061 w 2472009"/>
              <a:gd name="connsiteY605" fmla="*/ 71155 h 570464"/>
              <a:gd name="connsiteX606" fmla="*/ 2216834 w 2472009"/>
              <a:gd name="connsiteY606" fmla="*/ 72381 h 570464"/>
              <a:gd name="connsiteX607" fmla="*/ 2224195 w 2472009"/>
              <a:gd name="connsiteY607" fmla="*/ 76062 h 570464"/>
              <a:gd name="connsiteX608" fmla="*/ 2234009 w 2472009"/>
              <a:gd name="connsiteY608" fmla="*/ 85876 h 570464"/>
              <a:gd name="connsiteX609" fmla="*/ 2240143 w 2472009"/>
              <a:gd name="connsiteY609" fmla="*/ 80969 h 570464"/>
              <a:gd name="connsiteX610" fmla="*/ 2265906 w 2472009"/>
              <a:gd name="connsiteY610" fmla="*/ 80969 h 570464"/>
              <a:gd name="connsiteX611" fmla="*/ 2270813 w 2472009"/>
              <a:gd name="connsiteY611" fmla="*/ 85876 h 570464"/>
              <a:gd name="connsiteX612" fmla="*/ 2285535 w 2472009"/>
              <a:gd name="connsiteY612" fmla="*/ 85876 h 570464"/>
              <a:gd name="connsiteX613" fmla="*/ 2291669 w 2472009"/>
              <a:gd name="connsiteY613" fmla="*/ 90784 h 570464"/>
              <a:gd name="connsiteX614" fmla="*/ 2301483 w 2472009"/>
              <a:gd name="connsiteY614" fmla="*/ 90784 h 570464"/>
              <a:gd name="connsiteX615" fmla="*/ 2307617 w 2472009"/>
              <a:gd name="connsiteY615" fmla="*/ 95691 h 570464"/>
              <a:gd name="connsiteX616" fmla="*/ 2322339 w 2472009"/>
              <a:gd name="connsiteY616" fmla="*/ 95691 h 570464"/>
              <a:gd name="connsiteX617" fmla="*/ 2329700 w 2472009"/>
              <a:gd name="connsiteY617" fmla="*/ 109186 h 570464"/>
              <a:gd name="connsiteX618" fmla="*/ 2327246 w 2472009"/>
              <a:gd name="connsiteY618" fmla="*/ 111639 h 570464"/>
              <a:gd name="connsiteX619" fmla="*/ 2327246 w 2472009"/>
              <a:gd name="connsiteY619" fmla="*/ 111639 h 570464"/>
              <a:gd name="connsiteX620" fmla="*/ 2323566 w 2472009"/>
              <a:gd name="connsiteY620" fmla="*/ 112866 h 570464"/>
              <a:gd name="connsiteX621" fmla="*/ 2324793 w 2472009"/>
              <a:gd name="connsiteY621" fmla="*/ 114093 h 570464"/>
              <a:gd name="connsiteX622" fmla="*/ 2337061 w 2472009"/>
              <a:gd name="connsiteY622" fmla="*/ 116546 h 570464"/>
              <a:gd name="connsiteX623" fmla="*/ 2348102 w 2472009"/>
              <a:gd name="connsiteY623" fmla="*/ 106732 h 570464"/>
              <a:gd name="connsiteX624" fmla="*/ 2357917 w 2472009"/>
              <a:gd name="connsiteY624" fmla="*/ 106732 h 570464"/>
              <a:gd name="connsiteX625" fmla="*/ 2355463 w 2472009"/>
              <a:gd name="connsiteY625" fmla="*/ 120227 h 570464"/>
              <a:gd name="connsiteX626" fmla="*/ 2373865 w 2472009"/>
              <a:gd name="connsiteY626" fmla="*/ 121454 h 570464"/>
              <a:gd name="connsiteX627" fmla="*/ 2379999 w 2472009"/>
              <a:gd name="connsiteY627" fmla="*/ 116546 h 570464"/>
              <a:gd name="connsiteX628" fmla="*/ 2381225 w 2472009"/>
              <a:gd name="connsiteY628" fmla="*/ 125134 h 570464"/>
              <a:gd name="connsiteX629" fmla="*/ 2371411 w 2472009"/>
              <a:gd name="connsiteY629" fmla="*/ 128814 h 570464"/>
              <a:gd name="connsiteX630" fmla="*/ 2375091 w 2472009"/>
              <a:gd name="connsiteY630" fmla="*/ 136175 h 570464"/>
              <a:gd name="connsiteX631" fmla="*/ 2362823 w 2472009"/>
              <a:gd name="connsiteY631" fmla="*/ 138629 h 570464"/>
              <a:gd name="connsiteX632" fmla="*/ 2356689 w 2472009"/>
              <a:gd name="connsiteY632" fmla="*/ 132495 h 570464"/>
              <a:gd name="connsiteX633" fmla="*/ 2354236 w 2472009"/>
              <a:gd name="connsiteY633" fmla="*/ 139856 h 570464"/>
              <a:gd name="connsiteX634" fmla="*/ 2370185 w 2472009"/>
              <a:gd name="connsiteY634" fmla="*/ 150897 h 570464"/>
              <a:gd name="connsiteX635" fmla="*/ 2361597 w 2472009"/>
              <a:gd name="connsiteY635" fmla="*/ 154577 h 570464"/>
              <a:gd name="connsiteX636" fmla="*/ 2353009 w 2472009"/>
              <a:gd name="connsiteY636" fmla="*/ 158258 h 570464"/>
              <a:gd name="connsiteX637" fmla="*/ 2349329 w 2472009"/>
              <a:gd name="connsiteY637" fmla="*/ 144763 h 570464"/>
              <a:gd name="connsiteX638" fmla="*/ 2348812 w 2472009"/>
              <a:gd name="connsiteY638" fmla="*/ 144698 h 570464"/>
              <a:gd name="connsiteX639" fmla="*/ 2348102 w 2472009"/>
              <a:gd name="connsiteY639" fmla="*/ 149670 h 570464"/>
              <a:gd name="connsiteX640" fmla="*/ 2338287 w 2472009"/>
              <a:gd name="connsiteY640" fmla="*/ 144762 h 570464"/>
              <a:gd name="connsiteX641" fmla="*/ 2340150 w 2472009"/>
              <a:gd name="connsiteY641" fmla="*/ 143615 h 570464"/>
              <a:gd name="connsiteX642" fmla="*/ 2339514 w 2472009"/>
              <a:gd name="connsiteY642" fmla="*/ 143536 h 570464"/>
              <a:gd name="connsiteX643" fmla="*/ 2339514 w 2472009"/>
              <a:gd name="connsiteY643" fmla="*/ 130041 h 570464"/>
              <a:gd name="connsiteX644" fmla="*/ 2333380 w 2472009"/>
              <a:gd name="connsiteY644" fmla="*/ 127588 h 570464"/>
              <a:gd name="connsiteX645" fmla="*/ 2318659 w 2472009"/>
              <a:gd name="connsiteY645" fmla="*/ 138629 h 570464"/>
              <a:gd name="connsiteX646" fmla="*/ 2307617 w 2472009"/>
              <a:gd name="connsiteY646" fmla="*/ 147216 h 570464"/>
              <a:gd name="connsiteX647" fmla="*/ 2317432 w 2472009"/>
              <a:gd name="connsiteY647" fmla="*/ 163165 h 570464"/>
              <a:gd name="connsiteX648" fmla="*/ 2316205 w 2472009"/>
              <a:gd name="connsiteY648" fmla="*/ 163165 h 570464"/>
              <a:gd name="connsiteX649" fmla="*/ 2308844 w 2472009"/>
              <a:gd name="connsiteY649" fmla="*/ 163165 h 570464"/>
              <a:gd name="connsiteX650" fmla="*/ 2306391 w 2472009"/>
              <a:gd name="connsiteY650" fmla="*/ 169299 h 570464"/>
              <a:gd name="connsiteX651" fmla="*/ 2301483 w 2472009"/>
              <a:gd name="connsiteY651" fmla="*/ 176660 h 570464"/>
              <a:gd name="connsiteX652" fmla="*/ 2308844 w 2472009"/>
              <a:gd name="connsiteY652" fmla="*/ 182794 h 570464"/>
              <a:gd name="connsiteX653" fmla="*/ 2316205 w 2472009"/>
              <a:gd name="connsiteY653" fmla="*/ 175433 h 570464"/>
              <a:gd name="connsiteX654" fmla="*/ 2316205 w 2472009"/>
              <a:gd name="connsiteY654" fmla="*/ 163165 h 570464"/>
              <a:gd name="connsiteX655" fmla="*/ 2321112 w 2472009"/>
              <a:gd name="connsiteY655" fmla="*/ 165619 h 570464"/>
              <a:gd name="connsiteX656" fmla="*/ 2321112 w 2472009"/>
              <a:gd name="connsiteY656" fmla="*/ 181567 h 570464"/>
              <a:gd name="connsiteX657" fmla="*/ 2317432 w 2472009"/>
              <a:gd name="connsiteY657" fmla="*/ 192608 h 570464"/>
              <a:gd name="connsiteX658" fmla="*/ 2322339 w 2472009"/>
              <a:gd name="connsiteY658" fmla="*/ 197515 h 570464"/>
              <a:gd name="connsiteX659" fmla="*/ 2335834 w 2472009"/>
              <a:gd name="connsiteY659" fmla="*/ 188928 h 570464"/>
              <a:gd name="connsiteX660" fmla="*/ 2343195 w 2472009"/>
              <a:gd name="connsiteY660" fmla="*/ 188928 h 570464"/>
              <a:gd name="connsiteX661" fmla="*/ 2349329 w 2472009"/>
              <a:gd name="connsiteY661" fmla="*/ 184021 h 570464"/>
              <a:gd name="connsiteX662" fmla="*/ 2356689 w 2472009"/>
              <a:gd name="connsiteY662" fmla="*/ 193835 h 570464"/>
              <a:gd name="connsiteX663" fmla="*/ 2364051 w 2472009"/>
              <a:gd name="connsiteY663" fmla="*/ 208557 h 570464"/>
              <a:gd name="connsiteX664" fmla="*/ 2375091 w 2472009"/>
              <a:gd name="connsiteY664" fmla="*/ 219598 h 570464"/>
              <a:gd name="connsiteX665" fmla="*/ 2391040 w 2472009"/>
              <a:gd name="connsiteY665" fmla="*/ 219598 h 570464"/>
              <a:gd name="connsiteX666" fmla="*/ 2399627 w 2472009"/>
              <a:gd name="connsiteY666" fmla="*/ 230639 h 570464"/>
              <a:gd name="connsiteX667" fmla="*/ 2406989 w 2472009"/>
              <a:gd name="connsiteY667" fmla="*/ 230639 h 570464"/>
              <a:gd name="connsiteX668" fmla="*/ 2409442 w 2472009"/>
              <a:gd name="connsiteY668" fmla="*/ 238000 h 570464"/>
              <a:gd name="connsiteX669" fmla="*/ 2398401 w 2472009"/>
              <a:gd name="connsiteY669" fmla="*/ 246588 h 570464"/>
              <a:gd name="connsiteX670" fmla="*/ 2398401 w 2472009"/>
              <a:gd name="connsiteY670" fmla="*/ 258856 h 570464"/>
              <a:gd name="connsiteX671" fmla="*/ 2393493 w 2472009"/>
              <a:gd name="connsiteY671" fmla="*/ 263763 h 570464"/>
              <a:gd name="connsiteX672" fmla="*/ 2398401 w 2472009"/>
              <a:gd name="connsiteY672" fmla="*/ 268670 h 570464"/>
              <a:gd name="connsiteX673" fmla="*/ 2400855 w 2472009"/>
              <a:gd name="connsiteY673" fmla="*/ 280938 h 570464"/>
              <a:gd name="connsiteX674" fmla="*/ 2405761 w 2472009"/>
              <a:gd name="connsiteY674" fmla="*/ 269897 h 570464"/>
              <a:gd name="connsiteX675" fmla="*/ 2413123 w 2472009"/>
              <a:gd name="connsiteY675" fmla="*/ 283392 h 570464"/>
              <a:gd name="connsiteX676" fmla="*/ 2409442 w 2472009"/>
              <a:gd name="connsiteY676" fmla="*/ 288299 h 570464"/>
              <a:gd name="connsiteX677" fmla="*/ 2414349 w 2472009"/>
              <a:gd name="connsiteY677" fmla="*/ 293206 h 570464"/>
              <a:gd name="connsiteX678" fmla="*/ 2414349 w 2472009"/>
              <a:gd name="connsiteY678" fmla="*/ 303021 h 570464"/>
              <a:gd name="connsiteX679" fmla="*/ 2410669 w 2472009"/>
              <a:gd name="connsiteY679" fmla="*/ 305474 h 570464"/>
              <a:gd name="connsiteX680" fmla="*/ 2350555 w 2472009"/>
              <a:gd name="connsiteY680" fmla="*/ 305474 h 570464"/>
              <a:gd name="connsiteX681" fmla="*/ 2344421 w 2472009"/>
              <a:gd name="connsiteY681" fmla="*/ 310381 h 570464"/>
              <a:gd name="connsiteX682" fmla="*/ 2326019 w 2472009"/>
              <a:gd name="connsiteY682" fmla="*/ 310381 h 570464"/>
              <a:gd name="connsiteX683" fmla="*/ 2327246 w 2472009"/>
              <a:gd name="connsiteY683" fmla="*/ 309155 h 570464"/>
              <a:gd name="connsiteX684" fmla="*/ 2324793 w 2472009"/>
              <a:gd name="connsiteY684" fmla="*/ 305474 h 570464"/>
              <a:gd name="connsiteX685" fmla="*/ 2318659 w 2472009"/>
              <a:gd name="connsiteY685" fmla="*/ 305474 h 570464"/>
              <a:gd name="connsiteX686" fmla="*/ 2318659 w 2472009"/>
              <a:gd name="connsiteY686" fmla="*/ 309155 h 570464"/>
              <a:gd name="connsiteX687" fmla="*/ 2326019 w 2472009"/>
              <a:gd name="connsiteY687" fmla="*/ 310381 h 570464"/>
              <a:gd name="connsiteX688" fmla="*/ 2322339 w 2472009"/>
              <a:gd name="connsiteY688" fmla="*/ 310381 h 570464"/>
              <a:gd name="connsiteX689" fmla="*/ 2330927 w 2472009"/>
              <a:gd name="connsiteY689" fmla="*/ 322649 h 570464"/>
              <a:gd name="connsiteX690" fmla="*/ 2328473 w 2472009"/>
              <a:gd name="connsiteY690" fmla="*/ 325103 h 570464"/>
              <a:gd name="connsiteX691" fmla="*/ 2286762 w 2472009"/>
              <a:gd name="connsiteY691" fmla="*/ 325103 h 570464"/>
              <a:gd name="connsiteX692" fmla="*/ 2280628 w 2472009"/>
              <a:gd name="connsiteY692" fmla="*/ 336144 h 570464"/>
              <a:gd name="connsiteX693" fmla="*/ 2260999 w 2472009"/>
              <a:gd name="connsiteY693" fmla="*/ 326330 h 570464"/>
              <a:gd name="connsiteX694" fmla="*/ 2240143 w 2472009"/>
              <a:gd name="connsiteY694" fmla="*/ 336144 h 570464"/>
              <a:gd name="connsiteX695" fmla="*/ 2235236 w 2472009"/>
              <a:gd name="connsiteY695" fmla="*/ 325103 h 570464"/>
              <a:gd name="connsiteX696" fmla="*/ 2230329 w 2472009"/>
              <a:gd name="connsiteY696" fmla="*/ 325103 h 570464"/>
              <a:gd name="connsiteX697" fmla="*/ 2229102 w 2472009"/>
              <a:gd name="connsiteY697" fmla="*/ 331237 h 570464"/>
              <a:gd name="connsiteX698" fmla="*/ 2222968 w 2472009"/>
              <a:gd name="connsiteY698" fmla="*/ 325103 h 570464"/>
              <a:gd name="connsiteX699" fmla="*/ 2209473 w 2472009"/>
              <a:gd name="connsiteY699" fmla="*/ 327557 h 570464"/>
              <a:gd name="connsiteX700" fmla="*/ 2218061 w 2472009"/>
              <a:gd name="connsiteY700" fmla="*/ 330010 h 570464"/>
              <a:gd name="connsiteX701" fmla="*/ 2226648 w 2472009"/>
              <a:gd name="connsiteY701" fmla="*/ 333691 h 570464"/>
              <a:gd name="connsiteX702" fmla="*/ 2228751 w 2472009"/>
              <a:gd name="connsiteY702" fmla="*/ 332990 h 570464"/>
              <a:gd name="connsiteX703" fmla="*/ 2227875 w 2472009"/>
              <a:gd name="connsiteY703" fmla="*/ 337371 h 570464"/>
              <a:gd name="connsiteX704" fmla="*/ 2221741 w 2472009"/>
              <a:gd name="connsiteY704" fmla="*/ 344732 h 570464"/>
              <a:gd name="connsiteX705" fmla="*/ 2209473 w 2472009"/>
              <a:gd name="connsiteY705" fmla="*/ 345959 h 570464"/>
              <a:gd name="connsiteX706" fmla="*/ 2207594 w 2472009"/>
              <a:gd name="connsiteY706" fmla="*/ 347838 h 570464"/>
              <a:gd name="connsiteX707" fmla="*/ 2204413 w 2472009"/>
              <a:gd name="connsiteY707" fmla="*/ 345038 h 570464"/>
              <a:gd name="connsiteX708" fmla="*/ 2199659 w 2472009"/>
              <a:gd name="connsiteY708" fmla="*/ 343505 h 570464"/>
              <a:gd name="connsiteX709" fmla="*/ 2197205 w 2472009"/>
              <a:gd name="connsiteY709" fmla="*/ 334917 h 570464"/>
              <a:gd name="connsiteX710" fmla="*/ 2183710 w 2472009"/>
              <a:gd name="connsiteY710" fmla="*/ 337371 h 570464"/>
              <a:gd name="connsiteX711" fmla="*/ 2184937 w 2472009"/>
              <a:gd name="connsiteY711" fmla="*/ 348412 h 570464"/>
              <a:gd name="connsiteX712" fmla="*/ 2186164 w 2472009"/>
              <a:gd name="connsiteY712" fmla="*/ 349639 h 570464"/>
              <a:gd name="connsiteX713" fmla="*/ 2207020 w 2472009"/>
              <a:gd name="connsiteY713" fmla="*/ 349639 h 570464"/>
              <a:gd name="connsiteX714" fmla="*/ 2207020 w 2472009"/>
              <a:gd name="connsiteY714" fmla="*/ 368041 h 570464"/>
              <a:gd name="connsiteX715" fmla="*/ 2202112 w 2472009"/>
              <a:gd name="connsiteY715" fmla="*/ 372948 h 570464"/>
              <a:gd name="connsiteX716" fmla="*/ 2209473 w 2472009"/>
              <a:gd name="connsiteY716" fmla="*/ 380309 h 570464"/>
              <a:gd name="connsiteX717" fmla="*/ 2214380 w 2472009"/>
              <a:gd name="connsiteY717" fmla="*/ 375402 h 570464"/>
              <a:gd name="connsiteX718" fmla="*/ 2226648 w 2472009"/>
              <a:gd name="connsiteY718" fmla="*/ 375402 h 570464"/>
              <a:gd name="connsiteX719" fmla="*/ 2231556 w 2472009"/>
              <a:gd name="connsiteY719" fmla="*/ 380309 h 570464"/>
              <a:gd name="connsiteX720" fmla="*/ 2242597 w 2472009"/>
              <a:gd name="connsiteY720" fmla="*/ 377856 h 570464"/>
              <a:gd name="connsiteX721" fmla="*/ 2226648 w 2472009"/>
              <a:gd name="connsiteY721" fmla="*/ 375402 h 570464"/>
              <a:gd name="connsiteX722" fmla="*/ 2230612 w 2472009"/>
              <a:gd name="connsiteY722" fmla="*/ 368135 h 570464"/>
              <a:gd name="connsiteX723" fmla="*/ 2230329 w 2472009"/>
              <a:gd name="connsiteY723" fmla="*/ 368041 h 570464"/>
              <a:gd name="connsiteX724" fmla="*/ 2231064 w 2472009"/>
              <a:gd name="connsiteY724" fmla="*/ 367306 h 570464"/>
              <a:gd name="connsiteX725" fmla="*/ 2234009 w 2472009"/>
              <a:gd name="connsiteY725" fmla="*/ 361907 h 570464"/>
              <a:gd name="connsiteX726" fmla="*/ 2241370 w 2472009"/>
              <a:gd name="connsiteY726" fmla="*/ 359454 h 570464"/>
              <a:gd name="connsiteX727" fmla="*/ 2242597 w 2472009"/>
              <a:gd name="connsiteY727" fmla="*/ 347185 h 570464"/>
              <a:gd name="connsiteX728" fmla="*/ 2254865 w 2472009"/>
              <a:gd name="connsiteY728" fmla="*/ 344732 h 570464"/>
              <a:gd name="connsiteX729" fmla="*/ 2260999 w 2472009"/>
              <a:gd name="connsiteY729" fmla="*/ 349639 h 570464"/>
              <a:gd name="connsiteX730" fmla="*/ 2272040 w 2472009"/>
              <a:gd name="connsiteY730" fmla="*/ 349639 h 570464"/>
              <a:gd name="connsiteX731" fmla="*/ 2274494 w 2472009"/>
              <a:gd name="connsiteY731" fmla="*/ 357000 h 570464"/>
              <a:gd name="connsiteX732" fmla="*/ 2258545 w 2472009"/>
              <a:gd name="connsiteY732" fmla="*/ 370495 h 570464"/>
              <a:gd name="connsiteX733" fmla="*/ 2258545 w 2472009"/>
              <a:gd name="connsiteY733" fmla="*/ 377856 h 570464"/>
              <a:gd name="connsiteX734" fmla="*/ 2270813 w 2472009"/>
              <a:gd name="connsiteY734" fmla="*/ 380309 h 570464"/>
              <a:gd name="connsiteX735" fmla="*/ 2280628 w 2472009"/>
              <a:gd name="connsiteY735" fmla="*/ 380309 h 570464"/>
              <a:gd name="connsiteX736" fmla="*/ 2292896 w 2472009"/>
              <a:gd name="connsiteY736" fmla="*/ 380309 h 570464"/>
              <a:gd name="connsiteX737" fmla="*/ 2284308 w 2472009"/>
              <a:gd name="connsiteY737" fmla="*/ 370495 h 570464"/>
              <a:gd name="connsiteX738" fmla="*/ 2283081 w 2472009"/>
              <a:gd name="connsiteY738" fmla="*/ 366814 h 570464"/>
              <a:gd name="connsiteX739" fmla="*/ 2279401 w 2472009"/>
              <a:gd name="connsiteY739" fmla="*/ 364361 h 570464"/>
              <a:gd name="connsiteX740" fmla="*/ 2279401 w 2472009"/>
              <a:gd name="connsiteY740" fmla="*/ 347185 h 570464"/>
              <a:gd name="connsiteX741" fmla="*/ 2273267 w 2472009"/>
              <a:gd name="connsiteY741" fmla="*/ 341051 h 570464"/>
              <a:gd name="connsiteX742" fmla="*/ 2283081 w 2472009"/>
              <a:gd name="connsiteY742" fmla="*/ 339825 h 570464"/>
              <a:gd name="connsiteX743" fmla="*/ 2284308 w 2472009"/>
              <a:gd name="connsiteY743" fmla="*/ 348412 h 570464"/>
              <a:gd name="connsiteX744" fmla="*/ 2296576 w 2472009"/>
              <a:gd name="connsiteY744" fmla="*/ 360680 h 570464"/>
              <a:gd name="connsiteX745" fmla="*/ 2305164 w 2472009"/>
              <a:gd name="connsiteY745" fmla="*/ 361907 h 570464"/>
              <a:gd name="connsiteX746" fmla="*/ 2305164 w 2472009"/>
              <a:gd name="connsiteY746" fmla="*/ 377856 h 570464"/>
              <a:gd name="connsiteX747" fmla="*/ 2312525 w 2472009"/>
              <a:gd name="connsiteY747" fmla="*/ 386443 h 570464"/>
              <a:gd name="connsiteX748" fmla="*/ 2323566 w 2472009"/>
              <a:gd name="connsiteY748" fmla="*/ 386443 h 570464"/>
              <a:gd name="connsiteX749" fmla="*/ 2327246 w 2472009"/>
              <a:gd name="connsiteY749" fmla="*/ 368041 h 570464"/>
              <a:gd name="connsiteX750" fmla="*/ 2332153 w 2472009"/>
              <a:gd name="connsiteY750" fmla="*/ 366814 h 570464"/>
              <a:gd name="connsiteX751" fmla="*/ 2332153 w 2472009"/>
              <a:gd name="connsiteY751" fmla="*/ 379082 h 570464"/>
              <a:gd name="connsiteX752" fmla="*/ 2337061 w 2472009"/>
              <a:gd name="connsiteY752" fmla="*/ 385216 h 570464"/>
              <a:gd name="connsiteX753" fmla="*/ 2324793 w 2472009"/>
              <a:gd name="connsiteY753" fmla="*/ 395031 h 570464"/>
              <a:gd name="connsiteX754" fmla="*/ 2329700 w 2472009"/>
              <a:gd name="connsiteY754" fmla="*/ 403619 h 570464"/>
              <a:gd name="connsiteX755" fmla="*/ 2333380 w 2472009"/>
              <a:gd name="connsiteY755" fmla="*/ 412206 h 570464"/>
              <a:gd name="connsiteX756" fmla="*/ 2341968 w 2472009"/>
              <a:gd name="connsiteY756" fmla="*/ 408526 h 570464"/>
              <a:gd name="connsiteX757" fmla="*/ 2345649 w 2472009"/>
              <a:gd name="connsiteY757" fmla="*/ 407299 h 570464"/>
              <a:gd name="connsiteX758" fmla="*/ 2341968 w 2472009"/>
              <a:gd name="connsiteY758" fmla="*/ 403619 h 570464"/>
              <a:gd name="connsiteX759" fmla="*/ 2349329 w 2472009"/>
              <a:gd name="connsiteY759" fmla="*/ 392577 h 570464"/>
              <a:gd name="connsiteX760" fmla="*/ 2360370 w 2472009"/>
              <a:gd name="connsiteY760" fmla="*/ 403619 h 570464"/>
              <a:gd name="connsiteX761" fmla="*/ 2371411 w 2472009"/>
              <a:gd name="connsiteY761" fmla="*/ 403619 h 570464"/>
              <a:gd name="connsiteX762" fmla="*/ 2372638 w 2472009"/>
              <a:gd name="connsiteY762" fmla="*/ 412206 h 570464"/>
              <a:gd name="connsiteX763" fmla="*/ 2338287 w 2472009"/>
              <a:gd name="connsiteY763" fmla="*/ 429381 h 570464"/>
              <a:gd name="connsiteX764" fmla="*/ 2324793 w 2472009"/>
              <a:gd name="connsiteY764" fmla="*/ 423247 h 570464"/>
              <a:gd name="connsiteX765" fmla="*/ 2318659 w 2472009"/>
              <a:gd name="connsiteY765" fmla="*/ 444103 h 570464"/>
              <a:gd name="connsiteX766" fmla="*/ 2311298 w 2472009"/>
              <a:gd name="connsiteY766" fmla="*/ 436742 h 570464"/>
              <a:gd name="connsiteX767" fmla="*/ 2314978 w 2472009"/>
              <a:gd name="connsiteY767" fmla="*/ 424474 h 570464"/>
              <a:gd name="connsiteX768" fmla="*/ 2292896 w 2472009"/>
              <a:gd name="connsiteY768" fmla="*/ 423247 h 570464"/>
              <a:gd name="connsiteX769" fmla="*/ 2285535 w 2472009"/>
              <a:gd name="connsiteY769" fmla="*/ 429381 h 570464"/>
              <a:gd name="connsiteX770" fmla="*/ 2294123 w 2472009"/>
              <a:gd name="connsiteY770" fmla="*/ 446557 h 570464"/>
              <a:gd name="connsiteX771" fmla="*/ 2289215 w 2472009"/>
              <a:gd name="connsiteY771" fmla="*/ 452691 h 570464"/>
              <a:gd name="connsiteX772" fmla="*/ 2259772 w 2472009"/>
              <a:gd name="connsiteY772" fmla="*/ 450237 h 570464"/>
              <a:gd name="connsiteX773" fmla="*/ 2253638 w 2472009"/>
              <a:gd name="connsiteY773" fmla="*/ 453917 h 570464"/>
              <a:gd name="connsiteX774" fmla="*/ 2245050 w 2472009"/>
              <a:gd name="connsiteY774" fmla="*/ 447783 h 570464"/>
              <a:gd name="connsiteX775" fmla="*/ 2230329 w 2472009"/>
              <a:gd name="connsiteY775" fmla="*/ 447783 h 570464"/>
              <a:gd name="connsiteX776" fmla="*/ 2224195 w 2472009"/>
              <a:gd name="connsiteY776" fmla="*/ 452691 h 570464"/>
              <a:gd name="connsiteX777" fmla="*/ 2208246 w 2472009"/>
              <a:gd name="connsiteY777" fmla="*/ 449010 h 570464"/>
              <a:gd name="connsiteX778" fmla="*/ 2207020 w 2472009"/>
              <a:gd name="connsiteY778" fmla="*/ 455144 h 570464"/>
              <a:gd name="connsiteX779" fmla="*/ 2215607 w 2472009"/>
              <a:gd name="connsiteY779" fmla="*/ 462505 h 570464"/>
              <a:gd name="connsiteX780" fmla="*/ 2235236 w 2472009"/>
              <a:gd name="connsiteY780" fmla="*/ 457598 h 570464"/>
              <a:gd name="connsiteX781" fmla="*/ 2241370 w 2472009"/>
              <a:gd name="connsiteY781" fmla="*/ 462505 h 570464"/>
              <a:gd name="connsiteX782" fmla="*/ 2246277 w 2472009"/>
              <a:gd name="connsiteY782" fmla="*/ 457598 h 570464"/>
              <a:gd name="connsiteX783" fmla="*/ 2268360 w 2472009"/>
              <a:gd name="connsiteY783" fmla="*/ 461278 h 570464"/>
              <a:gd name="connsiteX784" fmla="*/ 2272040 w 2472009"/>
              <a:gd name="connsiteY784" fmla="*/ 458825 h 570464"/>
              <a:gd name="connsiteX785" fmla="*/ 2280628 w 2472009"/>
              <a:gd name="connsiteY785" fmla="*/ 463732 h 570464"/>
              <a:gd name="connsiteX786" fmla="*/ 2289215 w 2472009"/>
              <a:gd name="connsiteY786" fmla="*/ 457598 h 570464"/>
              <a:gd name="connsiteX787" fmla="*/ 2295349 w 2472009"/>
              <a:gd name="connsiteY787" fmla="*/ 464959 h 570464"/>
              <a:gd name="connsiteX788" fmla="*/ 2286762 w 2472009"/>
              <a:gd name="connsiteY788" fmla="*/ 468639 h 570464"/>
              <a:gd name="connsiteX789" fmla="*/ 2294123 w 2472009"/>
              <a:gd name="connsiteY789" fmla="*/ 472319 h 570464"/>
              <a:gd name="connsiteX790" fmla="*/ 2299030 w 2472009"/>
              <a:gd name="connsiteY790" fmla="*/ 476000 h 570464"/>
              <a:gd name="connsiteX791" fmla="*/ 2303937 w 2472009"/>
              <a:gd name="connsiteY791" fmla="*/ 471093 h 570464"/>
              <a:gd name="connsiteX792" fmla="*/ 2310071 w 2472009"/>
              <a:gd name="connsiteY792" fmla="*/ 476000 h 570464"/>
              <a:gd name="connsiteX793" fmla="*/ 2334607 w 2472009"/>
              <a:gd name="connsiteY793" fmla="*/ 476000 h 570464"/>
              <a:gd name="connsiteX794" fmla="*/ 2311298 w 2472009"/>
              <a:gd name="connsiteY794" fmla="*/ 482134 h 570464"/>
              <a:gd name="connsiteX795" fmla="*/ 2322339 w 2472009"/>
              <a:gd name="connsiteY795" fmla="*/ 487041 h 570464"/>
              <a:gd name="connsiteX796" fmla="*/ 2306391 w 2472009"/>
              <a:gd name="connsiteY796" fmla="*/ 493175 h 570464"/>
              <a:gd name="connsiteX797" fmla="*/ 2332153 w 2472009"/>
              <a:gd name="connsiteY797" fmla="*/ 494402 h 570464"/>
              <a:gd name="connsiteX798" fmla="*/ 2356689 w 2472009"/>
              <a:gd name="connsiteY798" fmla="*/ 496856 h 570464"/>
              <a:gd name="connsiteX799" fmla="*/ 2330927 w 2472009"/>
              <a:gd name="connsiteY799" fmla="*/ 499309 h 570464"/>
              <a:gd name="connsiteX800" fmla="*/ 2321112 w 2472009"/>
              <a:gd name="connsiteY800" fmla="*/ 506670 h 570464"/>
              <a:gd name="connsiteX801" fmla="*/ 2348102 w 2472009"/>
              <a:gd name="connsiteY801" fmla="*/ 511577 h 570464"/>
              <a:gd name="connsiteX802" fmla="*/ 2343195 w 2472009"/>
              <a:gd name="connsiteY802" fmla="*/ 517711 h 570464"/>
              <a:gd name="connsiteX803" fmla="*/ 2353009 w 2472009"/>
              <a:gd name="connsiteY803" fmla="*/ 522618 h 570464"/>
              <a:gd name="connsiteX804" fmla="*/ 2353009 w 2472009"/>
              <a:gd name="connsiteY804" fmla="*/ 527526 h 570464"/>
              <a:gd name="connsiteX805" fmla="*/ 2338287 w 2472009"/>
              <a:gd name="connsiteY805" fmla="*/ 534887 h 570464"/>
              <a:gd name="connsiteX806" fmla="*/ 2337061 w 2472009"/>
              <a:gd name="connsiteY806" fmla="*/ 534887 h 570464"/>
              <a:gd name="connsiteX807" fmla="*/ 2330927 w 2472009"/>
              <a:gd name="connsiteY807" fmla="*/ 539794 h 570464"/>
              <a:gd name="connsiteX808" fmla="*/ 2279401 w 2472009"/>
              <a:gd name="connsiteY808" fmla="*/ 539794 h 570464"/>
              <a:gd name="connsiteX809" fmla="*/ 2273267 w 2472009"/>
              <a:gd name="connsiteY809" fmla="*/ 544701 h 570464"/>
              <a:gd name="connsiteX810" fmla="*/ 2165308 w 2472009"/>
              <a:gd name="connsiteY810" fmla="*/ 544701 h 570464"/>
              <a:gd name="connsiteX811" fmla="*/ 2160401 w 2472009"/>
              <a:gd name="connsiteY811" fmla="*/ 549608 h 570464"/>
              <a:gd name="connsiteX812" fmla="*/ 2112556 w 2472009"/>
              <a:gd name="connsiteY812" fmla="*/ 549608 h 570464"/>
              <a:gd name="connsiteX813" fmla="*/ 2107648 w 2472009"/>
              <a:gd name="connsiteY813" fmla="*/ 554515 h 570464"/>
              <a:gd name="connsiteX814" fmla="*/ 1998463 w 2472009"/>
              <a:gd name="connsiteY814" fmla="*/ 554515 h 570464"/>
              <a:gd name="connsiteX815" fmla="*/ 1993556 w 2472009"/>
              <a:gd name="connsiteY815" fmla="*/ 559423 h 570464"/>
              <a:gd name="connsiteX816" fmla="*/ 1807081 w 2472009"/>
              <a:gd name="connsiteY816" fmla="*/ 559423 h 570464"/>
              <a:gd name="connsiteX817" fmla="*/ 1802175 w 2472009"/>
              <a:gd name="connsiteY817" fmla="*/ 564330 h 570464"/>
              <a:gd name="connsiteX818" fmla="*/ 1236618 w 2472009"/>
              <a:gd name="connsiteY818" fmla="*/ 564330 h 570464"/>
              <a:gd name="connsiteX819" fmla="*/ 1231711 w 2472009"/>
              <a:gd name="connsiteY819" fmla="*/ 569237 h 570464"/>
              <a:gd name="connsiteX820" fmla="*/ 1066092 w 2472009"/>
              <a:gd name="connsiteY820" fmla="*/ 569237 h 570464"/>
              <a:gd name="connsiteX821" fmla="*/ 1061185 w 2472009"/>
              <a:gd name="connsiteY821" fmla="*/ 564330 h 570464"/>
              <a:gd name="connsiteX822" fmla="*/ 1053824 w 2472009"/>
              <a:gd name="connsiteY822" fmla="*/ 570464 h 570464"/>
              <a:gd name="connsiteX823" fmla="*/ 1045237 w 2472009"/>
              <a:gd name="connsiteY823" fmla="*/ 564330 h 570464"/>
              <a:gd name="connsiteX824" fmla="*/ 545927 w 2472009"/>
              <a:gd name="connsiteY824" fmla="*/ 564330 h 570464"/>
              <a:gd name="connsiteX825" fmla="*/ 541020 w 2472009"/>
              <a:gd name="connsiteY825" fmla="*/ 559423 h 570464"/>
              <a:gd name="connsiteX826" fmla="*/ 457597 w 2472009"/>
              <a:gd name="connsiteY826" fmla="*/ 559423 h 570464"/>
              <a:gd name="connsiteX827" fmla="*/ 452690 w 2472009"/>
              <a:gd name="connsiteY827" fmla="*/ 554515 h 570464"/>
              <a:gd name="connsiteX828" fmla="*/ 422020 w 2472009"/>
              <a:gd name="connsiteY828" fmla="*/ 554515 h 570464"/>
              <a:gd name="connsiteX829" fmla="*/ 417113 w 2472009"/>
              <a:gd name="connsiteY829" fmla="*/ 549608 h 570464"/>
              <a:gd name="connsiteX830" fmla="*/ 380309 w 2472009"/>
              <a:gd name="connsiteY830" fmla="*/ 549608 h 570464"/>
              <a:gd name="connsiteX831" fmla="*/ 366814 w 2472009"/>
              <a:gd name="connsiteY831" fmla="*/ 533660 h 570464"/>
              <a:gd name="connsiteX832" fmla="*/ 343505 w 2472009"/>
              <a:gd name="connsiteY832" fmla="*/ 533660 h 570464"/>
              <a:gd name="connsiteX833" fmla="*/ 345959 w 2472009"/>
              <a:gd name="connsiteY833" fmla="*/ 521392 h 570464"/>
              <a:gd name="connsiteX834" fmla="*/ 345959 w 2472009"/>
              <a:gd name="connsiteY834" fmla="*/ 511577 h 570464"/>
              <a:gd name="connsiteX835" fmla="*/ 365587 w 2472009"/>
              <a:gd name="connsiteY835" fmla="*/ 498082 h 570464"/>
              <a:gd name="connsiteX836" fmla="*/ 358227 w 2472009"/>
              <a:gd name="connsiteY836" fmla="*/ 488268 h 570464"/>
              <a:gd name="connsiteX837" fmla="*/ 350866 w 2472009"/>
              <a:gd name="connsiteY837" fmla="*/ 480907 h 570464"/>
              <a:gd name="connsiteX838" fmla="*/ 343505 w 2472009"/>
              <a:gd name="connsiteY838" fmla="*/ 472319 h 570464"/>
              <a:gd name="connsiteX839" fmla="*/ 332464 w 2472009"/>
              <a:gd name="connsiteY839" fmla="*/ 482134 h 570464"/>
              <a:gd name="connsiteX840" fmla="*/ 326330 w 2472009"/>
              <a:gd name="connsiteY840" fmla="*/ 477227 h 570464"/>
              <a:gd name="connsiteX841" fmla="*/ 312835 w 2472009"/>
              <a:gd name="connsiteY841" fmla="*/ 477227 h 570464"/>
              <a:gd name="connsiteX842" fmla="*/ 304247 w 2472009"/>
              <a:gd name="connsiteY842" fmla="*/ 482134 h 570464"/>
              <a:gd name="connsiteX843" fmla="*/ 303020 w 2472009"/>
              <a:gd name="connsiteY843" fmla="*/ 478453 h 570464"/>
              <a:gd name="connsiteX844" fmla="*/ 299340 w 2472009"/>
              <a:gd name="connsiteY844" fmla="*/ 482134 h 570464"/>
              <a:gd name="connsiteX845" fmla="*/ 294433 w 2472009"/>
              <a:gd name="connsiteY845" fmla="*/ 485814 h 570464"/>
              <a:gd name="connsiteX846" fmla="*/ 299340 w 2472009"/>
              <a:gd name="connsiteY846" fmla="*/ 491948 h 570464"/>
              <a:gd name="connsiteX847" fmla="*/ 300567 w 2472009"/>
              <a:gd name="connsiteY847" fmla="*/ 495629 h 570464"/>
              <a:gd name="connsiteX848" fmla="*/ 300567 w 2472009"/>
              <a:gd name="connsiteY848" fmla="*/ 488268 h 570464"/>
              <a:gd name="connsiteX849" fmla="*/ 305474 w 2472009"/>
              <a:gd name="connsiteY849" fmla="*/ 488268 h 570464"/>
              <a:gd name="connsiteX850" fmla="*/ 305474 w 2472009"/>
              <a:gd name="connsiteY850" fmla="*/ 494402 h 570464"/>
              <a:gd name="connsiteX851" fmla="*/ 302667 w 2472009"/>
              <a:gd name="connsiteY851" fmla="*/ 496507 h 570464"/>
              <a:gd name="connsiteX852" fmla="*/ 310841 w 2472009"/>
              <a:gd name="connsiteY852" fmla="*/ 499923 h 570464"/>
              <a:gd name="connsiteX853" fmla="*/ 323876 w 2472009"/>
              <a:gd name="connsiteY853" fmla="*/ 500536 h 570464"/>
              <a:gd name="connsiteX854" fmla="*/ 330010 w 2472009"/>
              <a:gd name="connsiteY854" fmla="*/ 494402 h 570464"/>
              <a:gd name="connsiteX855" fmla="*/ 323876 w 2472009"/>
              <a:gd name="connsiteY855" fmla="*/ 487041 h 570464"/>
              <a:gd name="connsiteX856" fmla="*/ 331237 w 2472009"/>
              <a:gd name="connsiteY856" fmla="*/ 485814 h 570464"/>
              <a:gd name="connsiteX857" fmla="*/ 333691 w 2472009"/>
              <a:gd name="connsiteY857" fmla="*/ 502990 h 570464"/>
              <a:gd name="connsiteX858" fmla="*/ 338598 w 2472009"/>
              <a:gd name="connsiteY858" fmla="*/ 511577 h 570464"/>
              <a:gd name="connsiteX859" fmla="*/ 326330 w 2472009"/>
              <a:gd name="connsiteY859" fmla="*/ 511577 h 570464"/>
              <a:gd name="connsiteX860" fmla="*/ 327557 w 2472009"/>
              <a:gd name="connsiteY860" fmla="*/ 529979 h 570464"/>
              <a:gd name="connsiteX861" fmla="*/ 315289 w 2472009"/>
              <a:gd name="connsiteY861" fmla="*/ 528752 h 570464"/>
              <a:gd name="connsiteX862" fmla="*/ 306701 w 2472009"/>
              <a:gd name="connsiteY862" fmla="*/ 533660 h 570464"/>
              <a:gd name="connsiteX863" fmla="*/ 295660 w 2472009"/>
              <a:gd name="connsiteY863" fmla="*/ 527526 h 570464"/>
              <a:gd name="connsiteX864" fmla="*/ 287072 w 2472009"/>
              <a:gd name="connsiteY864" fmla="*/ 532433 h 570464"/>
              <a:gd name="connsiteX865" fmla="*/ 284618 w 2472009"/>
              <a:gd name="connsiteY865" fmla="*/ 527526 h 570464"/>
              <a:gd name="connsiteX866" fmla="*/ 294433 w 2472009"/>
              <a:gd name="connsiteY866" fmla="*/ 517711 h 570464"/>
              <a:gd name="connsiteX867" fmla="*/ 299340 w 2472009"/>
              <a:gd name="connsiteY867" fmla="*/ 521392 h 570464"/>
              <a:gd name="connsiteX868" fmla="*/ 294433 w 2472009"/>
              <a:gd name="connsiteY868" fmla="*/ 517711 h 570464"/>
              <a:gd name="connsiteX869" fmla="*/ 287072 w 2472009"/>
              <a:gd name="connsiteY869" fmla="*/ 498082 h 570464"/>
              <a:gd name="connsiteX870" fmla="*/ 282165 w 2472009"/>
              <a:gd name="connsiteY870" fmla="*/ 488268 h 570464"/>
              <a:gd name="connsiteX871" fmla="*/ 274804 w 2472009"/>
              <a:gd name="connsiteY871" fmla="*/ 485814 h 570464"/>
              <a:gd name="connsiteX872" fmla="*/ 266216 w 2472009"/>
              <a:gd name="connsiteY872" fmla="*/ 482134 h 570464"/>
              <a:gd name="connsiteX873" fmla="*/ 251495 w 2472009"/>
              <a:gd name="connsiteY873" fmla="*/ 467412 h 570464"/>
              <a:gd name="connsiteX874" fmla="*/ 246587 w 2472009"/>
              <a:gd name="connsiteY874" fmla="*/ 471093 h 570464"/>
              <a:gd name="connsiteX875" fmla="*/ 230639 w 2472009"/>
              <a:gd name="connsiteY875" fmla="*/ 467412 h 570464"/>
              <a:gd name="connsiteX876" fmla="*/ 214690 w 2472009"/>
              <a:gd name="connsiteY876" fmla="*/ 467412 h 570464"/>
              <a:gd name="connsiteX877" fmla="*/ 208556 w 2472009"/>
              <a:gd name="connsiteY877" fmla="*/ 472319 h 570464"/>
              <a:gd name="connsiteX878" fmla="*/ 201196 w 2472009"/>
              <a:gd name="connsiteY878" fmla="*/ 463732 h 570464"/>
              <a:gd name="connsiteX879" fmla="*/ 201196 w 2472009"/>
              <a:gd name="connsiteY879" fmla="*/ 453917 h 570464"/>
              <a:gd name="connsiteX880" fmla="*/ 190154 w 2472009"/>
              <a:gd name="connsiteY880" fmla="*/ 446557 h 570464"/>
              <a:gd name="connsiteX881" fmla="*/ 190154 w 2472009"/>
              <a:gd name="connsiteY881" fmla="*/ 436742 h 570464"/>
              <a:gd name="connsiteX882" fmla="*/ 174206 w 2472009"/>
              <a:gd name="connsiteY882" fmla="*/ 423247 h 570464"/>
              <a:gd name="connsiteX883" fmla="*/ 176659 w 2472009"/>
              <a:gd name="connsiteY883" fmla="*/ 414660 h 570464"/>
              <a:gd name="connsiteX884" fmla="*/ 182793 w 2472009"/>
              <a:gd name="connsiteY884" fmla="*/ 419567 h 570464"/>
              <a:gd name="connsiteX885" fmla="*/ 187701 w 2472009"/>
              <a:gd name="connsiteY885" fmla="*/ 414660 h 570464"/>
              <a:gd name="connsiteX886" fmla="*/ 195062 w 2472009"/>
              <a:gd name="connsiteY886" fmla="*/ 422021 h 570464"/>
              <a:gd name="connsiteX887" fmla="*/ 195062 w 2472009"/>
              <a:gd name="connsiteY887" fmla="*/ 426928 h 570464"/>
              <a:gd name="connsiteX888" fmla="*/ 207330 w 2472009"/>
              <a:gd name="connsiteY888" fmla="*/ 439196 h 570464"/>
              <a:gd name="connsiteX889" fmla="*/ 214690 w 2472009"/>
              <a:gd name="connsiteY889" fmla="*/ 434289 h 570464"/>
              <a:gd name="connsiteX890" fmla="*/ 222051 w 2472009"/>
              <a:gd name="connsiteY890" fmla="*/ 444103 h 570464"/>
              <a:gd name="connsiteX891" fmla="*/ 228185 w 2472009"/>
              <a:gd name="connsiteY891" fmla="*/ 444103 h 570464"/>
              <a:gd name="connsiteX892" fmla="*/ 226587 w 2472009"/>
              <a:gd name="connsiteY892" fmla="*/ 432114 h 570464"/>
              <a:gd name="connsiteX893" fmla="*/ 222051 w 2472009"/>
              <a:gd name="connsiteY893" fmla="*/ 435515 h 570464"/>
              <a:gd name="connsiteX894" fmla="*/ 222051 w 2472009"/>
              <a:gd name="connsiteY894" fmla="*/ 425701 h 570464"/>
              <a:gd name="connsiteX895" fmla="*/ 226468 w 2472009"/>
              <a:gd name="connsiteY895" fmla="*/ 431223 h 570464"/>
              <a:gd name="connsiteX896" fmla="*/ 225732 w 2472009"/>
              <a:gd name="connsiteY896" fmla="*/ 425701 h 570464"/>
              <a:gd name="connsiteX897" fmla="*/ 238000 w 2472009"/>
              <a:gd name="connsiteY897" fmla="*/ 424474 h 570464"/>
              <a:gd name="connsiteX898" fmla="*/ 253948 w 2472009"/>
              <a:gd name="connsiteY898" fmla="*/ 407299 h 570464"/>
              <a:gd name="connsiteX899" fmla="*/ 241680 w 2472009"/>
              <a:gd name="connsiteY899" fmla="*/ 403619 h 570464"/>
              <a:gd name="connsiteX900" fmla="*/ 238000 w 2472009"/>
              <a:gd name="connsiteY900" fmla="*/ 395031 h 570464"/>
              <a:gd name="connsiteX901" fmla="*/ 234319 w 2472009"/>
              <a:gd name="connsiteY901" fmla="*/ 397485 h 570464"/>
              <a:gd name="connsiteX902" fmla="*/ 234319 w 2472009"/>
              <a:gd name="connsiteY902" fmla="*/ 407299 h 570464"/>
              <a:gd name="connsiteX903" fmla="*/ 222051 w 2472009"/>
              <a:gd name="connsiteY903" fmla="*/ 409753 h 570464"/>
              <a:gd name="connsiteX904" fmla="*/ 215917 w 2472009"/>
              <a:gd name="connsiteY904" fmla="*/ 404845 h 570464"/>
              <a:gd name="connsiteX905" fmla="*/ 195062 w 2472009"/>
              <a:gd name="connsiteY905" fmla="*/ 404845 h 570464"/>
              <a:gd name="connsiteX906" fmla="*/ 190154 w 2472009"/>
              <a:gd name="connsiteY906" fmla="*/ 399938 h 570464"/>
              <a:gd name="connsiteX907" fmla="*/ 185247 w 2472009"/>
              <a:gd name="connsiteY907" fmla="*/ 404845 h 570464"/>
              <a:gd name="connsiteX908" fmla="*/ 175433 w 2472009"/>
              <a:gd name="connsiteY908" fmla="*/ 396258 h 570464"/>
              <a:gd name="connsiteX909" fmla="*/ 161938 w 2472009"/>
              <a:gd name="connsiteY909" fmla="*/ 390124 h 570464"/>
              <a:gd name="connsiteX910" fmla="*/ 153350 w 2472009"/>
              <a:gd name="connsiteY910" fmla="*/ 390124 h 570464"/>
              <a:gd name="connsiteX911" fmla="*/ 147216 w 2472009"/>
              <a:gd name="connsiteY911" fmla="*/ 395031 h 570464"/>
              <a:gd name="connsiteX912" fmla="*/ 142309 w 2472009"/>
              <a:gd name="connsiteY912" fmla="*/ 395031 h 570464"/>
              <a:gd name="connsiteX913" fmla="*/ 137402 w 2472009"/>
              <a:gd name="connsiteY913" fmla="*/ 395031 h 570464"/>
              <a:gd name="connsiteX914" fmla="*/ 134948 w 2472009"/>
              <a:gd name="connsiteY914" fmla="*/ 396258 h 570464"/>
              <a:gd name="connsiteX915" fmla="*/ 120226 w 2472009"/>
              <a:gd name="connsiteY915" fmla="*/ 404845 h 570464"/>
              <a:gd name="connsiteX916" fmla="*/ 116546 w 2472009"/>
              <a:gd name="connsiteY916" fmla="*/ 401165 h 570464"/>
              <a:gd name="connsiteX917" fmla="*/ 103051 w 2472009"/>
              <a:gd name="connsiteY917" fmla="*/ 401165 h 570464"/>
              <a:gd name="connsiteX918" fmla="*/ 89556 w 2472009"/>
              <a:gd name="connsiteY918" fmla="*/ 393898 h 570464"/>
              <a:gd name="connsiteX919" fmla="*/ 87103 w 2472009"/>
              <a:gd name="connsiteY919" fmla="*/ 392577 h 570464"/>
              <a:gd name="connsiteX920" fmla="*/ 89556 w 2472009"/>
              <a:gd name="connsiteY920" fmla="*/ 390124 h 570464"/>
              <a:gd name="connsiteX921" fmla="*/ 101824 w 2472009"/>
              <a:gd name="connsiteY921" fmla="*/ 377856 h 570464"/>
              <a:gd name="connsiteX922" fmla="*/ 111639 w 2472009"/>
              <a:gd name="connsiteY922" fmla="*/ 364361 h 570464"/>
              <a:gd name="connsiteX923" fmla="*/ 119000 w 2472009"/>
              <a:gd name="connsiteY923" fmla="*/ 371722 h 570464"/>
              <a:gd name="connsiteX924" fmla="*/ 126360 w 2472009"/>
              <a:gd name="connsiteY924" fmla="*/ 379082 h 570464"/>
              <a:gd name="connsiteX925" fmla="*/ 142309 w 2472009"/>
              <a:gd name="connsiteY925" fmla="*/ 379082 h 570464"/>
              <a:gd name="connsiteX926" fmla="*/ 145989 w 2472009"/>
              <a:gd name="connsiteY926" fmla="*/ 369268 h 570464"/>
              <a:gd name="connsiteX927" fmla="*/ 152123 w 2472009"/>
              <a:gd name="connsiteY927" fmla="*/ 374175 h 570464"/>
              <a:gd name="connsiteX928" fmla="*/ 168072 w 2472009"/>
              <a:gd name="connsiteY928" fmla="*/ 374175 h 570464"/>
              <a:gd name="connsiteX929" fmla="*/ 175433 w 2472009"/>
              <a:gd name="connsiteY929" fmla="*/ 366814 h 570464"/>
              <a:gd name="connsiteX930" fmla="*/ 165618 w 2472009"/>
              <a:gd name="connsiteY930" fmla="*/ 361907 h 570464"/>
              <a:gd name="connsiteX931" fmla="*/ 170525 w 2472009"/>
              <a:gd name="connsiteY931" fmla="*/ 353319 h 570464"/>
              <a:gd name="connsiteX932" fmla="*/ 171752 w 2472009"/>
              <a:gd name="connsiteY932" fmla="*/ 353319 h 570464"/>
              <a:gd name="connsiteX933" fmla="*/ 171752 w 2472009"/>
              <a:gd name="connsiteY933" fmla="*/ 353073 h 570464"/>
              <a:gd name="connsiteX934" fmla="*/ 181260 w 2472009"/>
              <a:gd name="connsiteY934" fmla="*/ 351172 h 570464"/>
              <a:gd name="connsiteX935" fmla="*/ 190154 w 2472009"/>
              <a:gd name="connsiteY935" fmla="*/ 347185 h 570464"/>
              <a:gd name="connsiteX936" fmla="*/ 185247 w 2472009"/>
              <a:gd name="connsiteY936" fmla="*/ 334917 h 570464"/>
              <a:gd name="connsiteX937" fmla="*/ 181567 w 2472009"/>
              <a:gd name="connsiteY937" fmla="*/ 333691 h 570464"/>
              <a:gd name="connsiteX938" fmla="*/ 176659 w 2472009"/>
              <a:gd name="connsiteY938" fmla="*/ 330010 h 570464"/>
              <a:gd name="connsiteX939" fmla="*/ 181567 w 2472009"/>
              <a:gd name="connsiteY939" fmla="*/ 333691 h 570464"/>
              <a:gd name="connsiteX940" fmla="*/ 181567 w 2472009"/>
              <a:gd name="connsiteY940" fmla="*/ 341051 h 570464"/>
              <a:gd name="connsiteX941" fmla="*/ 171752 w 2472009"/>
              <a:gd name="connsiteY941" fmla="*/ 350866 h 570464"/>
              <a:gd name="connsiteX942" fmla="*/ 171752 w 2472009"/>
              <a:gd name="connsiteY942" fmla="*/ 353073 h 570464"/>
              <a:gd name="connsiteX943" fmla="*/ 170525 w 2472009"/>
              <a:gd name="connsiteY943" fmla="*/ 353319 h 570464"/>
              <a:gd name="connsiteX944" fmla="*/ 158257 w 2472009"/>
              <a:gd name="connsiteY944" fmla="*/ 353319 h 570464"/>
              <a:gd name="connsiteX945" fmla="*/ 155804 w 2472009"/>
              <a:gd name="connsiteY945" fmla="*/ 361907 h 570464"/>
              <a:gd name="connsiteX946" fmla="*/ 143536 w 2472009"/>
              <a:gd name="connsiteY946" fmla="*/ 361907 h 570464"/>
              <a:gd name="connsiteX947" fmla="*/ 141082 w 2472009"/>
              <a:gd name="connsiteY947" fmla="*/ 361907 h 570464"/>
              <a:gd name="connsiteX948" fmla="*/ 145989 w 2472009"/>
              <a:gd name="connsiteY948" fmla="*/ 357000 h 570464"/>
              <a:gd name="connsiteX949" fmla="*/ 141082 w 2472009"/>
              <a:gd name="connsiteY949" fmla="*/ 347185 h 570464"/>
              <a:gd name="connsiteX950" fmla="*/ 145989 w 2472009"/>
              <a:gd name="connsiteY950" fmla="*/ 342278 h 570464"/>
              <a:gd name="connsiteX951" fmla="*/ 145989 w 2472009"/>
              <a:gd name="connsiteY951" fmla="*/ 333691 h 570464"/>
              <a:gd name="connsiteX952" fmla="*/ 145989 w 2472009"/>
              <a:gd name="connsiteY952" fmla="*/ 330010 h 570464"/>
              <a:gd name="connsiteX953" fmla="*/ 150004 w 2472009"/>
              <a:gd name="connsiteY953" fmla="*/ 329006 h 570464"/>
              <a:gd name="connsiteX954" fmla="*/ 150897 w 2472009"/>
              <a:gd name="connsiteY954" fmla="*/ 326329 h 570464"/>
              <a:gd name="connsiteX955" fmla="*/ 151878 w 2472009"/>
              <a:gd name="connsiteY955" fmla="*/ 327311 h 570464"/>
              <a:gd name="connsiteX956" fmla="*/ 155804 w 2472009"/>
              <a:gd name="connsiteY956" fmla="*/ 321423 h 570464"/>
              <a:gd name="connsiteX957" fmla="*/ 137402 w 2472009"/>
              <a:gd name="connsiteY957" fmla="*/ 303021 h 570464"/>
              <a:gd name="connsiteX958" fmla="*/ 133721 w 2472009"/>
              <a:gd name="connsiteY958" fmla="*/ 321423 h 570464"/>
              <a:gd name="connsiteX959" fmla="*/ 130041 w 2472009"/>
              <a:gd name="connsiteY959" fmla="*/ 330010 h 570464"/>
              <a:gd name="connsiteX960" fmla="*/ 134948 w 2472009"/>
              <a:gd name="connsiteY960" fmla="*/ 333691 h 570464"/>
              <a:gd name="connsiteX961" fmla="*/ 132494 w 2472009"/>
              <a:gd name="connsiteY961" fmla="*/ 348412 h 570464"/>
              <a:gd name="connsiteX962" fmla="*/ 126360 w 2472009"/>
              <a:gd name="connsiteY962" fmla="*/ 343505 h 570464"/>
              <a:gd name="connsiteX963" fmla="*/ 121453 w 2472009"/>
              <a:gd name="connsiteY963" fmla="*/ 348412 h 570464"/>
              <a:gd name="connsiteX964" fmla="*/ 117926 w 2472009"/>
              <a:gd name="connsiteY964" fmla="*/ 341359 h 570464"/>
              <a:gd name="connsiteX965" fmla="*/ 117926 w 2472009"/>
              <a:gd name="connsiteY965" fmla="*/ 341358 h 570464"/>
              <a:gd name="connsiteX966" fmla="*/ 117926 w 2472009"/>
              <a:gd name="connsiteY966" fmla="*/ 341358 h 570464"/>
              <a:gd name="connsiteX967" fmla="*/ 116546 w 2472009"/>
              <a:gd name="connsiteY967" fmla="*/ 338598 h 570464"/>
              <a:gd name="connsiteX968" fmla="*/ 117500 w 2472009"/>
              <a:gd name="connsiteY968" fmla="*/ 341460 h 570464"/>
              <a:gd name="connsiteX969" fmla="*/ 114092 w 2472009"/>
              <a:gd name="connsiteY969" fmla="*/ 342278 h 570464"/>
              <a:gd name="connsiteX970" fmla="*/ 119000 w 2472009"/>
              <a:gd name="connsiteY970" fmla="*/ 345959 h 570464"/>
              <a:gd name="connsiteX971" fmla="*/ 123907 w 2472009"/>
              <a:gd name="connsiteY971" fmla="*/ 353319 h 570464"/>
              <a:gd name="connsiteX972" fmla="*/ 117773 w 2472009"/>
              <a:gd name="connsiteY972" fmla="*/ 355773 h 570464"/>
              <a:gd name="connsiteX973" fmla="*/ 106732 w 2472009"/>
              <a:gd name="connsiteY973" fmla="*/ 339825 h 570464"/>
              <a:gd name="connsiteX974" fmla="*/ 100598 w 2472009"/>
              <a:gd name="connsiteY974" fmla="*/ 345959 h 570464"/>
              <a:gd name="connsiteX975" fmla="*/ 98144 w 2472009"/>
              <a:gd name="connsiteY975" fmla="*/ 330010 h 570464"/>
              <a:gd name="connsiteX976" fmla="*/ 80969 w 2472009"/>
              <a:gd name="connsiteY976" fmla="*/ 330010 h 570464"/>
              <a:gd name="connsiteX977" fmla="*/ 71154 w 2472009"/>
              <a:gd name="connsiteY977" fmla="*/ 339825 h 570464"/>
              <a:gd name="connsiteX978" fmla="*/ 68701 w 2472009"/>
              <a:gd name="connsiteY978" fmla="*/ 333691 h 570464"/>
              <a:gd name="connsiteX979" fmla="*/ 61340 w 2472009"/>
              <a:gd name="connsiteY979" fmla="*/ 323876 h 570464"/>
              <a:gd name="connsiteX980" fmla="*/ 56433 w 2472009"/>
              <a:gd name="connsiteY980" fmla="*/ 334917 h 570464"/>
              <a:gd name="connsiteX981" fmla="*/ 50299 w 2472009"/>
              <a:gd name="connsiteY981" fmla="*/ 334917 h 570464"/>
              <a:gd name="connsiteX982" fmla="*/ 46618 w 2472009"/>
              <a:gd name="connsiteY982" fmla="*/ 325103 h 570464"/>
              <a:gd name="connsiteX983" fmla="*/ 36804 w 2472009"/>
              <a:gd name="connsiteY983" fmla="*/ 323876 h 570464"/>
              <a:gd name="connsiteX984" fmla="*/ 17175 w 2472009"/>
              <a:gd name="connsiteY984" fmla="*/ 306701 h 570464"/>
              <a:gd name="connsiteX985" fmla="*/ 17175 w 2472009"/>
              <a:gd name="connsiteY985" fmla="*/ 300567 h 570464"/>
              <a:gd name="connsiteX986" fmla="*/ 39258 w 2472009"/>
              <a:gd name="connsiteY986" fmla="*/ 299340 h 570464"/>
              <a:gd name="connsiteX987" fmla="*/ 45392 w 2472009"/>
              <a:gd name="connsiteY987" fmla="*/ 305474 h 570464"/>
              <a:gd name="connsiteX988" fmla="*/ 47845 w 2472009"/>
              <a:gd name="connsiteY988" fmla="*/ 290753 h 570464"/>
              <a:gd name="connsiteX989" fmla="*/ 60113 w 2472009"/>
              <a:gd name="connsiteY989" fmla="*/ 289526 h 570464"/>
              <a:gd name="connsiteX990" fmla="*/ 65020 w 2472009"/>
              <a:gd name="connsiteY990" fmla="*/ 284618 h 570464"/>
              <a:gd name="connsiteX991" fmla="*/ 71154 w 2472009"/>
              <a:gd name="connsiteY991" fmla="*/ 289526 h 570464"/>
              <a:gd name="connsiteX992" fmla="*/ 73608 w 2472009"/>
              <a:gd name="connsiteY992" fmla="*/ 274804 h 570464"/>
              <a:gd name="connsiteX993" fmla="*/ 93237 w 2472009"/>
              <a:gd name="connsiteY993" fmla="*/ 289526 h 570464"/>
              <a:gd name="connsiteX994" fmla="*/ 101824 w 2472009"/>
              <a:gd name="connsiteY994" fmla="*/ 293206 h 570464"/>
              <a:gd name="connsiteX995" fmla="*/ 103051 w 2472009"/>
              <a:gd name="connsiteY995" fmla="*/ 290753 h 570464"/>
              <a:gd name="connsiteX996" fmla="*/ 103051 w 2472009"/>
              <a:gd name="connsiteY996" fmla="*/ 266216 h 570464"/>
              <a:gd name="connsiteX997" fmla="*/ 98144 w 2472009"/>
              <a:gd name="connsiteY997" fmla="*/ 260082 h 570464"/>
              <a:gd name="connsiteX998" fmla="*/ 103051 w 2472009"/>
              <a:gd name="connsiteY998" fmla="*/ 252722 h 570464"/>
              <a:gd name="connsiteX999" fmla="*/ 120226 w 2472009"/>
              <a:gd name="connsiteY999" fmla="*/ 272350 h 570464"/>
              <a:gd name="connsiteX1000" fmla="*/ 127587 w 2472009"/>
              <a:gd name="connsiteY1000" fmla="*/ 273577 h 570464"/>
              <a:gd name="connsiteX1001" fmla="*/ 128814 w 2472009"/>
              <a:gd name="connsiteY1001" fmla="*/ 274804 h 570464"/>
              <a:gd name="connsiteX1002" fmla="*/ 128814 w 2472009"/>
              <a:gd name="connsiteY1002" fmla="*/ 279711 h 570464"/>
              <a:gd name="connsiteX1003" fmla="*/ 136175 w 2472009"/>
              <a:gd name="connsiteY1003" fmla="*/ 287072 h 570464"/>
              <a:gd name="connsiteX1004" fmla="*/ 147216 w 2472009"/>
              <a:gd name="connsiteY1004" fmla="*/ 272350 h 570464"/>
              <a:gd name="connsiteX1005" fmla="*/ 163165 w 2472009"/>
              <a:gd name="connsiteY1005" fmla="*/ 263763 h 570464"/>
              <a:gd name="connsiteX1006" fmla="*/ 166845 w 2472009"/>
              <a:gd name="connsiteY1006" fmla="*/ 267443 h 570464"/>
              <a:gd name="connsiteX1007" fmla="*/ 169299 w 2472009"/>
              <a:gd name="connsiteY1007" fmla="*/ 260082 h 570464"/>
              <a:gd name="connsiteX1008" fmla="*/ 165618 w 2472009"/>
              <a:gd name="connsiteY1008" fmla="*/ 249041 h 570464"/>
              <a:gd name="connsiteX1009" fmla="*/ 182793 w 2472009"/>
              <a:gd name="connsiteY1009" fmla="*/ 247814 h 570464"/>
              <a:gd name="connsiteX1010" fmla="*/ 187701 w 2472009"/>
              <a:gd name="connsiteY1010" fmla="*/ 242907 h 570464"/>
              <a:gd name="connsiteX1011" fmla="*/ 198742 w 2472009"/>
              <a:gd name="connsiteY1011" fmla="*/ 247814 h 570464"/>
              <a:gd name="connsiteX1012" fmla="*/ 204876 w 2472009"/>
              <a:gd name="connsiteY1012" fmla="*/ 242907 h 570464"/>
              <a:gd name="connsiteX1013" fmla="*/ 213464 w 2472009"/>
              <a:gd name="connsiteY1013" fmla="*/ 247814 h 570464"/>
              <a:gd name="connsiteX1014" fmla="*/ 219598 w 2472009"/>
              <a:gd name="connsiteY1014" fmla="*/ 241680 h 570464"/>
              <a:gd name="connsiteX1015" fmla="*/ 218371 w 2472009"/>
              <a:gd name="connsiteY1015" fmla="*/ 238000 h 570464"/>
              <a:gd name="connsiteX1016" fmla="*/ 191381 w 2472009"/>
              <a:gd name="connsiteY1016" fmla="*/ 226959 h 570464"/>
              <a:gd name="connsiteX1017" fmla="*/ 188928 w 2472009"/>
              <a:gd name="connsiteY1017" fmla="*/ 209783 h 570464"/>
              <a:gd name="connsiteX1018" fmla="*/ 179113 w 2472009"/>
              <a:gd name="connsiteY1018" fmla="*/ 204876 h 570464"/>
              <a:gd name="connsiteX1019" fmla="*/ 179113 w 2472009"/>
              <a:gd name="connsiteY1019" fmla="*/ 199969 h 570464"/>
              <a:gd name="connsiteX1020" fmla="*/ 208556 w 2472009"/>
              <a:gd name="connsiteY1020" fmla="*/ 181567 h 570464"/>
              <a:gd name="connsiteX1021" fmla="*/ 239227 w 2472009"/>
              <a:gd name="connsiteY1021" fmla="*/ 181567 h 570464"/>
              <a:gd name="connsiteX1022" fmla="*/ 244134 w 2472009"/>
              <a:gd name="connsiteY1022" fmla="*/ 176660 h 570464"/>
              <a:gd name="connsiteX1023" fmla="*/ 280938 w 2472009"/>
              <a:gd name="connsiteY1023" fmla="*/ 176660 h 570464"/>
              <a:gd name="connsiteX1024" fmla="*/ 285845 w 2472009"/>
              <a:gd name="connsiteY1024" fmla="*/ 171753 h 570464"/>
              <a:gd name="connsiteX1025" fmla="*/ 310381 w 2472009"/>
              <a:gd name="connsiteY1025" fmla="*/ 168072 h 570464"/>
              <a:gd name="connsiteX1026" fmla="*/ 287072 w 2472009"/>
              <a:gd name="connsiteY1026" fmla="*/ 165619 h 570464"/>
              <a:gd name="connsiteX1027" fmla="*/ 263763 w 2472009"/>
              <a:gd name="connsiteY1027" fmla="*/ 165619 h 570464"/>
              <a:gd name="connsiteX1028" fmla="*/ 240453 w 2472009"/>
              <a:gd name="connsiteY1028" fmla="*/ 165619 h 570464"/>
              <a:gd name="connsiteX1029" fmla="*/ 218371 w 2472009"/>
              <a:gd name="connsiteY1029" fmla="*/ 165619 h 570464"/>
              <a:gd name="connsiteX1030" fmla="*/ 213464 w 2472009"/>
              <a:gd name="connsiteY1030" fmla="*/ 160711 h 570464"/>
              <a:gd name="connsiteX1031" fmla="*/ 120226 w 2472009"/>
              <a:gd name="connsiteY1031" fmla="*/ 160711 h 570464"/>
              <a:gd name="connsiteX1032" fmla="*/ 114092 w 2472009"/>
              <a:gd name="connsiteY1032" fmla="*/ 155804 h 570464"/>
              <a:gd name="connsiteX1033" fmla="*/ 72381 w 2472009"/>
              <a:gd name="connsiteY1033" fmla="*/ 155804 h 570464"/>
              <a:gd name="connsiteX1034" fmla="*/ 67474 w 2472009"/>
              <a:gd name="connsiteY1034" fmla="*/ 150897 h 570464"/>
              <a:gd name="connsiteX1035" fmla="*/ 51526 w 2472009"/>
              <a:gd name="connsiteY1035" fmla="*/ 150897 h 570464"/>
              <a:gd name="connsiteX1036" fmla="*/ 46618 w 2472009"/>
              <a:gd name="connsiteY1036" fmla="*/ 145990 h 570464"/>
              <a:gd name="connsiteX1037" fmla="*/ 34350 w 2472009"/>
              <a:gd name="connsiteY1037" fmla="*/ 144763 h 570464"/>
              <a:gd name="connsiteX1038" fmla="*/ 31897 w 2472009"/>
              <a:gd name="connsiteY1038" fmla="*/ 136175 h 570464"/>
              <a:gd name="connsiteX1039" fmla="*/ 22082 w 2472009"/>
              <a:gd name="connsiteY1039" fmla="*/ 128814 h 570464"/>
              <a:gd name="connsiteX1040" fmla="*/ 35577 w 2472009"/>
              <a:gd name="connsiteY1040" fmla="*/ 110412 h 570464"/>
              <a:gd name="connsiteX1041" fmla="*/ 45392 w 2472009"/>
              <a:gd name="connsiteY1041" fmla="*/ 110412 h 570464"/>
              <a:gd name="connsiteX1042" fmla="*/ 50299 w 2472009"/>
              <a:gd name="connsiteY1042" fmla="*/ 105505 h 570464"/>
              <a:gd name="connsiteX1043" fmla="*/ 66247 w 2472009"/>
              <a:gd name="connsiteY1043" fmla="*/ 105505 h 570464"/>
              <a:gd name="connsiteX1044" fmla="*/ 72381 w 2472009"/>
              <a:gd name="connsiteY1044" fmla="*/ 110412 h 570464"/>
              <a:gd name="connsiteX1045" fmla="*/ 73608 w 2472009"/>
              <a:gd name="connsiteY1045" fmla="*/ 101825 h 570464"/>
              <a:gd name="connsiteX1046" fmla="*/ 90783 w 2472009"/>
              <a:gd name="connsiteY1046" fmla="*/ 99371 h 570464"/>
              <a:gd name="connsiteX1047" fmla="*/ 96917 w 2472009"/>
              <a:gd name="connsiteY1047" fmla="*/ 104278 h 570464"/>
              <a:gd name="connsiteX1048" fmla="*/ 104278 w 2472009"/>
              <a:gd name="connsiteY1048" fmla="*/ 90784 h 570464"/>
              <a:gd name="connsiteX1049" fmla="*/ 89556 w 2472009"/>
              <a:gd name="connsiteY1049" fmla="*/ 76062 h 570464"/>
              <a:gd name="connsiteX1050" fmla="*/ 106732 w 2472009"/>
              <a:gd name="connsiteY1050" fmla="*/ 60113 h 570464"/>
              <a:gd name="connsiteX1051" fmla="*/ 122680 w 2472009"/>
              <a:gd name="connsiteY1051" fmla="*/ 58887 h 570464"/>
              <a:gd name="connsiteX1052" fmla="*/ 128814 w 2472009"/>
              <a:gd name="connsiteY1052" fmla="*/ 53979 h 570464"/>
              <a:gd name="connsiteX1053" fmla="*/ 148443 w 2472009"/>
              <a:gd name="connsiteY1053" fmla="*/ 53979 h 570464"/>
              <a:gd name="connsiteX1054" fmla="*/ 153350 w 2472009"/>
              <a:gd name="connsiteY1054" fmla="*/ 49072 h 570464"/>
              <a:gd name="connsiteX1055" fmla="*/ 199969 w 2472009"/>
              <a:gd name="connsiteY1055" fmla="*/ 49072 h 570464"/>
              <a:gd name="connsiteX1056" fmla="*/ 204876 w 2472009"/>
              <a:gd name="connsiteY1056" fmla="*/ 44165 h 570464"/>
              <a:gd name="connsiteX1057" fmla="*/ 256402 w 2472009"/>
              <a:gd name="connsiteY1057" fmla="*/ 44165 h 570464"/>
              <a:gd name="connsiteX1058" fmla="*/ 262536 w 2472009"/>
              <a:gd name="connsiteY1058" fmla="*/ 39258 h 570464"/>
              <a:gd name="connsiteX1059" fmla="*/ 334917 w 2472009"/>
              <a:gd name="connsiteY1059" fmla="*/ 39258 h 570464"/>
              <a:gd name="connsiteX1060" fmla="*/ 341051 w 2472009"/>
              <a:gd name="connsiteY1060" fmla="*/ 34350 h 570464"/>
              <a:gd name="connsiteX1061" fmla="*/ 347185 w 2472009"/>
              <a:gd name="connsiteY1061" fmla="*/ 40484 h 570464"/>
              <a:gd name="connsiteX1062" fmla="*/ 357000 w 2472009"/>
              <a:gd name="connsiteY1062" fmla="*/ 35577 h 570464"/>
              <a:gd name="connsiteX1063" fmla="*/ 361907 w 2472009"/>
              <a:gd name="connsiteY1063" fmla="*/ 39258 h 570464"/>
              <a:gd name="connsiteX1064" fmla="*/ 366814 w 2472009"/>
              <a:gd name="connsiteY1064" fmla="*/ 35577 h 570464"/>
              <a:gd name="connsiteX1065" fmla="*/ 371721 w 2472009"/>
              <a:gd name="connsiteY1065" fmla="*/ 40484 h 570464"/>
              <a:gd name="connsiteX1066" fmla="*/ 375402 w 2472009"/>
              <a:gd name="connsiteY1066" fmla="*/ 36804 h 570464"/>
              <a:gd name="connsiteX1067" fmla="*/ 377855 w 2472009"/>
              <a:gd name="connsiteY1067" fmla="*/ 35577 h 570464"/>
              <a:gd name="connsiteX1068" fmla="*/ 480907 w 2472009"/>
              <a:gd name="connsiteY1068" fmla="*/ 35577 h 570464"/>
              <a:gd name="connsiteX1069" fmla="*/ 484587 w 2472009"/>
              <a:gd name="connsiteY1069" fmla="*/ 31897 h 570464"/>
              <a:gd name="connsiteX1070" fmla="*/ 487041 w 2472009"/>
              <a:gd name="connsiteY1070" fmla="*/ 30670 h 570464"/>
              <a:gd name="connsiteX1071" fmla="*/ 631804 w 2472009"/>
              <a:gd name="connsiteY1071" fmla="*/ 30670 h 570464"/>
              <a:gd name="connsiteX1072" fmla="*/ 636711 w 2472009"/>
              <a:gd name="connsiteY1072" fmla="*/ 25763 h 570464"/>
              <a:gd name="connsiteX1073" fmla="*/ 715226 w 2472009"/>
              <a:gd name="connsiteY1073" fmla="*/ 25763 h 570464"/>
              <a:gd name="connsiteX1074" fmla="*/ 717067 w 2472009"/>
              <a:gd name="connsiteY1074" fmla="*/ 22082 h 570464"/>
              <a:gd name="connsiteX1075" fmla="*/ 717680 w 2472009"/>
              <a:gd name="connsiteY1075" fmla="*/ 22082 h 570464"/>
              <a:gd name="connsiteX1076" fmla="*/ 722879 w 2472009"/>
              <a:gd name="connsiteY1076" fmla="*/ 20698 h 570464"/>
              <a:gd name="connsiteX1077" fmla="*/ 758164 w 2472009"/>
              <a:gd name="connsiteY1077" fmla="*/ 19629 h 570464"/>
              <a:gd name="connsiteX1078" fmla="*/ 759392 w 2472009"/>
              <a:gd name="connsiteY1078" fmla="*/ 18402 h 570464"/>
              <a:gd name="connsiteX1079" fmla="*/ 736696 w 2472009"/>
              <a:gd name="connsiteY1079" fmla="*/ 17021 h 570464"/>
              <a:gd name="connsiteX1080" fmla="*/ 722879 w 2472009"/>
              <a:gd name="connsiteY1080" fmla="*/ 20698 h 570464"/>
              <a:gd name="connsiteX1081" fmla="*/ 717680 w 2472009"/>
              <a:gd name="connsiteY1081" fmla="*/ 20856 h 570464"/>
              <a:gd name="connsiteX1082" fmla="*/ 717067 w 2472009"/>
              <a:gd name="connsiteY1082" fmla="*/ 22082 h 570464"/>
              <a:gd name="connsiteX1083" fmla="*/ 710319 w 2472009"/>
              <a:gd name="connsiteY1083" fmla="*/ 22082 h 570464"/>
              <a:gd name="connsiteX1084" fmla="*/ 705412 w 2472009"/>
              <a:gd name="connsiteY1084" fmla="*/ 17175 h 570464"/>
              <a:gd name="connsiteX1085" fmla="*/ 693144 w 2472009"/>
              <a:gd name="connsiteY1085" fmla="*/ 22082 h 570464"/>
              <a:gd name="connsiteX1086" fmla="*/ 683330 w 2472009"/>
              <a:gd name="connsiteY1086" fmla="*/ 17175 h 570464"/>
              <a:gd name="connsiteX1087" fmla="*/ 626896 w 2472009"/>
              <a:gd name="connsiteY1087" fmla="*/ 17175 h 570464"/>
              <a:gd name="connsiteX1088" fmla="*/ 621989 w 2472009"/>
              <a:gd name="connsiteY1088" fmla="*/ 22082 h 570464"/>
              <a:gd name="connsiteX1089" fmla="*/ 487041 w 2472009"/>
              <a:gd name="connsiteY1089" fmla="*/ 22082 h 570464"/>
              <a:gd name="connsiteX1090" fmla="*/ 482133 w 2472009"/>
              <a:gd name="connsiteY1090" fmla="*/ 26990 h 570464"/>
              <a:gd name="connsiteX1091" fmla="*/ 463731 w 2472009"/>
              <a:gd name="connsiteY1091" fmla="*/ 25763 h 570464"/>
              <a:gd name="connsiteX1092" fmla="*/ 463731 w 2472009"/>
              <a:gd name="connsiteY1092" fmla="*/ 19629 h 570464"/>
              <a:gd name="connsiteX1093" fmla="*/ 466185 w 2472009"/>
              <a:gd name="connsiteY1093" fmla="*/ 17175 h 570464"/>
              <a:gd name="connsiteX1094" fmla="*/ 548381 w 2472009"/>
              <a:gd name="connsiteY1094" fmla="*/ 17175 h 570464"/>
              <a:gd name="connsiteX1095" fmla="*/ 554515 w 2472009"/>
              <a:gd name="connsiteY1095" fmla="*/ 12268 h 570464"/>
              <a:gd name="connsiteX1096" fmla="*/ 559422 w 2472009"/>
              <a:gd name="connsiteY1096" fmla="*/ 17175 h 570464"/>
              <a:gd name="connsiteX1097" fmla="*/ 564329 w 2472009"/>
              <a:gd name="connsiteY1097" fmla="*/ 12268 h 570464"/>
              <a:gd name="connsiteX1098" fmla="*/ 570464 w 2472009"/>
              <a:gd name="connsiteY1098" fmla="*/ 15948 h 570464"/>
              <a:gd name="connsiteX1099" fmla="*/ 586412 w 2472009"/>
              <a:gd name="connsiteY1099" fmla="*/ 15948 h 570464"/>
              <a:gd name="connsiteX1100" fmla="*/ 596226 w 2472009"/>
              <a:gd name="connsiteY1100" fmla="*/ 11041 h 570464"/>
              <a:gd name="connsiteX1101" fmla="*/ 601134 w 2472009"/>
              <a:gd name="connsiteY1101" fmla="*/ 15948 h 570464"/>
              <a:gd name="connsiteX1102" fmla="*/ 606041 w 2472009"/>
              <a:gd name="connsiteY1102" fmla="*/ 11041 h 570464"/>
              <a:gd name="connsiteX1103" fmla="*/ 787608 w 2472009"/>
              <a:gd name="connsiteY1103" fmla="*/ 11041 h 570464"/>
              <a:gd name="connsiteX1104" fmla="*/ 792515 w 2472009"/>
              <a:gd name="connsiteY1104" fmla="*/ 6134 h 570464"/>
              <a:gd name="connsiteX1105" fmla="*/ 797422 w 2472009"/>
              <a:gd name="connsiteY1105" fmla="*/ 11041 h 570464"/>
              <a:gd name="connsiteX1106" fmla="*/ 803556 w 2472009"/>
              <a:gd name="connsiteY1106" fmla="*/ 7361 h 570464"/>
              <a:gd name="connsiteX1107" fmla="*/ 824412 w 2472009"/>
              <a:gd name="connsiteY1107" fmla="*/ 7361 h 570464"/>
              <a:gd name="connsiteX1108" fmla="*/ 829319 w 2472009"/>
              <a:gd name="connsiteY1108" fmla="*/ 11041 h 570464"/>
              <a:gd name="connsiteX1109" fmla="*/ 834226 w 2472009"/>
              <a:gd name="connsiteY1109" fmla="*/ 6134 h 570464"/>
              <a:gd name="connsiteX1110" fmla="*/ 839134 w 2472009"/>
              <a:gd name="connsiteY1110" fmla="*/ 11041 h 570464"/>
              <a:gd name="connsiteX1111" fmla="*/ 842814 w 2472009"/>
              <a:gd name="connsiteY1111" fmla="*/ 7361 h 570464"/>
              <a:gd name="connsiteX1112" fmla="*/ 847721 w 2472009"/>
              <a:gd name="connsiteY1112" fmla="*/ 6134 h 570464"/>
              <a:gd name="connsiteX1113" fmla="*/ 1020701 w 2472009"/>
              <a:gd name="connsiteY1113" fmla="*/ 6134 h 570464"/>
              <a:gd name="connsiteX1114" fmla="*/ 1025607 w 2472009"/>
              <a:gd name="connsiteY1114" fmla="*/ 1227 h 570464"/>
              <a:gd name="connsiteX1115" fmla="*/ 1030515 w 2472009"/>
              <a:gd name="connsiteY1115" fmla="*/ 6134 h 570464"/>
              <a:gd name="connsiteX1116" fmla="*/ 1044009 w 2472009"/>
              <a:gd name="connsiteY1116" fmla="*/ 1227 h 570464"/>
              <a:gd name="connsiteX1117" fmla="*/ 1051371 w 2472009"/>
              <a:gd name="connsiteY1117" fmla="*/ 6134 h 570464"/>
              <a:gd name="connsiteX1118" fmla="*/ 1056277 w 2472009"/>
              <a:gd name="connsiteY1118" fmla="*/ 2454 h 570464"/>
              <a:gd name="connsiteX1119" fmla="*/ 1612020 w 2472009"/>
              <a:gd name="connsiteY1119" fmla="*/ 2454 h 570464"/>
              <a:gd name="connsiteX1120" fmla="*/ 1616927 w 2472009"/>
              <a:gd name="connsiteY1120" fmla="*/ 7361 h 570464"/>
              <a:gd name="connsiteX1121" fmla="*/ 1621834 w 2472009"/>
              <a:gd name="connsiteY1121" fmla="*/ 2454 h 570464"/>
              <a:gd name="connsiteX1122" fmla="*/ 1637783 w 2472009"/>
              <a:gd name="connsiteY1122" fmla="*/ 2454 h 570464"/>
              <a:gd name="connsiteX1123" fmla="*/ 1642690 w 2472009"/>
              <a:gd name="connsiteY1123" fmla="*/ 7361 h 570464"/>
              <a:gd name="connsiteX1124" fmla="*/ 1652504 w 2472009"/>
              <a:gd name="connsiteY1124" fmla="*/ 7361 h 570464"/>
              <a:gd name="connsiteX1125" fmla="*/ 1657411 w 2472009"/>
              <a:gd name="connsiteY1125" fmla="*/ 2454 h 570464"/>
              <a:gd name="connsiteX1126" fmla="*/ 1694215 w 2472009"/>
              <a:gd name="connsiteY1126" fmla="*/ 2454 h 570464"/>
              <a:gd name="connsiteX1127" fmla="*/ 1697896 w 2472009"/>
              <a:gd name="connsiteY1127" fmla="*/ 6134 h 570464"/>
              <a:gd name="connsiteX1128" fmla="*/ 1706483 w 2472009"/>
              <a:gd name="connsiteY1128" fmla="*/ 1227 h 570464"/>
              <a:gd name="connsiteX1129" fmla="*/ 1713845 w 2472009"/>
              <a:gd name="connsiteY1129" fmla="*/ 6134 h 570464"/>
              <a:gd name="connsiteX1130" fmla="*/ 1718751 w 2472009"/>
              <a:gd name="connsiteY1130" fmla="*/ 1227 h 570464"/>
              <a:gd name="connsiteX1131" fmla="*/ 1728566 w 2472009"/>
              <a:gd name="connsiteY1131" fmla="*/ 1227 h 570464"/>
              <a:gd name="connsiteX1132" fmla="*/ 1733473 w 2472009"/>
              <a:gd name="connsiteY1132" fmla="*/ 6134 h 570464"/>
              <a:gd name="connsiteX1133" fmla="*/ 1739607 w 2472009"/>
              <a:gd name="connsiteY1133" fmla="*/ 0 h 57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2472009" h="570464">
                <a:moveTo>
                  <a:pt x="278485" y="526299"/>
                </a:moveTo>
                <a:cubicBezTo>
                  <a:pt x="280938" y="528753"/>
                  <a:pt x="282165" y="529979"/>
                  <a:pt x="283392" y="531206"/>
                </a:cubicBezTo>
                <a:cubicBezTo>
                  <a:pt x="279712" y="533660"/>
                  <a:pt x="279712" y="529979"/>
                  <a:pt x="278485" y="526299"/>
                </a:cubicBezTo>
                <a:close/>
                <a:moveTo>
                  <a:pt x="269897" y="517711"/>
                </a:moveTo>
                <a:cubicBezTo>
                  <a:pt x="274804" y="520165"/>
                  <a:pt x="278485" y="522618"/>
                  <a:pt x="278485" y="527525"/>
                </a:cubicBezTo>
                <a:lnTo>
                  <a:pt x="271124" y="527525"/>
                </a:lnTo>
                <a:cubicBezTo>
                  <a:pt x="266217" y="525072"/>
                  <a:pt x="267443" y="521391"/>
                  <a:pt x="269897" y="517711"/>
                </a:cubicBezTo>
                <a:close/>
                <a:moveTo>
                  <a:pt x="2321112" y="461278"/>
                </a:moveTo>
                <a:cubicBezTo>
                  <a:pt x="2321112" y="462505"/>
                  <a:pt x="2322339" y="463732"/>
                  <a:pt x="2322339" y="464958"/>
                </a:cubicBezTo>
                <a:cubicBezTo>
                  <a:pt x="2322339" y="464958"/>
                  <a:pt x="2321112" y="466185"/>
                  <a:pt x="2321112" y="466185"/>
                </a:cubicBezTo>
                <a:cubicBezTo>
                  <a:pt x="2321112" y="464958"/>
                  <a:pt x="2319885" y="463732"/>
                  <a:pt x="2319885" y="462505"/>
                </a:cubicBezTo>
                <a:cubicBezTo>
                  <a:pt x="2319885" y="462505"/>
                  <a:pt x="2321112" y="462505"/>
                  <a:pt x="2321112" y="461278"/>
                </a:cubicBezTo>
                <a:close/>
                <a:moveTo>
                  <a:pt x="348412" y="456371"/>
                </a:moveTo>
                <a:cubicBezTo>
                  <a:pt x="348412" y="457598"/>
                  <a:pt x="348412" y="458825"/>
                  <a:pt x="347185" y="460051"/>
                </a:cubicBezTo>
                <a:cubicBezTo>
                  <a:pt x="348412" y="461278"/>
                  <a:pt x="348412" y="461278"/>
                  <a:pt x="348412" y="461278"/>
                </a:cubicBezTo>
                <a:cubicBezTo>
                  <a:pt x="348412" y="460051"/>
                  <a:pt x="349639" y="458825"/>
                  <a:pt x="349639" y="457598"/>
                </a:cubicBezTo>
                <a:cubicBezTo>
                  <a:pt x="349639" y="457598"/>
                  <a:pt x="348412" y="456371"/>
                  <a:pt x="348412" y="456371"/>
                </a:cubicBezTo>
                <a:close/>
                <a:moveTo>
                  <a:pt x="314062" y="451464"/>
                </a:moveTo>
                <a:cubicBezTo>
                  <a:pt x="311608" y="451464"/>
                  <a:pt x="309154" y="452691"/>
                  <a:pt x="307928" y="452691"/>
                </a:cubicBezTo>
                <a:cubicBezTo>
                  <a:pt x="309154" y="455144"/>
                  <a:pt x="310381" y="458825"/>
                  <a:pt x="312835" y="462505"/>
                </a:cubicBezTo>
                <a:cubicBezTo>
                  <a:pt x="316515" y="458825"/>
                  <a:pt x="316515" y="455144"/>
                  <a:pt x="314062" y="451464"/>
                </a:cubicBezTo>
                <a:close/>
                <a:moveTo>
                  <a:pt x="260082" y="430608"/>
                </a:moveTo>
                <a:cubicBezTo>
                  <a:pt x="258855" y="434289"/>
                  <a:pt x="258855" y="437969"/>
                  <a:pt x="257629" y="441649"/>
                </a:cubicBezTo>
                <a:cubicBezTo>
                  <a:pt x="252721" y="444103"/>
                  <a:pt x="252721" y="444103"/>
                  <a:pt x="255175" y="451464"/>
                </a:cubicBezTo>
                <a:cubicBezTo>
                  <a:pt x="261309" y="449010"/>
                  <a:pt x="257629" y="444103"/>
                  <a:pt x="257629" y="441649"/>
                </a:cubicBezTo>
                <a:cubicBezTo>
                  <a:pt x="266216" y="440423"/>
                  <a:pt x="260082" y="450237"/>
                  <a:pt x="266216" y="451464"/>
                </a:cubicBezTo>
                <a:cubicBezTo>
                  <a:pt x="269897" y="450237"/>
                  <a:pt x="274804" y="452691"/>
                  <a:pt x="278484" y="449010"/>
                </a:cubicBezTo>
                <a:cubicBezTo>
                  <a:pt x="278484" y="447783"/>
                  <a:pt x="278484" y="445330"/>
                  <a:pt x="279711" y="444103"/>
                </a:cubicBezTo>
                <a:cubicBezTo>
                  <a:pt x="276031" y="436742"/>
                  <a:pt x="267443" y="435515"/>
                  <a:pt x="260082" y="430608"/>
                </a:cubicBezTo>
                <a:close/>
                <a:moveTo>
                  <a:pt x="277258" y="426928"/>
                </a:moveTo>
                <a:cubicBezTo>
                  <a:pt x="276031" y="426928"/>
                  <a:pt x="274804" y="428155"/>
                  <a:pt x="273577" y="428155"/>
                </a:cubicBezTo>
                <a:cubicBezTo>
                  <a:pt x="273577" y="428155"/>
                  <a:pt x="274804" y="429381"/>
                  <a:pt x="274804" y="429381"/>
                </a:cubicBezTo>
                <a:cubicBezTo>
                  <a:pt x="277258" y="429381"/>
                  <a:pt x="277258" y="429381"/>
                  <a:pt x="278484" y="428155"/>
                </a:cubicBezTo>
                <a:cubicBezTo>
                  <a:pt x="278484" y="428155"/>
                  <a:pt x="277258" y="426928"/>
                  <a:pt x="277258" y="426928"/>
                </a:cubicBezTo>
                <a:close/>
                <a:moveTo>
                  <a:pt x="2268360" y="420794"/>
                </a:moveTo>
                <a:cubicBezTo>
                  <a:pt x="2268360" y="422021"/>
                  <a:pt x="2267133" y="423247"/>
                  <a:pt x="2267133" y="424474"/>
                </a:cubicBezTo>
                <a:cubicBezTo>
                  <a:pt x="2267133" y="424474"/>
                  <a:pt x="2268360" y="425701"/>
                  <a:pt x="2268360" y="425701"/>
                </a:cubicBezTo>
                <a:cubicBezTo>
                  <a:pt x="2269587" y="424474"/>
                  <a:pt x="2270813" y="423247"/>
                  <a:pt x="2270813" y="422021"/>
                </a:cubicBezTo>
                <a:cubicBezTo>
                  <a:pt x="2269587" y="420794"/>
                  <a:pt x="2269587" y="420794"/>
                  <a:pt x="2268360" y="420794"/>
                </a:cubicBezTo>
                <a:close/>
                <a:moveTo>
                  <a:pt x="285845" y="417113"/>
                </a:moveTo>
                <a:cubicBezTo>
                  <a:pt x="285845" y="417113"/>
                  <a:pt x="284618" y="418340"/>
                  <a:pt x="284618" y="418340"/>
                </a:cubicBezTo>
                <a:cubicBezTo>
                  <a:pt x="285845" y="418340"/>
                  <a:pt x="285845" y="419567"/>
                  <a:pt x="287072" y="419567"/>
                </a:cubicBezTo>
                <a:cubicBezTo>
                  <a:pt x="288299" y="418340"/>
                  <a:pt x="288299" y="418340"/>
                  <a:pt x="289526" y="418340"/>
                </a:cubicBezTo>
                <a:cubicBezTo>
                  <a:pt x="288299" y="418340"/>
                  <a:pt x="287072" y="417113"/>
                  <a:pt x="285845" y="417113"/>
                </a:cubicBezTo>
                <a:close/>
                <a:moveTo>
                  <a:pt x="343505" y="415886"/>
                </a:moveTo>
                <a:cubicBezTo>
                  <a:pt x="344732" y="415886"/>
                  <a:pt x="345959" y="417113"/>
                  <a:pt x="347185" y="417113"/>
                </a:cubicBezTo>
                <a:cubicBezTo>
                  <a:pt x="347185" y="417113"/>
                  <a:pt x="345959" y="418340"/>
                  <a:pt x="345959" y="418340"/>
                </a:cubicBezTo>
                <a:cubicBezTo>
                  <a:pt x="344732" y="418340"/>
                  <a:pt x="343505" y="417113"/>
                  <a:pt x="342278" y="417113"/>
                </a:cubicBezTo>
                <a:cubicBezTo>
                  <a:pt x="342278" y="417113"/>
                  <a:pt x="342278" y="417113"/>
                  <a:pt x="343505" y="415886"/>
                </a:cubicBezTo>
                <a:close/>
                <a:moveTo>
                  <a:pt x="219597" y="415886"/>
                </a:moveTo>
                <a:cubicBezTo>
                  <a:pt x="224505" y="418340"/>
                  <a:pt x="220824" y="422020"/>
                  <a:pt x="222051" y="425700"/>
                </a:cubicBezTo>
                <a:cubicBezTo>
                  <a:pt x="217144" y="423247"/>
                  <a:pt x="217144" y="423247"/>
                  <a:pt x="219597" y="415886"/>
                </a:cubicBezTo>
                <a:close/>
                <a:moveTo>
                  <a:pt x="375402" y="410979"/>
                </a:moveTo>
                <a:cubicBezTo>
                  <a:pt x="375402" y="412206"/>
                  <a:pt x="374175" y="413433"/>
                  <a:pt x="374175" y="414660"/>
                </a:cubicBezTo>
                <a:cubicBezTo>
                  <a:pt x="374175" y="414660"/>
                  <a:pt x="375402" y="415887"/>
                  <a:pt x="375402" y="415887"/>
                </a:cubicBezTo>
                <a:cubicBezTo>
                  <a:pt x="375402" y="414660"/>
                  <a:pt x="376629" y="413433"/>
                  <a:pt x="376629" y="412206"/>
                </a:cubicBezTo>
                <a:cubicBezTo>
                  <a:pt x="375402" y="410979"/>
                  <a:pt x="375402" y="410979"/>
                  <a:pt x="375402" y="410979"/>
                </a:cubicBezTo>
                <a:close/>
                <a:moveTo>
                  <a:pt x="353319" y="410979"/>
                </a:moveTo>
                <a:cubicBezTo>
                  <a:pt x="347185" y="412206"/>
                  <a:pt x="342278" y="409753"/>
                  <a:pt x="336144" y="412206"/>
                </a:cubicBezTo>
                <a:lnTo>
                  <a:pt x="336144" y="423247"/>
                </a:lnTo>
                <a:cubicBezTo>
                  <a:pt x="339825" y="425701"/>
                  <a:pt x="341051" y="428155"/>
                  <a:pt x="343505" y="430608"/>
                </a:cubicBezTo>
                <a:cubicBezTo>
                  <a:pt x="349639" y="429381"/>
                  <a:pt x="355773" y="431835"/>
                  <a:pt x="360680" y="429381"/>
                </a:cubicBezTo>
                <a:cubicBezTo>
                  <a:pt x="359453" y="426928"/>
                  <a:pt x="357000" y="424474"/>
                  <a:pt x="355773" y="422021"/>
                </a:cubicBezTo>
                <a:cubicBezTo>
                  <a:pt x="354546" y="418340"/>
                  <a:pt x="357000" y="413433"/>
                  <a:pt x="353319" y="410979"/>
                </a:cubicBezTo>
                <a:close/>
                <a:moveTo>
                  <a:pt x="294433" y="410979"/>
                </a:moveTo>
                <a:cubicBezTo>
                  <a:pt x="294433" y="413433"/>
                  <a:pt x="293206" y="415887"/>
                  <a:pt x="293206" y="417113"/>
                </a:cubicBezTo>
                <a:cubicBezTo>
                  <a:pt x="296886" y="420794"/>
                  <a:pt x="300567" y="423247"/>
                  <a:pt x="303020" y="426928"/>
                </a:cubicBezTo>
                <a:cubicBezTo>
                  <a:pt x="304247" y="429381"/>
                  <a:pt x="305474" y="433062"/>
                  <a:pt x="306701" y="436742"/>
                </a:cubicBezTo>
                <a:lnTo>
                  <a:pt x="318969" y="436742"/>
                </a:lnTo>
                <a:cubicBezTo>
                  <a:pt x="320196" y="440423"/>
                  <a:pt x="321423" y="442876"/>
                  <a:pt x="321423" y="445330"/>
                </a:cubicBezTo>
                <a:cubicBezTo>
                  <a:pt x="325103" y="442876"/>
                  <a:pt x="328783" y="441649"/>
                  <a:pt x="331237" y="439196"/>
                </a:cubicBezTo>
                <a:cubicBezTo>
                  <a:pt x="331237" y="433062"/>
                  <a:pt x="331237" y="430608"/>
                  <a:pt x="331237" y="428155"/>
                </a:cubicBezTo>
                <a:cubicBezTo>
                  <a:pt x="325103" y="423247"/>
                  <a:pt x="320196" y="418340"/>
                  <a:pt x="318969" y="410979"/>
                </a:cubicBezTo>
                <a:cubicBezTo>
                  <a:pt x="314062" y="413433"/>
                  <a:pt x="311608" y="414660"/>
                  <a:pt x="307928" y="415887"/>
                </a:cubicBezTo>
                <a:cubicBezTo>
                  <a:pt x="303020" y="418340"/>
                  <a:pt x="299340" y="412206"/>
                  <a:pt x="294433" y="410979"/>
                </a:cubicBezTo>
                <a:close/>
                <a:moveTo>
                  <a:pt x="277258" y="410979"/>
                </a:moveTo>
                <a:cubicBezTo>
                  <a:pt x="273577" y="412206"/>
                  <a:pt x="271123" y="412206"/>
                  <a:pt x="267443" y="412206"/>
                </a:cubicBezTo>
                <a:cubicBezTo>
                  <a:pt x="268670" y="415887"/>
                  <a:pt x="268670" y="418340"/>
                  <a:pt x="268670" y="420794"/>
                </a:cubicBezTo>
                <a:lnTo>
                  <a:pt x="279711" y="420794"/>
                </a:lnTo>
                <a:cubicBezTo>
                  <a:pt x="278484" y="415887"/>
                  <a:pt x="278484" y="414660"/>
                  <a:pt x="277258" y="410979"/>
                </a:cubicBezTo>
                <a:close/>
                <a:moveTo>
                  <a:pt x="2197205" y="365588"/>
                </a:moveTo>
                <a:cubicBezTo>
                  <a:pt x="2200886" y="369268"/>
                  <a:pt x="2195978" y="369268"/>
                  <a:pt x="2192298" y="370495"/>
                </a:cubicBezTo>
                <a:cubicBezTo>
                  <a:pt x="2193525" y="371722"/>
                  <a:pt x="2192298" y="372948"/>
                  <a:pt x="2191071" y="374175"/>
                </a:cubicBezTo>
                <a:cubicBezTo>
                  <a:pt x="2187391" y="370495"/>
                  <a:pt x="2192298" y="370495"/>
                  <a:pt x="2195978" y="369268"/>
                </a:cubicBezTo>
                <a:cubicBezTo>
                  <a:pt x="2194752" y="368041"/>
                  <a:pt x="2195978" y="366814"/>
                  <a:pt x="2197205" y="365588"/>
                </a:cubicBezTo>
                <a:close/>
                <a:moveTo>
                  <a:pt x="2259772" y="364361"/>
                </a:moveTo>
                <a:cubicBezTo>
                  <a:pt x="2258545" y="365588"/>
                  <a:pt x="2257319" y="366814"/>
                  <a:pt x="2257319" y="368041"/>
                </a:cubicBezTo>
                <a:cubicBezTo>
                  <a:pt x="2258545" y="369268"/>
                  <a:pt x="2258545" y="369268"/>
                  <a:pt x="2259772" y="369268"/>
                </a:cubicBezTo>
                <a:cubicBezTo>
                  <a:pt x="2259772" y="368041"/>
                  <a:pt x="2260999" y="366814"/>
                  <a:pt x="2260999" y="365588"/>
                </a:cubicBezTo>
                <a:cubicBezTo>
                  <a:pt x="2260999" y="365588"/>
                  <a:pt x="2259772" y="364361"/>
                  <a:pt x="2259772" y="364361"/>
                </a:cubicBezTo>
                <a:close/>
                <a:moveTo>
                  <a:pt x="256402" y="360680"/>
                </a:moveTo>
                <a:cubicBezTo>
                  <a:pt x="255175" y="360680"/>
                  <a:pt x="253948" y="360680"/>
                  <a:pt x="253948" y="361907"/>
                </a:cubicBezTo>
                <a:cubicBezTo>
                  <a:pt x="255175" y="363134"/>
                  <a:pt x="255175" y="364361"/>
                  <a:pt x="256402" y="365588"/>
                </a:cubicBezTo>
                <a:cubicBezTo>
                  <a:pt x="256402" y="365588"/>
                  <a:pt x="257629" y="364361"/>
                  <a:pt x="257629" y="364361"/>
                </a:cubicBezTo>
                <a:cubicBezTo>
                  <a:pt x="257629" y="363134"/>
                  <a:pt x="256402" y="361907"/>
                  <a:pt x="256402" y="360680"/>
                </a:cubicBezTo>
                <a:close/>
                <a:moveTo>
                  <a:pt x="244134" y="359454"/>
                </a:moveTo>
                <a:cubicBezTo>
                  <a:pt x="244134" y="363134"/>
                  <a:pt x="242907" y="365588"/>
                  <a:pt x="241680" y="370495"/>
                </a:cubicBezTo>
                <a:cubicBezTo>
                  <a:pt x="228185" y="370495"/>
                  <a:pt x="228185" y="370495"/>
                  <a:pt x="222051" y="374175"/>
                </a:cubicBezTo>
                <a:cubicBezTo>
                  <a:pt x="225732" y="374175"/>
                  <a:pt x="228185" y="375402"/>
                  <a:pt x="229412" y="375402"/>
                </a:cubicBezTo>
                <a:cubicBezTo>
                  <a:pt x="235546" y="375402"/>
                  <a:pt x="241680" y="376629"/>
                  <a:pt x="246587" y="374175"/>
                </a:cubicBezTo>
                <a:cubicBezTo>
                  <a:pt x="247814" y="369268"/>
                  <a:pt x="249041" y="364361"/>
                  <a:pt x="244134" y="359454"/>
                </a:cubicBezTo>
                <a:close/>
                <a:moveTo>
                  <a:pt x="196288" y="354546"/>
                </a:moveTo>
                <a:cubicBezTo>
                  <a:pt x="196288" y="358227"/>
                  <a:pt x="190154" y="359454"/>
                  <a:pt x="190154" y="366814"/>
                </a:cubicBezTo>
                <a:cubicBezTo>
                  <a:pt x="192608" y="369268"/>
                  <a:pt x="195062" y="372948"/>
                  <a:pt x="199969" y="374175"/>
                </a:cubicBezTo>
                <a:cubicBezTo>
                  <a:pt x="199969" y="368041"/>
                  <a:pt x="199969" y="363134"/>
                  <a:pt x="199969" y="357000"/>
                </a:cubicBezTo>
                <a:cubicBezTo>
                  <a:pt x="199969" y="355773"/>
                  <a:pt x="197515" y="355773"/>
                  <a:pt x="196288" y="354546"/>
                </a:cubicBezTo>
                <a:close/>
                <a:moveTo>
                  <a:pt x="2207594" y="347838"/>
                </a:moveTo>
                <a:lnTo>
                  <a:pt x="2208246" y="348412"/>
                </a:lnTo>
                <a:cubicBezTo>
                  <a:pt x="2208246" y="348412"/>
                  <a:pt x="2207020" y="349639"/>
                  <a:pt x="2207020" y="349639"/>
                </a:cubicBezTo>
                <a:lnTo>
                  <a:pt x="2207020" y="348412"/>
                </a:lnTo>
                <a:close/>
                <a:moveTo>
                  <a:pt x="117926" y="341358"/>
                </a:moveTo>
                <a:lnTo>
                  <a:pt x="117926" y="341359"/>
                </a:lnTo>
                <a:lnTo>
                  <a:pt x="119000" y="345959"/>
                </a:lnTo>
                <a:lnTo>
                  <a:pt x="117500" y="341460"/>
                </a:lnTo>
                <a:close/>
                <a:moveTo>
                  <a:pt x="89557" y="338598"/>
                </a:moveTo>
                <a:cubicBezTo>
                  <a:pt x="90783" y="341052"/>
                  <a:pt x="90783" y="342278"/>
                  <a:pt x="92010" y="342278"/>
                </a:cubicBezTo>
                <a:cubicBezTo>
                  <a:pt x="90783" y="343505"/>
                  <a:pt x="90783" y="343505"/>
                  <a:pt x="89557" y="343505"/>
                </a:cubicBezTo>
                <a:cubicBezTo>
                  <a:pt x="89557" y="342278"/>
                  <a:pt x="88330" y="341052"/>
                  <a:pt x="88330" y="339825"/>
                </a:cubicBezTo>
                <a:cubicBezTo>
                  <a:pt x="88330" y="339825"/>
                  <a:pt x="89557" y="338598"/>
                  <a:pt x="89557" y="338598"/>
                </a:cubicBezTo>
                <a:close/>
                <a:moveTo>
                  <a:pt x="2171442" y="334917"/>
                </a:moveTo>
                <a:cubicBezTo>
                  <a:pt x="2170216" y="334917"/>
                  <a:pt x="2168988" y="336144"/>
                  <a:pt x="2168988" y="336144"/>
                </a:cubicBezTo>
                <a:cubicBezTo>
                  <a:pt x="2168988" y="337371"/>
                  <a:pt x="2170216" y="338598"/>
                  <a:pt x="2171442" y="339825"/>
                </a:cubicBezTo>
                <a:cubicBezTo>
                  <a:pt x="2171442" y="339825"/>
                  <a:pt x="2172669" y="338598"/>
                  <a:pt x="2172669" y="338598"/>
                </a:cubicBezTo>
                <a:cubicBezTo>
                  <a:pt x="2172669" y="337371"/>
                  <a:pt x="2171442" y="336144"/>
                  <a:pt x="2171442" y="334917"/>
                </a:cubicBezTo>
                <a:close/>
                <a:moveTo>
                  <a:pt x="2229102" y="331237"/>
                </a:moveTo>
                <a:lnTo>
                  <a:pt x="2230329" y="332464"/>
                </a:lnTo>
                <a:lnTo>
                  <a:pt x="2228751" y="332990"/>
                </a:lnTo>
                <a:close/>
                <a:moveTo>
                  <a:pt x="2144452" y="330010"/>
                </a:moveTo>
                <a:cubicBezTo>
                  <a:pt x="2141999" y="337371"/>
                  <a:pt x="2141999" y="337371"/>
                  <a:pt x="2155494" y="349639"/>
                </a:cubicBezTo>
                <a:cubicBezTo>
                  <a:pt x="2159174" y="348412"/>
                  <a:pt x="2164082" y="350866"/>
                  <a:pt x="2167762" y="348412"/>
                </a:cubicBezTo>
                <a:cubicBezTo>
                  <a:pt x="2167762" y="343505"/>
                  <a:pt x="2162854" y="345959"/>
                  <a:pt x="2160401" y="344732"/>
                </a:cubicBezTo>
                <a:cubicBezTo>
                  <a:pt x="2155494" y="339825"/>
                  <a:pt x="2150586" y="334917"/>
                  <a:pt x="2145680" y="330010"/>
                </a:cubicBezTo>
                <a:cubicBezTo>
                  <a:pt x="2145680" y="330010"/>
                  <a:pt x="2144452" y="330010"/>
                  <a:pt x="2144452" y="330010"/>
                </a:cubicBezTo>
                <a:close/>
                <a:moveTo>
                  <a:pt x="151183" y="330010"/>
                </a:moveTo>
                <a:lnTo>
                  <a:pt x="151970" y="333384"/>
                </a:lnTo>
                <a:cubicBezTo>
                  <a:pt x="152430" y="334304"/>
                  <a:pt x="153350" y="334304"/>
                  <a:pt x="155804" y="332464"/>
                </a:cubicBezTo>
                <a:lnTo>
                  <a:pt x="152532" y="330010"/>
                </a:lnTo>
                <a:close/>
                <a:moveTo>
                  <a:pt x="2193218" y="320656"/>
                </a:moveTo>
                <a:cubicBezTo>
                  <a:pt x="2191378" y="320809"/>
                  <a:pt x="2190458" y="322036"/>
                  <a:pt x="2188618" y="323876"/>
                </a:cubicBezTo>
                <a:cubicBezTo>
                  <a:pt x="2191071" y="323876"/>
                  <a:pt x="2193525" y="325103"/>
                  <a:pt x="2195978" y="325103"/>
                </a:cubicBezTo>
                <a:cubicBezTo>
                  <a:pt x="2198432" y="323876"/>
                  <a:pt x="2200886" y="323876"/>
                  <a:pt x="2203339" y="323876"/>
                </a:cubicBezTo>
                <a:cubicBezTo>
                  <a:pt x="2197819" y="321422"/>
                  <a:pt x="2195058" y="320502"/>
                  <a:pt x="2193218" y="320656"/>
                </a:cubicBezTo>
                <a:close/>
                <a:moveTo>
                  <a:pt x="2180030" y="303021"/>
                </a:moveTo>
                <a:cubicBezTo>
                  <a:pt x="2180030" y="303021"/>
                  <a:pt x="2178803" y="304247"/>
                  <a:pt x="2178803" y="304247"/>
                </a:cubicBezTo>
                <a:cubicBezTo>
                  <a:pt x="2178803" y="305474"/>
                  <a:pt x="2180030" y="306701"/>
                  <a:pt x="2180030" y="307928"/>
                </a:cubicBezTo>
                <a:cubicBezTo>
                  <a:pt x="2181257" y="309155"/>
                  <a:pt x="2182484" y="307928"/>
                  <a:pt x="2182484" y="306701"/>
                </a:cubicBezTo>
                <a:cubicBezTo>
                  <a:pt x="2182484" y="305474"/>
                  <a:pt x="2181257" y="304247"/>
                  <a:pt x="2180030" y="303021"/>
                </a:cubicBezTo>
                <a:close/>
                <a:moveTo>
                  <a:pt x="172979" y="293206"/>
                </a:moveTo>
                <a:cubicBezTo>
                  <a:pt x="171752" y="294433"/>
                  <a:pt x="171752" y="295660"/>
                  <a:pt x="170525" y="296887"/>
                </a:cubicBezTo>
                <a:cubicBezTo>
                  <a:pt x="171752" y="298113"/>
                  <a:pt x="171752" y="298113"/>
                  <a:pt x="172979" y="298113"/>
                </a:cubicBezTo>
                <a:cubicBezTo>
                  <a:pt x="172979" y="296887"/>
                  <a:pt x="174206" y="295660"/>
                  <a:pt x="174206" y="294433"/>
                </a:cubicBezTo>
                <a:cubicBezTo>
                  <a:pt x="174206" y="294433"/>
                  <a:pt x="172979" y="293206"/>
                  <a:pt x="172979" y="293206"/>
                </a:cubicBezTo>
                <a:close/>
                <a:moveTo>
                  <a:pt x="3373" y="289985"/>
                </a:moveTo>
                <a:lnTo>
                  <a:pt x="3998" y="292297"/>
                </a:lnTo>
                <a:lnTo>
                  <a:pt x="8588" y="296886"/>
                </a:lnTo>
                <a:cubicBezTo>
                  <a:pt x="6134" y="298726"/>
                  <a:pt x="5214" y="298726"/>
                  <a:pt x="4753" y="297653"/>
                </a:cubicBezTo>
                <a:lnTo>
                  <a:pt x="4252" y="295004"/>
                </a:lnTo>
                <a:lnTo>
                  <a:pt x="0" y="290752"/>
                </a:lnTo>
                <a:cubicBezTo>
                  <a:pt x="1840" y="288912"/>
                  <a:pt x="2760" y="288912"/>
                  <a:pt x="3373" y="289985"/>
                </a:cubicBezTo>
                <a:close/>
                <a:moveTo>
                  <a:pt x="192608" y="283392"/>
                </a:moveTo>
                <a:cubicBezTo>
                  <a:pt x="192608" y="284618"/>
                  <a:pt x="192608" y="285845"/>
                  <a:pt x="191381" y="287072"/>
                </a:cubicBezTo>
                <a:cubicBezTo>
                  <a:pt x="192608" y="288299"/>
                  <a:pt x="192608" y="288299"/>
                  <a:pt x="192608" y="288299"/>
                </a:cubicBezTo>
                <a:cubicBezTo>
                  <a:pt x="192608" y="287072"/>
                  <a:pt x="193835" y="285845"/>
                  <a:pt x="193835" y="284618"/>
                </a:cubicBezTo>
                <a:cubicBezTo>
                  <a:pt x="193835" y="284618"/>
                  <a:pt x="192608" y="283392"/>
                  <a:pt x="192608" y="283392"/>
                </a:cubicBezTo>
                <a:close/>
                <a:moveTo>
                  <a:pt x="94464" y="278484"/>
                </a:moveTo>
                <a:cubicBezTo>
                  <a:pt x="96917" y="285845"/>
                  <a:pt x="96917" y="285845"/>
                  <a:pt x="92010" y="288298"/>
                </a:cubicBezTo>
                <a:cubicBezTo>
                  <a:pt x="93237" y="284618"/>
                  <a:pt x="89556" y="280938"/>
                  <a:pt x="94464" y="278484"/>
                </a:cubicBezTo>
                <a:close/>
                <a:moveTo>
                  <a:pt x="40484" y="277257"/>
                </a:moveTo>
                <a:cubicBezTo>
                  <a:pt x="36804" y="284618"/>
                  <a:pt x="34350" y="288298"/>
                  <a:pt x="29443" y="288298"/>
                </a:cubicBezTo>
                <a:lnTo>
                  <a:pt x="29443" y="280937"/>
                </a:lnTo>
                <a:cubicBezTo>
                  <a:pt x="31897" y="276030"/>
                  <a:pt x="35577" y="278484"/>
                  <a:pt x="40484" y="277257"/>
                </a:cubicBezTo>
                <a:close/>
                <a:moveTo>
                  <a:pt x="136175" y="273577"/>
                </a:moveTo>
                <a:cubicBezTo>
                  <a:pt x="136175" y="274804"/>
                  <a:pt x="137402" y="276031"/>
                  <a:pt x="137402" y="277257"/>
                </a:cubicBezTo>
                <a:cubicBezTo>
                  <a:pt x="137402" y="277257"/>
                  <a:pt x="136175" y="278484"/>
                  <a:pt x="136175" y="278484"/>
                </a:cubicBezTo>
                <a:cubicBezTo>
                  <a:pt x="136175" y="277257"/>
                  <a:pt x="134948" y="276031"/>
                  <a:pt x="134948" y="274804"/>
                </a:cubicBezTo>
                <a:cubicBezTo>
                  <a:pt x="134948" y="274804"/>
                  <a:pt x="136175" y="273577"/>
                  <a:pt x="136175" y="273577"/>
                </a:cubicBezTo>
                <a:close/>
                <a:moveTo>
                  <a:pt x="264989" y="268670"/>
                </a:moveTo>
                <a:cubicBezTo>
                  <a:pt x="263763" y="269897"/>
                  <a:pt x="263763" y="269897"/>
                  <a:pt x="263763" y="269897"/>
                </a:cubicBezTo>
                <a:cubicBezTo>
                  <a:pt x="264989" y="269897"/>
                  <a:pt x="266216" y="271124"/>
                  <a:pt x="267443" y="271124"/>
                </a:cubicBezTo>
                <a:cubicBezTo>
                  <a:pt x="267443" y="271124"/>
                  <a:pt x="268670" y="269897"/>
                  <a:pt x="268670" y="269897"/>
                </a:cubicBezTo>
                <a:cubicBezTo>
                  <a:pt x="267443" y="269897"/>
                  <a:pt x="266216" y="269897"/>
                  <a:pt x="264989" y="268670"/>
                </a:cubicBezTo>
                <a:close/>
                <a:moveTo>
                  <a:pt x="338598" y="263763"/>
                </a:moveTo>
                <a:cubicBezTo>
                  <a:pt x="338598" y="263763"/>
                  <a:pt x="337371" y="264990"/>
                  <a:pt x="337371" y="264990"/>
                </a:cubicBezTo>
                <a:cubicBezTo>
                  <a:pt x="337371" y="266216"/>
                  <a:pt x="338598" y="267443"/>
                  <a:pt x="338598" y="268670"/>
                </a:cubicBezTo>
                <a:cubicBezTo>
                  <a:pt x="338598" y="268670"/>
                  <a:pt x="339825" y="267443"/>
                  <a:pt x="339825" y="267443"/>
                </a:cubicBezTo>
                <a:cubicBezTo>
                  <a:pt x="339825" y="266216"/>
                  <a:pt x="339825" y="264990"/>
                  <a:pt x="338598" y="263763"/>
                </a:cubicBezTo>
                <a:close/>
                <a:moveTo>
                  <a:pt x="212237" y="260082"/>
                </a:moveTo>
                <a:lnTo>
                  <a:pt x="216200" y="262064"/>
                </a:lnTo>
                <a:lnTo>
                  <a:pt x="217144" y="264990"/>
                </a:lnTo>
                <a:lnTo>
                  <a:pt x="217144" y="274804"/>
                </a:lnTo>
                <a:cubicBezTo>
                  <a:pt x="222051" y="277258"/>
                  <a:pt x="226958" y="279711"/>
                  <a:pt x="231866" y="282165"/>
                </a:cubicBezTo>
                <a:lnTo>
                  <a:pt x="231866" y="268670"/>
                </a:lnTo>
                <a:cubicBezTo>
                  <a:pt x="229412" y="266216"/>
                  <a:pt x="226958" y="263763"/>
                  <a:pt x="224505" y="261309"/>
                </a:cubicBezTo>
                <a:cubicBezTo>
                  <a:pt x="222051" y="263763"/>
                  <a:pt x="219598" y="263763"/>
                  <a:pt x="217144" y="264990"/>
                </a:cubicBezTo>
                <a:lnTo>
                  <a:pt x="217144" y="262536"/>
                </a:lnTo>
                <a:lnTo>
                  <a:pt x="216200" y="262064"/>
                </a:lnTo>
                <a:lnTo>
                  <a:pt x="215610" y="260236"/>
                </a:lnTo>
                <a:cubicBezTo>
                  <a:pt x="214997" y="259162"/>
                  <a:pt x="214077" y="258855"/>
                  <a:pt x="212237" y="260082"/>
                </a:cubicBezTo>
                <a:close/>
                <a:moveTo>
                  <a:pt x="88330" y="258855"/>
                </a:moveTo>
                <a:cubicBezTo>
                  <a:pt x="93237" y="258855"/>
                  <a:pt x="90784" y="263762"/>
                  <a:pt x="92011" y="266216"/>
                </a:cubicBezTo>
                <a:cubicBezTo>
                  <a:pt x="93237" y="268669"/>
                  <a:pt x="95691" y="269896"/>
                  <a:pt x="99371" y="272350"/>
                </a:cubicBezTo>
                <a:cubicBezTo>
                  <a:pt x="94464" y="273577"/>
                  <a:pt x="90784" y="273577"/>
                  <a:pt x="88330" y="273577"/>
                </a:cubicBezTo>
                <a:cubicBezTo>
                  <a:pt x="85877" y="267443"/>
                  <a:pt x="85877" y="263762"/>
                  <a:pt x="88330" y="258855"/>
                </a:cubicBezTo>
                <a:close/>
                <a:moveTo>
                  <a:pt x="58886" y="258855"/>
                </a:moveTo>
                <a:cubicBezTo>
                  <a:pt x="61340" y="262535"/>
                  <a:pt x="66247" y="262535"/>
                  <a:pt x="74835" y="266216"/>
                </a:cubicBezTo>
                <a:cubicBezTo>
                  <a:pt x="68701" y="267443"/>
                  <a:pt x="66247" y="267443"/>
                  <a:pt x="63793" y="268669"/>
                </a:cubicBezTo>
                <a:cubicBezTo>
                  <a:pt x="62567" y="271123"/>
                  <a:pt x="61340" y="274803"/>
                  <a:pt x="58886" y="278484"/>
                </a:cubicBezTo>
                <a:lnTo>
                  <a:pt x="53979" y="278484"/>
                </a:lnTo>
                <a:cubicBezTo>
                  <a:pt x="49072" y="273577"/>
                  <a:pt x="56433" y="273577"/>
                  <a:pt x="56433" y="269896"/>
                </a:cubicBezTo>
                <a:cubicBezTo>
                  <a:pt x="56433" y="266216"/>
                  <a:pt x="56433" y="263762"/>
                  <a:pt x="56433" y="261309"/>
                </a:cubicBezTo>
                <a:cubicBezTo>
                  <a:pt x="57659" y="260082"/>
                  <a:pt x="58886" y="260082"/>
                  <a:pt x="58886" y="258855"/>
                </a:cubicBezTo>
                <a:close/>
                <a:moveTo>
                  <a:pt x="182793" y="257629"/>
                </a:moveTo>
                <a:cubicBezTo>
                  <a:pt x="182793" y="257629"/>
                  <a:pt x="181567" y="258856"/>
                  <a:pt x="181567" y="258856"/>
                </a:cubicBezTo>
                <a:cubicBezTo>
                  <a:pt x="181567" y="260082"/>
                  <a:pt x="182793" y="261309"/>
                  <a:pt x="182793" y="262536"/>
                </a:cubicBezTo>
                <a:cubicBezTo>
                  <a:pt x="184020" y="262536"/>
                  <a:pt x="184020" y="262536"/>
                  <a:pt x="185247" y="261309"/>
                </a:cubicBezTo>
                <a:cubicBezTo>
                  <a:pt x="185247" y="260082"/>
                  <a:pt x="184020" y="258856"/>
                  <a:pt x="182793" y="257629"/>
                </a:cubicBezTo>
                <a:close/>
                <a:moveTo>
                  <a:pt x="249041" y="255175"/>
                </a:moveTo>
                <a:cubicBezTo>
                  <a:pt x="250268" y="256402"/>
                  <a:pt x="251495" y="257629"/>
                  <a:pt x="252721" y="256402"/>
                </a:cubicBezTo>
                <a:cubicBezTo>
                  <a:pt x="253948" y="260082"/>
                  <a:pt x="253948" y="263763"/>
                  <a:pt x="257629" y="261309"/>
                </a:cubicBezTo>
                <a:cubicBezTo>
                  <a:pt x="256402" y="260082"/>
                  <a:pt x="255175" y="258856"/>
                  <a:pt x="253948" y="260082"/>
                </a:cubicBezTo>
                <a:cubicBezTo>
                  <a:pt x="252721" y="256402"/>
                  <a:pt x="252721" y="252722"/>
                  <a:pt x="249041" y="255175"/>
                </a:cubicBezTo>
                <a:close/>
                <a:moveTo>
                  <a:pt x="125134" y="252721"/>
                </a:moveTo>
                <a:cubicBezTo>
                  <a:pt x="125134" y="252721"/>
                  <a:pt x="126360" y="253948"/>
                  <a:pt x="126360" y="253948"/>
                </a:cubicBezTo>
                <a:cubicBezTo>
                  <a:pt x="126360" y="255175"/>
                  <a:pt x="125134" y="256401"/>
                  <a:pt x="125134" y="257628"/>
                </a:cubicBezTo>
                <a:cubicBezTo>
                  <a:pt x="125134" y="257628"/>
                  <a:pt x="125134" y="257628"/>
                  <a:pt x="123907" y="256401"/>
                </a:cubicBezTo>
                <a:cubicBezTo>
                  <a:pt x="123907" y="255175"/>
                  <a:pt x="125134" y="253948"/>
                  <a:pt x="125134" y="252721"/>
                </a:cubicBezTo>
                <a:close/>
                <a:moveTo>
                  <a:pt x="2427845" y="244133"/>
                </a:moveTo>
                <a:cubicBezTo>
                  <a:pt x="2430299" y="242906"/>
                  <a:pt x="2431525" y="243213"/>
                  <a:pt x="2432139" y="244287"/>
                </a:cubicBezTo>
                <a:lnTo>
                  <a:pt x="2432751" y="249033"/>
                </a:lnTo>
                <a:lnTo>
                  <a:pt x="2432751" y="247814"/>
                </a:lnTo>
                <a:lnTo>
                  <a:pt x="2451153" y="247814"/>
                </a:lnTo>
                <a:cubicBezTo>
                  <a:pt x="2453607" y="250268"/>
                  <a:pt x="2454834" y="252721"/>
                  <a:pt x="2458515" y="256402"/>
                </a:cubicBezTo>
                <a:cubicBezTo>
                  <a:pt x="2454834" y="258855"/>
                  <a:pt x="2451153" y="261309"/>
                  <a:pt x="2449927" y="262536"/>
                </a:cubicBezTo>
                <a:cubicBezTo>
                  <a:pt x="2447473" y="268670"/>
                  <a:pt x="2449927" y="272350"/>
                  <a:pt x="2445019" y="273577"/>
                </a:cubicBezTo>
                <a:cubicBezTo>
                  <a:pt x="2443793" y="271123"/>
                  <a:pt x="2442566" y="267443"/>
                  <a:pt x="2441339" y="264989"/>
                </a:cubicBezTo>
                <a:cubicBezTo>
                  <a:pt x="2437659" y="264989"/>
                  <a:pt x="2433979" y="263762"/>
                  <a:pt x="2429071" y="263762"/>
                </a:cubicBezTo>
                <a:cubicBezTo>
                  <a:pt x="2426617" y="261309"/>
                  <a:pt x="2426617" y="261309"/>
                  <a:pt x="2432751" y="256402"/>
                </a:cubicBezTo>
                <a:lnTo>
                  <a:pt x="2432751" y="249040"/>
                </a:lnTo>
                <a:close/>
                <a:moveTo>
                  <a:pt x="2329700" y="239227"/>
                </a:moveTo>
                <a:cubicBezTo>
                  <a:pt x="2329700" y="240454"/>
                  <a:pt x="2329700" y="241680"/>
                  <a:pt x="2329700" y="242907"/>
                </a:cubicBezTo>
                <a:cubicBezTo>
                  <a:pt x="2332153" y="242907"/>
                  <a:pt x="2334607" y="244134"/>
                  <a:pt x="2337061" y="244134"/>
                </a:cubicBezTo>
                <a:cubicBezTo>
                  <a:pt x="2337061" y="244134"/>
                  <a:pt x="2338287" y="242907"/>
                  <a:pt x="2338287" y="242907"/>
                </a:cubicBezTo>
                <a:cubicBezTo>
                  <a:pt x="2338287" y="241680"/>
                  <a:pt x="2337061" y="239227"/>
                  <a:pt x="2335834" y="239227"/>
                </a:cubicBezTo>
                <a:cubicBezTo>
                  <a:pt x="2334607" y="238000"/>
                  <a:pt x="2332153" y="239227"/>
                  <a:pt x="2329700" y="239227"/>
                </a:cubicBezTo>
                <a:close/>
                <a:moveTo>
                  <a:pt x="2430297" y="229412"/>
                </a:moveTo>
                <a:cubicBezTo>
                  <a:pt x="2430297" y="229412"/>
                  <a:pt x="2431525" y="230639"/>
                  <a:pt x="2431525" y="230639"/>
                </a:cubicBezTo>
                <a:cubicBezTo>
                  <a:pt x="2431525" y="230639"/>
                  <a:pt x="2430297" y="231866"/>
                  <a:pt x="2429071" y="231866"/>
                </a:cubicBezTo>
                <a:cubicBezTo>
                  <a:pt x="2427844" y="230639"/>
                  <a:pt x="2427844" y="230639"/>
                  <a:pt x="2426617" y="230639"/>
                </a:cubicBezTo>
                <a:cubicBezTo>
                  <a:pt x="2427844" y="230639"/>
                  <a:pt x="2429071" y="229412"/>
                  <a:pt x="2430297" y="229412"/>
                </a:cubicBezTo>
                <a:close/>
                <a:moveTo>
                  <a:pt x="272350" y="228186"/>
                </a:moveTo>
                <a:cubicBezTo>
                  <a:pt x="269897" y="229412"/>
                  <a:pt x="268670" y="231866"/>
                  <a:pt x="267443" y="233093"/>
                </a:cubicBezTo>
                <a:cubicBezTo>
                  <a:pt x="264989" y="231866"/>
                  <a:pt x="263763" y="230639"/>
                  <a:pt x="262536" y="229412"/>
                </a:cubicBezTo>
                <a:cubicBezTo>
                  <a:pt x="258855" y="231866"/>
                  <a:pt x="256402" y="233093"/>
                  <a:pt x="253948" y="234320"/>
                </a:cubicBezTo>
                <a:cubicBezTo>
                  <a:pt x="251495" y="231866"/>
                  <a:pt x="249041" y="230639"/>
                  <a:pt x="247814" y="229412"/>
                </a:cubicBezTo>
                <a:cubicBezTo>
                  <a:pt x="245361" y="230639"/>
                  <a:pt x="242907" y="233093"/>
                  <a:pt x="240453" y="233093"/>
                </a:cubicBezTo>
                <a:cubicBezTo>
                  <a:pt x="236773" y="234320"/>
                  <a:pt x="234319" y="234320"/>
                  <a:pt x="230639" y="234320"/>
                </a:cubicBezTo>
                <a:cubicBezTo>
                  <a:pt x="230639" y="234320"/>
                  <a:pt x="230639" y="235546"/>
                  <a:pt x="229412" y="235546"/>
                </a:cubicBezTo>
                <a:cubicBezTo>
                  <a:pt x="231866" y="238000"/>
                  <a:pt x="234319" y="240454"/>
                  <a:pt x="236773" y="242907"/>
                </a:cubicBezTo>
                <a:lnTo>
                  <a:pt x="246587" y="242907"/>
                </a:lnTo>
                <a:cubicBezTo>
                  <a:pt x="249041" y="244134"/>
                  <a:pt x="250268" y="246588"/>
                  <a:pt x="251495" y="247814"/>
                </a:cubicBezTo>
                <a:cubicBezTo>
                  <a:pt x="253948" y="246588"/>
                  <a:pt x="255175" y="244134"/>
                  <a:pt x="257629" y="242907"/>
                </a:cubicBezTo>
                <a:cubicBezTo>
                  <a:pt x="261309" y="242907"/>
                  <a:pt x="267443" y="241680"/>
                  <a:pt x="271123" y="249041"/>
                </a:cubicBezTo>
                <a:cubicBezTo>
                  <a:pt x="277258" y="239227"/>
                  <a:pt x="285845" y="245361"/>
                  <a:pt x="293206" y="241680"/>
                </a:cubicBezTo>
                <a:cubicBezTo>
                  <a:pt x="296886" y="239227"/>
                  <a:pt x="301794" y="238000"/>
                  <a:pt x="305474" y="235546"/>
                </a:cubicBezTo>
                <a:cubicBezTo>
                  <a:pt x="304247" y="233093"/>
                  <a:pt x="304247" y="230639"/>
                  <a:pt x="303020" y="228186"/>
                </a:cubicBezTo>
                <a:cubicBezTo>
                  <a:pt x="299340" y="230639"/>
                  <a:pt x="295660" y="231866"/>
                  <a:pt x="293206" y="234320"/>
                </a:cubicBezTo>
                <a:cubicBezTo>
                  <a:pt x="290752" y="231866"/>
                  <a:pt x="288299" y="230639"/>
                  <a:pt x="287072" y="228186"/>
                </a:cubicBezTo>
                <a:close/>
                <a:moveTo>
                  <a:pt x="2378772" y="226959"/>
                </a:moveTo>
                <a:cubicBezTo>
                  <a:pt x="2375091" y="228186"/>
                  <a:pt x="2370185" y="225732"/>
                  <a:pt x="2366504" y="229412"/>
                </a:cubicBezTo>
                <a:cubicBezTo>
                  <a:pt x="2364051" y="234320"/>
                  <a:pt x="2367731" y="236773"/>
                  <a:pt x="2371411" y="240454"/>
                </a:cubicBezTo>
                <a:cubicBezTo>
                  <a:pt x="2368957" y="241680"/>
                  <a:pt x="2366504" y="244134"/>
                  <a:pt x="2365277" y="245361"/>
                </a:cubicBezTo>
                <a:cubicBezTo>
                  <a:pt x="2366504" y="247814"/>
                  <a:pt x="2362823" y="251495"/>
                  <a:pt x="2364051" y="251495"/>
                </a:cubicBezTo>
                <a:cubicBezTo>
                  <a:pt x="2372638" y="246588"/>
                  <a:pt x="2377545" y="242907"/>
                  <a:pt x="2382453" y="240454"/>
                </a:cubicBezTo>
                <a:cubicBezTo>
                  <a:pt x="2381225" y="235546"/>
                  <a:pt x="2383679" y="230639"/>
                  <a:pt x="2378772" y="226959"/>
                </a:cubicBezTo>
                <a:close/>
                <a:moveTo>
                  <a:pt x="127587" y="226959"/>
                </a:moveTo>
                <a:cubicBezTo>
                  <a:pt x="130041" y="229413"/>
                  <a:pt x="131268" y="230639"/>
                  <a:pt x="132494" y="231866"/>
                </a:cubicBezTo>
                <a:cubicBezTo>
                  <a:pt x="128814" y="234320"/>
                  <a:pt x="128814" y="230639"/>
                  <a:pt x="127587" y="226959"/>
                </a:cubicBezTo>
                <a:close/>
                <a:moveTo>
                  <a:pt x="455144" y="224505"/>
                </a:moveTo>
                <a:cubicBezTo>
                  <a:pt x="453917" y="224505"/>
                  <a:pt x="452690" y="225732"/>
                  <a:pt x="451463" y="225732"/>
                </a:cubicBezTo>
                <a:cubicBezTo>
                  <a:pt x="450237" y="225732"/>
                  <a:pt x="451463" y="226959"/>
                  <a:pt x="452690" y="226959"/>
                </a:cubicBezTo>
                <a:cubicBezTo>
                  <a:pt x="453917" y="226959"/>
                  <a:pt x="455144" y="225732"/>
                  <a:pt x="456371" y="225732"/>
                </a:cubicBezTo>
                <a:cubicBezTo>
                  <a:pt x="456371" y="225732"/>
                  <a:pt x="455144" y="224505"/>
                  <a:pt x="455144" y="224505"/>
                </a:cubicBezTo>
                <a:close/>
                <a:moveTo>
                  <a:pt x="399938" y="224505"/>
                </a:moveTo>
                <a:cubicBezTo>
                  <a:pt x="398711" y="225732"/>
                  <a:pt x="396257" y="228186"/>
                  <a:pt x="393804" y="229412"/>
                </a:cubicBezTo>
                <a:cubicBezTo>
                  <a:pt x="368041" y="229412"/>
                  <a:pt x="342278" y="229412"/>
                  <a:pt x="316515" y="229412"/>
                </a:cubicBezTo>
                <a:cubicBezTo>
                  <a:pt x="314062" y="233093"/>
                  <a:pt x="309154" y="234320"/>
                  <a:pt x="307928" y="239227"/>
                </a:cubicBezTo>
                <a:cubicBezTo>
                  <a:pt x="310381" y="239227"/>
                  <a:pt x="311608" y="241680"/>
                  <a:pt x="312835" y="244134"/>
                </a:cubicBezTo>
                <a:cubicBezTo>
                  <a:pt x="317742" y="241680"/>
                  <a:pt x="322649" y="238000"/>
                  <a:pt x="326330" y="239227"/>
                </a:cubicBezTo>
                <a:cubicBezTo>
                  <a:pt x="332464" y="239227"/>
                  <a:pt x="334917" y="235546"/>
                  <a:pt x="338598" y="234320"/>
                </a:cubicBezTo>
                <a:cubicBezTo>
                  <a:pt x="339825" y="235546"/>
                  <a:pt x="341051" y="236773"/>
                  <a:pt x="342278" y="238000"/>
                </a:cubicBezTo>
                <a:lnTo>
                  <a:pt x="401165" y="238000"/>
                </a:lnTo>
                <a:cubicBezTo>
                  <a:pt x="403618" y="235546"/>
                  <a:pt x="406072" y="233093"/>
                  <a:pt x="408525" y="230639"/>
                </a:cubicBezTo>
                <a:cubicBezTo>
                  <a:pt x="407299" y="228186"/>
                  <a:pt x="407299" y="225732"/>
                  <a:pt x="406072" y="224505"/>
                </a:cubicBezTo>
                <a:close/>
                <a:moveTo>
                  <a:pt x="122373" y="219291"/>
                </a:moveTo>
                <a:cubicBezTo>
                  <a:pt x="122987" y="220517"/>
                  <a:pt x="123293" y="222664"/>
                  <a:pt x="123907" y="224505"/>
                </a:cubicBezTo>
                <a:cubicBezTo>
                  <a:pt x="121453" y="222051"/>
                  <a:pt x="120227" y="220824"/>
                  <a:pt x="119000" y="219597"/>
                </a:cubicBezTo>
                <a:cubicBezTo>
                  <a:pt x="120840" y="217757"/>
                  <a:pt x="121760" y="218064"/>
                  <a:pt x="122373" y="219291"/>
                </a:cubicBezTo>
                <a:close/>
                <a:moveTo>
                  <a:pt x="2296576" y="218371"/>
                </a:moveTo>
                <a:cubicBezTo>
                  <a:pt x="2295349" y="218371"/>
                  <a:pt x="2295349" y="220825"/>
                  <a:pt x="2294123" y="220825"/>
                </a:cubicBezTo>
                <a:cubicBezTo>
                  <a:pt x="2295349" y="223278"/>
                  <a:pt x="2297803" y="225732"/>
                  <a:pt x="2300257" y="228186"/>
                </a:cubicBezTo>
                <a:lnTo>
                  <a:pt x="2311298" y="228186"/>
                </a:lnTo>
                <a:cubicBezTo>
                  <a:pt x="2312525" y="226959"/>
                  <a:pt x="2313751" y="224505"/>
                  <a:pt x="2316205" y="223278"/>
                </a:cubicBezTo>
                <a:cubicBezTo>
                  <a:pt x="2318659" y="222051"/>
                  <a:pt x="2322339" y="224505"/>
                  <a:pt x="2323566" y="218371"/>
                </a:cubicBezTo>
                <a:cubicBezTo>
                  <a:pt x="2314978" y="218371"/>
                  <a:pt x="2305164" y="218371"/>
                  <a:pt x="2296576" y="218371"/>
                </a:cubicBezTo>
                <a:close/>
                <a:moveTo>
                  <a:pt x="2337061" y="214691"/>
                </a:moveTo>
                <a:cubicBezTo>
                  <a:pt x="2333380" y="219598"/>
                  <a:pt x="2330927" y="222051"/>
                  <a:pt x="2328473" y="224505"/>
                </a:cubicBezTo>
                <a:cubicBezTo>
                  <a:pt x="2329700" y="225732"/>
                  <a:pt x="2348102" y="236773"/>
                  <a:pt x="2349329" y="236773"/>
                </a:cubicBezTo>
                <a:cubicBezTo>
                  <a:pt x="2350555" y="236773"/>
                  <a:pt x="2351783" y="235546"/>
                  <a:pt x="2354236" y="234320"/>
                </a:cubicBezTo>
                <a:cubicBezTo>
                  <a:pt x="2351783" y="229412"/>
                  <a:pt x="2344421" y="229412"/>
                  <a:pt x="2339514" y="225732"/>
                </a:cubicBezTo>
                <a:cubicBezTo>
                  <a:pt x="2339514" y="223278"/>
                  <a:pt x="2338287" y="220825"/>
                  <a:pt x="2337061" y="214691"/>
                </a:cubicBezTo>
                <a:close/>
                <a:moveTo>
                  <a:pt x="2268360" y="209783"/>
                </a:moveTo>
                <a:cubicBezTo>
                  <a:pt x="2265906" y="212237"/>
                  <a:pt x="2264679" y="213464"/>
                  <a:pt x="2262226" y="214691"/>
                </a:cubicBezTo>
                <a:cubicBezTo>
                  <a:pt x="2262226" y="215917"/>
                  <a:pt x="2260999" y="214691"/>
                  <a:pt x="2258545" y="212237"/>
                </a:cubicBezTo>
                <a:cubicBezTo>
                  <a:pt x="2254865" y="213464"/>
                  <a:pt x="2249958" y="211010"/>
                  <a:pt x="2245050" y="214691"/>
                </a:cubicBezTo>
                <a:cubicBezTo>
                  <a:pt x="2247504" y="218371"/>
                  <a:pt x="2242597" y="223278"/>
                  <a:pt x="2247504" y="226959"/>
                </a:cubicBezTo>
                <a:lnTo>
                  <a:pt x="2262226" y="226959"/>
                </a:lnTo>
                <a:cubicBezTo>
                  <a:pt x="2264679" y="225732"/>
                  <a:pt x="2265906" y="223278"/>
                  <a:pt x="2267133" y="222051"/>
                </a:cubicBezTo>
                <a:cubicBezTo>
                  <a:pt x="2269587" y="223278"/>
                  <a:pt x="2270813" y="225732"/>
                  <a:pt x="2273267" y="226959"/>
                </a:cubicBezTo>
                <a:cubicBezTo>
                  <a:pt x="2276947" y="226959"/>
                  <a:pt x="2280628" y="226959"/>
                  <a:pt x="2283081" y="225732"/>
                </a:cubicBezTo>
                <a:cubicBezTo>
                  <a:pt x="2284308" y="225732"/>
                  <a:pt x="2284308" y="224505"/>
                  <a:pt x="2285535" y="223278"/>
                </a:cubicBezTo>
                <a:cubicBezTo>
                  <a:pt x="2279401" y="218371"/>
                  <a:pt x="2276947" y="211010"/>
                  <a:pt x="2268360" y="209783"/>
                </a:cubicBezTo>
                <a:close/>
                <a:moveTo>
                  <a:pt x="568010" y="208557"/>
                </a:moveTo>
                <a:cubicBezTo>
                  <a:pt x="566783" y="208557"/>
                  <a:pt x="565556" y="209783"/>
                  <a:pt x="564329" y="209783"/>
                </a:cubicBezTo>
                <a:cubicBezTo>
                  <a:pt x="564329" y="209783"/>
                  <a:pt x="565556" y="211010"/>
                  <a:pt x="565556" y="211010"/>
                </a:cubicBezTo>
                <a:cubicBezTo>
                  <a:pt x="566783" y="211010"/>
                  <a:pt x="568010" y="209783"/>
                  <a:pt x="569237" y="209783"/>
                </a:cubicBezTo>
                <a:cubicBezTo>
                  <a:pt x="569237" y="209783"/>
                  <a:pt x="568010" y="208557"/>
                  <a:pt x="568010" y="208557"/>
                </a:cubicBezTo>
                <a:close/>
                <a:moveTo>
                  <a:pt x="88330" y="198742"/>
                </a:moveTo>
                <a:cubicBezTo>
                  <a:pt x="89556" y="198742"/>
                  <a:pt x="90783" y="199969"/>
                  <a:pt x="92010" y="199969"/>
                </a:cubicBezTo>
                <a:cubicBezTo>
                  <a:pt x="92010" y="199969"/>
                  <a:pt x="90783" y="201196"/>
                  <a:pt x="90783" y="201196"/>
                </a:cubicBezTo>
                <a:cubicBezTo>
                  <a:pt x="89556" y="201196"/>
                  <a:pt x="88330" y="199969"/>
                  <a:pt x="87103" y="199969"/>
                </a:cubicBezTo>
                <a:cubicBezTo>
                  <a:pt x="87103" y="199969"/>
                  <a:pt x="88330" y="198742"/>
                  <a:pt x="88330" y="198742"/>
                </a:cubicBezTo>
                <a:close/>
                <a:moveTo>
                  <a:pt x="664928" y="191381"/>
                </a:moveTo>
                <a:cubicBezTo>
                  <a:pt x="664928" y="191381"/>
                  <a:pt x="663700" y="192608"/>
                  <a:pt x="663700" y="192608"/>
                </a:cubicBezTo>
                <a:cubicBezTo>
                  <a:pt x="663700" y="193835"/>
                  <a:pt x="664928" y="195062"/>
                  <a:pt x="664928" y="196289"/>
                </a:cubicBezTo>
                <a:cubicBezTo>
                  <a:pt x="666154" y="196289"/>
                  <a:pt x="667381" y="196289"/>
                  <a:pt x="667381" y="195062"/>
                </a:cubicBezTo>
                <a:cubicBezTo>
                  <a:pt x="667381" y="193835"/>
                  <a:pt x="666154" y="192608"/>
                  <a:pt x="664928" y="191381"/>
                </a:cubicBezTo>
                <a:close/>
                <a:moveTo>
                  <a:pt x="169298" y="191381"/>
                </a:moveTo>
                <a:lnTo>
                  <a:pt x="169298" y="201195"/>
                </a:lnTo>
                <a:cubicBezTo>
                  <a:pt x="166845" y="201195"/>
                  <a:pt x="164391" y="202422"/>
                  <a:pt x="160711" y="202422"/>
                </a:cubicBezTo>
                <a:cubicBezTo>
                  <a:pt x="159484" y="198742"/>
                  <a:pt x="159484" y="196288"/>
                  <a:pt x="159484" y="192608"/>
                </a:cubicBezTo>
                <a:cubicBezTo>
                  <a:pt x="163164" y="192608"/>
                  <a:pt x="165618" y="192608"/>
                  <a:pt x="169298" y="191381"/>
                </a:cubicBezTo>
                <a:close/>
                <a:moveTo>
                  <a:pt x="2350556" y="165618"/>
                </a:moveTo>
                <a:cubicBezTo>
                  <a:pt x="2353009" y="168072"/>
                  <a:pt x="2355463" y="169298"/>
                  <a:pt x="2356690" y="171752"/>
                </a:cubicBezTo>
                <a:cubicBezTo>
                  <a:pt x="2357917" y="172979"/>
                  <a:pt x="2357917" y="174206"/>
                  <a:pt x="2359143" y="175432"/>
                </a:cubicBezTo>
                <a:cubicBezTo>
                  <a:pt x="2357917" y="175432"/>
                  <a:pt x="2356690" y="176659"/>
                  <a:pt x="2355463" y="176659"/>
                </a:cubicBezTo>
                <a:cubicBezTo>
                  <a:pt x="2354237" y="177886"/>
                  <a:pt x="2353009" y="176659"/>
                  <a:pt x="2349329" y="176659"/>
                </a:cubicBezTo>
                <a:cubicBezTo>
                  <a:pt x="2350556" y="171752"/>
                  <a:pt x="2350556" y="169298"/>
                  <a:pt x="2350556" y="165618"/>
                </a:cubicBezTo>
                <a:close/>
                <a:moveTo>
                  <a:pt x="2235236" y="164392"/>
                </a:moveTo>
                <a:cubicBezTo>
                  <a:pt x="2227875" y="161938"/>
                  <a:pt x="2227875" y="161938"/>
                  <a:pt x="2225422" y="166845"/>
                </a:cubicBezTo>
                <a:cubicBezTo>
                  <a:pt x="2222968" y="168072"/>
                  <a:pt x="2221741" y="168072"/>
                  <a:pt x="2220514" y="169299"/>
                </a:cubicBezTo>
                <a:cubicBezTo>
                  <a:pt x="2220514" y="169299"/>
                  <a:pt x="2221741" y="170526"/>
                  <a:pt x="2221741" y="170526"/>
                </a:cubicBezTo>
                <a:cubicBezTo>
                  <a:pt x="2222968" y="170526"/>
                  <a:pt x="2224195" y="169299"/>
                  <a:pt x="2225422" y="166845"/>
                </a:cubicBezTo>
                <a:cubicBezTo>
                  <a:pt x="2229102" y="165619"/>
                  <a:pt x="2234009" y="169299"/>
                  <a:pt x="2235236" y="164392"/>
                </a:cubicBezTo>
                <a:close/>
                <a:moveTo>
                  <a:pt x="2379999" y="163165"/>
                </a:moveTo>
                <a:cubicBezTo>
                  <a:pt x="2377546" y="169299"/>
                  <a:pt x="2375092" y="168072"/>
                  <a:pt x="2370185" y="164392"/>
                </a:cubicBezTo>
                <a:cubicBezTo>
                  <a:pt x="2373865" y="160711"/>
                  <a:pt x="2377546" y="161938"/>
                  <a:pt x="2379999" y="163165"/>
                </a:cubicBezTo>
                <a:close/>
                <a:moveTo>
                  <a:pt x="2243824" y="161938"/>
                </a:moveTo>
                <a:cubicBezTo>
                  <a:pt x="2243824" y="161938"/>
                  <a:pt x="2242597" y="163165"/>
                  <a:pt x="2242597" y="163165"/>
                </a:cubicBezTo>
                <a:cubicBezTo>
                  <a:pt x="2242597" y="164392"/>
                  <a:pt x="2243824" y="165619"/>
                  <a:pt x="2243824" y="166845"/>
                </a:cubicBezTo>
                <a:cubicBezTo>
                  <a:pt x="2243824" y="166845"/>
                  <a:pt x="2245050" y="165619"/>
                  <a:pt x="2245050" y="165619"/>
                </a:cubicBezTo>
                <a:cubicBezTo>
                  <a:pt x="2245050" y="164392"/>
                  <a:pt x="2243824" y="163165"/>
                  <a:pt x="2243824" y="161938"/>
                </a:cubicBezTo>
                <a:close/>
                <a:moveTo>
                  <a:pt x="2291669" y="153350"/>
                </a:moveTo>
                <a:cubicBezTo>
                  <a:pt x="2289215" y="150897"/>
                  <a:pt x="2285535" y="150897"/>
                  <a:pt x="2281855" y="154577"/>
                </a:cubicBezTo>
                <a:cubicBezTo>
                  <a:pt x="2283081" y="157031"/>
                  <a:pt x="2283081" y="159485"/>
                  <a:pt x="2284308" y="163165"/>
                </a:cubicBezTo>
                <a:cubicBezTo>
                  <a:pt x="2286762" y="159485"/>
                  <a:pt x="2291669" y="157031"/>
                  <a:pt x="2291669" y="153350"/>
                </a:cubicBezTo>
                <a:close/>
                <a:moveTo>
                  <a:pt x="2299030" y="142309"/>
                </a:moveTo>
                <a:cubicBezTo>
                  <a:pt x="2299030" y="143536"/>
                  <a:pt x="2299030" y="144763"/>
                  <a:pt x="2299030" y="145990"/>
                </a:cubicBezTo>
                <a:cubicBezTo>
                  <a:pt x="2301483" y="145990"/>
                  <a:pt x="2303937" y="147216"/>
                  <a:pt x="2306391" y="147216"/>
                </a:cubicBezTo>
                <a:cubicBezTo>
                  <a:pt x="2306391" y="147216"/>
                  <a:pt x="2307617" y="145990"/>
                  <a:pt x="2307617" y="145990"/>
                </a:cubicBezTo>
                <a:cubicBezTo>
                  <a:pt x="2307617" y="144763"/>
                  <a:pt x="2306391" y="142309"/>
                  <a:pt x="2305164" y="142309"/>
                </a:cubicBezTo>
                <a:cubicBezTo>
                  <a:pt x="2302710" y="141082"/>
                  <a:pt x="2300257" y="142309"/>
                  <a:pt x="2299030" y="142309"/>
                </a:cubicBezTo>
                <a:close/>
                <a:moveTo>
                  <a:pt x="2395641" y="137861"/>
                </a:moveTo>
                <a:cubicBezTo>
                  <a:pt x="2396254" y="138935"/>
                  <a:pt x="2396561" y="141081"/>
                  <a:pt x="2397175" y="143535"/>
                </a:cubicBezTo>
                <a:cubicBezTo>
                  <a:pt x="2394721" y="141082"/>
                  <a:pt x="2393494" y="139855"/>
                  <a:pt x="2392267" y="138628"/>
                </a:cubicBezTo>
                <a:cubicBezTo>
                  <a:pt x="2394107" y="136788"/>
                  <a:pt x="2395027" y="136788"/>
                  <a:pt x="2395641" y="137861"/>
                </a:cubicBezTo>
                <a:close/>
                <a:moveTo>
                  <a:pt x="2408215" y="136175"/>
                </a:moveTo>
                <a:cubicBezTo>
                  <a:pt x="2408215" y="136175"/>
                  <a:pt x="2409442" y="137402"/>
                  <a:pt x="2413123" y="138629"/>
                </a:cubicBezTo>
                <a:cubicBezTo>
                  <a:pt x="2408215" y="142309"/>
                  <a:pt x="2404535" y="144763"/>
                  <a:pt x="2399627" y="148443"/>
                </a:cubicBezTo>
                <a:cubicBezTo>
                  <a:pt x="2402081" y="153350"/>
                  <a:pt x="2404535" y="155804"/>
                  <a:pt x="2406989" y="160711"/>
                </a:cubicBezTo>
                <a:lnTo>
                  <a:pt x="2406989" y="169299"/>
                </a:lnTo>
                <a:cubicBezTo>
                  <a:pt x="2402081" y="172979"/>
                  <a:pt x="2398401" y="177886"/>
                  <a:pt x="2394721" y="181567"/>
                </a:cubicBezTo>
                <a:cubicBezTo>
                  <a:pt x="2392267" y="177886"/>
                  <a:pt x="2386133" y="176660"/>
                  <a:pt x="2387359" y="169299"/>
                </a:cubicBezTo>
                <a:cubicBezTo>
                  <a:pt x="2389813" y="168072"/>
                  <a:pt x="2393493" y="165618"/>
                  <a:pt x="2397174" y="164392"/>
                </a:cubicBezTo>
                <a:cubicBezTo>
                  <a:pt x="2399627" y="158258"/>
                  <a:pt x="2393493" y="155804"/>
                  <a:pt x="2391040" y="153350"/>
                </a:cubicBezTo>
                <a:cubicBezTo>
                  <a:pt x="2398401" y="142309"/>
                  <a:pt x="2402081" y="137402"/>
                  <a:pt x="2408215" y="136175"/>
                </a:cubicBezTo>
                <a:close/>
                <a:moveTo>
                  <a:pt x="2429071" y="130041"/>
                </a:moveTo>
                <a:cubicBezTo>
                  <a:pt x="2431525" y="133721"/>
                  <a:pt x="2432751" y="137402"/>
                  <a:pt x="2435205" y="141082"/>
                </a:cubicBezTo>
                <a:cubicBezTo>
                  <a:pt x="2435205" y="141082"/>
                  <a:pt x="2433979" y="142309"/>
                  <a:pt x="2431525" y="144763"/>
                </a:cubicBezTo>
                <a:cubicBezTo>
                  <a:pt x="2435205" y="145989"/>
                  <a:pt x="2438885" y="148443"/>
                  <a:pt x="2442566" y="149670"/>
                </a:cubicBezTo>
                <a:cubicBezTo>
                  <a:pt x="2447473" y="152124"/>
                  <a:pt x="2448700" y="155804"/>
                  <a:pt x="2453607" y="155804"/>
                </a:cubicBezTo>
                <a:cubicBezTo>
                  <a:pt x="2454834" y="158258"/>
                  <a:pt x="2453607" y="163165"/>
                  <a:pt x="2458515" y="159484"/>
                </a:cubicBezTo>
                <a:cubicBezTo>
                  <a:pt x="2457287" y="158258"/>
                  <a:pt x="2454834" y="157031"/>
                  <a:pt x="2453607" y="155804"/>
                </a:cubicBezTo>
                <a:cubicBezTo>
                  <a:pt x="2453607" y="153350"/>
                  <a:pt x="2453607" y="150897"/>
                  <a:pt x="2453607" y="148443"/>
                </a:cubicBezTo>
                <a:cubicBezTo>
                  <a:pt x="2456061" y="147216"/>
                  <a:pt x="2457287" y="147216"/>
                  <a:pt x="2460968" y="145989"/>
                </a:cubicBezTo>
                <a:cubicBezTo>
                  <a:pt x="2464649" y="150897"/>
                  <a:pt x="2468329" y="154577"/>
                  <a:pt x="2472009" y="160711"/>
                </a:cubicBezTo>
                <a:cubicBezTo>
                  <a:pt x="2472009" y="160711"/>
                  <a:pt x="2470783" y="161938"/>
                  <a:pt x="2469555" y="164392"/>
                </a:cubicBezTo>
                <a:cubicBezTo>
                  <a:pt x="2469555" y="168072"/>
                  <a:pt x="2468329" y="171752"/>
                  <a:pt x="2468329" y="176660"/>
                </a:cubicBezTo>
                <a:cubicBezTo>
                  <a:pt x="2465875" y="176660"/>
                  <a:pt x="2462195" y="177886"/>
                  <a:pt x="2460968" y="176660"/>
                </a:cubicBezTo>
                <a:cubicBezTo>
                  <a:pt x="2454834" y="171752"/>
                  <a:pt x="2449927" y="166845"/>
                  <a:pt x="2443793" y="160711"/>
                </a:cubicBezTo>
                <a:cubicBezTo>
                  <a:pt x="2440113" y="163165"/>
                  <a:pt x="2437659" y="164392"/>
                  <a:pt x="2433979" y="166845"/>
                </a:cubicBezTo>
                <a:cubicBezTo>
                  <a:pt x="2431525" y="163165"/>
                  <a:pt x="2429071" y="159484"/>
                  <a:pt x="2426617" y="157031"/>
                </a:cubicBezTo>
                <a:lnTo>
                  <a:pt x="2418030" y="157031"/>
                </a:lnTo>
                <a:cubicBezTo>
                  <a:pt x="2418030" y="154577"/>
                  <a:pt x="2416803" y="152124"/>
                  <a:pt x="2416803" y="148443"/>
                </a:cubicBezTo>
                <a:cubicBezTo>
                  <a:pt x="2420483" y="147216"/>
                  <a:pt x="2424164" y="145989"/>
                  <a:pt x="2426617" y="144763"/>
                </a:cubicBezTo>
                <a:cubicBezTo>
                  <a:pt x="2424164" y="141082"/>
                  <a:pt x="2422937" y="138629"/>
                  <a:pt x="2420483" y="134948"/>
                </a:cubicBezTo>
                <a:cubicBezTo>
                  <a:pt x="2422937" y="133721"/>
                  <a:pt x="2425391" y="132495"/>
                  <a:pt x="2429071" y="130041"/>
                </a:cubicBezTo>
                <a:close/>
                <a:moveTo>
                  <a:pt x="2245050" y="128814"/>
                </a:moveTo>
                <a:cubicBezTo>
                  <a:pt x="2243824" y="128814"/>
                  <a:pt x="2242597" y="130041"/>
                  <a:pt x="2241370" y="130041"/>
                </a:cubicBezTo>
                <a:cubicBezTo>
                  <a:pt x="2241370" y="130041"/>
                  <a:pt x="2241370" y="130041"/>
                  <a:pt x="2242597" y="131268"/>
                </a:cubicBezTo>
                <a:cubicBezTo>
                  <a:pt x="2243824" y="131268"/>
                  <a:pt x="2245050" y="130041"/>
                  <a:pt x="2246277" y="130041"/>
                </a:cubicBezTo>
                <a:cubicBezTo>
                  <a:pt x="2246277" y="130041"/>
                  <a:pt x="2245050" y="128814"/>
                  <a:pt x="2245050" y="128814"/>
                </a:cubicBezTo>
                <a:close/>
                <a:moveTo>
                  <a:pt x="2258545" y="127588"/>
                </a:moveTo>
                <a:cubicBezTo>
                  <a:pt x="2256092" y="128814"/>
                  <a:pt x="2253638" y="131268"/>
                  <a:pt x="2251184" y="133722"/>
                </a:cubicBezTo>
                <a:cubicBezTo>
                  <a:pt x="2253638" y="136175"/>
                  <a:pt x="2254865" y="139856"/>
                  <a:pt x="2259772" y="141082"/>
                </a:cubicBezTo>
                <a:cubicBezTo>
                  <a:pt x="2262226" y="138629"/>
                  <a:pt x="2264679" y="136175"/>
                  <a:pt x="2265906" y="134948"/>
                </a:cubicBezTo>
                <a:cubicBezTo>
                  <a:pt x="2263453" y="132495"/>
                  <a:pt x="2260999" y="130041"/>
                  <a:pt x="2258545" y="127588"/>
                </a:cubicBezTo>
                <a:close/>
                <a:moveTo>
                  <a:pt x="1209628" y="126361"/>
                </a:moveTo>
                <a:cubicBezTo>
                  <a:pt x="1209628" y="126361"/>
                  <a:pt x="1208401" y="127588"/>
                  <a:pt x="1208401" y="127588"/>
                </a:cubicBezTo>
                <a:cubicBezTo>
                  <a:pt x="1208401" y="128814"/>
                  <a:pt x="1209628" y="130041"/>
                  <a:pt x="1209628" y="131268"/>
                </a:cubicBezTo>
                <a:cubicBezTo>
                  <a:pt x="1210855" y="131268"/>
                  <a:pt x="1212082" y="130041"/>
                  <a:pt x="1212082" y="130041"/>
                </a:cubicBezTo>
                <a:cubicBezTo>
                  <a:pt x="1212082" y="128814"/>
                  <a:pt x="1210855" y="127588"/>
                  <a:pt x="1209628" y="126361"/>
                </a:cubicBezTo>
                <a:close/>
                <a:moveTo>
                  <a:pt x="2191071" y="122680"/>
                </a:moveTo>
                <a:cubicBezTo>
                  <a:pt x="2191071" y="122680"/>
                  <a:pt x="2189844" y="123907"/>
                  <a:pt x="2189844" y="123907"/>
                </a:cubicBezTo>
                <a:cubicBezTo>
                  <a:pt x="2189844" y="123907"/>
                  <a:pt x="2191071" y="125134"/>
                  <a:pt x="2192298" y="125134"/>
                </a:cubicBezTo>
                <a:cubicBezTo>
                  <a:pt x="2193525" y="123907"/>
                  <a:pt x="2193525" y="123907"/>
                  <a:pt x="2194752" y="123907"/>
                </a:cubicBezTo>
                <a:cubicBezTo>
                  <a:pt x="2193525" y="123907"/>
                  <a:pt x="2192298" y="122680"/>
                  <a:pt x="2191071" y="122680"/>
                </a:cubicBezTo>
                <a:close/>
                <a:moveTo>
                  <a:pt x="2209473" y="116546"/>
                </a:moveTo>
                <a:cubicBezTo>
                  <a:pt x="2197205" y="125134"/>
                  <a:pt x="2197205" y="127588"/>
                  <a:pt x="2202112" y="131268"/>
                </a:cubicBezTo>
                <a:lnTo>
                  <a:pt x="2211927" y="131268"/>
                </a:lnTo>
                <a:cubicBezTo>
                  <a:pt x="2214380" y="128814"/>
                  <a:pt x="2218061" y="126361"/>
                  <a:pt x="2219288" y="122680"/>
                </a:cubicBezTo>
                <a:cubicBezTo>
                  <a:pt x="2215607" y="121454"/>
                  <a:pt x="2214380" y="115320"/>
                  <a:pt x="2209473" y="116546"/>
                </a:cubicBezTo>
                <a:close/>
                <a:moveTo>
                  <a:pt x="2151660" y="115933"/>
                </a:moveTo>
                <a:cubicBezTo>
                  <a:pt x="2149973" y="115933"/>
                  <a:pt x="2148746" y="117160"/>
                  <a:pt x="2148133" y="120227"/>
                </a:cubicBezTo>
                <a:cubicBezTo>
                  <a:pt x="2150586" y="122680"/>
                  <a:pt x="2154267" y="121454"/>
                  <a:pt x="2157948" y="119000"/>
                </a:cubicBezTo>
                <a:cubicBezTo>
                  <a:pt x="2155494" y="117160"/>
                  <a:pt x="2153347" y="115933"/>
                  <a:pt x="2151660" y="115933"/>
                </a:cubicBezTo>
                <a:close/>
                <a:moveTo>
                  <a:pt x="2400855" y="115319"/>
                </a:moveTo>
                <a:cubicBezTo>
                  <a:pt x="2406989" y="116546"/>
                  <a:pt x="2409443" y="116546"/>
                  <a:pt x="2413123" y="117773"/>
                </a:cubicBezTo>
                <a:cubicBezTo>
                  <a:pt x="2409443" y="121453"/>
                  <a:pt x="2406989" y="125133"/>
                  <a:pt x="2402082" y="125133"/>
                </a:cubicBezTo>
                <a:cubicBezTo>
                  <a:pt x="2402082" y="122680"/>
                  <a:pt x="2402082" y="121453"/>
                  <a:pt x="2400855" y="115319"/>
                </a:cubicBezTo>
                <a:close/>
                <a:moveTo>
                  <a:pt x="2135865" y="112866"/>
                </a:moveTo>
                <a:cubicBezTo>
                  <a:pt x="2134638" y="112866"/>
                  <a:pt x="2132184" y="114093"/>
                  <a:pt x="2132184" y="114093"/>
                </a:cubicBezTo>
                <a:cubicBezTo>
                  <a:pt x="2132184" y="116546"/>
                  <a:pt x="2132184" y="117773"/>
                  <a:pt x="2132184" y="120227"/>
                </a:cubicBezTo>
                <a:cubicBezTo>
                  <a:pt x="2133412" y="120227"/>
                  <a:pt x="2134638" y="120227"/>
                  <a:pt x="2135865" y="120227"/>
                </a:cubicBezTo>
                <a:cubicBezTo>
                  <a:pt x="2135865" y="117773"/>
                  <a:pt x="2137092" y="115320"/>
                  <a:pt x="2137092" y="114093"/>
                </a:cubicBezTo>
                <a:cubicBezTo>
                  <a:pt x="2137092" y="114093"/>
                  <a:pt x="2135865" y="112866"/>
                  <a:pt x="2135865" y="112866"/>
                </a:cubicBezTo>
                <a:close/>
                <a:moveTo>
                  <a:pt x="2327246" y="111639"/>
                </a:moveTo>
                <a:lnTo>
                  <a:pt x="2328473" y="112866"/>
                </a:lnTo>
                <a:cubicBezTo>
                  <a:pt x="2327246" y="112866"/>
                  <a:pt x="2326019" y="114093"/>
                  <a:pt x="2324793" y="114093"/>
                </a:cubicBezTo>
                <a:close/>
                <a:moveTo>
                  <a:pt x="2119916" y="110412"/>
                </a:moveTo>
                <a:cubicBezTo>
                  <a:pt x="2118690" y="111639"/>
                  <a:pt x="2117463" y="112866"/>
                  <a:pt x="2117463" y="114093"/>
                </a:cubicBezTo>
                <a:cubicBezTo>
                  <a:pt x="2118690" y="115320"/>
                  <a:pt x="2118690" y="115320"/>
                  <a:pt x="2119916" y="115320"/>
                </a:cubicBezTo>
                <a:cubicBezTo>
                  <a:pt x="2119916" y="114093"/>
                  <a:pt x="2121144" y="112866"/>
                  <a:pt x="2121144" y="111639"/>
                </a:cubicBezTo>
                <a:cubicBezTo>
                  <a:pt x="2121144" y="111639"/>
                  <a:pt x="2119916" y="110412"/>
                  <a:pt x="2119916" y="110412"/>
                </a:cubicBezTo>
                <a:close/>
                <a:moveTo>
                  <a:pt x="41712" y="100598"/>
                </a:moveTo>
                <a:cubicBezTo>
                  <a:pt x="39258" y="103052"/>
                  <a:pt x="38031" y="104278"/>
                  <a:pt x="36804" y="105505"/>
                </a:cubicBezTo>
                <a:cubicBezTo>
                  <a:pt x="33124" y="100598"/>
                  <a:pt x="38031" y="101825"/>
                  <a:pt x="41712" y="100598"/>
                </a:cubicBezTo>
                <a:close/>
                <a:moveTo>
                  <a:pt x="2299030" y="76062"/>
                </a:moveTo>
                <a:cubicBezTo>
                  <a:pt x="2301483" y="76062"/>
                  <a:pt x="2303937" y="76062"/>
                  <a:pt x="2306391" y="77289"/>
                </a:cubicBezTo>
                <a:lnTo>
                  <a:pt x="2307617" y="79742"/>
                </a:lnTo>
                <a:cubicBezTo>
                  <a:pt x="2305164" y="79742"/>
                  <a:pt x="2302711" y="80969"/>
                  <a:pt x="2300257" y="80969"/>
                </a:cubicBezTo>
                <a:cubicBezTo>
                  <a:pt x="2299030" y="80969"/>
                  <a:pt x="2299030" y="78516"/>
                  <a:pt x="2297803" y="77289"/>
                </a:cubicBezTo>
                <a:cubicBezTo>
                  <a:pt x="2297803" y="77289"/>
                  <a:pt x="2299030" y="76062"/>
                  <a:pt x="2299030" y="76062"/>
                </a:cubicBezTo>
                <a:close/>
                <a:moveTo>
                  <a:pt x="2281854" y="65020"/>
                </a:moveTo>
                <a:lnTo>
                  <a:pt x="2281854" y="74834"/>
                </a:lnTo>
                <a:cubicBezTo>
                  <a:pt x="2279401" y="74834"/>
                  <a:pt x="2276947" y="76061"/>
                  <a:pt x="2273267" y="76061"/>
                </a:cubicBezTo>
                <a:cubicBezTo>
                  <a:pt x="2273267" y="72381"/>
                  <a:pt x="2272040" y="69927"/>
                  <a:pt x="2272040" y="66247"/>
                </a:cubicBezTo>
                <a:cubicBezTo>
                  <a:pt x="2274494" y="66247"/>
                  <a:pt x="2276947" y="65020"/>
                  <a:pt x="2281854" y="65020"/>
                </a:cubicBezTo>
                <a:close/>
                <a:moveTo>
                  <a:pt x="115319" y="45392"/>
                </a:moveTo>
                <a:lnTo>
                  <a:pt x="128814" y="45392"/>
                </a:lnTo>
                <a:cubicBezTo>
                  <a:pt x="123907" y="50299"/>
                  <a:pt x="115319" y="55206"/>
                  <a:pt x="109185" y="53980"/>
                </a:cubicBezTo>
                <a:cubicBezTo>
                  <a:pt x="109185" y="49072"/>
                  <a:pt x="114092" y="47846"/>
                  <a:pt x="115319" y="45392"/>
                </a:cubicBezTo>
                <a:close/>
                <a:moveTo>
                  <a:pt x="138782" y="40178"/>
                </a:moveTo>
                <a:cubicBezTo>
                  <a:pt x="142309" y="40178"/>
                  <a:pt x="145989" y="41098"/>
                  <a:pt x="149670" y="41712"/>
                </a:cubicBezTo>
                <a:cubicBezTo>
                  <a:pt x="142309" y="47846"/>
                  <a:pt x="134948" y="42938"/>
                  <a:pt x="128814" y="44165"/>
                </a:cubicBezTo>
                <a:cubicBezTo>
                  <a:pt x="131881" y="41098"/>
                  <a:pt x="135255" y="40178"/>
                  <a:pt x="138782" y="40178"/>
                </a:cubicBezTo>
                <a:close/>
                <a:moveTo>
                  <a:pt x="157031" y="35577"/>
                </a:moveTo>
                <a:cubicBezTo>
                  <a:pt x="157031" y="35577"/>
                  <a:pt x="158257" y="35577"/>
                  <a:pt x="159484" y="36804"/>
                </a:cubicBezTo>
                <a:cubicBezTo>
                  <a:pt x="159484" y="38031"/>
                  <a:pt x="158257" y="39257"/>
                  <a:pt x="157031" y="40484"/>
                </a:cubicBezTo>
                <a:cubicBezTo>
                  <a:pt x="157031" y="40484"/>
                  <a:pt x="155804" y="39257"/>
                  <a:pt x="155804" y="39257"/>
                </a:cubicBezTo>
                <a:cubicBezTo>
                  <a:pt x="155804" y="38031"/>
                  <a:pt x="157031" y="36804"/>
                  <a:pt x="157031" y="35577"/>
                </a:cubicBezTo>
                <a:close/>
                <a:moveTo>
                  <a:pt x="268670" y="29443"/>
                </a:moveTo>
                <a:lnTo>
                  <a:pt x="268670" y="30670"/>
                </a:lnTo>
                <a:lnTo>
                  <a:pt x="268056" y="30670"/>
                </a:lnTo>
                <a:close/>
                <a:moveTo>
                  <a:pt x="272657" y="25609"/>
                </a:moveTo>
                <a:cubicBezTo>
                  <a:pt x="273884" y="25149"/>
                  <a:pt x="275418" y="25763"/>
                  <a:pt x="278485" y="26990"/>
                </a:cubicBezTo>
                <a:cubicBezTo>
                  <a:pt x="276031" y="31897"/>
                  <a:pt x="272351" y="28217"/>
                  <a:pt x="268670" y="30670"/>
                </a:cubicBezTo>
                <a:cubicBezTo>
                  <a:pt x="270510" y="27603"/>
                  <a:pt x="271431" y="26069"/>
                  <a:pt x="272657" y="25609"/>
                </a:cubicBezTo>
                <a:close/>
                <a:moveTo>
                  <a:pt x="294279" y="25302"/>
                </a:moveTo>
                <a:cubicBezTo>
                  <a:pt x="298113" y="25148"/>
                  <a:pt x="304247" y="25762"/>
                  <a:pt x="316515" y="26989"/>
                </a:cubicBezTo>
                <a:cubicBezTo>
                  <a:pt x="314062" y="29443"/>
                  <a:pt x="312835" y="29443"/>
                  <a:pt x="312835" y="29443"/>
                </a:cubicBezTo>
                <a:cubicBezTo>
                  <a:pt x="304247" y="29443"/>
                  <a:pt x="295660" y="29443"/>
                  <a:pt x="287072" y="29443"/>
                </a:cubicBezTo>
                <a:cubicBezTo>
                  <a:pt x="287072" y="29443"/>
                  <a:pt x="285845" y="28216"/>
                  <a:pt x="285845" y="28216"/>
                </a:cubicBezTo>
                <a:cubicBezTo>
                  <a:pt x="288912" y="26375"/>
                  <a:pt x="290445" y="25455"/>
                  <a:pt x="294279" y="25302"/>
                </a:cubicBezTo>
                <a:close/>
                <a:moveTo>
                  <a:pt x="225731" y="24536"/>
                </a:moveTo>
                <a:cubicBezTo>
                  <a:pt x="229412" y="26990"/>
                  <a:pt x="233092" y="28216"/>
                  <a:pt x="236773" y="30670"/>
                </a:cubicBezTo>
                <a:cubicBezTo>
                  <a:pt x="239226" y="29443"/>
                  <a:pt x="241680" y="26990"/>
                  <a:pt x="244133" y="25763"/>
                </a:cubicBezTo>
                <a:cubicBezTo>
                  <a:pt x="245360" y="26990"/>
                  <a:pt x="247814" y="28216"/>
                  <a:pt x="249041" y="30670"/>
                </a:cubicBezTo>
                <a:lnTo>
                  <a:pt x="268056" y="30670"/>
                </a:lnTo>
                <a:lnTo>
                  <a:pt x="266216" y="34350"/>
                </a:lnTo>
                <a:lnTo>
                  <a:pt x="203649" y="34350"/>
                </a:lnTo>
                <a:cubicBezTo>
                  <a:pt x="202422" y="35577"/>
                  <a:pt x="201195" y="36804"/>
                  <a:pt x="198742" y="39258"/>
                </a:cubicBezTo>
                <a:lnTo>
                  <a:pt x="179907" y="40434"/>
                </a:lnTo>
                <a:lnTo>
                  <a:pt x="180341" y="40484"/>
                </a:lnTo>
                <a:cubicBezTo>
                  <a:pt x="176660" y="45392"/>
                  <a:pt x="176660" y="45392"/>
                  <a:pt x="170526" y="42938"/>
                </a:cubicBezTo>
                <a:cubicBezTo>
                  <a:pt x="171753" y="40484"/>
                  <a:pt x="173286" y="39871"/>
                  <a:pt x="174973" y="39871"/>
                </a:cubicBezTo>
                <a:lnTo>
                  <a:pt x="179200" y="40354"/>
                </a:lnTo>
                <a:lnTo>
                  <a:pt x="181566" y="36804"/>
                </a:lnTo>
                <a:cubicBezTo>
                  <a:pt x="185247" y="35577"/>
                  <a:pt x="188927" y="34350"/>
                  <a:pt x="195061" y="30670"/>
                </a:cubicBezTo>
                <a:lnTo>
                  <a:pt x="217144" y="30670"/>
                </a:lnTo>
                <a:cubicBezTo>
                  <a:pt x="219597" y="28216"/>
                  <a:pt x="223278" y="26990"/>
                  <a:pt x="225731" y="24536"/>
                </a:cubicBezTo>
                <a:close/>
                <a:moveTo>
                  <a:pt x="2065937" y="19629"/>
                </a:moveTo>
                <a:cubicBezTo>
                  <a:pt x="2067164" y="20856"/>
                  <a:pt x="2068390" y="22083"/>
                  <a:pt x="2068390" y="23309"/>
                </a:cubicBezTo>
                <a:cubicBezTo>
                  <a:pt x="2067164" y="24536"/>
                  <a:pt x="2067164" y="24536"/>
                  <a:pt x="2065937" y="24536"/>
                </a:cubicBezTo>
                <a:cubicBezTo>
                  <a:pt x="2065937" y="23309"/>
                  <a:pt x="2064710" y="22083"/>
                  <a:pt x="2064710" y="20856"/>
                </a:cubicBezTo>
                <a:cubicBezTo>
                  <a:pt x="2064710" y="20856"/>
                  <a:pt x="2065937" y="19629"/>
                  <a:pt x="2065937" y="19629"/>
                </a:cubicBezTo>
                <a:close/>
                <a:moveTo>
                  <a:pt x="2005824" y="15948"/>
                </a:moveTo>
                <a:cubicBezTo>
                  <a:pt x="2007051" y="17175"/>
                  <a:pt x="2007051" y="17175"/>
                  <a:pt x="2007051" y="17175"/>
                </a:cubicBezTo>
                <a:cubicBezTo>
                  <a:pt x="2005824" y="17175"/>
                  <a:pt x="2004598" y="18402"/>
                  <a:pt x="2003371" y="18402"/>
                </a:cubicBezTo>
                <a:cubicBezTo>
                  <a:pt x="2003371" y="18402"/>
                  <a:pt x="2002144" y="17175"/>
                  <a:pt x="2002144" y="17175"/>
                </a:cubicBezTo>
                <a:cubicBezTo>
                  <a:pt x="2003371" y="17175"/>
                  <a:pt x="2004598" y="15948"/>
                  <a:pt x="2005824" y="15948"/>
                </a:cubicBezTo>
                <a:close/>
                <a:moveTo>
                  <a:pt x="1996009" y="15948"/>
                </a:moveTo>
                <a:cubicBezTo>
                  <a:pt x="1993556" y="22082"/>
                  <a:pt x="1991102" y="20855"/>
                  <a:pt x="1986195" y="17175"/>
                </a:cubicBezTo>
                <a:cubicBezTo>
                  <a:pt x="1989875" y="13494"/>
                  <a:pt x="1993556" y="13494"/>
                  <a:pt x="1996009" y="15948"/>
                </a:cubicBezTo>
                <a:close/>
                <a:moveTo>
                  <a:pt x="2013185" y="13495"/>
                </a:moveTo>
                <a:cubicBezTo>
                  <a:pt x="2015638" y="15949"/>
                  <a:pt x="2018092" y="18402"/>
                  <a:pt x="2019319" y="19629"/>
                </a:cubicBezTo>
                <a:cubicBezTo>
                  <a:pt x="2020546" y="18402"/>
                  <a:pt x="2023000" y="15949"/>
                  <a:pt x="2024226" y="14722"/>
                </a:cubicBezTo>
                <a:cubicBezTo>
                  <a:pt x="2025453" y="15949"/>
                  <a:pt x="2026680" y="17175"/>
                  <a:pt x="2029134" y="19629"/>
                </a:cubicBezTo>
                <a:cubicBezTo>
                  <a:pt x="2037721" y="22083"/>
                  <a:pt x="2047536" y="18402"/>
                  <a:pt x="2058576" y="22083"/>
                </a:cubicBezTo>
                <a:cubicBezTo>
                  <a:pt x="2051216" y="25763"/>
                  <a:pt x="2047536" y="25763"/>
                  <a:pt x="2011958" y="23309"/>
                </a:cubicBezTo>
                <a:cubicBezTo>
                  <a:pt x="2011958" y="20856"/>
                  <a:pt x="2013185" y="17175"/>
                  <a:pt x="2013185" y="13495"/>
                </a:cubicBezTo>
                <a:close/>
                <a:moveTo>
                  <a:pt x="439196" y="13495"/>
                </a:moveTo>
                <a:cubicBezTo>
                  <a:pt x="442876" y="15949"/>
                  <a:pt x="446557" y="17175"/>
                  <a:pt x="450237" y="19629"/>
                </a:cubicBezTo>
                <a:cubicBezTo>
                  <a:pt x="452691" y="18402"/>
                  <a:pt x="455144" y="15949"/>
                  <a:pt x="457598" y="14722"/>
                </a:cubicBezTo>
                <a:cubicBezTo>
                  <a:pt x="461278" y="15949"/>
                  <a:pt x="460051" y="19629"/>
                  <a:pt x="458825" y="22083"/>
                </a:cubicBezTo>
                <a:cubicBezTo>
                  <a:pt x="457598" y="23309"/>
                  <a:pt x="457598" y="24536"/>
                  <a:pt x="456371" y="24536"/>
                </a:cubicBezTo>
                <a:cubicBezTo>
                  <a:pt x="436742" y="24536"/>
                  <a:pt x="417113" y="24536"/>
                  <a:pt x="396258" y="24536"/>
                </a:cubicBezTo>
                <a:cubicBezTo>
                  <a:pt x="393804" y="25763"/>
                  <a:pt x="392577" y="28217"/>
                  <a:pt x="391350" y="29443"/>
                </a:cubicBezTo>
                <a:cubicBezTo>
                  <a:pt x="390124" y="28217"/>
                  <a:pt x="388897" y="26990"/>
                  <a:pt x="386443" y="24536"/>
                </a:cubicBezTo>
                <a:lnTo>
                  <a:pt x="354546" y="24536"/>
                </a:lnTo>
                <a:cubicBezTo>
                  <a:pt x="353319" y="25763"/>
                  <a:pt x="352093" y="26990"/>
                  <a:pt x="350866" y="28217"/>
                </a:cubicBezTo>
                <a:cubicBezTo>
                  <a:pt x="348412" y="26990"/>
                  <a:pt x="345959" y="25763"/>
                  <a:pt x="342278" y="23309"/>
                </a:cubicBezTo>
                <a:cubicBezTo>
                  <a:pt x="339825" y="24536"/>
                  <a:pt x="337371" y="26990"/>
                  <a:pt x="333691" y="29443"/>
                </a:cubicBezTo>
                <a:lnTo>
                  <a:pt x="323876" y="29443"/>
                </a:lnTo>
                <a:cubicBezTo>
                  <a:pt x="320196" y="25763"/>
                  <a:pt x="320196" y="23309"/>
                  <a:pt x="323876" y="19629"/>
                </a:cubicBezTo>
                <a:cubicBezTo>
                  <a:pt x="325103" y="20856"/>
                  <a:pt x="327557" y="23309"/>
                  <a:pt x="328783" y="24536"/>
                </a:cubicBezTo>
                <a:cubicBezTo>
                  <a:pt x="330010" y="23309"/>
                  <a:pt x="331237" y="22083"/>
                  <a:pt x="333691" y="19629"/>
                </a:cubicBezTo>
                <a:lnTo>
                  <a:pt x="431835" y="19629"/>
                </a:lnTo>
                <a:cubicBezTo>
                  <a:pt x="435515" y="17175"/>
                  <a:pt x="436742" y="15949"/>
                  <a:pt x="439196" y="13495"/>
                </a:cubicBezTo>
                <a:close/>
                <a:moveTo>
                  <a:pt x="1915040" y="9814"/>
                </a:moveTo>
                <a:cubicBezTo>
                  <a:pt x="1916267" y="11041"/>
                  <a:pt x="1917494" y="12268"/>
                  <a:pt x="1919948" y="14721"/>
                </a:cubicBezTo>
                <a:lnTo>
                  <a:pt x="1971473" y="14721"/>
                </a:lnTo>
                <a:cubicBezTo>
                  <a:pt x="1975154" y="18402"/>
                  <a:pt x="1975154" y="20855"/>
                  <a:pt x="1972700" y="24536"/>
                </a:cubicBezTo>
                <a:lnTo>
                  <a:pt x="1960432" y="24536"/>
                </a:lnTo>
                <a:cubicBezTo>
                  <a:pt x="1959205" y="23309"/>
                  <a:pt x="1957978" y="22082"/>
                  <a:pt x="1955525" y="19628"/>
                </a:cubicBezTo>
                <a:lnTo>
                  <a:pt x="1902772" y="19628"/>
                </a:lnTo>
                <a:cubicBezTo>
                  <a:pt x="1903999" y="17175"/>
                  <a:pt x="1903999" y="15948"/>
                  <a:pt x="1902772" y="14721"/>
                </a:cubicBezTo>
                <a:lnTo>
                  <a:pt x="1910133" y="14721"/>
                </a:lnTo>
                <a:cubicBezTo>
                  <a:pt x="1912587" y="13494"/>
                  <a:pt x="1913814" y="11041"/>
                  <a:pt x="1915040" y="9814"/>
                </a:cubicBezTo>
                <a:close/>
                <a:moveTo>
                  <a:pt x="1867195" y="9814"/>
                </a:moveTo>
                <a:cubicBezTo>
                  <a:pt x="1878236" y="9814"/>
                  <a:pt x="1889277" y="9814"/>
                  <a:pt x="1899092" y="9814"/>
                </a:cubicBezTo>
                <a:cubicBezTo>
                  <a:pt x="1901545" y="9814"/>
                  <a:pt x="1903999" y="12268"/>
                  <a:pt x="1902772" y="14721"/>
                </a:cubicBezTo>
                <a:lnTo>
                  <a:pt x="1895411" y="14721"/>
                </a:lnTo>
                <a:cubicBezTo>
                  <a:pt x="1894185" y="15948"/>
                  <a:pt x="1891731" y="18402"/>
                  <a:pt x="1890504" y="19628"/>
                </a:cubicBezTo>
                <a:cubicBezTo>
                  <a:pt x="1889277" y="18402"/>
                  <a:pt x="1886824" y="15948"/>
                  <a:pt x="1884370" y="14721"/>
                </a:cubicBezTo>
                <a:lnTo>
                  <a:pt x="1868422" y="14721"/>
                </a:lnTo>
                <a:cubicBezTo>
                  <a:pt x="1868422" y="12268"/>
                  <a:pt x="1867195" y="11041"/>
                  <a:pt x="1867195" y="9814"/>
                </a:cubicBezTo>
                <a:close/>
                <a:moveTo>
                  <a:pt x="1739607" y="0"/>
                </a:moveTo>
                <a:cubicBezTo>
                  <a:pt x="1742061" y="1227"/>
                  <a:pt x="1744515" y="2454"/>
                  <a:pt x="1749421" y="4907"/>
                </a:cubicBezTo>
                <a:cubicBezTo>
                  <a:pt x="1750649" y="3680"/>
                  <a:pt x="1753102" y="2454"/>
                  <a:pt x="1756783" y="0"/>
                </a:cubicBezTo>
                <a:cubicBezTo>
                  <a:pt x="1759236" y="1227"/>
                  <a:pt x="1761690" y="3680"/>
                  <a:pt x="1764143" y="4907"/>
                </a:cubicBezTo>
                <a:cubicBezTo>
                  <a:pt x="1766597" y="3680"/>
                  <a:pt x="1769051" y="1227"/>
                  <a:pt x="1771505" y="0"/>
                </a:cubicBezTo>
                <a:cubicBezTo>
                  <a:pt x="1773958" y="2454"/>
                  <a:pt x="1776411" y="3680"/>
                  <a:pt x="1778865" y="6134"/>
                </a:cubicBezTo>
                <a:cubicBezTo>
                  <a:pt x="1781319" y="4907"/>
                  <a:pt x="1782545" y="2454"/>
                  <a:pt x="1784999" y="0"/>
                </a:cubicBezTo>
                <a:cubicBezTo>
                  <a:pt x="1787453" y="1227"/>
                  <a:pt x="1789907" y="2454"/>
                  <a:pt x="1796041" y="6134"/>
                </a:cubicBezTo>
                <a:lnTo>
                  <a:pt x="1856154" y="6134"/>
                </a:lnTo>
                <a:cubicBezTo>
                  <a:pt x="1857381" y="8588"/>
                  <a:pt x="1857381" y="9814"/>
                  <a:pt x="1858607" y="11041"/>
                </a:cubicBezTo>
                <a:lnTo>
                  <a:pt x="1846339" y="11041"/>
                </a:lnTo>
                <a:cubicBezTo>
                  <a:pt x="1843885" y="12268"/>
                  <a:pt x="1842659" y="14722"/>
                  <a:pt x="1841432" y="15948"/>
                </a:cubicBezTo>
                <a:cubicBezTo>
                  <a:pt x="1840205" y="14722"/>
                  <a:pt x="1838979" y="13495"/>
                  <a:pt x="1837751" y="12268"/>
                </a:cubicBezTo>
                <a:cubicBezTo>
                  <a:pt x="1799721" y="9814"/>
                  <a:pt x="1738381" y="9814"/>
                  <a:pt x="1719979" y="13495"/>
                </a:cubicBezTo>
                <a:cubicBezTo>
                  <a:pt x="1719979" y="13495"/>
                  <a:pt x="1721205" y="14722"/>
                  <a:pt x="1721205" y="14722"/>
                </a:cubicBezTo>
                <a:cubicBezTo>
                  <a:pt x="1722432" y="14722"/>
                  <a:pt x="1724885" y="15948"/>
                  <a:pt x="1726113" y="15948"/>
                </a:cubicBezTo>
                <a:cubicBezTo>
                  <a:pt x="1756783" y="15948"/>
                  <a:pt x="1786226" y="15948"/>
                  <a:pt x="1815669" y="15948"/>
                </a:cubicBezTo>
                <a:cubicBezTo>
                  <a:pt x="1816896" y="17175"/>
                  <a:pt x="1818123" y="18402"/>
                  <a:pt x="1820577" y="20856"/>
                </a:cubicBezTo>
                <a:lnTo>
                  <a:pt x="1872102" y="20856"/>
                </a:lnTo>
                <a:cubicBezTo>
                  <a:pt x="1874556" y="23309"/>
                  <a:pt x="1875783" y="24536"/>
                  <a:pt x="1877009" y="25763"/>
                </a:cubicBezTo>
                <a:lnTo>
                  <a:pt x="1944484" y="25763"/>
                </a:lnTo>
                <a:cubicBezTo>
                  <a:pt x="1946937" y="28216"/>
                  <a:pt x="1948164" y="29443"/>
                  <a:pt x="1949391" y="30670"/>
                </a:cubicBezTo>
                <a:lnTo>
                  <a:pt x="2026680" y="30670"/>
                </a:lnTo>
                <a:cubicBezTo>
                  <a:pt x="2029133" y="33124"/>
                  <a:pt x="2030360" y="34350"/>
                  <a:pt x="2031586" y="35577"/>
                </a:cubicBezTo>
                <a:lnTo>
                  <a:pt x="2062256" y="35577"/>
                </a:lnTo>
                <a:cubicBezTo>
                  <a:pt x="2064710" y="36804"/>
                  <a:pt x="2065937" y="39258"/>
                  <a:pt x="2068390" y="40484"/>
                </a:cubicBezTo>
                <a:lnTo>
                  <a:pt x="2089246" y="40484"/>
                </a:lnTo>
                <a:cubicBezTo>
                  <a:pt x="2091700" y="41711"/>
                  <a:pt x="2092926" y="44165"/>
                  <a:pt x="2095380" y="45392"/>
                </a:cubicBezTo>
                <a:lnTo>
                  <a:pt x="2130958" y="45392"/>
                </a:lnTo>
                <a:cubicBezTo>
                  <a:pt x="2132184" y="46618"/>
                  <a:pt x="2133412" y="47845"/>
                  <a:pt x="2135865" y="50299"/>
                </a:cubicBezTo>
                <a:cubicBezTo>
                  <a:pt x="2144452" y="51526"/>
                  <a:pt x="2153040" y="50299"/>
                  <a:pt x="2162854" y="51526"/>
                </a:cubicBezTo>
                <a:cubicBezTo>
                  <a:pt x="2164082" y="52753"/>
                  <a:pt x="2165308" y="53979"/>
                  <a:pt x="2167762" y="56433"/>
                </a:cubicBezTo>
                <a:lnTo>
                  <a:pt x="2204566" y="56433"/>
                </a:lnTo>
                <a:cubicBezTo>
                  <a:pt x="2207020" y="58887"/>
                  <a:pt x="2208246" y="60113"/>
                  <a:pt x="2209473" y="61340"/>
                </a:cubicBezTo>
                <a:cubicBezTo>
                  <a:pt x="2210700" y="60113"/>
                  <a:pt x="2213154" y="58887"/>
                  <a:pt x="2214380" y="56433"/>
                </a:cubicBezTo>
                <a:cubicBezTo>
                  <a:pt x="2215607" y="57660"/>
                  <a:pt x="2218061" y="58887"/>
                  <a:pt x="2219288" y="61340"/>
                </a:cubicBezTo>
                <a:lnTo>
                  <a:pt x="2245050" y="61340"/>
                </a:lnTo>
                <a:cubicBezTo>
                  <a:pt x="2247504" y="63794"/>
                  <a:pt x="2248731" y="66247"/>
                  <a:pt x="2251184" y="68701"/>
                </a:cubicBezTo>
                <a:cubicBezTo>
                  <a:pt x="2251184" y="68701"/>
                  <a:pt x="2249958" y="71155"/>
                  <a:pt x="2248731" y="71155"/>
                </a:cubicBezTo>
                <a:cubicBezTo>
                  <a:pt x="2238916" y="71155"/>
                  <a:pt x="2227875" y="71155"/>
                  <a:pt x="2218061" y="71155"/>
                </a:cubicBezTo>
                <a:cubicBezTo>
                  <a:pt x="2216834" y="71155"/>
                  <a:pt x="2216834" y="72381"/>
                  <a:pt x="2216834" y="72381"/>
                </a:cubicBezTo>
                <a:cubicBezTo>
                  <a:pt x="2218061" y="76062"/>
                  <a:pt x="2221741" y="74835"/>
                  <a:pt x="2224195" y="76062"/>
                </a:cubicBezTo>
                <a:cubicBezTo>
                  <a:pt x="2226648" y="78515"/>
                  <a:pt x="2230329" y="82196"/>
                  <a:pt x="2234009" y="85876"/>
                </a:cubicBezTo>
                <a:cubicBezTo>
                  <a:pt x="2235236" y="84649"/>
                  <a:pt x="2237690" y="83423"/>
                  <a:pt x="2240143" y="80969"/>
                </a:cubicBezTo>
                <a:lnTo>
                  <a:pt x="2265906" y="80969"/>
                </a:lnTo>
                <a:cubicBezTo>
                  <a:pt x="2267133" y="82196"/>
                  <a:pt x="2269587" y="84649"/>
                  <a:pt x="2270813" y="85876"/>
                </a:cubicBezTo>
                <a:lnTo>
                  <a:pt x="2285535" y="85876"/>
                </a:lnTo>
                <a:cubicBezTo>
                  <a:pt x="2287989" y="87103"/>
                  <a:pt x="2289215" y="89557"/>
                  <a:pt x="2291669" y="90784"/>
                </a:cubicBezTo>
                <a:lnTo>
                  <a:pt x="2301483" y="90784"/>
                </a:lnTo>
                <a:cubicBezTo>
                  <a:pt x="2303937" y="92010"/>
                  <a:pt x="2305164" y="94464"/>
                  <a:pt x="2307617" y="95691"/>
                </a:cubicBezTo>
                <a:lnTo>
                  <a:pt x="2322339" y="95691"/>
                </a:lnTo>
                <a:cubicBezTo>
                  <a:pt x="2324793" y="100598"/>
                  <a:pt x="2327246" y="104278"/>
                  <a:pt x="2329700" y="109186"/>
                </a:cubicBezTo>
                <a:lnTo>
                  <a:pt x="2327246" y="111639"/>
                </a:lnTo>
                <a:lnTo>
                  <a:pt x="2327246" y="111639"/>
                </a:lnTo>
                <a:cubicBezTo>
                  <a:pt x="2326019" y="111639"/>
                  <a:pt x="2324793" y="112866"/>
                  <a:pt x="2323566" y="112866"/>
                </a:cubicBezTo>
                <a:cubicBezTo>
                  <a:pt x="2323566" y="112866"/>
                  <a:pt x="2324793" y="114093"/>
                  <a:pt x="2324793" y="114093"/>
                </a:cubicBezTo>
                <a:cubicBezTo>
                  <a:pt x="2328473" y="117773"/>
                  <a:pt x="2333380" y="115320"/>
                  <a:pt x="2337061" y="116546"/>
                </a:cubicBezTo>
                <a:cubicBezTo>
                  <a:pt x="2340741" y="112866"/>
                  <a:pt x="2344421" y="109186"/>
                  <a:pt x="2348102" y="106732"/>
                </a:cubicBezTo>
                <a:lnTo>
                  <a:pt x="2357917" y="106732"/>
                </a:lnTo>
                <a:cubicBezTo>
                  <a:pt x="2364051" y="111639"/>
                  <a:pt x="2359143" y="115320"/>
                  <a:pt x="2355463" y="120227"/>
                </a:cubicBezTo>
                <a:cubicBezTo>
                  <a:pt x="2361597" y="123907"/>
                  <a:pt x="2368957" y="122680"/>
                  <a:pt x="2373865" y="121454"/>
                </a:cubicBezTo>
                <a:cubicBezTo>
                  <a:pt x="2376319" y="120227"/>
                  <a:pt x="2377545" y="119000"/>
                  <a:pt x="2379999" y="116546"/>
                </a:cubicBezTo>
                <a:cubicBezTo>
                  <a:pt x="2379999" y="120227"/>
                  <a:pt x="2381225" y="122680"/>
                  <a:pt x="2381225" y="125134"/>
                </a:cubicBezTo>
                <a:cubicBezTo>
                  <a:pt x="2377545" y="126361"/>
                  <a:pt x="2375091" y="127588"/>
                  <a:pt x="2371411" y="128814"/>
                </a:cubicBezTo>
                <a:cubicBezTo>
                  <a:pt x="2372638" y="131268"/>
                  <a:pt x="2373865" y="133722"/>
                  <a:pt x="2375091" y="136175"/>
                </a:cubicBezTo>
                <a:cubicBezTo>
                  <a:pt x="2371411" y="139856"/>
                  <a:pt x="2366504" y="136175"/>
                  <a:pt x="2362823" y="138629"/>
                </a:cubicBezTo>
                <a:cubicBezTo>
                  <a:pt x="2360370" y="136175"/>
                  <a:pt x="2359143" y="134948"/>
                  <a:pt x="2356689" y="132495"/>
                </a:cubicBezTo>
                <a:cubicBezTo>
                  <a:pt x="2355463" y="134948"/>
                  <a:pt x="2355463" y="137402"/>
                  <a:pt x="2354236" y="139856"/>
                </a:cubicBezTo>
                <a:cubicBezTo>
                  <a:pt x="2360370" y="143536"/>
                  <a:pt x="2366504" y="144763"/>
                  <a:pt x="2370185" y="150897"/>
                </a:cubicBezTo>
                <a:cubicBezTo>
                  <a:pt x="2366504" y="152124"/>
                  <a:pt x="2364051" y="152124"/>
                  <a:pt x="2361597" y="154577"/>
                </a:cubicBezTo>
                <a:cubicBezTo>
                  <a:pt x="2359143" y="157031"/>
                  <a:pt x="2356689" y="159485"/>
                  <a:pt x="2353009" y="158258"/>
                </a:cubicBezTo>
                <a:cubicBezTo>
                  <a:pt x="2346875" y="154577"/>
                  <a:pt x="2351783" y="149670"/>
                  <a:pt x="2349329" y="144763"/>
                </a:cubicBezTo>
                <a:lnTo>
                  <a:pt x="2348812" y="144698"/>
                </a:lnTo>
                <a:lnTo>
                  <a:pt x="2348102" y="149670"/>
                </a:lnTo>
                <a:cubicBezTo>
                  <a:pt x="2341968" y="150896"/>
                  <a:pt x="2341968" y="144762"/>
                  <a:pt x="2338287" y="144762"/>
                </a:cubicBezTo>
                <a:lnTo>
                  <a:pt x="2340150" y="143615"/>
                </a:lnTo>
                <a:lnTo>
                  <a:pt x="2339514" y="143536"/>
                </a:lnTo>
                <a:lnTo>
                  <a:pt x="2339514" y="130041"/>
                </a:lnTo>
                <a:cubicBezTo>
                  <a:pt x="2337061" y="128814"/>
                  <a:pt x="2335834" y="128814"/>
                  <a:pt x="2333380" y="127588"/>
                </a:cubicBezTo>
                <a:cubicBezTo>
                  <a:pt x="2327246" y="130041"/>
                  <a:pt x="2326019" y="137402"/>
                  <a:pt x="2318659" y="138629"/>
                </a:cubicBezTo>
                <a:cubicBezTo>
                  <a:pt x="2312525" y="139856"/>
                  <a:pt x="2310071" y="143536"/>
                  <a:pt x="2307617" y="147216"/>
                </a:cubicBezTo>
                <a:cubicBezTo>
                  <a:pt x="2307617" y="155804"/>
                  <a:pt x="2317432" y="155804"/>
                  <a:pt x="2317432" y="163165"/>
                </a:cubicBezTo>
                <a:lnTo>
                  <a:pt x="2316205" y="163165"/>
                </a:lnTo>
                <a:lnTo>
                  <a:pt x="2308844" y="163165"/>
                </a:lnTo>
                <a:cubicBezTo>
                  <a:pt x="2307617" y="165619"/>
                  <a:pt x="2307617" y="168072"/>
                  <a:pt x="2306391" y="169299"/>
                </a:cubicBezTo>
                <a:cubicBezTo>
                  <a:pt x="2305164" y="171753"/>
                  <a:pt x="2303937" y="174206"/>
                  <a:pt x="2301483" y="176660"/>
                </a:cubicBezTo>
                <a:cubicBezTo>
                  <a:pt x="2303937" y="179113"/>
                  <a:pt x="2306391" y="181567"/>
                  <a:pt x="2308844" y="182794"/>
                </a:cubicBezTo>
                <a:cubicBezTo>
                  <a:pt x="2311298" y="180340"/>
                  <a:pt x="2313751" y="177887"/>
                  <a:pt x="2316205" y="175433"/>
                </a:cubicBezTo>
                <a:lnTo>
                  <a:pt x="2316205" y="163165"/>
                </a:lnTo>
                <a:cubicBezTo>
                  <a:pt x="2317432" y="163165"/>
                  <a:pt x="2318659" y="164392"/>
                  <a:pt x="2321112" y="165619"/>
                </a:cubicBezTo>
                <a:lnTo>
                  <a:pt x="2321112" y="181567"/>
                </a:lnTo>
                <a:cubicBezTo>
                  <a:pt x="2321112" y="184021"/>
                  <a:pt x="2313751" y="185247"/>
                  <a:pt x="2317432" y="192608"/>
                </a:cubicBezTo>
                <a:cubicBezTo>
                  <a:pt x="2317432" y="192608"/>
                  <a:pt x="2319885" y="195062"/>
                  <a:pt x="2322339" y="197515"/>
                </a:cubicBezTo>
                <a:cubicBezTo>
                  <a:pt x="2327246" y="196289"/>
                  <a:pt x="2328473" y="190155"/>
                  <a:pt x="2335834" y="188928"/>
                </a:cubicBezTo>
                <a:lnTo>
                  <a:pt x="2343195" y="188928"/>
                </a:lnTo>
                <a:cubicBezTo>
                  <a:pt x="2345649" y="187701"/>
                  <a:pt x="2346875" y="185247"/>
                  <a:pt x="2349329" y="184021"/>
                </a:cubicBezTo>
                <a:cubicBezTo>
                  <a:pt x="2351783" y="187701"/>
                  <a:pt x="2354236" y="190155"/>
                  <a:pt x="2356689" y="193835"/>
                </a:cubicBezTo>
                <a:cubicBezTo>
                  <a:pt x="2359143" y="198742"/>
                  <a:pt x="2360370" y="203649"/>
                  <a:pt x="2364051" y="208557"/>
                </a:cubicBezTo>
                <a:cubicBezTo>
                  <a:pt x="2366504" y="212237"/>
                  <a:pt x="2371411" y="215917"/>
                  <a:pt x="2375091" y="219598"/>
                </a:cubicBezTo>
                <a:lnTo>
                  <a:pt x="2391040" y="219598"/>
                </a:lnTo>
                <a:cubicBezTo>
                  <a:pt x="2393493" y="223278"/>
                  <a:pt x="2397174" y="226959"/>
                  <a:pt x="2399627" y="230639"/>
                </a:cubicBezTo>
                <a:lnTo>
                  <a:pt x="2406989" y="230639"/>
                </a:lnTo>
                <a:cubicBezTo>
                  <a:pt x="2408215" y="233093"/>
                  <a:pt x="2408215" y="234320"/>
                  <a:pt x="2409442" y="238000"/>
                </a:cubicBezTo>
                <a:cubicBezTo>
                  <a:pt x="2405761" y="240454"/>
                  <a:pt x="2400855" y="244134"/>
                  <a:pt x="2398401" y="246588"/>
                </a:cubicBezTo>
                <a:lnTo>
                  <a:pt x="2398401" y="258856"/>
                </a:lnTo>
                <a:cubicBezTo>
                  <a:pt x="2397174" y="261309"/>
                  <a:pt x="2394721" y="262536"/>
                  <a:pt x="2393493" y="263763"/>
                </a:cubicBezTo>
                <a:cubicBezTo>
                  <a:pt x="2394721" y="266216"/>
                  <a:pt x="2397174" y="267443"/>
                  <a:pt x="2398401" y="268670"/>
                </a:cubicBezTo>
                <a:cubicBezTo>
                  <a:pt x="2399627" y="273577"/>
                  <a:pt x="2397174" y="277258"/>
                  <a:pt x="2400855" y="280938"/>
                </a:cubicBezTo>
                <a:cubicBezTo>
                  <a:pt x="2402081" y="277258"/>
                  <a:pt x="2404535" y="273577"/>
                  <a:pt x="2405761" y="269897"/>
                </a:cubicBezTo>
                <a:cubicBezTo>
                  <a:pt x="2408215" y="274804"/>
                  <a:pt x="2410669" y="278484"/>
                  <a:pt x="2413123" y="283392"/>
                </a:cubicBezTo>
                <a:cubicBezTo>
                  <a:pt x="2411895" y="284618"/>
                  <a:pt x="2410669" y="285845"/>
                  <a:pt x="2409442" y="288299"/>
                </a:cubicBezTo>
                <a:cubicBezTo>
                  <a:pt x="2410669" y="289526"/>
                  <a:pt x="2413123" y="291979"/>
                  <a:pt x="2414349" y="293206"/>
                </a:cubicBezTo>
                <a:lnTo>
                  <a:pt x="2414349" y="303021"/>
                </a:lnTo>
                <a:cubicBezTo>
                  <a:pt x="2413123" y="304247"/>
                  <a:pt x="2411895" y="305474"/>
                  <a:pt x="2410669" y="305474"/>
                </a:cubicBezTo>
                <a:cubicBezTo>
                  <a:pt x="2389813" y="305474"/>
                  <a:pt x="2368957" y="305474"/>
                  <a:pt x="2350555" y="305474"/>
                </a:cubicBezTo>
                <a:cubicBezTo>
                  <a:pt x="2348102" y="307928"/>
                  <a:pt x="2346875" y="309155"/>
                  <a:pt x="2344421" y="310381"/>
                </a:cubicBezTo>
                <a:lnTo>
                  <a:pt x="2326019" y="310381"/>
                </a:lnTo>
                <a:cubicBezTo>
                  <a:pt x="2326019" y="310381"/>
                  <a:pt x="2327246" y="309155"/>
                  <a:pt x="2327246" y="309155"/>
                </a:cubicBezTo>
                <a:cubicBezTo>
                  <a:pt x="2327246" y="307928"/>
                  <a:pt x="2326019" y="305474"/>
                  <a:pt x="2324793" y="305474"/>
                </a:cubicBezTo>
                <a:cubicBezTo>
                  <a:pt x="2323566" y="304247"/>
                  <a:pt x="2321112" y="304247"/>
                  <a:pt x="2318659" y="305474"/>
                </a:cubicBezTo>
                <a:cubicBezTo>
                  <a:pt x="2318659" y="306701"/>
                  <a:pt x="2318659" y="307928"/>
                  <a:pt x="2318659" y="309155"/>
                </a:cubicBezTo>
                <a:cubicBezTo>
                  <a:pt x="2321112" y="309155"/>
                  <a:pt x="2323566" y="310381"/>
                  <a:pt x="2326019" y="310381"/>
                </a:cubicBezTo>
                <a:lnTo>
                  <a:pt x="2322339" y="310381"/>
                </a:lnTo>
                <a:cubicBezTo>
                  <a:pt x="2323566" y="316515"/>
                  <a:pt x="2328473" y="317742"/>
                  <a:pt x="2330927" y="322649"/>
                </a:cubicBezTo>
                <a:cubicBezTo>
                  <a:pt x="2329700" y="323876"/>
                  <a:pt x="2329700" y="325103"/>
                  <a:pt x="2328473" y="325103"/>
                </a:cubicBezTo>
                <a:cubicBezTo>
                  <a:pt x="2314978" y="325103"/>
                  <a:pt x="2301483" y="325103"/>
                  <a:pt x="2286762" y="325103"/>
                </a:cubicBezTo>
                <a:cubicBezTo>
                  <a:pt x="2285535" y="328783"/>
                  <a:pt x="2283081" y="332464"/>
                  <a:pt x="2280628" y="336144"/>
                </a:cubicBezTo>
                <a:cubicBezTo>
                  <a:pt x="2273267" y="332464"/>
                  <a:pt x="2267133" y="330010"/>
                  <a:pt x="2260999" y="326330"/>
                </a:cubicBezTo>
                <a:cubicBezTo>
                  <a:pt x="2254865" y="330010"/>
                  <a:pt x="2247504" y="332464"/>
                  <a:pt x="2240143" y="336144"/>
                </a:cubicBezTo>
                <a:cubicBezTo>
                  <a:pt x="2237690" y="331237"/>
                  <a:pt x="2236463" y="327557"/>
                  <a:pt x="2235236" y="325103"/>
                </a:cubicBezTo>
                <a:lnTo>
                  <a:pt x="2230329" y="325103"/>
                </a:lnTo>
                <a:lnTo>
                  <a:pt x="2229102" y="331237"/>
                </a:lnTo>
                <a:lnTo>
                  <a:pt x="2222968" y="325103"/>
                </a:lnTo>
                <a:cubicBezTo>
                  <a:pt x="2218061" y="325103"/>
                  <a:pt x="2213154" y="322649"/>
                  <a:pt x="2209473" y="327557"/>
                </a:cubicBezTo>
                <a:cubicBezTo>
                  <a:pt x="2213154" y="328783"/>
                  <a:pt x="2215607" y="328783"/>
                  <a:pt x="2218061" y="330010"/>
                </a:cubicBezTo>
                <a:cubicBezTo>
                  <a:pt x="2220514" y="331237"/>
                  <a:pt x="2222968" y="334917"/>
                  <a:pt x="2226648" y="333691"/>
                </a:cubicBezTo>
                <a:lnTo>
                  <a:pt x="2228751" y="332990"/>
                </a:lnTo>
                <a:lnTo>
                  <a:pt x="2227875" y="337371"/>
                </a:lnTo>
                <a:cubicBezTo>
                  <a:pt x="2226648" y="339825"/>
                  <a:pt x="2224195" y="342278"/>
                  <a:pt x="2221741" y="344732"/>
                </a:cubicBezTo>
                <a:cubicBezTo>
                  <a:pt x="2218061" y="344732"/>
                  <a:pt x="2214380" y="345959"/>
                  <a:pt x="2209473" y="345959"/>
                </a:cubicBezTo>
                <a:lnTo>
                  <a:pt x="2207594" y="347838"/>
                </a:lnTo>
                <a:lnTo>
                  <a:pt x="2204413" y="345038"/>
                </a:lnTo>
                <a:cubicBezTo>
                  <a:pt x="2202419" y="345345"/>
                  <a:pt x="2200273" y="345958"/>
                  <a:pt x="2199659" y="343505"/>
                </a:cubicBezTo>
                <a:cubicBezTo>
                  <a:pt x="2198432" y="341051"/>
                  <a:pt x="2197205" y="337371"/>
                  <a:pt x="2197205" y="334917"/>
                </a:cubicBezTo>
                <a:cubicBezTo>
                  <a:pt x="2192298" y="336144"/>
                  <a:pt x="2188618" y="333691"/>
                  <a:pt x="2183710" y="337371"/>
                </a:cubicBezTo>
                <a:cubicBezTo>
                  <a:pt x="2183710" y="341051"/>
                  <a:pt x="2183710" y="344732"/>
                  <a:pt x="2184937" y="348412"/>
                </a:cubicBezTo>
                <a:cubicBezTo>
                  <a:pt x="2184937" y="349639"/>
                  <a:pt x="2186164" y="349639"/>
                  <a:pt x="2186164" y="349639"/>
                </a:cubicBezTo>
                <a:cubicBezTo>
                  <a:pt x="2193525" y="349639"/>
                  <a:pt x="2199659" y="349639"/>
                  <a:pt x="2207020" y="349639"/>
                </a:cubicBezTo>
                <a:lnTo>
                  <a:pt x="2207020" y="368041"/>
                </a:lnTo>
                <a:cubicBezTo>
                  <a:pt x="2205793" y="370495"/>
                  <a:pt x="2203339" y="371722"/>
                  <a:pt x="2202112" y="372948"/>
                </a:cubicBezTo>
                <a:cubicBezTo>
                  <a:pt x="2204566" y="375402"/>
                  <a:pt x="2207020" y="377856"/>
                  <a:pt x="2209473" y="380309"/>
                </a:cubicBezTo>
                <a:cubicBezTo>
                  <a:pt x="2210700" y="379082"/>
                  <a:pt x="2213154" y="376629"/>
                  <a:pt x="2214380" y="375402"/>
                </a:cubicBezTo>
                <a:cubicBezTo>
                  <a:pt x="2218061" y="375402"/>
                  <a:pt x="2222968" y="375402"/>
                  <a:pt x="2226648" y="375402"/>
                </a:cubicBezTo>
                <a:cubicBezTo>
                  <a:pt x="2227875" y="377856"/>
                  <a:pt x="2229102" y="380309"/>
                  <a:pt x="2231556" y="380309"/>
                </a:cubicBezTo>
                <a:cubicBezTo>
                  <a:pt x="2235236" y="380309"/>
                  <a:pt x="2240143" y="381536"/>
                  <a:pt x="2242597" y="377856"/>
                </a:cubicBezTo>
                <a:cubicBezTo>
                  <a:pt x="2237690" y="372948"/>
                  <a:pt x="2232782" y="375402"/>
                  <a:pt x="2226648" y="375402"/>
                </a:cubicBezTo>
                <a:lnTo>
                  <a:pt x="2230612" y="368135"/>
                </a:lnTo>
                <a:lnTo>
                  <a:pt x="2230329" y="368041"/>
                </a:lnTo>
                <a:lnTo>
                  <a:pt x="2231064" y="367306"/>
                </a:lnTo>
                <a:lnTo>
                  <a:pt x="2234009" y="361907"/>
                </a:lnTo>
                <a:cubicBezTo>
                  <a:pt x="2235236" y="361907"/>
                  <a:pt x="2238916" y="360680"/>
                  <a:pt x="2241370" y="359454"/>
                </a:cubicBezTo>
                <a:cubicBezTo>
                  <a:pt x="2241370" y="355773"/>
                  <a:pt x="2242597" y="352093"/>
                  <a:pt x="2242597" y="347185"/>
                </a:cubicBezTo>
                <a:cubicBezTo>
                  <a:pt x="2246277" y="343505"/>
                  <a:pt x="2251184" y="345959"/>
                  <a:pt x="2254865" y="344732"/>
                </a:cubicBezTo>
                <a:cubicBezTo>
                  <a:pt x="2257319" y="345959"/>
                  <a:pt x="2258545" y="348412"/>
                  <a:pt x="2260999" y="349639"/>
                </a:cubicBezTo>
                <a:lnTo>
                  <a:pt x="2272040" y="349639"/>
                </a:lnTo>
                <a:cubicBezTo>
                  <a:pt x="2273267" y="352093"/>
                  <a:pt x="2273267" y="353319"/>
                  <a:pt x="2274494" y="357000"/>
                </a:cubicBezTo>
                <a:cubicBezTo>
                  <a:pt x="2268360" y="361907"/>
                  <a:pt x="2262226" y="366814"/>
                  <a:pt x="2258545" y="370495"/>
                </a:cubicBezTo>
                <a:lnTo>
                  <a:pt x="2258545" y="377856"/>
                </a:lnTo>
                <a:cubicBezTo>
                  <a:pt x="2262226" y="381536"/>
                  <a:pt x="2267133" y="380309"/>
                  <a:pt x="2270813" y="380309"/>
                </a:cubicBezTo>
                <a:cubicBezTo>
                  <a:pt x="2274494" y="380309"/>
                  <a:pt x="2278174" y="380309"/>
                  <a:pt x="2280628" y="380309"/>
                </a:cubicBezTo>
                <a:lnTo>
                  <a:pt x="2292896" y="380309"/>
                </a:lnTo>
                <a:cubicBezTo>
                  <a:pt x="2294123" y="372948"/>
                  <a:pt x="2289215" y="376629"/>
                  <a:pt x="2284308" y="370495"/>
                </a:cubicBezTo>
                <a:cubicBezTo>
                  <a:pt x="2285535" y="372948"/>
                  <a:pt x="2284308" y="369268"/>
                  <a:pt x="2283081" y="366814"/>
                </a:cubicBezTo>
                <a:cubicBezTo>
                  <a:pt x="2283081" y="365588"/>
                  <a:pt x="2280628" y="365588"/>
                  <a:pt x="2279401" y="364361"/>
                </a:cubicBezTo>
                <a:lnTo>
                  <a:pt x="2279401" y="347185"/>
                </a:lnTo>
                <a:cubicBezTo>
                  <a:pt x="2278174" y="345959"/>
                  <a:pt x="2275721" y="343505"/>
                  <a:pt x="2273267" y="341051"/>
                </a:cubicBezTo>
                <a:cubicBezTo>
                  <a:pt x="2276947" y="339825"/>
                  <a:pt x="2279401" y="339825"/>
                  <a:pt x="2283081" y="339825"/>
                </a:cubicBezTo>
                <a:cubicBezTo>
                  <a:pt x="2284308" y="343505"/>
                  <a:pt x="2284308" y="345959"/>
                  <a:pt x="2284308" y="348412"/>
                </a:cubicBezTo>
                <a:cubicBezTo>
                  <a:pt x="2287989" y="352093"/>
                  <a:pt x="2292896" y="355773"/>
                  <a:pt x="2296576" y="360680"/>
                </a:cubicBezTo>
                <a:cubicBezTo>
                  <a:pt x="2299030" y="360680"/>
                  <a:pt x="2301483" y="361907"/>
                  <a:pt x="2305164" y="361907"/>
                </a:cubicBezTo>
                <a:lnTo>
                  <a:pt x="2305164" y="377856"/>
                </a:lnTo>
                <a:cubicBezTo>
                  <a:pt x="2308844" y="381536"/>
                  <a:pt x="2311298" y="383990"/>
                  <a:pt x="2312525" y="386443"/>
                </a:cubicBezTo>
                <a:lnTo>
                  <a:pt x="2323566" y="386443"/>
                </a:lnTo>
                <a:cubicBezTo>
                  <a:pt x="2329700" y="381536"/>
                  <a:pt x="2323566" y="374175"/>
                  <a:pt x="2327246" y="368041"/>
                </a:cubicBezTo>
                <a:cubicBezTo>
                  <a:pt x="2328473" y="368041"/>
                  <a:pt x="2329700" y="366814"/>
                  <a:pt x="2332153" y="366814"/>
                </a:cubicBezTo>
                <a:lnTo>
                  <a:pt x="2332153" y="379082"/>
                </a:lnTo>
                <a:cubicBezTo>
                  <a:pt x="2333380" y="380309"/>
                  <a:pt x="2335834" y="382763"/>
                  <a:pt x="2337061" y="385216"/>
                </a:cubicBezTo>
                <a:cubicBezTo>
                  <a:pt x="2333380" y="388897"/>
                  <a:pt x="2329700" y="391350"/>
                  <a:pt x="2324793" y="395031"/>
                </a:cubicBezTo>
                <a:cubicBezTo>
                  <a:pt x="2326019" y="397485"/>
                  <a:pt x="2328473" y="399938"/>
                  <a:pt x="2329700" y="403619"/>
                </a:cubicBezTo>
                <a:cubicBezTo>
                  <a:pt x="2330927" y="406072"/>
                  <a:pt x="2332153" y="409753"/>
                  <a:pt x="2333380" y="412206"/>
                </a:cubicBezTo>
                <a:cubicBezTo>
                  <a:pt x="2338287" y="413433"/>
                  <a:pt x="2339514" y="413433"/>
                  <a:pt x="2341968" y="408526"/>
                </a:cubicBezTo>
                <a:cubicBezTo>
                  <a:pt x="2343195" y="408526"/>
                  <a:pt x="2345649" y="407299"/>
                  <a:pt x="2345649" y="407299"/>
                </a:cubicBezTo>
                <a:cubicBezTo>
                  <a:pt x="2346875" y="404845"/>
                  <a:pt x="2344421" y="403619"/>
                  <a:pt x="2341968" y="403619"/>
                </a:cubicBezTo>
                <a:cubicBezTo>
                  <a:pt x="2341968" y="398711"/>
                  <a:pt x="2348102" y="397485"/>
                  <a:pt x="2349329" y="392577"/>
                </a:cubicBezTo>
                <a:cubicBezTo>
                  <a:pt x="2353009" y="396258"/>
                  <a:pt x="2356689" y="399938"/>
                  <a:pt x="2360370" y="403619"/>
                </a:cubicBezTo>
                <a:lnTo>
                  <a:pt x="2371411" y="403619"/>
                </a:lnTo>
                <a:cubicBezTo>
                  <a:pt x="2371411" y="406072"/>
                  <a:pt x="2372638" y="409753"/>
                  <a:pt x="2372638" y="412206"/>
                </a:cubicBezTo>
                <a:cubicBezTo>
                  <a:pt x="2357917" y="414660"/>
                  <a:pt x="2346875" y="419567"/>
                  <a:pt x="2338287" y="429381"/>
                </a:cubicBezTo>
                <a:cubicBezTo>
                  <a:pt x="2332153" y="426928"/>
                  <a:pt x="2328473" y="424474"/>
                  <a:pt x="2324793" y="423247"/>
                </a:cubicBezTo>
                <a:cubicBezTo>
                  <a:pt x="2316205" y="429381"/>
                  <a:pt x="2326019" y="439196"/>
                  <a:pt x="2318659" y="444103"/>
                </a:cubicBezTo>
                <a:cubicBezTo>
                  <a:pt x="2316205" y="441649"/>
                  <a:pt x="2313751" y="439196"/>
                  <a:pt x="2311298" y="436742"/>
                </a:cubicBezTo>
                <a:cubicBezTo>
                  <a:pt x="2313751" y="433062"/>
                  <a:pt x="2318659" y="431835"/>
                  <a:pt x="2314978" y="424474"/>
                </a:cubicBezTo>
                <a:cubicBezTo>
                  <a:pt x="2308844" y="422021"/>
                  <a:pt x="2301483" y="424474"/>
                  <a:pt x="2292896" y="423247"/>
                </a:cubicBezTo>
                <a:cubicBezTo>
                  <a:pt x="2290442" y="425701"/>
                  <a:pt x="2287989" y="428155"/>
                  <a:pt x="2285535" y="429381"/>
                </a:cubicBezTo>
                <a:cubicBezTo>
                  <a:pt x="2284308" y="439196"/>
                  <a:pt x="2292896" y="440423"/>
                  <a:pt x="2294123" y="446557"/>
                </a:cubicBezTo>
                <a:cubicBezTo>
                  <a:pt x="2292896" y="447783"/>
                  <a:pt x="2290442" y="450237"/>
                  <a:pt x="2289215" y="452691"/>
                </a:cubicBezTo>
                <a:cubicBezTo>
                  <a:pt x="2279401" y="458825"/>
                  <a:pt x="2272040" y="445330"/>
                  <a:pt x="2259772" y="450237"/>
                </a:cubicBezTo>
                <a:cubicBezTo>
                  <a:pt x="2259772" y="450237"/>
                  <a:pt x="2257319" y="451464"/>
                  <a:pt x="2253638" y="453917"/>
                </a:cubicBezTo>
                <a:cubicBezTo>
                  <a:pt x="2251184" y="451464"/>
                  <a:pt x="2248731" y="450237"/>
                  <a:pt x="2245050" y="447783"/>
                </a:cubicBezTo>
                <a:lnTo>
                  <a:pt x="2230329" y="447783"/>
                </a:lnTo>
                <a:cubicBezTo>
                  <a:pt x="2227875" y="450237"/>
                  <a:pt x="2225422" y="451464"/>
                  <a:pt x="2224195" y="452691"/>
                </a:cubicBezTo>
                <a:cubicBezTo>
                  <a:pt x="2216834" y="452691"/>
                  <a:pt x="2215607" y="444103"/>
                  <a:pt x="2208246" y="449010"/>
                </a:cubicBezTo>
                <a:cubicBezTo>
                  <a:pt x="2208246" y="450237"/>
                  <a:pt x="2207020" y="452691"/>
                  <a:pt x="2207020" y="455144"/>
                </a:cubicBezTo>
                <a:cubicBezTo>
                  <a:pt x="2209473" y="457598"/>
                  <a:pt x="2211927" y="460051"/>
                  <a:pt x="2215607" y="462505"/>
                </a:cubicBezTo>
                <a:cubicBezTo>
                  <a:pt x="2222968" y="466185"/>
                  <a:pt x="2227875" y="458825"/>
                  <a:pt x="2235236" y="457598"/>
                </a:cubicBezTo>
                <a:cubicBezTo>
                  <a:pt x="2237690" y="460051"/>
                  <a:pt x="2238916" y="461278"/>
                  <a:pt x="2241370" y="462505"/>
                </a:cubicBezTo>
                <a:cubicBezTo>
                  <a:pt x="2242597" y="461278"/>
                  <a:pt x="2245050" y="458825"/>
                  <a:pt x="2246277" y="457598"/>
                </a:cubicBezTo>
                <a:cubicBezTo>
                  <a:pt x="2253638" y="456371"/>
                  <a:pt x="2257319" y="467412"/>
                  <a:pt x="2268360" y="461278"/>
                </a:cubicBezTo>
                <a:cubicBezTo>
                  <a:pt x="2267133" y="461278"/>
                  <a:pt x="2269587" y="460051"/>
                  <a:pt x="2272040" y="458825"/>
                </a:cubicBezTo>
                <a:cubicBezTo>
                  <a:pt x="2274494" y="460051"/>
                  <a:pt x="2276947" y="461278"/>
                  <a:pt x="2280628" y="463732"/>
                </a:cubicBezTo>
                <a:cubicBezTo>
                  <a:pt x="2283081" y="462505"/>
                  <a:pt x="2285535" y="460051"/>
                  <a:pt x="2289215" y="457598"/>
                </a:cubicBezTo>
                <a:cubicBezTo>
                  <a:pt x="2290442" y="460051"/>
                  <a:pt x="2292896" y="462505"/>
                  <a:pt x="2295349" y="464959"/>
                </a:cubicBezTo>
                <a:cubicBezTo>
                  <a:pt x="2292896" y="466185"/>
                  <a:pt x="2290442" y="467412"/>
                  <a:pt x="2286762" y="468639"/>
                </a:cubicBezTo>
                <a:cubicBezTo>
                  <a:pt x="2287989" y="472319"/>
                  <a:pt x="2291669" y="471093"/>
                  <a:pt x="2294123" y="472319"/>
                </a:cubicBezTo>
                <a:cubicBezTo>
                  <a:pt x="2296576" y="473546"/>
                  <a:pt x="2297803" y="474773"/>
                  <a:pt x="2299030" y="476000"/>
                </a:cubicBezTo>
                <a:cubicBezTo>
                  <a:pt x="2300257" y="474773"/>
                  <a:pt x="2301483" y="473546"/>
                  <a:pt x="2303937" y="471093"/>
                </a:cubicBezTo>
                <a:cubicBezTo>
                  <a:pt x="2305164" y="472319"/>
                  <a:pt x="2307617" y="473546"/>
                  <a:pt x="2310071" y="476000"/>
                </a:cubicBezTo>
                <a:lnTo>
                  <a:pt x="2334607" y="476000"/>
                </a:lnTo>
                <a:cubicBezTo>
                  <a:pt x="2330927" y="477227"/>
                  <a:pt x="2312525" y="482134"/>
                  <a:pt x="2311298" y="482134"/>
                </a:cubicBezTo>
                <a:cubicBezTo>
                  <a:pt x="2314978" y="484587"/>
                  <a:pt x="2318659" y="485814"/>
                  <a:pt x="2322339" y="487041"/>
                </a:cubicBezTo>
                <a:cubicBezTo>
                  <a:pt x="2318659" y="493175"/>
                  <a:pt x="2311298" y="487041"/>
                  <a:pt x="2306391" y="493175"/>
                </a:cubicBezTo>
                <a:cubicBezTo>
                  <a:pt x="2314978" y="495629"/>
                  <a:pt x="2323566" y="494402"/>
                  <a:pt x="2332153" y="494402"/>
                </a:cubicBezTo>
                <a:cubicBezTo>
                  <a:pt x="2339514" y="494402"/>
                  <a:pt x="2346875" y="493175"/>
                  <a:pt x="2356689" y="496856"/>
                </a:cubicBezTo>
                <a:cubicBezTo>
                  <a:pt x="2345649" y="500536"/>
                  <a:pt x="2338287" y="498082"/>
                  <a:pt x="2330927" y="499309"/>
                </a:cubicBezTo>
                <a:cubicBezTo>
                  <a:pt x="2327246" y="501763"/>
                  <a:pt x="2324793" y="504216"/>
                  <a:pt x="2321112" y="506670"/>
                </a:cubicBezTo>
                <a:cubicBezTo>
                  <a:pt x="2330927" y="512804"/>
                  <a:pt x="2339514" y="506670"/>
                  <a:pt x="2348102" y="511577"/>
                </a:cubicBezTo>
                <a:cubicBezTo>
                  <a:pt x="2346875" y="514031"/>
                  <a:pt x="2345649" y="515258"/>
                  <a:pt x="2343195" y="517711"/>
                </a:cubicBezTo>
                <a:cubicBezTo>
                  <a:pt x="2346875" y="518938"/>
                  <a:pt x="2350555" y="521392"/>
                  <a:pt x="2353009" y="522618"/>
                </a:cubicBezTo>
                <a:lnTo>
                  <a:pt x="2353009" y="527526"/>
                </a:lnTo>
                <a:cubicBezTo>
                  <a:pt x="2349329" y="529979"/>
                  <a:pt x="2344421" y="531206"/>
                  <a:pt x="2338287" y="534887"/>
                </a:cubicBezTo>
                <a:lnTo>
                  <a:pt x="2337061" y="534887"/>
                </a:lnTo>
                <a:cubicBezTo>
                  <a:pt x="2334607" y="536113"/>
                  <a:pt x="2333380" y="538567"/>
                  <a:pt x="2330927" y="539794"/>
                </a:cubicBezTo>
                <a:lnTo>
                  <a:pt x="2279401" y="539794"/>
                </a:lnTo>
                <a:cubicBezTo>
                  <a:pt x="2276947" y="541021"/>
                  <a:pt x="2275721" y="543474"/>
                  <a:pt x="2273267" y="544701"/>
                </a:cubicBezTo>
                <a:lnTo>
                  <a:pt x="2165308" y="544701"/>
                </a:lnTo>
                <a:cubicBezTo>
                  <a:pt x="2164082" y="545928"/>
                  <a:pt x="2162854" y="547155"/>
                  <a:pt x="2160401" y="549608"/>
                </a:cubicBezTo>
                <a:cubicBezTo>
                  <a:pt x="2145680" y="550835"/>
                  <a:pt x="2129731" y="549608"/>
                  <a:pt x="2112556" y="549608"/>
                </a:cubicBezTo>
                <a:cubicBezTo>
                  <a:pt x="2111329" y="550835"/>
                  <a:pt x="2110102" y="552062"/>
                  <a:pt x="2107648" y="554515"/>
                </a:cubicBezTo>
                <a:lnTo>
                  <a:pt x="1998463" y="554515"/>
                </a:lnTo>
                <a:cubicBezTo>
                  <a:pt x="1996009" y="556969"/>
                  <a:pt x="1994782" y="558196"/>
                  <a:pt x="1993556" y="559423"/>
                </a:cubicBezTo>
                <a:lnTo>
                  <a:pt x="1807081" y="559423"/>
                </a:lnTo>
                <a:cubicBezTo>
                  <a:pt x="1804628" y="561876"/>
                  <a:pt x="1803401" y="563103"/>
                  <a:pt x="1802175" y="564330"/>
                </a:cubicBezTo>
                <a:lnTo>
                  <a:pt x="1236618" y="564330"/>
                </a:lnTo>
                <a:cubicBezTo>
                  <a:pt x="1234164" y="566783"/>
                  <a:pt x="1232937" y="568010"/>
                  <a:pt x="1231711" y="569237"/>
                </a:cubicBezTo>
                <a:lnTo>
                  <a:pt x="1066092" y="569237"/>
                </a:lnTo>
                <a:cubicBezTo>
                  <a:pt x="1064865" y="568010"/>
                  <a:pt x="1062411" y="566783"/>
                  <a:pt x="1061185" y="564330"/>
                </a:cubicBezTo>
                <a:cubicBezTo>
                  <a:pt x="1058731" y="565557"/>
                  <a:pt x="1056277" y="568010"/>
                  <a:pt x="1053824" y="570464"/>
                </a:cubicBezTo>
                <a:cubicBezTo>
                  <a:pt x="1050143" y="568010"/>
                  <a:pt x="1047690" y="566783"/>
                  <a:pt x="1045237" y="564330"/>
                </a:cubicBezTo>
                <a:lnTo>
                  <a:pt x="545927" y="564330"/>
                </a:lnTo>
                <a:cubicBezTo>
                  <a:pt x="544701" y="563103"/>
                  <a:pt x="543474" y="561876"/>
                  <a:pt x="541020" y="559423"/>
                </a:cubicBezTo>
                <a:lnTo>
                  <a:pt x="457597" y="559423"/>
                </a:lnTo>
                <a:cubicBezTo>
                  <a:pt x="455144" y="556969"/>
                  <a:pt x="453917" y="555742"/>
                  <a:pt x="452690" y="554515"/>
                </a:cubicBezTo>
                <a:lnTo>
                  <a:pt x="422020" y="554515"/>
                </a:lnTo>
                <a:cubicBezTo>
                  <a:pt x="419567" y="552062"/>
                  <a:pt x="418340" y="550835"/>
                  <a:pt x="417113" y="549608"/>
                </a:cubicBezTo>
                <a:lnTo>
                  <a:pt x="380309" y="549608"/>
                </a:lnTo>
                <a:cubicBezTo>
                  <a:pt x="376629" y="544701"/>
                  <a:pt x="371721" y="538567"/>
                  <a:pt x="366814" y="533660"/>
                </a:cubicBezTo>
                <a:lnTo>
                  <a:pt x="343505" y="533660"/>
                </a:lnTo>
                <a:cubicBezTo>
                  <a:pt x="337371" y="527526"/>
                  <a:pt x="342278" y="525072"/>
                  <a:pt x="345959" y="521392"/>
                </a:cubicBezTo>
                <a:lnTo>
                  <a:pt x="345959" y="511577"/>
                </a:lnTo>
                <a:cubicBezTo>
                  <a:pt x="352093" y="506670"/>
                  <a:pt x="355773" y="496856"/>
                  <a:pt x="365587" y="498082"/>
                </a:cubicBezTo>
                <a:cubicBezTo>
                  <a:pt x="364361" y="493175"/>
                  <a:pt x="360680" y="489495"/>
                  <a:pt x="358227" y="488268"/>
                </a:cubicBezTo>
                <a:cubicBezTo>
                  <a:pt x="353319" y="487041"/>
                  <a:pt x="350866" y="485814"/>
                  <a:pt x="350866" y="480907"/>
                </a:cubicBezTo>
                <a:cubicBezTo>
                  <a:pt x="350866" y="477227"/>
                  <a:pt x="345959" y="474773"/>
                  <a:pt x="343505" y="472319"/>
                </a:cubicBezTo>
                <a:cubicBezTo>
                  <a:pt x="333691" y="471093"/>
                  <a:pt x="337371" y="478453"/>
                  <a:pt x="332464" y="482134"/>
                </a:cubicBezTo>
                <a:cubicBezTo>
                  <a:pt x="331237" y="480907"/>
                  <a:pt x="328783" y="479680"/>
                  <a:pt x="326330" y="477227"/>
                </a:cubicBezTo>
                <a:lnTo>
                  <a:pt x="312835" y="477227"/>
                </a:lnTo>
                <a:cubicBezTo>
                  <a:pt x="310381" y="478453"/>
                  <a:pt x="309154" y="483361"/>
                  <a:pt x="304247" y="482134"/>
                </a:cubicBezTo>
                <a:cubicBezTo>
                  <a:pt x="304247" y="480907"/>
                  <a:pt x="303020" y="478453"/>
                  <a:pt x="303020" y="478453"/>
                </a:cubicBezTo>
                <a:cubicBezTo>
                  <a:pt x="299340" y="477227"/>
                  <a:pt x="299340" y="479680"/>
                  <a:pt x="299340" y="482134"/>
                </a:cubicBezTo>
                <a:cubicBezTo>
                  <a:pt x="295660" y="482134"/>
                  <a:pt x="294433" y="483361"/>
                  <a:pt x="294433" y="485814"/>
                </a:cubicBezTo>
                <a:cubicBezTo>
                  <a:pt x="294433" y="489495"/>
                  <a:pt x="294433" y="491948"/>
                  <a:pt x="299340" y="491948"/>
                </a:cubicBezTo>
                <a:cubicBezTo>
                  <a:pt x="299340" y="493175"/>
                  <a:pt x="300567" y="495629"/>
                  <a:pt x="300567" y="495629"/>
                </a:cubicBezTo>
                <a:lnTo>
                  <a:pt x="300567" y="488268"/>
                </a:lnTo>
                <a:lnTo>
                  <a:pt x="305474" y="488268"/>
                </a:lnTo>
                <a:lnTo>
                  <a:pt x="305474" y="494402"/>
                </a:lnTo>
                <a:lnTo>
                  <a:pt x="302667" y="496507"/>
                </a:lnTo>
                <a:lnTo>
                  <a:pt x="310841" y="499923"/>
                </a:lnTo>
                <a:cubicBezTo>
                  <a:pt x="314368" y="501763"/>
                  <a:pt x="318355" y="502990"/>
                  <a:pt x="323876" y="500536"/>
                </a:cubicBezTo>
                <a:cubicBezTo>
                  <a:pt x="323876" y="500536"/>
                  <a:pt x="327557" y="496856"/>
                  <a:pt x="330010" y="494402"/>
                </a:cubicBezTo>
                <a:cubicBezTo>
                  <a:pt x="327557" y="491948"/>
                  <a:pt x="326330" y="489495"/>
                  <a:pt x="323876" y="487041"/>
                </a:cubicBezTo>
                <a:cubicBezTo>
                  <a:pt x="327557" y="485814"/>
                  <a:pt x="330010" y="485814"/>
                  <a:pt x="331237" y="485814"/>
                </a:cubicBezTo>
                <a:cubicBezTo>
                  <a:pt x="337371" y="490721"/>
                  <a:pt x="331237" y="496856"/>
                  <a:pt x="333691" y="502990"/>
                </a:cubicBezTo>
                <a:cubicBezTo>
                  <a:pt x="334917" y="505443"/>
                  <a:pt x="337371" y="507897"/>
                  <a:pt x="338598" y="511577"/>
                </a:cubicBezTo>
                <a:lnTo>
                  <a:pt x="326330" y="511577"/>
                </a:lnTo>
                <a:cubicBezTo>
                  <a:pt x="316515" y="520165"/>
                  <a:pt x="331237" y="522618"/>
                  <a:pt x="327557" y="529979"/>
                </a:cubicBezTo>
                <a:cubicBezTo>
                  <a:pt x="321423" y="533660"/>
                  <a:pt x="321423" y="533660"/>
                  <a:pt x="315289" y="528752"/>
                </a:cubicBezTo>
                <a:cubicBezTo>
                  <a:pt x="312835" y="529979"/>
                  <a:pt x="310381" y="531206"/>
                  <a:pt x="306701" y="533660"/>
                </a:cubicBezTo>
                <a:cubicBezTo>
                  <a:pt x="304247" y="532433"/>
                  <a:pt x="300567" y="529979"/>
                  <a:pt x="295660" y="527526"/>
                </a:cubicBezTo>
                <a:cubicBezTo>
                  <a:pt x="293206" y="528752"/>
                  <a:pt x="290752" y="531206"/>
                  <a:pt x="287072" y="532433"/>
                </a:cubicBezTo>
                <a:cubicBezTo>
                  <a:pt x="285845" y="531206"/>
                  <a:pt x="284618" y="528752"/>
                  <a:pt x="284618" y="527526"/>
                </a:cubicBezTo>
                <a:cubicBezTo>
                  <a:pt x="285845" y="522618"/>
                  <a:pt x="289526" y="518938"/>
                  <a:pt x="294433" y="517711"/>
                </a:cubicBezTo>
                <a:cubicBezTo>
                  <a:pt x="295660" y="521392"/>
                  <a:pt x="294433" y="525072"/>
                  <a:pt x="299340" y="521392"/>
                </a:cubicBezTo>
                <a:cubicBezTo>
                  <a:pt x="298113" y="520165"/>
                  <a:pt x="296886" y="518938"/>
                  <a:pt x="294433" y="517711"/>
                </a:cubicBezTo>
                <a:cubicBezTo>
                  <a:pt x="296886" y="510350"/>
                  <a:pt x="289526" y="505443"/>
                  <a:pt x="287072" y="498082"/>
                </a:cubicBezTo>
                <a:cubicBezTo>
                  <a:pt x="285845" y="495629"/>
                  <a:pt x="284618" y="491948"/>
                  <a:pt x="282165" y="488268"/>
                </a:cubicBezTo>
                <a:cubicBezTo>
                  <a:pt x="280938" y="488268"/>
                  <a:pt x="277258" y="487041"/>
                  <a:pt x="274804" y="485814"/>
                </a:cubicBezTo>
                <a:cubicBezTo>
                  <a:pt x="272350" y="483361"/>
                  <a:pt x="269897" y="482134"/>
                  <a:pt x="266216" y="482134"/>
                </a:cubicBezTo>
                <a:cubicBezTo>
                  <a:pt x="261309" y="477227"/>
                  <a:pt x="256402" y="472319"/>
                  <a:pt x="251495" y="467412"/>
                </a:cubicBezTo>
                <a:cubicBezTo>
                  <a:pt x="250268" y="468639"/>
                  <a:pt x="247814" y="469866"/>
                  <a:pt x="246587" y="471093"/>
                </a:cubicBezTo>
                <a:cubicBezTo>
                  <a:pt x="240453" y="472319"/>
                  <a:pt x="235546" y="473546"/>
                  <a:pt x="230639" y="467412"/>
                </a:cubicBezTo>
                <a:lnTo>
                  <a:pt x="214690" y="467412"/>
                </a:lnTo>
                <a:cubicBezTo>
                  <a:pt x="213464" y="468639"/>
                  <a:pt x="211010" y="469866"/>
                  <a:pt x="208556" y="472319"/>
                </a:cubicBezTo>
                <a:cubicBezTo>
                  <a:pt x="206103" y="469866"/>
                  <a:pt x="204876" y="467412"/>
                  <a:pt x="201196" y="463732"/>
                </a:cubicBezTo>
                <a:lnTo>
                  <a:pt x="201196" y="453917"/>
                </a:lnTo>
                <a:cubicBezTo>
                  <a:pt x="197515" y="451464"/>
                  <a:pt x="193835" y="449010"/>
                  <a:pt x="190154" y="446557"/>
                </a:cubicBezTo>
                <a:lnTo>
                  <a:pt x="190154" y="436742"/>
                </a:lnTo>
                <a:cubicBezTo>
                  <a:pt x="185247" y="433062"/>
                  <a:pt x="179113" y="428155"/>
                  <a:pt x="174206" y="423247"/>
                </a:cubicBezTo>
                <a:cubicBezTo>
                  <a:pt x="175433" y="419567"/>
                  <a:pt x="176659" y="417113"/>
                  <a:pt x="176659" y="414660"/>
                </a:cubicBezTo>
                <a:cubicBezTo>
                  <a:pt x="179113" y="417113"/>
                  <a:pt x="180340" y="418340"/>
                  <a:pt x="182793" y="419567"/>
                </a:cubicBezTo>
                <a:cubicBezTo>
                  <a:pt x="184020" y="418340"/>
                  <a:pt x="186474" y="415887"/>
                  <a:pt x="187701" y="414660"/>
                </a:cubicBezTo>
                <a:cubicBezTo>
                  <a:pt x="190154" y="417113"/>
                  <a:pt x="192608" y="419567"/>
                  <a:pt x="195062" y="422021"/>
                </a:cubicBezTo>
                <a:lnTo>
                  <a:pt x="195062" y="426928"/>
                </a:lnTo>
                <a:cubicBezTo>
                  <a:pt x="198742" y="430608"/>
                  <a:pt x="203649" y="435515"/>
                  <a:pt x="207330" y="439196"/>
                </a:cubicBezTo>
                <a:cubicBezTo>
                  <a:pt x="209783" y="437969"/>
                  <a:pt x="211010" y="433062"/>
                  <a:pt x="214690" y="434289"/>
                </a:cubicBezTo>
                <a:cubicBezTo>
                  <a:pt x="214690" y="439196"/>
                  <a:pt x="219598" y="440423"/>
                  <a:pt x="222051" y="444103"/>
                </a:cubicBezTo>
                <a:cubicBezTo>
                  <a:pt x="223278" y="445330"/>
                  <a:pt x="226958" y="444103"/>
                  <a:pt x="228185" y="444103"/>
                </a:cubicBezTo>
                <a:lnTo>
                  <a:pt x="226587" y="432114"/>
                </a:lnTo>
                <a:lnTo>
                  <a:pt x="222051" y="435515"/>
                </a:lnTo>
                <a:lnTo>
                  <a:pt x="222051" y="425701"/>
                </a:lnTo>
                <a:lnTo>
                  <a:pt x="226468" y="431223"/>
                </a:lnTo>
                <a:lnTo>
                  <a:pt x="225732" y="425701"/>
                </a:lnTo>
                <a:cubicBezTo>
                  <a:pt x="229412" y="422021"/>
                  <a:pt x="234319" y="424474"/>
                  <a:pt x="238000" y="424474"/>
                </a:cubicBezTo>
                <a:cubicBezTo>
                  <a:pt x="241680" y="418340"/>
                  <a:pt x="242907" y="409753"/>
                  <a:pt x="253948" y="407299"/>
                </a:cubicBezTo>
                <a:cubicBezTo>
                  <a:pt x="247814" y="404845"/>
                  <a:pt x="245361" y="404845"/>
                  <a:pt x="241680" y="403619"/>
                </a:cubicBezTo>
                <a:cubicBezTo>
                  <a:pt x="240453" y="401165"/>
                  <a:pt x="239227" y="397485"/>
                  <a:pt x="238000" y="395031"/>
                </a:cubicBezTo>
                <a:cubicBezTo>
                  <a:pt x="236773" y="396258"/>
                  <a:pt x="234319" y="397485"/>
                  <a:pt x="234319" y="397485"/>
                </a:cubicBezTo>
                <a:cubicBezTo>
                  <a:pt x="234319" y="401165"/>
                  <a:pt x="234319" y="403619"/>
                  <a:pt x="234319" y="407299"/>
                </a:cubicBezTo>
                <a:cubicBezTo>
                  <a:pt x="230639" y="412206"/>
                  <a:pt x="225732" y="408526"/>
                  <a:pt x="222051" y="409753"/>
                </a:cubicBezTo>
                <a:cubicBezTo>
                  <a:pt x="220824" y="408526"/>
                  <a:pt x="218371" y="406072"/>
                  <a:pt x="215917" y="404845"/>
                </a:cubicBezTo>
                <a:lnTo>
                  <a:pt x="195062" y="404845"/>
                </a:lnTo>
                <a:cubicBezTo>
                  <a:pt x="192608" y="403619"/>
                  <a:pt x="191381" y="401165"/>
                  <a:pt x="190154" y="399938"/>
                </a:cubicBezTo>
                <a:cubicBezTo>
                  <a:pt x="187701" y="401165"/>
                  <a:pt x="186474" y="403619"/>
                  <a:pt x="185247" y="404845"/>
                </a:cubicBezTo>
                <a:cubicBezTo>
                  <a:pt x="181567" y="401165"/>
                  <a:pt x="179113" y="396258"/>
                  <a:pt x="175433" y="396258"/>
                </a:cubicBezTo>
                <a:cubicBezTo>
                  <a:pt x="170525" y="395031"/>
                  <a:pt x="166845" y="391350"/>
                  <a:pt x="161938" y="390124"/>
                </a:cubicBezTo>
                <a:cubicBezTo>
                  <a:pt x="159484" y="390124"/>
                  <a:pt x="157031" y="390124"/>
                  <a:pt x="153350" y="390124"/>
                </a:cubicBezTo>
                <a:cubicBezTo>
                  <a:pt x="152123" y="391350"/>
                  <a:pt x="149670" y="393804"/>
                  <a:pt x="147216" y="395031"/>
                </a:cubicBezTo>
                <a:lnTo>
                  <a:pt x="142309" y="395031"/>
                </a:lnTo>
                <a:cubicBezTo>
                  <a:pt x="141082" y="395031"/>
                  <a:pt x="138628" y="395031"/>
                  <a:pt x="137402" y="395031"/>
                </a:cubicBezTo>
                <a:cubicBezTo>
                  <a:pt x="136175" y="395031"/>
                  <a:pt x="136175" y="396258"/>
                  <a:pt x="134948" y="396258"/>
                </a:cubicBezTo>
                <a:cubicBezTo>
                  <a:pt x="130041" y="398711"/>
                  <a:pt x="125134" y="401165"/>
                  <a:pt x="120226" y="404845"/>
                </a:cubicBezTo>
                <a:cubicBezTo>
                  <a:pt x="119000" y="403619"/>
                  <a:pt x="117773" y="402392"/>
                  <a:pt x="116546" y="401165"/>
                </a:cubicBezTo>
                <a:lnTo>
                  <a:pt x="103051" y="401165"/>
                </a:lnTo>
                <a:lnTo>
                  <a:pt x="89556" y="393898"/>
                </a:lnTo>
                <a:lnTo>
                  <a:pt x="87103" y="392577"/>
                </a:lnTo>
                <a:lnTo>
                  <a:pt x="89556" y="390124"/>
                </a:lnTo>
                <a:lnTo>
                  <a:pt x="101824" y="377856"/>
                </a:lnTo>
                <a:cubicBezTo>
                  <a:pt x="104278" y="371722"/>
                  <a:pt x="106732" y="368041"/>
                  <a:pt x="111639" y="364361"/>
                </a:cubicBezTo>
                <a:cubicBezTo>
                  <a:pt x="117773" y="363134"/>
                  <a:pt x="119000" y="366814"/>
                  <a:pt x="119000" y="371722"/>
                </a:cubicBezTo>
                <a:cubicBezTo>
                  <a:pt x="121453" y="374175"/>
                  <a:pt x="123907" y="376629"/>
                  <a:pt x="126360" y="379082"/>
                </a:cubicBezTo>
                <a:lnTo>
                  <a:pt x="142309" y="379082"/>
                </a:lnTo>
                <a:cubicBezTo>
                  <a:pt x="143536" y="375402"/>
                  <a:pt x="144762" y="372948"/>
                  <a:pt x="145989" y="369268"/>
                </a:cubicBezTo>
                <a:cubicBezTo>
                  <a:pt x="148443" y="371722"/>
                  <a:pt x="149670" y="372948"/>
                  <a:pt x="152123" y="374175"/>
                </a:cubicBezTo>
                <a:lnTo>
                  <a:pt x="168072" y="374175"/>
                </a:lnTo>
                <a:cubicBezTo>
                  <a:pt x="170525" y="371722"/>
                  <a:pt x="172979" y="369268"/>
                  <a:pt x="175433" y="366814"/>
                </a:cubicBezTo>
                <a:cubicBezTo>
                  <a:pt x="171752" y="365588"/>
                  <a:pt x="169299" y="363134"/>
                  <a:pt x="165618" y="361907"/>
                </a:cubicBezTo>
                <a:cubicBezTo>
                  <a:pt x="166845" y="358227"/>
                  <a:pt x="171752" y="358227"/>
                  <a:pt x="170525" y="353319"/>
                </a:cubicBezTo>
                <a:lnTo>
                  <a:pt x="171752" y="353319"/>
                </a:lnTo>
                <a:lnTo>
                  <a:pt x="171752" y="353073"/>
                </a:lnTo>
                <a:lnTo>
                  <a:pt x="181260" y="351172"/>
                </a:lnTo>
                <a:cubicBezTo>
                  <a:pt x="184327" y="349639"/>
                  <a:pt x="187087" y="347798"/>
                  <a:pt x="190154" y="347185"/>
                </a:cubicBezTo>
                <a:cubicBezTo>
                  <a:pt x="188928" y="343505"/>
                  <a:pt x="186474" y="338598"/>
                  <a:pt x="185247" y="334917"/>
                </a:cubicBezTo>
                <a:cubicBezTo>
                  <a:pt x="185247" y="333691"/>
                  <a:pt x="182793" y="333691"/>
                  <a:pt x="181567" y="333691"/>
                </a:cubicBezTo>
                <a:cubicBezTo>
                  <a:pt x="180340" y="330010"/>
                  <a:pt x="181567" y="326330"/>
                  <a:pt x="176659" y="330010"/>
                </a:cubicBezTo>
                <a:cubicBezTo>
                  <a:pt x="177886" y="331237"/>
                  <a:pt x="179113" y="332464"/>
                  <a:pt x="181567" y="333691"/>
                </a:cubicBezTo>
                <a:cubicBezTo>
                  <a:pt x="181567" y="334917"/>
                  <a:pt x="181567" y="337371"/>
                  <a:pt x="181567" y="341051"/>
                </a:cubicBezTo>
                <a:cubicBezTo>
                  <a:pt x="177886" y="343505"/>
                  <a:pt x="174206" y="347185"/>
                  <a:pt x="171752" y="350866"/>
                </a:cubicBezTo>
                <a:lnTo>
                  <a:pt x="171752" y="353073"/>
                </a:lnTo>
                <a:lnTo>
                  <a:pt x="170525" y="353319"/>
                </a:lnTo>
                <a:lnTo>
                  <a:pt x="158257" y="353319"/>
                </a:lnTo>
                <a:cubicBezTo>
                  <a:pt x="157031" y="355773"/>
                  <a:pt x="155804" y="359454"/>
                  <a:pt x="155804" y="361907"/>
                </a:cubicBezTo>
                <a:lnTo>
                  <a:pt x="143536" y="361907"/>
                </a:lnTo>
                <a:lnTo>
                  <a:pt x="141082" y="361907"/>
                </a:lnTo>
                <a:cubicBezTo>
                  <a:pt x="142309" y="360680"/>
                  <a:pt x="143536" y="358227"/>
                  <a:pt x="145989" y="357000"/>
                </a:cubicBezTo>
                <a:cubicBezTo>
                  <a:pt x="144762" y="353319"/>
                  <a:pt x="139855" y="352093"/>
                  <a:pt x="141082" y="347185"/>
                </a:cubicBezTo>
                <a:cubicBezTo>
                  <a:pt x="142309" y="345959"/>
                  <a:pt x="144762" y="343505"/>
                  <a:pt x="145989" y="342278"/>
                </a:cubicBezTo>
                <a:lnTo>
                  <a:pt x="145989" y="333691"/>
                </a:lnTo>
                <a:lnTo>
                  <a:pt x="145989" y="330010"/>
                </a:lnTo>
                <a:lnTo>
                  <a:pt x="150004" y="329006"/>
                </a:lnTo>
                <a:lnTo>
                  <a:pt x="150897" y="326329"/>
                </a:lnTo>
                <a:lnTo>
                  <a:pt x="151878" y="327311"/>
                </a:lnTo>
                <a:lnTo>
                  <a:pt x="155804" y="321423"/>
                </a:lnTo>
                <a:cubicBezTo>
                  <a:pt x="149670" y="315289"/>
                  <a:pt x="143536" y="310381"/>
                  <a:pt x="137402" y="303021"/>
                </a:cubicBezTo>
                <a:cubicBezTo>
                  <a:pt x="133721" y="309155"/>
                  <a:pt x="136175" y="316515"/>
                  <a:pt x="133721" y="321423"/>
                </a:cubicBezTo>
                <a:cubicBezTo>
                  <a:pt x="132494" y="323876"/>
                  <a:pt x="130041" y="326330"/>
                  <a:pt x="130041" y="330010"/>
                </a:cubicBezTo>
                <a:cubicBezTo>
                  <a:pt x="130041" y="332464"/>
                  <a:pt x="131268" y="334917"/>
                  <a:pt x="134948" y="333691"/>
                </a:cubicBezTo>
                <a:cubicBezTo>
                  <a:pt x="133721" y="338598"/>
                  <a:pt x="136175" y="343505"/>
                  <a:pt x="132494" y="348412"/>
                </a:cubicBezTo>
                <a:cubicBezTo>
                  <a:pt x="131268" y="347185"/>
                  <a:pt x="128814" y="345959"/>
                  <a:pt x="126360" y="343505"/>
                </a:cubicBezTo>
                <a:cubicBezTo>
                  <a:pt x="125134" y="344732"/>
                  <a:pt x="122680" y="345959"/>
                  <a:pt x="121453" y="348412"/>
                </a:cubicBezTo>
                <a:lnTo>
                  <a:pt x="117926" y="341359"/>
                </a:lnTo>
                <a:lnTo>
                  <a:pt x="117926" y="341358"/>
                </a:lnTo>
                <a:lnTo>
                  <a:pt x="117926" y="341358"/>
                </a:lnTo>
                <a:lnTo>
                  <a:pt x="116546" y="338598"/>
                </a:lnTo>
                <a:lnTo>
                  <a:pt x="117500" y="341460"/>
                </a:lnTo>
                <a:lnTo>
                  <a:pt x="114092" y="342278"/>
                </a:lnTo>
                <a:cubicBezTo>
                  <a:pt x="115319" y="342278"/>
                  <a:pt x="116546" y="343505"/>
                  <a:pt x="119000" y="345959"/>
                </a:cubicBezTo>
                <a:cubicBezTo>
                  <a:pt x="117773" y="349639"/>
                  <a:pt x="122680" y="349639"/>
                  <a:pt x="123907" y="353319"/>
                </a:cubicBezTo>
                <a:cubicBezTo>
                  <a:pt x="121453" y="354546"/>
                  <a:pt x="119000" y="354546"/>
                  <a:pt x="117773" y="355773"/>
                </a:cubicBezTo>
                <a:cubicBezTo>
                  <a:pt x="111639" y="352093"/>
                  <a:pt x="109185" y="345959"/>
                  <a:pt x="106732" y="339825"/>
                </a:cubicBezTo>
                <a:cubicBezTo>
                  <a:pt x="105505" y="341051"/>
                  <a:pt x="103051" y="343505"/>
                  <a:pt x="100598" y="345959"/>
                </a:cubicBezTo>
                <a:cubicBezTo>
                  <a:pt x="99371" y="339825"/>
                  <a:pt x="99371" y="336144"/>
                  <a:pt x="98144" y="330010"/>
                </a:cubicBezTo>
                <a:lnTo>
                  <a:pt x="80969" y="330010"/>
                </a:lnTo>
                <a:cubicBezTo>
                  <a:pt x="78515" y="332464"/>
                  <a:pt x="74835" y="336144"/>
                  <a:pt x="71154" y="339825"/>
                </a:cubicBezTo>
                <a:cubicBezTo>
                  <a:pt x="69928" y="337371"/>
                  <a:pt x="69928" y="336144"/>
                  <a:pt x="68701" y="333691"/>
                </a:cubicBezTo>
                <a:cubicBezTo>
                  <a:pt x="66247" y="330010"/>
                  <a:pt x="63794" y="327557"/>
                  <a:pt x="61340" y="323876"/>
                </a:cubicBezTo>
                <a:cubicBezTo>
                  <a:pt x="58886" y="327557"/>
                  <a:pt x="57660" y="331237"/>
                  <a:pt x="56433" y="334917"/>
                </a:cubicBezTo>
                <a:lnTo>
                  <a:pt x="50299" y="334917"/>
                </a:lnTo>
                <a:cubicBezTo>
                  <a:pt x="49072" y="332464"/>
                  <a:pt x="47845" y="328783"/>
                  <a:pt x="46618" y="325103"/>
                </a:cubicBezTo>
                <a:cubicBezTo>
                  <a:pt x="42938" y="325103"/>
                  <a:pt x="39258" y="325103"/>
                  <a:pt x="36804" y="323876"/>
                </a:cubicBezTo>
                <a:cubicBezTo>
                  <a:pt x="29443" y="317742"/>
                  <a:pt x="23309" y="311608"/>
                  <a:pt x="17175" y="306701"/>
                </a:cubicBezTo>
                <a:cubicBezTo>
                  <a:pt x="17175" y="304247"/>
                  <a:pt x="17175" y="303021"/>
                  <a:pt x="17175" y="300567"/>
                </a:cubicBezTo>
                <a:cubicBezTo>
                  <a:pt x="24536" y="298113"/>
                  <a:pt x="31897" y="299340"/>
                  <a:pt x="39258" y="299340"/>
                </a:cubicBezTo>
                <a:cubicBezTo>
                  <a:pt x="40484" y="300567"/>
                  <a:pt x="42938" y="303021"/>
                  <a:pt x="45392" y="305474"/>
                </a:cubicBezTo>
                <a:cubicBezTo>
                  <a:pt x="46618" y="300567"/>
                  <a:pt x="46618" y="295660"/>
                  <a:pt x="47845" y="290753"/>
                </a:cubicBezTo>
                <a:cubicBezTo>
                  <a:pt x="51526" y="287072"/>
                  <a:pt x="56433" y="289526"/>
                  <a:pt x="60113" y="289526"/>
                </a:cubicBezTo>
                <a:cubicBezTo>
                  <a:pt x="62567" y="288299"/>
                  <a:pt x="63794" y="285845"/>
                  <a:pt x="65020" y="284618"/>
                </a:cubicBezTo>
                <a:cubicBezTo>
                  <a:pt x="67474" y="285845"/>
                  <a:pt x="68701" y="287072"/>
                  <a:pt x="71154" y="289526"/>
                </a:cubicBezTo>
                <a:cubicBezTo>
                  <a:pt x="72381" y="283392"/>
                  <a:pt x="72381" y="278484"/>
                  <a:pt x="73608" y="274804"/>
                </a:cubicBezTo>
                <a:cubicBezTo>
                  <a:pt x="82196" y="277258"/>
                  <a:pt x="84649" y="288299"/>
                  <a:pt x="93237" y="289526"/>
                </a:cubicBezTo>
                <a:cubicBezTo>
                  <a:pt x="95690" y="294433"/>
                  <a:pt x="95690" y="294433"/>
                  <a:pt x="101824" y="293206"/>
                </a:cubicBezTo>
                <a:cubicBezTo>
                  <a:pt x="101824" y="291979"/>
                  <a:pt x="103051" y="291979"/>
                  <a:pt x="103051" y="290753"/>
                </a:cubicBezTo>
                <a:cubicBezTo>
                  <a:pt x="103051" y="282165"/>
                  <a:pt x="103051" y="273577"/>
                  <a:pt x="103051" y="266216"/>
                </a:cubicBezTo>
                <a:cubicBezTo>
                  <a:pt x="100598" y="263763"/>
                  <a:pt x="99371" y="262536"/>
                  <a:pt x="98144" y="260082"/>
                </a:cubicBezTo>
                <a:cubicBezTo>
                  <a:pt x="98144" y="256402"/>
                  <a:pt x="98144" y="252722"/>
                  <a:pt x="103051" y="252722"/>
                </a:cubicBezTo>
                <a:cubicBezTo>
                  <a:pt x="107958" y="252722"/>
                  <a:pt x="114092" y="261309"/>
                  <a:pt x="120226" y="272350"/>
                </a:cubicBezTo>
                <a:cubicBezTo>
                  <a:pt x="122680" y="272350"/>
                  <a:pt x="125134" y="273577"/>
                  <a:pt x="127587" y="273577"/>
                </a:cubicBezTo>
                <a:cubicBezTo>
                  <a:pt x="128814" y="273577"/>
                  <a:pt x="128814" y="274804"/>
                  <a:pt x="128814" y="274804"/>
                </a:cubicBezTo>
                <a:lnTo>
                  <a:pt x="128814" y="279711"/>
                </a:lnTo>
                <a:cubicBezTo>
                  <a:pt x="131268" y="282165"/>
                  <a:pt x="133721" y="284618"/>
                  <a:pt x="136175" y="287072"/>
                </a:cubicBezTo>
                <a:cubicBezTo>
                  <a:pt x="142309" y="284618"/>
                  <a:pt x="143536" y="277258"/>
                  <a:pt x="147216" y="272350"/>
                </a:cubicBezTo>
                <a:cubicBezTo>
                  <a:pt x="150897" y="266216"/>
                  <a:pt x="158257" y="266216"/>
                  <a:pt x="163165" y="263763"/>
                </a:cubicBezTo>
                <a:cubicBezTo>
                  <a:pt x="164391" y="264990"/>
                  <a:pt x="165618" y="266216"/>
                  <a:pt x="166845" y="267443"/>
                </a:cubicBezTo>
                <a:cubicBezTo>
                  <a:pt x="171752" y="266216"/>
                  <a:pt x="170525" y="262536"/>
                  <a:pt x="169299" y="260082"/>
                </a:cubicBezTo>
                <a:cubicBezTo>
                  <a:pt x="166845" y="256402"/>
                  <a:pt x="163165" y="253948"/>
                  <a:pt x="165618" y="249041"/>
                </a:cubicBezTo>
                <a:cubicBezTo>
                  <a:pt x="170525" y="245361"/>
                  <a:pt x="176659" y="247814"/>
                  <a:pt x="182793" y="247814"/>
                </a:cubicBezTo>
                <a:cubicBezTo>
                  <a:pt x="185247" y="246588"/>
                  <a:pt x="186474" y="244134"/>
                  <a:pt x="187701" y="242907"/>
                </a:cubicBezTo>
                <a:cubicBezTo>
                  <a:pt x="192608" y="240454"/>
                  <a:pt x="195062" y="246588"/>
                  <a:pt x="198742" y="247814"/>
                </a:cubicBezTo>
                <a:cubicBezTo>
                  <a:pt x="201196" y="246588"/>
                  <a:pt x="202422" y="244134"/>
                  <a:pt x="204876" y="242907"/>
                </a:cubicBezTo>
                <a:cubicBezTo>
                  <a:pt x="207330" y="244134"/>
                  <a:pt x="209783" y="246588"/>
                  <a:pt x="213464" y="247814"/>
                </a:cubicBezTo>
                <a:cubicBezTo>
                  <a:pt x="214690" y="246588"/>
                  <a:pt x="217144" y="244134"/>
                  <a:pt x="219598" y="241680"/>
                </a:cubicBezTo>
                <a:cubicBezTo>
                  <a:pt x="219598" y="240454"/>
                  <a:pt x="218371" y="239227"/>
                  <a:pt x="218371" y="238000"/>
                </a:cubicBezTo>
                <a:cubicBezTo>
                  <a:pt x="211010" y="231866"/>
                  <a:pt x="201196" y="228186"/>
                  <a:pt x="191381" y="226959"/>
                </a:cubicBezTo>
                <a:cubicBezTo>
                  <a:pt x="187701" y="222051"/>
                  <a:pt x="190154" y="215917"/>
                  <a:pt x="188928" y="209783"/>
                </a:cubicBezTo>
                <a:cubicBezTo>
                  <a:pt x="185247" y="208557"/>
                  <a:pt x="181567" y="206103"/>
                  <a:pt x="179113" y="204876"/>
                </a:cubicBezTo>
                <a:lnTo>
                  <a:pt x="179113" y="199969"/>
                </a:lnTo>
                <a:cubicBezTo>
                  <a:pt x="186474" y="190155"/>
                  <a:pt x="199969" y="190155"/>
                  <a:pt x="208556" y="181567"/>
                </a:cubicBezTo>
                <a:lnTo>
                  <a:pt x="239227" y="181567"/>
                </a:lnTo>
                <a:cubicBezTo>
                  <a:pt x="240453" y="180340"/>
                  <a:pt x="241680" y="179113"/>
                  <a:pt x="244134" y="176660"/>
                </a:cubicBezTo>
                <a:lnTo>
                  <a:pt x="280938" y="176660"/>
                </a:lnTo>
                <a:cubicBezTo>
                  <a:pt x="283392" y="174206"/>
                  <a:pt x="284618" y="172979"/>
                  <a:pt x="285845" y="171753"/>
                </a:cubicBezTo>
                <a:cubicBezTo>
                  <a:pt x="293206" y="169299"/>
                  <a:pt x="303020" y="172979"/>
                  <a:pt x="310381" y="168072"/>
                </a:cubicBezTo>
                <a:cubicBezTo>
                  <a:pt x="301794" y="164392"/>
                  <a:pt x="294433" y="166845"/>
                  <a:pt x="287072" y="165619"/>
                </a:cubicBezTo>
                <a:cubicBezTo>
                  <a:pt x="279711" y="165619"/>
                  <a:pt x="271123" y="165619"/>
                  <a:pt x="263763" y="165619"/>
                </a:cubicBezTo>
                <a:lnTo>
                  <a:pt x="240453" y="165619"/>
                </a:lnTo>
                <a:lnTo>
                  <a:pt x="218371" y="165619"/>
                </a:lnTo>
                <a:cubicBezTo>
                  <a:pt x="215917" y="163165"/>
                  <a:pt x="214690" y="161938"/>
                  <a:pt x="213464" y="160711"/>
                </a:cubicBezTo>
                <a:lnTo>
                  <a:pt x="120226" y="160711"/>
                </a:lnTo>
                <a:cubicBezTo>
                  <a:pt x="117773" y="159485"/>
                  <a:pt x="116546" y="157031"/>
                  <a:pt x="114092" y="155804"/>
                </a:cubicBezTo>
                <a:lnTo>
                  <a:pt x="72381" y="155804"/>
                </a:lnTo>
                <a:cubicBezTo>
                  <a:pt x="71154" y="154577"/>
                  <a:pt x="69928" y="153350"/>
                  <a:pt x="67474" y="150897"/>
                </a:cubicBezTo>
                <a:lnTo>
                  <a:pt x="51526" y="150897"/>
                </a:lnTo>
                <a:cubicBezTo>
                  <a:pt x="49072" y="148443"/>
                  <a:pt x="47845" y="147216"/>
                  <a:pt x="46618" y="145990"/>
                </a:cubicBezTo>
                <a:cubicBezTo>
                  <a:pt x="42938" y="145990"/>
                  <a:pt x="39258" y="144763"/>
                  <a:pt x="34350" y="144763"/>
                </a:cubicBezTo>
                <a:cubicBezTo>
                  <a:pt x="34350" y="142309"/>
                  <a:pt x="33124" y="139856"/>
                  <a:pt x="31897" y="136175"/>
                </a:cubicBezTo>
                <a:cubicBezTo>
                  <a:pt x="29443" y="134948"/>
                  <a:pt x="25763" y="131268"/>
                  <a:pt x="22082" y="128814"/>
                </a:cubicBezTo>
                <a:cubicBezTo>
                  <a:pt x="23309" y="119000"/>
                  <a:pt x="31897" y="116546"/>
                  <a:pt x="35577" y="110412"/>
                </a:cubicBezTo>
                <a:lnTo>
                  <a:pt x="45392" y="110412"/>
                </a:lnTo>
                <a:cubicBezTo>
                  <a:pt x="47845" y="107959"/>
                  <a:pt x="49072" y="106732"/>
                  <a:pt x="50299" y="105505"/>
                </a:cubicBezTo>
                <a:lnTo>
                  <a:pt x="66247" y="105505"/>
                </a:lnTo>
                <a:cubicBezTo>
                  <a:pt x="68701" y="106732"/>
                  <a:pt x="69928" y="109186"/>
                  <a:pt x="72381" y="110412"/>
                </a:cubicBezTo>
                <a:cubicBezTo>
                  <a:pt x="73608" y="106732"/>
                  <a:pt x="73608" y="104278"/>
                  <a:pt x="73608" y="101825"/>
                </a:cubicBezTo>
                <a:cubicBezTo>
                  <a:pt x="78515" y="96918"/>
                  <a:pt x="84649" y="100598"/>
                  <a:pt x="90783" y="99371"/>
                </a:cubicBezTo>
                <a:cubicBezTo>
                  <a:pt x="92010" y="100598"/>
                  <a:pt x="94464" y="103052"/>
                  <a:pt x="96917" y="104278"/>
                </a:cubicBezTo>
                <a:cubicBezTo>
                  <a:pt x="99371" y="100598"/>
                  <a:pt x="101824" y="95691"/>
                  <a:pt x="104278" y="90784"/>
                </a:cubicBezTo>
                <a:cubicBezTo>
                  <a:pt x="99371" y="85876"/>
                  <a:pt x="94464" y="80969"/>
                  <a:pt x="89556" y="76062"/>
                </a:cubicBezTo>
                <a:cubicBezTo>
                  <a:pt x="95690" y="69928"/>
                  <a:pt x="100598" y="65021"/>
                  <a:pt x="106732" y="60113"/>
                </a:cubicBezTo>
                <a:cubicBezTo>
                  <a:pt x="111639" y="57660"/>
                  <a:pt x="116546" y="58887"/>
                  <a:pt x="122680" y="58887"/>
                </a:cubicBezTo>
                <a:cubicBezTo>
                  <a:pt x="123907" y="57660"/>
                  <a:pt x="126360" y="56433"/>
                  <a:pt x="128814" y="53979"/>
                </a:cubicBezTo>
                <a:lnTo>
                  <a:pt x="148443" y="53979"/>
                </a:lnTo>
                <a:cubicBezTo>
                  <a:pt x="150897" y="51526"/>
                  <a:pt x="152123" y="50299"/>
                  <a:pt x="153350" y="49072"/>
                </a:cubicBezTo>
                <a:lnTo>
                  <a:pt x="199969" y="49072"/>
                </a:lnTo>
                <a:cubicBezTo>
                  <a:pt x="202422" y="46618"/>
                  <a:pt x="203649" y="45392"/>
                  <a:pt x="204876" y="44165"/>
                </a:cubicBezTo>
                <a:lnTo>
                  <a:pt x="256402" y="44165"/>
                </a:lnTo>
                <a:cubicBezTo>
                  <a:pt x="258855" y="42938"/>
                  <a:pt x="260082" y="40484"/>
                  <a:pt x="262536" y="39258"/>
                </a:cubicBezTo>
                <a:lnTo>
                  <a:pt x="334917" y="39258"/>
                </a:lnTo>
                <a:cubicBezTo>
                  <a:pt x="337371" y="38031"/>
                  <a:pt x="338598" y="35577"/>
                  <a:pt x="341051" y="34350"/>
                </a:cubicBezTo>
                <a:cubicBezTo>
                  <a:pt x="343505" y="35577"/>
                  <a:pt x="344732" y="38031"/>
                  <a:pt x="347185" y="40484"/>
                </a:cubicBezTo>
                <a:cubicBezTo>
                  <a:pt x="349639" y="39258"/>
                  <a:pt x="352093" y="38031"/>
                  <a:pt x="357000" y="35577"/>
                </a:cubicBezTo>
                <a:cubicBezTo>
                  <a:pt x="358227" y="35577"/>
                  <a:pt x="359453" y="36804"/>
                  <a:pt x="361907" y="39258"/>
                </a:cubicBezTo>
                <a:cubicBezTo>
                  <a:pt x="363134" y="38031"/>
                  <a:pt x="365587" y="36804"/>
                  <a:pt x="366814" y="35577"/>
                </a:cubicBezTo>
                <a:cubicBezTo>
                  <a:pt x="368041" y="36804"/>
                  <a:pt x="370495" y="38031"/>
                  <a:pt x="371721" y="40484"/>
                </a:cubicBezTo>
                <a:cubicBezTo>
                  <a:pt x="372948" y="39258"/>
                  <a:pt x="374175" y="38031"/>
                  <a:pt x="375402" y="36804"/>
                </a:cubicBezTo>
                <a:cubicBezTo>
                  <a:pt x="376629" y="36804"/>
                  <a:pt x="376629" y="35577"/>
                  <a:pt x="377855" y="35577"/>
                </a:cubicBezTo>
                <a:cubicBezTo>
                  <a:pt x="412206" y="35577"/>
                  <a:pt x="446556" y="35577"/>
                  <a:pt x="480907" y="35577"/>
                </a:cubicBezTo>
                <a:cubicBezTo>
                  <a:pt x="482133" y="34350"/>
                  <a:pt x="483360" y="33124"/>
                  <a:pt x="484587" y="31897"/>
                </a:cubicBezTo>
                <a:cubicBezTo>
                  <a:pt x="485814" y="31897"/>
                  <a:pt x="485814" y="30670"/>
                  <a:pt x="487041" y="30670"/>
                </a:cubicBezTo>
                <a:cubicBezTo>
                  <a:pt x="534886" y="30670"/>
                  <a:pt x="583958" y="30670"/>
                  <a:pt x="631804" y="30670"/>
                </a:cubicBezTo>
                <a:cubicBezTo>
                  <a:pt x="633030" y="29443"/>
                  <a:pt x="634257" y="28216"/>
                  <a:pt x="636711" y="25763"/>
                </a:cubicBezTo>
                <a:lnTo>
                  <a:pt x="715226" y="25763"/>
                </a:lnTo>
                <a:lnTo>
                  <a:pt x="717067" y="22082"/>
                </a:lnTo>
                <a:lnTo>
                  <a:pt x="717680" y="22082"/>
                </a:lnTo>
                <a:lnTo>
                  <a:pt x="722879" y="20698"/>
                </a:lnTo>
                <a:lnTo>
                  <a:pt x="758164" y="19629"/>
                </a:lnTo>
                <a:cubicBezTo>
                  <a:pt x="758164" y="19629"/>
                  <a:pt x="759392" y="18402"/>
                  <a:pt x="759392" y="18402"/>
                </a:cubicBezTo>
                <a:cubicBezTo>
                  <a:pt x="749577" y="17175"/>
                  <a:pt x="742830" y="16561"/>
                  <a:pt x="736696" y="17021"/>
                </a:cubicBezTo>
                <a:lnTo>
                  <a:pt x="722879" y="20698"/>
                </a:lnTo>
                <a:lnTo>
                  <a:pt x="717680" y="20856"/>
                </a:lnTo>
                <a:lnTo>
                  <a:pt x="717067" y="22082"/>
                </a:lnTo>
                <a:lnTo>
                  <a:pt x="710319" y="22082"/>
                </a:lnTo>
                <a:cubicBezTo>
                  <a:pt x="707866" y="20856"/>
                  <a:pt x="706638" y="18402"/>
                  <a:pt x="705412" y="17175"/>
                </a:cubicBezTo>
                <a:cubicBezTo>
                  <a:pt x="699278" y="14722"/>
                  <a:pt x="698051" y="20856"/>
                  <a:pt x="693144" y="22082"/>
                </a:cubicBezTo>
                <a:cubicBezTo>
                  <a:pt x="690690" y="20856"/>
                  <a:pt x="688236" y="19629"/>
                  <a:pt x="683330" y="17175"/>
                </a:cubicBezTo>
                <a:lnTo>
                  <a:pt x="626896" y="17175"/>
                </a:lnTo>
                <a:cubicBezTo>
                  <a:pt x="625670" y="18402"/>
                  <a:pt x="624443" y="19629"/>
                  <a:pt x="621989" y="22082"/>
                </a:cubicBezTo>
                <a:lnTo>
                  <a:pt x="487041" y="22082"/>
                </a:lnTo>
                <a:cubicBezTo>
                  <a:pt x="484587" y="24536"/>
                  <a:pt x="483360" y="25763"/>
                  <a:pt x="482133" y="26990"/>
                </a:cubicBezTo>
                <a:cubicBezTo>
                  <a:pt x="475999" y="26990"/>
                  <a:pt x="469865" y="28216"/>
                  <a:pt x="463731" y="25763"/>
                </a:cubicBezTo>
                <a:cubicBezTo>
                  <a:pt x="463731" y="23309"/>
                  <a:pt x="463731" y="20856"/>
                  <a:pt x="463731" y="19629"/>
                </a:cubicBezTo>
                <a:cubicBezTo>
                  <a:pt x="464958" y="18402"/>
                  <a:pt x="464958" y="17175"/>
                  <a:pt x="466185" y="17175"/>
                </a:cubicBezTo>
                <a:cubicBezTo>
                  <a:pt x="494402" y="17175"/>
                  <a:pt x="521391" y="17175"/>
                  <a:pt x="548381" y="17175"/>
                </a:cubicBezTo>
                <a:cubicBezTo>
                  <a:pt x="550835" y="15948"/>
                  <a:pt x="552061" y="13495"/>
                  <a:pt x="554515" y="12268"/>
                </a:cubicBezTo>
                <a:cubicBezTo>
                  <a:pt x="555742" y="13495"/>
                  <a:pt x="558195" y="15948"/>
                  <a:pt x="559422" y="17175"/>
                </a:cubicBezTo>
                <a:cubicBezTo>
                  <a:pt x="560649" y="15948"/>
                  <a:pt x="561876" y="14722"/>
                  <a:pt x="564329" y="12268"/>
                </a:cubicBezTo>
                <a:cubicBezTo>
                  <a:pt x="565556" y="13495"/>
                  <a:pt x="568010" y="14722"/>
                  <a:pt x="570464" y="15948"/>
                </a:cubicBezTo>
                <a:lnTo>
                  <a:pt x="586412" y="15948"/>
                </a:lnTo>
                <a:cubicBezTo>
                  <a:pt x="588866" y="15948"/>
                  <a:pt x="590092" y="9814"/>
                  <a:pt x="596226" y="11041"/>
                </a:cubicBezTo>
                <a:cubicBezTo>
                  <a:pt x="597453" y="12268"/>
                  <a:pt x="599907" y="13495"/>
                  <a:pt x="601134" y="15948"/>
                </a:cubicBezTo>
                <a:cubicBezTo>
                  <a:pt x="602360" y="14722"/>
                  <a:pt x="604814" y="12268"/>
                  <a:pt x="606041" y="11041"/>
                </a:cubicBezTo>
                <a:lnTo>
                  <a:pt x="787608" y="11041"/>
                </a:lnTo>
                <a:cubicBezTo>
                  <a:pt x="790062" y="9814"/>
                  <a:pt x="791288" y="7361"/>
                  <a:pt x="792515" y="6134"/>
                </a:cubicBezTo>
                <a:cubicBezTo>
                  <a:pt x="793742" y="7361"/>
                  <a:pt x="794968" y="8588"/>
                  <a:pt x="797422" y="11041"/>
                </a:cubicBezTo>
                <a:cubicBezTo>
                  <a:pt x="798649" y="9814"/>
                  <a:pt x="801102" y="8588"/>
                  <a:pt x="803556" y="7361"/>
                </a:cubicBezTo>
                <a:lnTo>
                  <a:pt x="824412" y="7361"/>
                </a:lnTo>
                <a:cubicBezTo>
                  <a:pt x="825639" y="8588"/>
                  <a:pt x="826866" y="9814"/>
                  <a:pt x="829319" y="11041"/>
                </a:cubicBezTo>
                <a:cubicBezTo>
                  <a:pt x="830546" y="9814"/>
                  <a:pt x="833000" y="8588"/>
                  <a:pt x="834226" y="6134"/>
                </a:cubicBezTo>
                <a:cubicBezTo>
                  <a:pt x="835453" y="7361"/>
                  <a:pt x="837907" y="8588"/>
                  <a:pt x="839134" y="11041"/>
                </a:cubicBezTo>
                <a:cubicBezTo>
                  <a:pt x="840360" y="9814"/>
                  <a:pt x="841587" y="8588"/>
                  <a:pt x="842814" y="7361"/>
                </a:cubicBezTo>
                <a:cubicBezTo>
                  <a:pt x="844041" y="7361"/>
                  <a:pt x="845268" y="6134"/>
                  <a:pt x="847721" y="6134"/>
                </a:cubicBezTo>
                <a:cubicBezTo>
                  <a:pt x="905381" y="6134"/>
                  <a:pt x="963041" y="6134"/>
                  <a:pt x="1020701" y="6134"/>
                </a:cubicBezTo>
                <a:cubicBezTo>
                  <a:pt x="1023154" y="4907"/>
                  <a:pt x="1024381" y="2454"/>
                  <a:pt x="1025607" y="1227"/>
                </a:cubicBezTo>
                <a:cubicBezTo>
                  <a:pt x="1028061" y="2454"/>
                  <a:pt x="1029288" y="4907"/>
                  <a:pt x="1030515" y="6134"/>
                </a:cubicBezTo>
                <a:cubicBezTo>
                  <a:pt x="1036649" y="8588"/>
                  <a:pt x="1037875" y="2454"/>
                  <a:pt x="1044009" y="1227"/>
                </a:cubicBezTo>
                <a:cubicBezTo>
                  <a:pt x="1045237" y="2454"/>
                  <a:pt x="1048917" y="3680"/>
                  <a:pt x="1051371" y="6134"/>
                </a:cubicBezTo>
                <a:cubicBezTo>
                  <a:pt x="1052597" y="4907"/>
                  <a:pt x="1053824" y="3680"/>
                  <a:pt x="1056277" y="2454"/>
                </a:cubicBezTo>
                <a:lnTo>
                  <a:pt x="1612020" y="2454"/>
                </a:lnTo>
                <a:cubicBezTo>
                  <a:pt x="1613247" y="3680"/>
                  <a:pt x="1614473" y="4907"/>
                  <a:pt x="1616927" y="7361"/>
                </a:cubicBezTo>
                <a:cubicBezTo>
                  <a:pt x="1618154" y="6134"/>
                  <a:pt x="1620607" y="3680"/>
                  <a:pt x="1621834" y="2454"/>
                </a:cubicBezTo>
                <a:lnTo>
                  <a:pt x="1637783" y="2454"/>
                </a:lnTo>
                <a:cubicBezTo>
                  <a:pt x="1639009" y="3680"/>
                  <a:pt x="1641463" y="6134"/>
                  <a:pt x="1642690" y="7361"/>
                </a:cubicBezTo>
                <a:lnTo>
                  <a:pt x="1652504" y="7361"/>
                </a:lnTo>
                <a:cubicBezTo>
                  <a:pt x="1654958" y="6134"/>
                  <a:pt x="1656185" y="3680"/>
                  <a:pt x="1657411" y="2454"/>
                </a:cubicBezTo>
                <a:lnTo>
                  <a:pt x="1694215" y="2454"/>
                </a:lnTo>
                <a:cubicBezTo>
                  <a:pt x="1695443" y="3680"/>
                  <a:pt x="1696669" y="4907"/>
                  <a:pt x="1697896" y="6134"/>
                </a:cubicBezTo>
                <a:cubicBezTo>
                  <a:pt x="1700349" y="4907"/>
                  <a:pt x="1702803" y="3680"/>
                  <a:pt x="1706483" y="1227"/>
                </a:cubicBezTo>
                <a:cubicBezTo>
                  <a:pt x="1708937" y="2454"/>
                  <a:pt x="1711391" y="4907"/>
                  <a:pt x="1713845" y="6134"/>
                </a:cubicBezTo>
                <a:cubicBezTo>
                  <a:pt x="1715071" y="4907"/>
                  <a:pt x="1717525" y="3680"/>
                  <a:pt x="1718751" y="1227"/>
                </a:cubicBezTo>
                <a:lnTo>
                  <a:pt x="1728566" y="1227"/>
                </a:lnTo>
                <a:cubicBezTo>
                  <a:pt x="1729793" y="2454"/>
                  <a:pt x="1732247" y="4907"/>
                  <a:pt x="1733473" y="6134"/>
                </a:cubicBezTo>
                <a:cubicBezTo>
                  <a:pt x="1735927" y="4907"/>
                  <a:pt x="1737153" y="2454"/>
                  <a:pt x="1739607" y="0"/>
                </a:cubicBezTo>
                <a:close/>
              </a:path>
            </a:pathLst>
          </a:custGeom>
          <a:solidFill>
            <a:schemeClr val="accent1">
              <a:lumMod val="75000"/>
            </a:schemeClr>
          </a:solidFill>
          <a:ln w="122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Regular"/>
              <a:cs typeface="+mn-cs"/>
            </a:endParaRPr>
          </a:p>
        </p:txBody>
      </p:sp>
      <p:sp>
        <p:nvSpPr>
          <p:cNvPr id="78" name="文本框 77">
            <a:extLst>
              <a:ext uri="{FF2B5EF4-FFF2-40B4-BE49-F238E27FC236}">
                <a16:creationId xmlns:a16="http://schemas.microsoft.com/office/drawing/2014/main" id="{46B311AE-4C92-F3A6-103B-7DD609371271}"/>
              </a:ext>
            </a:extLst>
          </p:cNvPr>
          <p:cNvSpPr txBox="1"/>
          <p:nvPr/>
        </p:nvSpPr>
        <p:spPr>
          <a:xfrm>
            <a:off x="4387415" y="2162049"/>
            <a:ext cx="787400"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钓鱼台</a:t>
            </a:r>
          </a:p>
        </p:txBody>
      </p:sp>
      <p:sp>
        <p:nvSpPr>
          <p:cNvPr id="79" name="任意多边形: 形状 78">
            <a:extLst>
              <a:ext uri="{FF2B5EF4-FFF2-40B4-BE49-F238E27FC236}">
                <a16:creationId xmlns:a16="http://schemas.microsoft.com/office/drawing/2014/main" id="{F3C55590-4F55-AE3E-DCD7-7BBEFFB3E99D}"/>
              </a:ext>
            </a:extLst>
          </p:cNvPr>
          <p:cNvSpPr/>
          <p:nvPr/>
        </p:nvSpPr>
        <p:spPr>
          <a:xfrm>
            <a:off x="6583387" y="1596855"/>
            <a:ext cx="1654994" cy="381924"/>
          </a:xfrm>
          <a:custGeom>
            <a:avLst/>
            <a:gdLst>
              <a:gd name="connsiteX0" fmla="*/ 278485 w 2472009"/>
              <a:gd name="connsiteY0" fmla="*/ 526299 h 570464"/>
              <a:gd name="connsiteX1" fmla="*/ 283392 w 2472009"/>
              <a:gd name="connsiteY1" fmla="*/ 531206 h 570464"/>
              <a:gd name="connsiteX2" fmla="*/ 278485 w 2472009"/>
              <a:gd name="connsiteY2" fmla="*/ 526299 h 570464"/>
              <a:gd name="connsiteX3" fmla="*/ 269897 w 2472009"/>
              <a:gd name="connsiteY3" fmla="*/ 517711 h 570464"/>
              <a:gd name="connsiteX4" fmla="*/ 278485 w 2472009"/>
              <a:gd name="connsiteY4" fmla="*/ 527525 h 570464"/>
              <a:gd name="connsiteX5" fmla="*/ 271124 w 2472009"/>
              <a:gd name="connsiteY5" fmla="*/ 527525 h 570464"/>
              <a:gd name="connsiteX6" fmla="*/ 269897 w 2472009"/>
              <a:gd name="connsiteY6" fmla="*/ 517711 h 570464"/>
              <a:gd name="connsiteX7" fmla="*/ 2321112 w 2472009"/>
              <a:gd name="connsiteY7" fmla="*/ 461278 h 570464"/>
              <a:gd name="connsiteX8" fmla="*/ 2322339 w 2472009"/>
              <a:gd name="connsiteY8" fmla="*/ 464958 h 570464"/>
              <a:gd name="connsiteX9" fmla="*/ 2321112 w 2472009"/>
              <a:gd name="connsiteY9" fmla="*/ 466185 h 570464"/>
              <a:gd name="connsiteX10" fmla="*/ 2319885 w 2472009"/>
              <a:gd name="connsiteY10" fmla="*/ 462505 h 570464"/>
              <a:gd name="connsiteX11" fmla="*/ 2321112 w 2472009"/>
              <a:gd name="connsiteY11" fmla="*/ 461278 h 570464"/>
              <a:gd name="connsiteX12" fmla="*/ 348412 w 2472009"/>
              <a:gd name="connsiteY12" fmla="*/ 456371 h 570464"/>
              <a:gd name="connsiteX13" fmla="*/ 347185 w 2472009"/>
              <a:gd name="connsiteY13" fmla="*/ 460051 h 570464"/>
              <a:gd name="connsiteX14" fmla="*/ 348412 w 2472009"/>
              <a:gd name="connsiteY14" fmla="*/ 461278 h 570464"/>
              <a:gd name="connsiteX15" fmla="*/ 349639 w 2472009"/>
              <a:gd name="connsiteY15" fmla="*/ 457598 h 570464"/>
              <a:gd name="connsiteX16" fmla="*/ 348412 w 2472009"/>
              <a:gd name="connsiteY16" fmla="*/ 456371 h 570464"/>
              <a:gd name="connsiteX17" fmla="*/ 314062 w 2472009"/>
              <a:gd name="connsiteY17" fmla="*/ 451464 h 570464"/>
              <a:gd name="connsiteX18" fmla="*/ 307928 w 2472009"/>
              <a:gd name="connsiteY18" fmla="*/ 452691 h 570464"/>
              <a:gd name="connsiteX19" fmla="*/ 312835 w 2472009"/>
              <a:gd name="connsiteY19" fmla="*/ 462505 h 570464"/>
              <a:gd name="connsiteX20" fmla="*/ 314062 w 2472009"/>
              <a:gd name="connsiteY20" fmla="*/ 451464 h 570464"/>
              <a:gd name="connsiteX21" fmla="*/ 260082 w 2472009"/>
              <a:gd name="connsiteY21" fmla="*/ 430608 h 570464"/>
              <a:gd name="connsiteX22" fmla="*/ 257629 w 2472009"/>
              <a:gd name="connsiteY22" fmla="*/ 441649 h 570464"/>
              <a:gd name="connsiteX23" fmla="*/ 255175 w 2472009"/>
              <a:gd name="connsiteY23" fmla="*/ 451464 h 570464"/>
              <a:gd name="connsiteX24" fmla="*/ 257629 w 2472009"/>
              <a:gd name="connsiteY24" fmla="*/ 441649 h 570464"/>
              <a:gd name="connsiteX25" fmla="*/ 266216 w 2472009"/>
              <a:gd name="connsiteY25" fmla="*/ 451464 h 570464"/>
              <a:gd name="connsiteX26" fmla="*/ 278484 w 2472009"/>
              <a:gd name="connsiteY26" fmla="*/ 449010 h 570464"/>
              <a:gd name="connsiteX27" fmla="*/ 279711 w 2472009"/>
              <a:gd name="connsiteY27" fmla="*/ 444103 h 570464"/>
              <a:gd name="connsiteX28" fmla="*/ 260082 w 2472009"/>
              <a:gd name="connsiteY28" fmla="*/ 430608 h 570464"/>
              <a:gd name="connsiteX29" fmla="*/ 277258 w 2472009"/>
              <a:gd name="connsiteY29" fmla="*/ 426928 h 570464"/>
              <a:gd name="connsiteX30" fmla="*/ 273577 w 2472009"/>
              <a:gd name="connsiteY30" fmla="*/ 428155 h 570464"/>
              <a:gd name="connsiteX31" fmla="*/ 274804 w 2472009"/>
              <a:gd name="connsiteY31" fmla="*/ 429381 h 570464"/>
              <a:gd name="connsiteX32" fmla="*/ 278484 w 2472009"/>
              <a:gd name="connsiteY32" fmla="*/ 428155 h 570464"/>
              <a:gd name="connsiteX33" fmla="*/ 277258 w 2472009"/>
              <a:gd name="connsiteY33" fmla="*/ 426928 h 570464"/>
              <a:gd name="connsiteX34" fmla="*/ 2268360 w 2472009"/>
              <a:gd name="connsiteY34" fmla="*/ 420794 h 570464"/>
              <a:gd name="connsiteX35" fmla="*/ 2267133 w 2472009"/>
              <a:gd name="connsiteY35" fmla="*/ 424474 h 570464"/>
              <a:gd name="connsiteX36" fmla="*/ 2268360 w 2472009"/>
              <a:gd name="connsiteY36" fmla="*/ 425701 h 570464"/>
              <a:gd name="connsiteX37" fmla="*/ 2270813 w 2472009"/>
              <a:gd name="connsiteY37" fmla="*/ 422021 h 570464"/>
              <a:gd name="connsiteX38" fmla="*/ 2268360 w 2472009"/>
              <a:gd name="connsiteY38" fmla="*/ 420794 h 570464"/>
              <a:gd name="connsiteX39" fmla="*/ 285845 w 2472009"/>
              <a:gd name="connsiteY39" fmla="*/ 417113 h 570464"/>
              <a:gd name="connsiteX40" fmla="*/ 284618 w 2472009"/>
              <a:gd name="connsiteY40" fmla="*/ 418340 h 570464"/>
              <a:gd name="connsiteX41" fmla="*/ 287072 w 2472009"/>
              <a:gd name="connsiteY41" fmla="*/ 419567 h 570464"/>
              <a:gd name="connsiteX42" fmla="*/ 289526 w 2472009"/>
              <a:gd name="connsiteY42" fmla="*/ 418340 h 570464"/>
              <a:gd name="connsiteX43" fmla="*/ 285845 w 2472009"/>
              <a:gd name="connsiteY43" fmla="*/ 417113 h 570464"/>
              <a:gd name="connsiteX44" fmla="*/ 343505 w 2472009"/>
              <a:gd name="connsiteY44" fmla="*/ 415886 h 570464"/>
              <a:gd name="connsiteX45" fmla="*/ 347185 w 2472009"/>
              <a:gd name="connsiteY45" fmla="*/ 417113 h 570464"/>
              <a:gd name="connsiteX46" fmla="*/ 345959 w 2472009"/>
              <a:gd name="connsiteY46" fmla="*/ 418340 h 570464"/>
              <a:gd name="connsiteX47" fmla="*/ 342278 w 2472009"/>
              <a:gd name="connsiteY47" fmla="*/ 417113 h 570464"/>
              <a:gd name="connsiteX48" fmla="*/ 343505 w 2472009"/>
              <a:gd name="connsiteY48" fmla="*/ 415886 h 570464"/>
              <a:gd name="connsiteX49" fmla="*/ 219597 w 2472009"/>
              <a:gd name="connsiteY49" fmla="*/ 415886 h 570464"/>
              <a:gd name="connsiteX50" fmla="*/ 222051 w 2472009"/>
              <a:gd name="connsiteY50" fmla="*/ 425700 h 570464"/>
              <a:gd name="connsiteX51" fmla="*/ 219597 w 2472009"/>
              <a:gd name="connsiteY51" fmla="*/ 415886 h 570464"/>
              <a:gd name="connsiteX52" fmla="*/ 375402 w 2472009"/>
              <a:gd name="connsiteY52" fmla="*/ 410979 h 570464"/>
              <a:gd name="connsiteX53" fmla="*/ 374175 w 2472009"/>
              <a:gd name="connsiteY53" fmla="*/ 414660 h 570464"/>
              <a:gd name="connsiteX54" fmla="*/ 375402 w 2472009"/>
              <a:gd name="connsiteY54" fmla="*/ 415887 h 570464"/>
              <a:gd name="connsiteX55" fmla="*/ 376629 w 2472009"/>
              <a:gd name="connsiteY55" fmla="*/ 412206 h 570464"/>
              <a:gd name="connsiteX56" fmla="*/ 375402 w 2472009"/>
              <a:gd name="connsiteY56" fmla="*/ 410979 h 570464"/>
              <a:gd name="connsiteX57" fmla="*/ 353319 w 2472009"/>
              <a:gd name="connsiteY57" fmla="*/ 410979 h 570464"/>
              <a:gd name="connsiteX58" fmla="*/ 336144 w 2472009"/>
              <a:gd name="connsiteY58" fmla="*/ 412206 h 570464"/>
              <a:gd name="connsiteX59" fmla="*/ 336144 w 2472009"/>
              <a:gd name="connsiteY59" fmla="*/ 423247 h 570464"/>
              <a:gd name="connsiteX60" fmla="*/ 343505 w 2472009"/>
              <a:gd name="connsiteY60" fmla="*/ 430608 h 570464"/>
              <a:gd name="connsiteX61" fmla="*/ 360680 w 2472009"/>
              <a:gd name="connsiteY61" fmla="*/ 429381 h 570464"/>
              <a:gd name="connsiteX62" fmla="*/ 355773 w 2472009"/>
              <a:gd name="connsiteY62" fmla="*/ 422021 h 570464"/>
              <a:gd name="connsiteX63" fmla="*/ 353319 w 2472009"/>
              <a:gd name="connsiteY63" fmla="*/ 410979 h 570464"/>
              <a:gd name="connsiteX64" fmla="*/ 294433 w 2472009"/>
              <a:gd name="connsiteY64" fmla="*/ 410979 h 570464"/>
              <a:gd name="connsiteX65" fmla="*/ 293206 w 2472009"/>
              <a:gd name="connsiteY65" fmla="*/ 417113 h 570464"/>
              <a:gd name="connsiteX66" fmla="*/ 303020 w 2472009"/>
              <a:gd name="connsiteY66" fmla="*/ 426928 h 570464"/>
              <a:gd name="connsiteX67" fmla="*/ 306701 w 2472009"/>
              <a:gd name="connsiteY67" fmla="*/ 436742 h 570464"/>
              <a:gd name="connsiteX68" fmla="*/ 318969 w 2472009"/>
              <a:gd name="connsiteY68" fmla="*/ 436742 h 570464"/>
              <a:gd name="connsiteX69" fmla="*/ 321423 w 2472009"/>
              <a:gd name="connsiteY69" fmla="*/ 445330 h 570464"/>
              <a:gd name="connsiteX70" fmla="*/ 331237 w 2472009"/>
              <a:gd name="connsiteY70" fmla="*/ 439196 h 570464"/>
              <a:gd name="connsiteX71" fmla="*/ 331237 w 2472009"/>
              <a:gd name="connsiteY71" fmla="*/ 428155 h 570464"/>
              <a:gd name="connsiteX72" fmla="*/ 318969 w 2472009"/>
              <a:gd name="connsiteY72" fmla="*/ 410979 h 570464"/>
              <a:gd name="connsiteX73" fmla="*/ 307928 w 2472009"/>
              <a:gd name="connsiteY73" fmla="*/ 415887 h 570464"/>
              <a:gd name="connsiteX74" fmla="*/ 294433 w 2472009"/>
              <a:gd name="connsiteY74" fmla="*/ 410979 h 570464"/>
              <a:gd name="connsiteX75" fmla="*/ 277258 w 2472009"/>
              <a:gd name="connsiteY75" fmla="*/ 410979 h 570464"/>
              <a:gd name="connsiteX76" fmla="*/ 267443 w 2472009"/>
              <a:gd name="connsiteY76" fmla="*/ 412206 h 570464"/>
              <a:gd name="connsiteX77" fmla="*/ 268670 w 2472009"/>
              <a:gd name="connsiteY77" fmla="*/ 420794 h 570464"/>
              <a:gd name="connsiteX78" fmla="*/ 279711 w 2472009"/>
              <a:gd name="connsiteY78" fmla="*/ 420794 h 570464"/>
              <a:gd name="connsiteX79" fmla="*/ 277258 w 2472009"/>
              <a:gd name="connsiteY79" fmla="*/ 410979 h 570464"/>
              <a:gd name="connsiteX80" fmla="*/ 2197205 w 2472009"/>
              <a:gd name="connsiteY80" fmla="*/ 365588 h 570464"/>
              <a:gd name="connsiteX81" fmla="*/ 2192298 w 2472009"/>
              <a:gd name="connsiteY81" fmla="*/ 370495 h 570464"/>
              <a:gd name="connsiteX82" fmla="*/ 2191071 w 2472009"/>
              <a:gd name="connsiteY82" fmla="*/ 374175 h 570464"/>
              <a:gd name="connsiteX83" fmla="*/ 2195978 w 2472009"/>
              <a:gd name="connsiteY83" fmla="*/ 369268 h 570464"/>
              <a:gd name="connsiteX84" fmla="*/ 2197205 w 2472009"/>
              <a:gd name="connsiteY84" fmla="*/ 365588 h 570464"/>
              <a:gd name="connsiteX85" fmla="*/ 2259772 w 2472009"/>
              <a:gd name="connsiteY85" fmla="*/ 364361 h 570464"/>
              <a:gd name="connsiteX86" fmla="*/ 2257319 w 2472009"/>
              <a:gd name="connsiteY86" fmla="*/ 368041 h 570464"/>
              <a:gd name="connsiteX87" fmla="*/ 2259772 w 2472009"/>
              <a:gd name="connsiteY87" fmla="*/ 369268 h 570464"/>
              <a:gd name="connsiteX88" fmla="*/ 2260999 w 2472009"/>
              <a:gd name="connsiteY88" fmla="*/ 365588 h 570464"/>
              <a:gd name="connsiteX89" fmla="*/ 2259772 w 2472009"/>
              <a:gd name="connsiteY89" fmla="*/ 364361 h 570464"/>
              <a:gd name="connsiteX90" fmla="*/ 256402 w 2472009"/>
              <a:gd name="connsiteY90" fmla="*/ 360680 h 570464"/>
              <a:gd name="connsiteX91" fmla="*/ 253948 w 2472009"/>
              <a:gd name="connsiteY91" fmla="*/ 361907 h 570464"/>
              <a:gd name="connsiteX92" fmla="*/ 256402 w 2472009"/>
              <a:gd name="connsiteY92" fmla="*/ 365588 h 570464"/>
              <a:gd name="connsiteX93" fmla="*/ 257629 w 2472009"/>
              <a:gd name="connsiteY93" fmla="*/ 364361 h 570464"/>
              <a:gd name="connsiteX94" fmla="*/ 256402 w 2472009"/>
              <a:gd name="connsiteY94" fmla="*/ 360680 h 570464"/>
              <a:gd name="connsiteX95" fmla="*/ 244134 w 2472009"/>
              <a:gd name="connsiteY95" fmla="*/ 359454 h 570464"/>
              <a:gd name="connsiteX96" fmla="*/ 241680 w 2472009"/>
              <a:gd name="connsiteY96" fmla="*/ 370495 h 570464"/>
              <a:gd name="connsiteX97" fmla="*/ 222051 w 2472009"/>
              <a:gd name="connsiteY97" fmla="*/ 374175 h 570464"/>
              <a:gd name="connsiteX98" fmla="*/ 229412 w 2472009"/>
              <a:gd name="connsiteY98" fmla="*/ 375402 h 570464"/>
              <a:gd name="connsiteX99" fmla="*/ 246587 w 2472009"/>
              <a:gd name="connsiteY99" fmla="*/ 374175 h 570464"/>
              <a:gd name="connsiteX100" fmla="*/ 244134 w 2472009"/>
              <a:gd name="connsiteY100" fmla="*/ 359454 h 570464"/>
              <a:gd name="connsiteX101" fmla="*/ 196288 w 2472009"/>
              <a:gd name="connsiteY101" fmla="*/ 354546 h 570464"/>
              <a:gd name="connsiteX102" fmla="*/ 190154 w 2472009"/>
              <a:gd name="connsiteY102" fmla="*/ 366814 h 570464"/>
              <a:gd name="connsiteX103" fmla="*/ 199969 w 2472009"/>
              <a:gd name="connsiteY103" fmla="*/ 374175 h 570464"/>
              <a:gd name="connsiteX104" fmla="*/ 199969 w 2472009"/>
              <a:gd name="connsiteY104" fmla="*/ 357000 h 570464"/>
              <a:gd name="connsiteX105" fmla="*/ 196288 w 2472009"/>
              <a:gd name="connsiteY105" fmla="*/ 354546 h 570464"/>
              <a:gd name="connsiteX106" fmla="*/ 2207594 w 2472009"/>
              <a:gd name="connsiteY106" fmla="*/ 347838 h 570464"/>
              <a:gd name="connsiteX107" fmla="*/ 2208246 w 2472009"/>
              <a:gd name="connsiteY107" fmla="*/ 348412 h 570464"/>
              <a:gd name="connsiteX108" fmla="*/ 2207020 w 2472009"/>
              <a:gd name="connsiteY108" fmla="*/ 349639 h 570464"/>
              <a:gd name="connsiteX109" fmla="*/ 2207020 w 2472009"/>
              <a:gd name="connsiteY109" fmla="*/ 348412 h 570464"/>
              <a:gd name="connsiteX110" fmla="*/ 117926 w 2472009"/>
              <a:gd name="connsiteY110" fmla="*/ 341358 h 570464"/>
              <a:gd name="connsiteX111" fmla="*/ 117926 w 2472009"/>
              <a:gd name="connsiteY111" fmla="*/ 341359 h 570464"/>
              <a:gd name="connsiteX112" fmla="*/ 119000 w 2472009"/>
              <a:gd name="connsiteY112" fmla="*/ 345959 h 570464"/>
              <a:gd name="connsiteX113" fmla="*/ 117500 w 2472009"/>
              <a:gd name="connsiteY113" fmla="*/ 341460 h 570464"/>
              <a:gd name="connsiteX114" fmla="*/ 89557 w 2472009"/>
              <a:gd name="connsiteY114" fmla="*/ 338598 h 570464"/>
              <a:gd name="connsiteX115" fmla="*/ 92010 w 2472009"/>
              <a:gd name="connsiteY115" fmla="*/ 342278 h 570464"/>
              <a:gd name="connsiteX116" fmla="*/ 89557 w 2472009"/>
              <a:gd name="connsiteY116" fmla="*/ 343505 h 570464"/>
              <a:gd name="connsiteX117" fmla="*/ 88330 w 2472009"/>
              <a:gd name="connsiteY117" fmla="*/ 339825 h 570464"/>
              <a:gd name="connsiteX118" fmla="*/ 89557 w 2472009"/>
              <a:gd name="connsiteY118" fmla="*/ 338598 h 570464"/>
              <a:gd name="connsiteX119" fmla="*/ 2171442 w 2472009"/>
              <a:gd name="connsiteY119" fmla="*/ 334917 h 570464"/>
              <a:gd name="connsiteX120" fmla="*/ 2168988 w 2472009"/>
              <a:gd name="connsiteY120" fmla="*/ 336144 h 570464"/>
              <a:gd name="connsiteX121" fmla="*/ 2171442 w 2472009"/>
              <a:gd name="connsiteY121" fmla="*/ 339825 h 570464"/>
              <a:gd name="connsiteX122" fmla="*/ 2172669 w 2472009"/>
              <a:gd name="connsiteY122" fmla="*/ 338598 h 570464"/>
              <a:gd name="connsiteX123" fmla="*/ 2171442 w 2472009"/>
              <a:gd name="connsiteY123" fmla="*/ 334917 h 570464"/>
              <a:gd name="connsiteX124" fmla="*/ 2229102 w 2472009"/>
              <a:gd name="connsiteY124" fmla="*/ 331237 h 570464"/>
              <a:gd name="connsiteX125" fmla="*/ 2230329 w 2472009"/>
              <a:gd name="connsiteY125" fmla="*/ 332464 h 570464"/>
              <a:gd name="connsiteX126" fmla="*/ 2228751 w 2472009"/>
              <a:gd name="connsiteY126" fmla="*/ 332990 h 570464"/>
              <a:gd name="connsiteX127" fmla="*/ 2144452 w 2472009"/>
              <a:gd name="connsiteY127" fmla="*/ 330010 h 570464"/>
              <a:gd name="connsiteX128" fmla="*/ 2155494 w 2472009"/>
              <a:gd name="connsiteY128" fmla="*/ 349639 h 570464"/>
              <a:gd name="connsiteX129" fmla="*/ 2167762 w 2472009"/>
              <a:gd name="connsiteY129" fmla="*/ 348412 h 570464"/>
              <a:gd name="connsiteX130" fmla="*/ 2160401 w 2472009"/>
              <a:gd name="connsiteY130" fmla="*/ 344732 h 570464"/>
              <a:gd name="connsiteX131" fmla="*/ 2145680 w 2472009"/>
              <a:gd name="connsiteY131" fmla="*/ 330010 h 570464"/>
              <a:gd name="connsiteX132" fmla="*/ 2144452 w 2472009"/>
              <a:gd name="connsiteY132" fmla="*/ 330010 h 570464"/>
              <a:gd name="connsiteX133" fmla="*/ 151183 w 2472009"/>
              <a:gd name="connsiteY133" fmla="*/ 330010 h 570464"/>
              <a:gd name="connsiteX134" fmla="*/ 151970 w 2472009"/>
              <a:gd name="connsiteY134" fmla="*/ 333384 h 570464"/>
              <a:gd name="connsiteX135" fmla="*/ 155804 w 2472009"/>
              <a:gd name="connsiteY135" fmla="*/ 332464 h 570464"/>
              <a:gd name="connsiteX136" fmla="*/ 152532 w 2472009"/>
              <a:gd name="connsiteY136" fmla="*/ 330010 h 570464"/>
              <a:gd name="connsiteX137" fmla="*/ 2193218 w 2472009"/>
              <a:gd name="connsiteY137" fmla="*/ 320656 h 570464"/>
              <a:gd name="connsiteX138" fmla="*/ 2188618 w 2472009"/>
              <a:gd name="connsiteY138" fmla="*/ 323876 h 570464"/>
              <a:gd name="connsiteX139" fmla="*/ 2195978 w 2472009"/>
              <a:gd name="connsiteY139" fmla="*/ 325103 h 570464"/>
              <a:gd name="connsiteX140" fmla="*/ 2203339 w 2472009"/>
              <a:gd name="connsiteY140" fmla="*/ 323876 h 570464"/>
              <a:gd name="connsiteX141" fmla="*/ 2193218 w 2472009"/>
              <a:gd name="connsiteY141" fmla="*/ 320656 h 570464"/>
              <a:gd name="connsiteX142" fmla="*/ 2180030 w 2472009"/>
              <a:gd name="connsiteY142" fmla="*/ 303021 h 570464"/>
              <a:gd name="connsiteX143" fmla="*/ 2178803 w 2472009"/>
              <a:gd name="connsiteY143" fmla="*/ 304247 h 570464"/>
              <a:gd name="connsiteX144" fmla="*/ 2180030 w 2472009"/>
              <a:gd name="connsiteY144" fmla="*/ 307928 h 570464"/>
              <a:gd name="connsiteX145" fmla="*/ 2182484 w 2472009"/>
              <a:gd name="connsiteY145" fmla="*/ 306701 h 570464"/>
              <a:gd name="connsiteX146" fmla="*/ 2180030 w 2472009"/>
              <a:gd name="connsiteY146" fmla="*/ 303021 h 570464"/>
              <a:gd name="connsiteX147" fmla="*/ 172979 w 2472009"/>
              <a:gd name="connsiteY147" fmla="*/ 293206 h 570464"/>
              <a:gd name="connsiteX148" fmla="*/ 170525 w 2472009"/>
              <a:gd name="connsiteY148" fmla="*/ 296887 h 570464"/>
              <a:gd name="connsiteX149" fmla="*/ 172979 w 2472009"/>
              <a:gd name="connsiteY149" fmla="*/ 298113 h 570464"/>
              <a:gd name="connsiteX150" fmla="*/ 174206 w 2472009"/>
              <a:gd name="connsiteY150" fmla="*/ 294433 h 570464"/>
              <a:gd name="connsiteX151" fmla="*/ 172979 w 2472009"/>
              <a:gd name="connsiteY151" fmla="*/ 293206 h 570464"/>
              <a:gd name="connsiteX152" fmla="*/ 3373 w 2472009"/>
              <a:gd name="connsiteY152" fmla="*/ 289985 h 570464"/>
              <a:gd name="connsiteX153" fmla="*/ 3998 w 2472009"/>
              <a:gd name="connsiteY153" fmla="*/ 292297 h 570464"/>
              <a:gd name="connsiteX154" fmla="*/ 8588 w 2472009"/>
              <a:gd name="connsiteY154" fmla="*/ 296886 h 570464"/>
              <a:gd name="connsiteX155" fmla="*/ 4753 w 2472009"/>
              <a:gd name="connsiteY155" fmla="*/ 297653 h 570464"/>
              <a:gd name="connsiteX156" fmla="*/ 4252 w 2472009"/>
              <a:gd name="connsiteY156" fmla="*/ 295004 h 570464"/>
              <a:gd name="connsiteX157" fmla="*/ 0 w 2472009"/>
              <a:gd name="connsiteY157" fmla="*/ 290752 h 570464"/>
              <a:gd name="connsiteX158" fmla="*/ 3373 w 2472009"/>
              <a:gd name="connsiteY158" fmla="*/ 289985 h 570464"/>
              <a:gd name="connsiteX159" fmla="*/ 192608 w 2472009"/>
              <a:gd name="connsiteY159" fmla="*/ 283392 h 570464"/>
              <a:gd name="connsiteX160" fmla="*/ 191381 w 2472009"/>
              <a:gd name="connsiteY160" fmla="*/ 287072 h 570464"/>
              <a:gd name="connsiteX161" fmla="*/ 192608 w 2472009"/>
              <a:gd name="connsiteY161" fmla="*/ 288299 h 570464"/>
              <a:gd name="connsiteX162" fmla="*/ 193835 w 2472009"/>
              <a:gd name="connsiteY162" fmla="*/ 284618 h 570464"/>
              <a:gd name="connsiteX163" fmla="*/ 192608 w 2472009"/>
              <a:gd name="connsiteY163" fmla="*/ 283392 h 570464"/>
              <a:gd name="connsiteX164" fmla="*/ 94464 w 2472009"/>
              <a:gd name="connsiteY164" fmla="*/ 278484 h 570464"/>
              <a:gd name="connsiteX165" fmla="*/ 92010 w 2472009"/>
              <a:gd name="connsiteY165" fmla="*/ 288298 h 570464"/>
              <a:gd name="connsiteX166" fmla="*/ 94464 w 2472009"/>
              <a:gd name="connsiteY166" fmla="*/ 278484 h 570464"/>
              <a:gd name="connsiteX167" fmla="*/ 40484 w 2472009"/>
              <a:gd name="connsiteY167" fmla="*/ 277257 h 570464"/>
              <a:gd name="connsiteX168" fmla="*/ 29443 w 2472009"/>
              <a:gd name="connsiteY168" fmla="*/ 288298 h 570464"/>
              <a:gd name="connsiteX169" fmla="*/ 29443 w 2472009"/>
              <a:gd name="connsiteY169" fmla="*/ 280937 h 570464"/>
              <a:gd name="connsiteX170" fmla="*/ 40484 w 2472009"/>
              <a:gd name="connsiteY170" fmla="*/ 277257 h 570464"/>
              <a:gd name="connsiteX171" fmla="*/ 136175 w 2472009"/>
              <a:gd name="connsiteY171" fmla="*/ 273577 h 570464"/>
              <a:gd name="connsiteX172" fmla="*/ 137402 w 2472009"/>
              <a:gd name="connsiteY172" fmla="*/ 277257 h 570464"/>
              <a:gd name="connsiteX173" fmla="*/ 136175 w 2472009"/>
              <a:gd name="connsiteY173" fmla="*/ 278484 h 570464"/>
              <a:gd name="connsiteX174" fmla="*/ 134948 w 2472009"/>
              <a:gd name="connsiteY174" fmla="*/ 274804 h 570464"/>
              <a:gd name="connsiteX175" fmla="*/ 136175 w 2472009"/>
              <a:gd name="connsiteY175" fmla="*/ 273577 h 570464"/>
              <a:gd name="connsiteX176" fmla="*/ 264989 w 2472009"/>
              <a:gd name="connsiteY176" fmla="*/ 268670 h 570464"/>
              <a:gd name="connsiteX177" fmla="*/ 263763 w 2472009"/>
              <a:gd name="connsiteY177" fmla="*/ 269897 h 570464"/>
              <a:gd name="connsiteX178" fmla="*/ 267443 w 2472009"/>
              <a:gd name="connsiteY178" fmla="*/ 271124 h 570464"/>
              <a:gd name="connsiteX179" fmla="*/ 268670 w 2472009"/>
              <a:gd name="connsiteY179" fmla="*/ 269897 h 570464"/>
              <a:gd name="connsiteX180" fmla="*/ 264989 w 2472009"/>
              <a:gd name="connsiteY180" fmla="*/ 268670 h 570464"/>
              <a:gd name="connsiteX181" fmla="*/ 338598 w 2472009"/>
              <a:gd name="connsiteY181" fmla="*/ 263763 h 570464"/>
              <a:gd name="connsiteX182" fmla="*/ 337371 w 2472009"/>
              <a:gd name="connsiteY182" fmla="*/ 264990 h 570464"/>
              <a:gd name="connsiteX183" fmla="*/ 338598 w 2472009"/>
              <a:gd name="connsiteY183" fmla="*/ 268670 h 570464"/>
              <a:gd name="connsiteX184" fmla="*/ 339825 w 2472009"/>
              <a:gd name="connsiteY184" fmla="*/ 267443 h 570464"/>
              <a:gd name="connsiteX185" fmla="*/ 338598 w 2472009"/>
              <a:gd name="connsiteY185" fmla="*/ 263763 h 570464"/>
              <a:gd name="connsiteX186" fmla="*/ 212237 w 2472009"/>
              <a:gd name="connsiteY186" fmla="*/ 260082 h 570464"/>
              <a:gd name="connsiteX187" fmla="*/ 216200 w 2472009"/>
              <a:gd name="connsiteY187" fmla="*/ 262064 h 570464"/>
              <a:gd name="connsiteX188" fmla="*/ 217144 w 2472009"/>
              <a:gd name="connsiteY188" fmla="*/ 264990 h 570464"/>
              <a:gd name="connsiteX189" fmla="*/ 217144 w 2472009"/>
              <a:gd name="connsiteY189" fmla="*/ 274804 h 570464"/>
              <a:gd name="connsiteX190" fmla="*/ 231866 w 2472009"/>
              <a:gd name="connsiteY190" fmla="*/ 282165 h 570464"/>
              <a:gd name="connsiteX191" fmla="*/ 231866 w 2472009"/>
              <a:gd name="connsiteY191" fmla="*/ 268670 h 570464"/>
              <a:gd name="connsiteX192" fmla="*/ 224505 w 2472009"/>
              <a:gd name="connsiteY192" fmla="*/ 261309 h 570464"/>
              <a:gd name="connsiteX193" fmla="*/ 217144 w 2472009"/>
              <a:gd name="connsiteY193" fmla="*/ 264990 h 570464"/>
              <a:gd name="connsiteX194" fmla="*/ 217144 w 2472009"/>
              <a:gd name="connsiteY194" fmla="*/ 262536 h 570464"/>
              <a:gd name="connsiteX195" fmla="*/ 216200 w 2472009"/>
              <a:gd name="connsiteY195" fmla="*/ 262064 h 570464"/>
              <a:gd name="connsiteX196" fmla="*/ 215610 w 2472009"/>
              <a:gd name="connsiteY196" fmla="*/ 260236 h 570464"/>
              <a:gd name="connsiteX197" fmla="*/ 212237 w 2472009"/>
              <a:gd name="connsiteY197" fmla="*/ 260082 h 570464"/>
              <a:gd name="connsiteX198" fmla="*/ 88330 w 2472009"/>
              <a:gd name="connsiteY198" fmla="*/ 258855 h 570464"/>
              <a:gd name="connsiteX199" fmla="*/ 92011 w 2472009"/>
              <a:gd name="connsiteY199" fmla="*/ 266216 h 570464"/>
              <a:gd name="connsiteX200" fmla="*/ 99371 w 2472009"/>
              <a:gd name="connsiteY200" fmla="*/ 272350 h 570464"/>
              <a:gd name="connsiteX201" fmla="*/ 88330 w 2472009"/>
              <a:gd name="connsiteY201" fmla="*/ 273577 h 570464"/>
              <a:gd name="connsiteX202" fmla="*/ 88330 w 2472009"/>
              <a:gd name="connsiteY202" fmla="*/ 258855 h 570464"/>
              <a:gd name="connsiteX203" fmla="*/ 58886 w 2472009"/>
              <a:gd name="connsiteY203" fmla="*/ 258855 h 570464"/>
              <a:gd name="connsiteX204" fmla="*/ 74835 w 2472009"/>
              <a:gd name="connsiteY204" fmla="*/ 266216 h 570464"/>
              <a:gd name="connsiteX205" fmla="*/ 63793 w 2472009"/>
              <a:gd name="connsiteY205" fmla="*/ 268669 h 570464"/>
              <a:gd name="connsiteX206" fmla="*/ 58886 w 2472009"/>
              <a:gd name="connsiteY206" fmla="*/ 278484 h 570464"/>
              <a:gd name="connsiteX207" fmla="*/ 53979 w 2472009"/>
              <a:gd name="connsiteY207" fmla="*/ 278484 h 570464"/>
              <a:gd name="connsiteX208" fmla="*/ 56433 w 2472009"/>
              <a:gd name="connsiteY208" fmla="*/ 269896 h 570464"/>
              <a:gd name="connsiteX209" fmla="*/ 56433 w 2472009"/>
              <a:gd name="connsiteY209" fmla="*/ 261309 h 570464"/>
              <a:gd name="connsiteX210" fmla="*/ 58886 w 2472009"/>
              <a:gd name="connsiteY210" fmla="*/ 258855 h 570464"/>
              <a:gd name="connsiteX211" fmla="*/ 182793 w 2472009"/>
              <a:gd name="connsiteY211" fmla="*/ 257629 h 570464"/>
              <a:gd name="connsiteX212" fmla="*/ 181567 w 2472009"/>
              <a:gd name="connsiteY212" fmla="*/ 258856 h 570464"/>
              <a:gd name="connsiteX213" fmla="*/ 182793 w 2472009"/>
              <a:gd name="connsiteY213" fmla="*/ 262536 h 570464"/>
              <a:gd name="connsiteX214" fmla="*/ 185247 w 2472009"/>
              <a:gd name="connsiteY214" fmla="*/ 261309 h 570464"/>
              <a:gd name="connsiteX215" fmla="*/ 182793 w 2472009"/>
              <a:gd name="connsiteY215" fmla="*/ 257629 h 570464"/>
              <a:gd name="connsiteX216" fmla="*/ 249041 w 2472009"/>
              <a:gd name="connsiteY216" fmla="*/ 255175 h 570464"/>
              <a:gd name="connsiteX217" fmla="*/ 252721 w 2472009"/>
              <a:gd name="connsiteY217" fmla="*/ 256402 h 570464"/>
              <a:gd name="connsiteX218" fmla="*/ 257629 w 2472009"/>
              <a:gd name="connsiteY218" fmla="*/ 261309 h 570464"/>
              <a:gd name="connsiteX219" fmla="*/ 253948 w 2472009"/>
              <a:gd name="connsiteY219" fmla="*/ 260082 h 570464"/>
              <a:gd name="connsiteX220" fmla="*/ 249041 w 2472009"/>
              <a:gd name="connsiteY220" fmla="*/ 255175 h 570464"/>
              <a:gd name="connsiteX221" fmla="*/ 125134 w 2472009"/>
              <a:gd name="connsiteY221" fmla="*/ 252721 h 570464"/>
              <a:gd name="connsiteX222" fmla="*/ 126360 w 2472009"/>
              <a:gd name="connsiteY222" fmla="*/ 253948 h 570464"/>
              <a:gd name="connsiteX223" fmla="*/ 125134 w 2472009"/>
              <a:gd name="connsiteY223" fmla="*/ 257628 h 570464"/>
              <a:gd name="connsiteX224" fmla="*/ 123907 w 2472009"/>
              <a:gd name="connsiteY224" fmla="*/ 256401 h 570464"/>
              <a:gd name="connsiteX225" fmla="*/ 125134 w 2472009"/>
              <a:gd name="connsiteY225" fmla="*/ 252721 h 570464"/>
              <a:gd name="connsiteX226" fmla="*/ 2427845 w 2472009"/>
              <a:gd name="connsiteY226" fmla="*/ 244133 h 570464"/>
              <a:gd name="connsiteX227" fmla="*/ 2432139 w 2472009"/>
              <a:gd name="connsiteY227" fmla="*/ 244287 h 570464"/>
              <a:gd name="connsiteX228" fmla="*/ 2432751 w 2472009"/>
              <a:gd name="connsiteY228" fmla="*/ 249033 h 570464"/>
              <a:gd name="connsiteX229" fmla="*/ 2432751 w 2472009"/>
              <a:gd name="connsiteY229" fmla="*/ 247814 h 570464"/>
              <a:gd name="connsiteX230" fmla="*/ 2451153 w 2472009"/>
              <a:gd name="connsiteY230" fmla="*/ 247814 h 570464"/>
              <a:gd name="connsiteX231" fmla="*/ 2458515 w 2472009"/>
              <a:gd name="connsiteY231" fmla="*/ 256402 h 570464"/>
              <a:gd name="connsiteX232" fmla="*/ 2449927 w 2472009"/>
              <a:gd name="connsiteY232" fmla="*/ 262536 h 570464"/>
              <a:gd name="connsiteX233" fmla="*/ 2445019 w 2472009"/>
              <a:gd name="connsiteY233" fmla="*/ 273577 h 570464"/>
              <a:gd name="connsiteX234" fmla="*/ 2441339 w 2472009"/>
              <a:gd name="connsiteY234" fmla="*/ 264989 h 570464"/>
              <a:gd name="connsiteX235" fmla="*/ 2429071 w 2472009"/>
              <a:gd name="connsiteY235" fmla="*/ 263762 h 570464"/>
              <a:gd name="connsiteX236" fmla="*/ 2432751 w 2472009"/>
              <a:gd name="connsiteY236" fmla="*/ 256402 h 570464"/>
              <a:gd name="connsiteX237" fmla="*/ 2432751 w 2472009"/>
              <a:gd name="connsiteY237" fmla="*/ 249040 h 570464"/>
              <a:gd name="connsiteX238" fmla="*/ 2329700 w 2472009"/>
              <a:gd name="connsiteY238" fmla="*/ 239227 h 570464"/>
              <a:gd name="connsiteX239" fmla="*/ 2329700 w 2472009"/>
              <a:gd name="connsiteY239" fmla="*/ 242907 h 570464"/>
              <a:gd name="connsiteX240" fmla="*/ 2337061 w 2472009"/>
              <a:gd name="connsiteY240" fmla="*/ 244134 h 570464"/>
              <a:gd name="connsiteX241" fmla="*/ 2338287 w 2472009"/>
              <a:gd name="connsiteY241" fmla="*/ 242907 h 570464"/>
              <a:gd name="connsiteX242" fmla="*/ 2335834 w 2472009"/>
              <a:gd name="connsiteY242" fmla="*/ 239227 h 570464"/>
              <a:gd name="connsiteX243" fmla="*/ 2329700 w 2472009"/>
              <a:gd name="connsiteY243" fmla="*/ 239227 h 570464"/>
              <a:gd name="connsiteX244" fmla="*/ 2430297 w 2472009"/>
              <a:gd name="connsiteY244" fmla="*/ 229412 h 570464"/>
              <a:gd name="connsiteX245" fmla="*/ 2431525 w 2472009"/>
              <a:gd name="connsiteY245" fmla="*/ 230639 h 570464"/>
              <a:gd name="connsiteX246" fmla="*/ 2429071 w 2472009"/>
              <a:gd name="connsiteY246" fmla="*/ 231866 h 570464"/>
              <a:gd name="connsiteX247" fmla="*/ 2426617 w 2472009"/>
              <a:gd name="connsiteY247" fmla="*/ 230639 h 570464"/>
              <a:gd name="connsiteX248" fmla="*/ 2430297 w 2472009"/>
              <a:gd name="connsiteY248" fmla="*/ 229412 h 570464"/>
              <a:gd name="connsiteX249" fmla="*/ 272350 w 2472009"/>
              <a:gd name="connsiteY249" fmla="*/ 228186 h 570464"/>
              <a:gd name="connsiteX250" fmla="*/ 267443 w 2472009"/>
              <a:gd name="connsiteY250" fmla="*/ 233093 h 570464"/>
              <a:gd name="connsiteX251" fmla="*/ 262536 w 2472009"/>
              <a:gd name="connsiteY251" fmla="*/ 229412 h 570464"/>
              <a:gd name="connsiteX252" fmla="*/ 253948 w 2472009"/>
              <a:gd name="connsiteY252" fmla="*/ 234320 h 570464"/>
              <a:gd name="connsiteX253" fmla="*/ 247814 w 2472009"/>
              <a:gd name="connsiteY253" fmla="*/ 229412 h 570464"/>
              <a:gd name="connsiteX254" fmla="*/ 240453 w 2472009"/>
              <a:gd name="connsiteY254" fmla="*/ 233093 h 570464"/>
              <a:gd name="connsiteX255" fmla="*/ 230639 w 2472009"/>
              <a:gd name="connsiteY255" fmla="*/ 234320 h 570464"/>
              <a:gd name="connsiteX256" fmla="*/ 229412 w 2472009"/>
              <a:gd name="connsiteY256" fmla="*/ 235546 h 570464"/>
              <a:gd name="connsiteX257" fmla="*/ 236773 w 2472009"/>
              <a:gd name="connsiteY257" fmla="*/ 242907 h 570464"/>
              <a:gd name="connsiteX258" fmla="*/ 246587 w 2472009"/>
              <a:gd name="connsiteY258" fmla="*/ 242907 h 570464"/>
              <a:gd name="connsiteX259" fmla="*/ 251495 w 2472009"/>
              <a:gd name="connsiteY259" fmla="*/ 247814 h 570464"/>
              <a:gd name="connsiteX260" fmla="*/ 257629 w 2472009"/>
              <a:gd name="connsiteY260" fmla="*/ 242907 h 570464"/>
              <a:gd name="connsiteX261" fmla="*/ 271123 w 2472009"/>
              <a:gd name="connsiteY261" fmla="*/ 249041 h 570464"/>
              <a:gd name="connsiteX262" fmla="*/ 293206 w 2472009"/>
              <a:gd name="connsiteY262" fmla="*/ 241680 h 570464"/>
              <a:gd name="connsiteX263" fmla="*/ 305474 w 2472009"/>
              <a:gd name="connsiteY263" fmla="*/ 235546 h 570464"/>
              <a:gd name="connsiteX264" fmla="*/ 303020 w 2472009"/>
              <a:gd name="connsiteY264" fmla="*/ 228186 h 570464"/>
              <a:gd name="connsiteX265" fmla="*/ 293206 w 2472009"/>
              <a:gd name="connsiteY265" fmla="*/ 234320 h 570464"/>
              <a:gd name="connsiteX266" fmla="*/ 287072 w 2472009"/>
              <a:gd name="connsiteY266" fmla="*/ 228186 h 570464"/>
              <a:gd name="connsiteX267" fmla="*/ 2378772 w 2472009"/>
              <a:gd name="connsiteY267" fmla="*/ 226959 h 570464"/>
              <a:gd name="connsiteX268" fmla="*/ 2366504 w 2472009"/>
              <a:gd name="connsiteY268" fmla="*/ 229412 h 570464"/>
              <a:gd name="connsiteX269" fmla="*/ 2371411 w 2472009"/>
              <a:gd name="connsiteY269" fmla="*/ 240454 h 570464"/>
              <a:gd name="connsiteX270" fmla="*/ 2365277 w 2472009"/>
              <a:gd name="connsiteY270" fmla="*/ 245361 h 570464"/>
              <a:gd name="connsiteX271" fmla="*/ 2364051 w 2472009"/>
              <a:gd name="connsiteY271" fmla="*/ 251495 h 570464"/>
              <a:gd name="connsiteX272" fmla="*/ 2382453 w 2472009"/>
              <a:gd name="connsiteY272" fmla="*/ 240454 h 570464"/>
              <a:gd name="connsiteX273" fmla="*/ 2378772 w 2472009"/>
              <a:gd name="connsiteY273" fmla="*/ 226959 h 570464"/>
              <a:gd name="connsiteX274" fmla="*/ 127587 w 2472009"/>
              <a:gd name="connsiteY274" fmla="*/ 226959 h 570464"/>
              <a:gd name="connsiteX275" fmla="*/ 132494 w 2472009"/>
              <a:gd name="connsiteY275" fmla="*/ 231866 h 570464"/>
              <a:gd name="connsiteX276" fmla="*/ 127587 w 2472009"/>
              <a:gd name="connsiteY276" fmla="*/ 226959 h 570464"/>
              <a:gd name="connsiteX277" fmla="*/ 455144 w 2472009"/>
              <a:gd name="connsiteY277" fmla="*/ 224505 h 570464"/>
              <a:gd name="connsiteX278" fmla="*/ 451463 w 2472009"/>
              <a:gd name="connsiteY278" fmla="*/ 225732 h 570464"/>
              <a:gd name="connsiteX279" fmla="*/ 452690 w 2472009"/>
              <a:gd name="connsiteY279" fmla="*/ 226959 h 570464"/>
              <a:gd name="connsiteX280" fmla="*/ 456371 w 2472009"/>
              <a:gd name="connsiteY280" fmla="*/ 225732 h 570464"/>
              <a:gd name="connsiteX281" fmla="*/ 455144 w 2472009"/>
              <a:gd name="connsiteY281" fmla="*/ 224505 h 570464"/>
              <a:gd name="connsiteX282" fmla="*/ 399938 w 2472009"/>
              <a:gd name="connsiteY282" fmla="*/ 224505 h 570464"/>
              <a:gd name="connsiteX283" fmla="*/ 393804 w 2472009"/>
              <a:gd name="connsiteY283" fmla="*/ 229412 h 570464"/>
              <a:gd name="connsiteX284" fmla="*/ 316515 w 2472009"/>
              <a:gd name="connsiteY284" fmla="*/ 229412 h 570464"/>
              <a:gd name="connsiteX285" fmla="*/ 307928 w 2472009"/>
              <a:gd name="connsiteY285" fmla="*/ 239227 h 570464"/>
              <a:gd name="connsiteX286" fmla="*/ 312835 w 2472009"/>
              <a:gd name="connsiteY286" fmla="*/ 244134 h 570464"/>
              <a:gd name="connsiteX287" fmla="*/ 326330 w 2472009"/>
              <a:gd name="connsiteY287" fmla="*/ 239227 h 570464"/>
              <a:gd name="connsiteX288" fmla="*/ 338598 w 2472009"/>
              <a:gd name="connsiteY288" fmla="*/ 234320 h 570464"/>
              <a:gd name="connsiteX289" fmla="*/ 342278 w 2472009"/>
              <a:gd name="connsiteY289" fmla="*/ 238000 h 570464"/>
              <a:gd name="connsiteX290" fmla="*/ 401165 w 2472009"/>
              <a:gd name="connsiteY290" fmla="*/ 238000 h 570464"/>
              <a:gd name="connsiteX291" fmla="*/ 408525 w 2472009"/>
              <a:gd name="connsiteY291" fmla="*/ 230639 h 570464"/>
              <a:gd name="connsiteX292" fmla="*/ 406072 w 2472009"/>
              <a:gd name="connsiteY292" fmla="*/ 224505 h 570464"/>
              <a:gd name="connsiteX293" fmla="*/ 122373 w 2472009"/>
              <a:gd name="connsiteY293" fmla="*/ 219291 h 570464"/>
              <a:gd name="connsiteX294" fmla="*/ 123907 w 2472009"/>
              <a:gd name="connsiteY294" fmla="*/ 224505 h 570464"/>
              <a:gd name="connsiteX295" fmla="*/ 119000 w 2472009"/>
              <a:gd name="connsiteY295" fmla="*/ 219597 h 570464"/>
              <a:gd name="connsiteX296" fmla="*/ 122373 w 2472009"/>
              <a:gd name="connsiteY296" fmla="*/ 219291 h 570464"/>
              <a:gd name="connsiteX297" fmla="*/ 2296576 w 2472009"/>
              <a:gd name="connsiteY297" fmla="*/ 218371 h 570464"/>
              <a:gd name="connsiteX298" fmla="*/ 2294123 w 2472009"/>
              <a:gd name="connsiteY298" fmla="*/ 220825 h 570464"/>
              <a:gd name="connsiteX299" fmla="*/ 2300257 w 2472009"/>
              <a:gd name="connsiteY299" fmla="*/ 228186 h 570464"/>
              <a:gd name="connsiteX300" fmla="*/ 2311298 w 2472009"/>
              <a:gd name="connsiteY300" fmla="*/ 228186 h 570464"/>
              <a:gd name="connsiteX301" fmla="*/ 2316205 w 2472009"/>
              <a:gd name="connsiteY301" fmla="*/ 223278 h 570464"/>
              <a:gd name="connsiteX302" fmla="*/ 2323566 w 2472009"/>
              <a:gd name="connsiteY302" fmla="*/ 218371 h 570464"/>
              <a:gd name="connsiteX303" fmla="*/ 2296576 w 2472009"/>
              <a:gd name="connsiteY303" fmla="*/ 218371 h 570464"/>
              <a:gd name="connsiteX304" fmla="*/ 2337061 w 2472009"/>
              <a:gd name="connsiteY304" fmla="*/ 214691 h 570464"/>
              <a:gd name="connsiteX305" fmla="*/ 2328473 w 2472009"/>
              <a:gd name="connsiteY305" fmla="*/ 224505 h 570464"/>
              <a:gd name="connsiteX306" fmla="*/ 2349329 w 2472009"/>
              <a:gd name="connsiteY306" fmla="*/ 236773 h 570464"/>
              <a:gd name="connsiteX307" fmla="*/ 2354236 w 2472009"/>
              <a:gd name="connsiteY307" fmla="*/ 234320 h 570464"/>
              <a:gd name="connsiteX308" fmla="*/ 2339514 w 2472009"/>
              <a:gd name="connsiteY308" fmla="*/ 225732 h 570464"/>
              <a:gd name="connsiteX309" fmla="*/ 2337061 w 2472009"/>
              <a:gd name="connsiteY309" fmla="*/ 214691 h 570464"/>
              <a:gd name="connsiteX310" fmla="*/ 2268360 w 2472009"/>
              <a:gd name="connsiteY310" fmla="*/ 209783 h 570464"/>
              <a:gd name="connsiteX311" fmla="*/ 2262226 w 2472009"/>
              <a:gd name="connsiteY311" fmla="*/ 214691 h 570464"/>
              <a:gd name="connsiteX312" fmla="*/ 2258545 w 2472009"/>
              <a:gd name="connsiteY312" fmla="*/ 212237 h 570464"/>
              <a:gd name="connsiteX313" fmla="*/ 2245050 w 2472009"/>
              <a:gd name="connsiteY313" fmla="*/ 214691 h 570464"/>
              <a:gd name="connsiteX314" fmla="*/ 2247504 w 2472009"/>
              <a:gd name="connsiteY314" fmla="*/ 226959 h 570464"/>
              <a:gd name="connsiteX315" fmla="*/ 2262226 w 2472009"/>
              <a:gd name="connsiteY315" fmla="*/ 226959 h 570464"/>
              <a:gd name="connsiteX316" fmla="*/ 2267133 w 2472009"/>
              <a:gd name="connsiteY316" fmla="*/ 222051 h 570464"/>
              <a:gd name="connsiteX317" fmla="*/ 2273267 w 2472009"/>
              <a:gd name="connsiteY317" fmla="*/ 226959 h 570464"/>
              <a:gd name="connsiteX318" fmla="*/ 2283081 w 2472009"/>
              <a:gd name="connsiteY318" fmla="*/ 225732 h 570464"/>
              <a:gd name="connsiteX319" fmla="*/ 2285535 w 2472009"/>
              <a:gd name="connsiteY319" fmla="*/ 223278 h 570464"/>
              <a:gd name="connsiteX320" fmla="*/ 2268360 w 2472009"/>
              <a:gd name="connsiteY320" fmla="*/ 209783 h 570464"/>
              <a:gd name="connsiteX321" fmla="*/ 568010 w 2472009"/>
              <a:gd name="connsiteY321" fmla="*/ 208557 h 570464"/>
              <a:gd name="connsiteX322" fmla="*/ 564329 w 2472009"/>
              <a:gd name="connsiteY322" fmla="*/ 209783 h 570464"/>
              <a:gd name="connsiteX323" fmla="*/ 565556 w 2472009"/>
              <a:gd name="connsiteY323" fmla="*/ 211010 h 570464"/>
              <a:gd name="connsiteX324" fmla="*/ 569237 w 2472009"/>
              <a:gd name="connsiteY324" fmla="*/ 209783 h 570464"/>
              <a:gd name="connsiteX325" fmla="*/ 568010 w 2472009"/>
              <a:gd name="connsiteY325" fmla="*/ 208557 h 570464"/>
              <a:gd name="connsiteX326" fmla="*/ 88330 w 2472009"/>
              <a:gd name="connsiteY326" fmla="*/ 198742 h 570464"/>
              <a:gd name="connsiteX327" fmla="*/ 92010 w 2472009"/>
              <a:gd name="connsiteY327" fmla="*/ 199969 h 570464"/>
              <a:gd name="connsiteX328" fmla="*/ 90783 w 2472009"/>
              <a:gd name="connsiteY328" fmla="*/ 201196 h 570464"/>
              <a:gd name="connsiteX329" fmla="*/ 87103 w 2472009"/>
              <a:gd name="connsiteY329" fmla="*/ 199969 h 570464"/>
              <a:gd name="connsiteX330" fmla="*/ 88330 w 2472009"/>
              <a:gd name="connsiteY330" fmla="*/ 198742 h 570464"/>
              <a:gd name="connsiteX331" fmla="*/ 664928 w 2472009"/>
              <a:gd name="connsiteY331" fmla="*/ 191381 h 570464"/>
              <a:gd name="connsiteX332" fmla="*/ 663700 w 2472009"/>
              <a:gd name="connsiteY332" fmla="*/ 192608 h 570464"/>
              <a:gd name="connsiteX333" fmla="*/ 664928 w 2472009"/>
              <a:gd name="connsiteY333" fmla="*/ 196289 h 570464"/>
              <a:gd name="connsiteX334" fmla="*/ 667381 w 2472009"/>
              <a:gd name="connsiteY334" fmla="*/ 195062 h 570464"/>
              <a:gd name="connsiteX335" fmla="*/ 664928 w 2472009"/>
              <a:gd name="connsiteY335" fmla="*/ 191381 h 570464"/>
              <a:gd name="connsiteX336" fmla="*/ 169298 w 2472009"/>
              <a:gd name="connsiteY336" fmla="*/ 191381 h 570464"/>
              <a:gd name="connsiteX337" fmla="*/ 169298 w 2472009"/>
              <a:gd name="connsiteY337" fmla="*/ 201195 h 570464"/>
              <a:gd name="connsiteX338" fmla="*/ 160711 w 2472009"/>
              <a:gd name="connsiteY338" fmla="*/ 202422 h 570464"/>
              <a:gd name="connsiteX339" fmla="*/ 159484 w 2472009"/>
              <a:gd name="connsiteY339" fmla="*/ 192608 h 570464"/>
              <a:gd name="connsiteX340" fmla="*/ 169298 w 2472009"/>
              <a:gd name="connsiteY340" fmla="*/ 191381 h 570464"/>
              <a:gd name="connsiteX341" fmla="*/ 2350556 w 2472009"/>
              <a:gd name="connsiteY341" fmla="*/ 165618 h 570464"/>
              <a:gd name="connsiteX342" fmla="*/ 2356690 w 2472009"/>
              <a:gd name="connsiteY342" fmla="*/ 171752 h 570464"/>
              <a:gd name="connsiteX343" fmla="*/ 2359143 w 2472009"/>
              <a:gd name="connsiteY343" fmla="*/ 175432 h 570464"/>
              <a:gd name="connsiteX344" fmla="*/ 2355463 w 2472009"/>
              <a:gd name="connsiteY344" fmla="*/ 176659 h 570464"/>
              <a:gd name="connsiteX345" fmla="*/ 2349329 w 2472009"/>
              <a:gd name="connsiteY345" fmla="*/ 176659 h 570464"/>
              <a:gd name="connsiteX346" fmla="*/ 2350556 w 2472009"/>
              <a:gd name="connsiteY346" fmla="*/ 165618 h 570464"/>
              <a:gd name="connsiteX347" fmla="*/ 2235236 w 2472009"/>
              <a:gd name="connsiteY347" fmla="*/ 164392 h 570464"/>
              <a:gd name="connsiteX348" fmla="*/ 2225422 w 2472009"/>
              <a:gd name="connsiteY348" fmla="*/ 166845 h 570464"/>
              <a:gd name="connsiteX349" fmla="*/ 2220514 w 2472009"/>
              <a:gd name="connsiteY349" fmla="*/ 169299 h 570464"/>
              <a:gd name="connsiteX350" fmla="*/ 2221741 w 2472009"/>
              <a:gd name="connsiteY350" fmla="*/ 170526 h 570464"/>
              <a:gd name="connsiteX351" fmla="*/ 2225422 w 2472009"/>
              <a:gd name="connsiteY351" fmla="*/ 166845 h 570464"/>
              <a:gd name="connsiteX352" fmla="*/ 2235236 w 2472009"/>
              <a:gd name="connsiteY352" fmla="*/ 164392 h 570464"/>
              <a:gd name="connsiteX353" fmla="*/ 2379999 w 2472009"/>
              <a:gd name="connsiteY353" fmla="*/ 163165 h 570464"/>
              <a:gd name="connsiteX354" fmla="*/ 2370185 w 2472009"/>
              <a:gd name="connsiteY354" fmla="*/ 164392 h 570464"/>
              <a:gd name="connsiteX355" fmla="*/ 2379999 w 2472009"/>
              <a:gd name="connsiteY355" fmla="*/ 163165 h 570464"/>
              <a:gd name="connsiteX356" fmla="*/ 2243824 w 2472009"/>
              <a:gd name="connsiteY356" fmla="*/ 161938 h 570464"/>
              <a:gd name="connsiteX357" fmla="*/ 2242597 w 2472009"/>
              <a:gd name="connsiteY357" fmla="*/ 163165 h 570464"/>
              <a:gd name="connsiteX358" fmla="*/ 2243824 w 2472009"/>
              <a:gd name="connsiteY358" fmla="*/ 166845 h 570464"/>
              <a:gd name="connsiteX359" fmla="*/ 2245050 w 2472009"/>
              <a:gd name="connsiteY359" fmla="*/ 165619 h 570464"/>
              <a:gd name="connsiteX360" fmla="*/ 2243824 w 2472009"/>
              <a:gd name="connsiteY360" fmla="*/ 161938 h 570464"/>
              <a:gd name="connsiteX361" fmla="*/ 2291669 w 2472009"/>
              <a:gd name="connsiteY361" fmla="*/ 153350 h 570464"/>
              <a:gd name="connsiteX362" fmla="*/ 2281855 w 2472009"/>
              <a:gd name="connsiteY362" fmla="*/ 154577 h 570464"/>
              <a:gd name="connsiteX363" fmla="*/ 2284308 w 2472009"/>
              <a:gd name="connsiteY363" fmla="*/ 163165 h 570464"/>
              <a:gd name="connsiteX364" fmla="*/ 2291669 w 2472009"/>
              <a:gd name="connsiteY364" fmla="*/ 153350 h 570464"/>
              <a:gd name="connsiteX365" fmla="*/ 2299030 w 2472009"/>
              <a:gd name="connsiteY365" fmla="*/ 142309 h 570464"/>
              <a:gd name="connsiteX366" fmla="*/ 2299030 w 2472009"/>
              <a:gd name="connsiteY366" fmla="*/ 145990 h 570464"/>
              <a:gd name="connsiteX367" fmla="*/ 2306391 w 2472009"/>
              <a:gd name="connsiteY367" fmla="*/ 147216 h 570464"/>
              <a:gd name="connsiteX368" fmla="*/ 2307617 w 2472009"/>
              <a:gd name="connsiteY368" fmla="*/ 145990 h 570464"/>
              <a:gd name="connsiteX369" fmla="*/ 2305164 w 2472009"/>
              <a:gd name="connsiteY369" fmla="*/ 142309 h 570464"/>
              <a:gd name="connsiteX370" fmla="*/ 2299030 w 2472009"/>
              <a:gd name="connsiteY370" fmla="*/ 142309 h 570464"/>
              <a:gd name="connsiteX371" fmla="*/ 2395641 w 2472009"/>
              <a:gd name="connsiteY371" fmla="*/ 137861 h 570464"/>
              <a:gd name="connsiteX372" fmla="*/ 2397175 w 2472009"/>
              <a:gd name="connsiteY372" fmla="*/ 143535 h 570464"/>
              <a:gd name="connsiteX373" fmla="*/ 2392267 w 2472009"/>
              <a:gd name="connsiteY373" fmla="*/ 138628 h 570464"/>
              <a:gd name="connsiteX374" fmla="*/ 2395641 w 2472009"/>
              <a:gd name="connsiteY374" fmla="*/ 137861 h 570464"/>
              <a:gd name="connsiteX375" fmla="*/ 2408215 w 2472009"/>
              <a:gd name="connsiteY375" fmla="*/ 136175 h 570464"/>
              <a:gd name="connsiteX376" fmla="*/ 2413123 w 2472009"/>
              <a:gd name="connsiteY376" fmla="*/ 138629 h 570464"/>
              <a:gd name="connsiteX377" fmla="*/ 2399627 w 2472009"/>
              <a:gd name="connsiteY377" fmla="*/ 148443 h 570464"/>
              <a:gd name="connsiteX378" fmla="*/ 2406989 w 2472009"/>
              <a:gd name="connsiteY378" fmla="*/ 160711 h 570464"/>
              <a:gd name="connsiteX379" fmla="*/ 2406989 w 2472009"/>
              <a:gd name="connsiteY379" fmla="*/ 169299 h 570464"/>
              <a:gd name="connsiteX380" fmla="*/ 2394721 w 2472009"/>
              <a:gd name="connsiteY380" fmla="*/ 181567 h 570464"/>
              <a:gd name="connsiteX381" fmla="*/ 2387359 w 2472009"/>
              <a:gd name="connsiteY381" fmla="*/ 169299 h 570464"/>
              <a:gd name="connsiteX382" fmla="*/ 2397174 w 2472009"/>
              <a:gd name="connsiteY382" fmla="*/ 164392 h 570464"/>
              <a:gd name="connsiteX383" fmla="*/ 2391040 w 2472009"/>
              <a:gd name="connsiteY383" fmla="*/ 153350 h 570464"/>
              <a:gd name="connsiteX384" fmla="*/ 2408215 w 2472009"/>
              <a:gd name="connsiteY384" fmla="*/ 136175 h 570464"/>
              <a:gd name="connsiteX385" fmla="*/ 2429071 w 2472009"/>
              <a:gd name="connsiteY385" fmla="*/ 130041 h 570464"/>
              <a:gd name="connsiteX386" fmla="*/ 2435205 w 2472009"/>
              <a:gd name="connsiteY386" fmla="*/ 141082 h 570464"/>
              <a:gd name="connsiteX387" fmla="*/ 2431525 w 2472009"/>
              <a:gd name="connsiteY387" fmla="*/ 144763 h 570464"/>
              <a:gd name="connsiteX388" fmla="*/ 2442566 w 2472009"/>
              <a:gd name="connsiteY388" fmla="*/ 149670 h 570464"/>
              <a:gd name="connsiteX389" fmla="*/ 2453607 w 2472009"/>
              <a:gd name="connsiteY389" fmla="*/ 155804 h 570464"/>
              <a:gd name="connsiteX390" fmla="*/ 2458515 w 2472009"/>
              <a:gd name="connsiteY390" fmla="*/ 159484 h 570464"/>
              <a:gd name="connsiteX391" fmla="*/ 2453607 w 2472009"/>
              <a:gd name="connsiteY391" fmla="*/ 155804 h 570464"/>
              <a:gd name="connsiteX392" fmla="*/ 2453607 w 2472009"/>
              <a:gd name="connsiteY392" fmla="*/ 148443 h 570464"/>
              <a:gd name="connsiteX393" fmla="*/ 2460968 w 2472009"/>
              <a:gd name="connsiteY393" fmla="*/ 145989 h 570464"/>
              <a:gd name="connsiteX394" fmla="*/ 2472009 w 2472009"/>
              <a:gd name="connsiteY394" fmla="*/ 160711 h 570464"/>
              <a:gd name="connsiteX395" fmla="*/ 2469555 w 2472009"/>
              <a:gd name="connsiteY395" fmla="*/ 164392 h 570464"/>
              <a:gd name="connsiteX396" fmla="*/ 2468329 w 2472009"/>
              <a:gd name="connsiteY396" fmla="*/ 176660 h 570464"/>
              <a:gd name="connsiteX397" fmla="*/ 2460968 w 2472009"/>
              <a:gd name="connsiteY397" fmla="*/ 176660 h 570464"/>
              <a:gd name="connsiteX398" fmla="*/ 2443793 w 2472009"/>
              <a:gd name="connsiteY398" fmla="*/ 160711 h 570464"/>
              <a:gd name="connsiteX399" fmla="*/ 2433979 w 2472009"/>
              <a:gd name="connsiteY399" fmla="*/ 166845 h 570464"/>
              <a:gd name="connsiteX400" fmla="*/ 2426617 w 2472009"/>
              <a:gd name="connsiteY400" fmla="*/ 157031 h 570464"/>
              <a:gd name="connsiteX401" fmla="*/ 2418030 w 2472009"/>
              <a:gd name="connsiteY401" fmla="*/ 157031 h 570464"/>
              <a:gd name="connsiteX402" fmla="*/ 2416803 w 2472009"/>
              <a:gd name="connsiteY402" fmla="*/ 148443 h 570464"/>
              <a:gd name="connsiteX403" fmla="*/ 2426617 w 2472009"/>
              <a:gd name="connsiteY403" fmla="*/ 144763 h 570464"/>
              <a:gd name="connsiteX404" fmla="*/ 2420483 w 2472009"/>
              <a:gd name="connsiteY404" fmla="*/ 134948 h 570464"/>
              <a:gd name="connsiteX405" fmla="*/ 2429071 w 2472009"/>
              <a:gd name="connsiteY405" fmla="*/ 130041 h 570464"/>
              <a:gd name="connsiteX406" fmla="*/ 2245050 w 2472009"/>
              <a:gd name="connsiteY406" fmla="*/ 128814 h 570464"/>
              <a:gd name="connsiteX407" fmla="*/ 2241370 w 2472009"/>
              <a:gd name="connsiteY407" fmla="*/ 130041 h 570464"/>
              <a:gd name="connsiteX408" fmla="*/ 2242597 w 2472009"/>
              <a:gd name="connsiteY408" fmla="*/ 131268 h 570464"/>
              <a:gd name="connsiteX409" fmla="*/ 2246277 w 2472009"/>
              <a:gd name="connsiteY409" fmla="*/ 130041 h 570464"/>
              <a:gd name="connsiteX410" fmla="*/ 2245050 w 2472009"/>
              <a:gd name="connsiteY410" fmla="*/ 128814 h 570464"/>
              <a:gd name="connsiteX411" fmla="*/ 2258545 w 2472009"/>
              <a:gd name="connsiteY411" fmla="*/ 127588 h 570464"/>
              <a:gd name="connsiteX412" fmla="*/ 2251184 w 2472009"/>
              <a:gd name="connsiteY412" fmla="*/ 133722 h 570464"/>
              <a:gd name="connsiteX413" fmla="*/ 2259772 w 2472009"/>
              <a:gd name="connsiteY413" fmla="*/ 141082 h 570464"/>
              <a:gd name="connsiteX414" fmla="*/ 2265906 w 2472009"/>
              <a:gd name="connsiteY414" fmla="*/ 134948 h 570464"/>
              <a:gd name="connsiteX415" fmla="*/ 2258545 w 2472009"/>
              <a:gd name="connsiteY415" fmla="*/ 127588 h 570464"/>
              <a:gd name="connsiteX416" fmla="*/ 1209628 w 2472009"/>
              <a:gd name="connsiteY416" fmla="*/ 126361 h 570464"/>
              <a:gd name="connsiteX417" fmla="*/ 1208401 w 2472009"/>
              <a:gd name="connsiteY417" fmla="*/ 127588 h 570464"/>
              <a:gd name="connsiteX418" fmla="*/ 1209628 w 2472009"/>
              <a:gd name="connsiteY418" fmla="*/ 131268 h 570464"/>
              <a:gd name="connsiteX419" fmla="*/ 1212082 w 2472009"/>
              <a:gd name="connsiteY419" fmla="*/ 130041 h 570464"/>
              <a:gd name="connsiteX420" fmla="*/ 1209628 w 2472009"/>
              <a:gd name="connsiteY420" fmla="*/ 126361 h 570464"/>
              <a:gd name="connsiteX421" fmla="*/ 2191071 w 2472009"/>
              <a:gd name="connsiteY421" fmla="*/ 122680 h 570464"/>
              <a:gd name="connsiteX422" fmla="*/ 2189844 w 2472009"/>
              <a:gd name="connsiteY422" fmla="*/ 123907 h 570464"/>
              <a:gd name="connsiteX423" fmla="*/ 2192298 w 2472009"/>
              <a:gd name="connsiteY423" fmla="*/ 125134 h 570464"/>
              <a:gd name="connsiteX424" fmla="*/ 2194752 w 2472009"/>
              <a:gd name="connsiteY424" fmla="*/ 123907 h 570464"/>
              <a:gd name="connsiteX425" fmla="*/ 2191071 w 2472009"/>
              <a:gd name="connsiteY425" fmla="*/ 122680 h 570464"/>
              <a:gd name="connsiteX426" fmla="*/ 2209473 w 2472009"/>
              <a:gd name="connsiteY426" fmla="*/ 116546 h 570464"/>
              <a:gd name="connsiteX427" fmla="*/ 2202112 w 2472009"/>
              <a:gd name="connsiteY427" fmla="*/ 131268 h 570464"/>
              <a:gd name="connsiteX428" fmla="*/ 2211927 w 2472009"/>
              <a:gd name="connsiteY428" fmla="*/ 131268 h 570464"/>
              <a:gd name="connsiteX429" fmla="*/ 2219288 w 2472009"/>
              <a:gd name="connsiteY429" fmla="*/ 122680 h 570464"/>
              <a:gd name="connsiteX430" fmla="*/ 2209473 w 2472009"/>
              <a:gd name="connsiteY430" fmla="*/ 116546 h 570464"/>
              <a:gd name="connsiteX431" fmla="*/ 2151660 w 2472009"/>
              <a:gd name="connsiteY431" fmla="*/ 115933 h 570464"/>
              <a:gd name="connsiteX432" fmla="*/ 2148133 w 2472009"/>
              <a:gd name="connsiteY432" fmla="*/ 120227 h 570464"/>
              <a:gd name="connsiteX433" fmla="*/ 2157948 w 2472009"/>
              <a:gd name="connsiteY433" fmla="*/ 119000 h 570464"/>
              <a:gd name="connsiteX434" fmla="*/ 2151660 w 2472009"/>
              <a:gd name="connsiteY434" fmla="*/ 115933 h 570464"/>
              <a:gd name="connsiteX435" fmla="*/ 2400855 w 2472009"/>
              <a:gd name="connsiteY435" fmla="*/ 115319 h 570464"/>
              <a:gd name="connsiteX436" fmla="*/ 2413123 w 2472009"/>
              <a:gd name="connsiteY436" fmla="*/ 117773 h 570464"/>
              <a:gd name="connsiteX437" fmla="*/ 2402082 w 2472009"/>
              <a:gd name="connsiteY437" fmla="*/ 125133 h 570464"/>
              <a:gd name="connsiteX438" fmla="*/ 2400855 w 2472009"/>
              <a:gd name="connsiteY438" fmla="*/ 115319 h 570464"/>
              <a:gd name="connsiteX439" fmla="*/ 2135865 w 2472009"/>
              <a:gd name="connsiteY439" fmla="*/ 112866 h 570464"/>
              <a:gd name="connsiteX440" fmla="*/ 2132184 w 2472009"/>
              <a:gd name="connsiteY440" fmla="*/ 114093 h 570464"/>
              <a:gd name="connsiteX441" fmla="*/ 2132184 w 2472009"/>
              <a:gd name="connsiteY441" fmla="*/ 120227 h 570464"/>
              <a:gd name="connsiteX442" fmla="*/ 2135865 w 2472009"/>
              <a:gd name="connsiteY442" fmla="*/ 120227 h 570464"/>
              <a:gd name="connsiteX443" fmla="*/ 2137092 w 2472009"/>
              <a:gd name="connsiteY443" fmla="*/ 114093 h 570464"/>
              <a:gd name="connsiteX444" fmla="*/ 2135865 w 2472009"/>
              <a:gd name="connsiteY444" fmla="*/ 112866 h 570464"/>
              <a:gd name="connsiteX445" fmla="*/ 2327246 w 2472009"/>
              <a:gd name="connsiteY445" fmla="*/ 111639 h 570464"/>
              <a:gd name="connsiteX446" fmla="*/ 2328473 w 2472009"/>
              <a:gd name="connsiteY446" fmla="*/ 112866 h 570464"/>
              <a:gd name="connsiteX447" fmla="*/ 2324793 w 2472009"/>
              <a:gd name="connsiteY447" fmla="*/ 114093 h 570464"/>
              <a:gd name="connsiteX448" fmla="*/ 2119916 w 2472009"/>
              <a:gd name="connsiteY448" fmla="*/ 110412 h 570464"/>
              <a:gd name="connsiteX449" fmla="*/ 2117463 w 2472009"/>
              <a:gd name="connsiteY449" fmla="*/ 114093 h 570464"/>
              <a:gd name="connsiteX450" fmla="*/ 2119916 w 2472009"/>
              <a:gd name="connsiteY450" fmla="*/ 115320 h 570464"/>
              <a:gd name="connsiteX451" fmla="*/ 2121144 w 2472009"/>
              <a:gd name="connsiteY451" fmla="*/ 111639 h 570464"/>
              <a:gd name="connsiteX452" fmla="*/ 2119916 w 2472009"/>
              <a:gd name="connsiteY452" fmla="*/ 110412 h 570464"/>
              <a:gd name="connsiteX453" fmla="*/ 41712 w 2472009"/>
              <a:gd name="connsiteY453" fmla="*/ 100598 h 570464"/>
              <a:gd name="connsiteX454" fmla="*/ 36804 w 2472009"/>
              <a:gd name="connsiteY454" fmla="*/ 105505 h 570464"/>
              <a:gd name="connsiteX455" fmla="*/ 41712 w 2472009"/>
              <a:gd name="connsiteY455" fmla="*/ 100598 h 570464"/>
              <a:gd name="connsiteX456" fmla="*/ 2299030 w 2472009"/>
              <a:gd name="connsiteY456" fmla="*/ 76062 h 570464"/>
              <a:gd name="connsiteX457" fmla="*/ 2306391 w 2472009"/>
              <a:gd name="connsiteY457" fmla="*/ 77289 h 570464"/>
              <a:gd name="connsiteX458" fmla="*/ 2307617 w 2472009"/>
              <a:gd name="connsiteY458" fmla="*/ 79742 h 570464"/>
              <a:gd name="connsiteX459" fmla="*/ 2300257 w 2472009"/>
              <a:gd name="connsiteY459" fmla="*/ 80969 h 570464"/>
              <a:gd name="connsiteX460" fmla="*/ 2297803 w 2472009"/>
              <a:gd name="connsiteY460" fmla="*/ 77289 h 570464"/>
              <a:gd name="connsiteX461" fmla="*/ 2299030 w 2472009"/>
              <a:gd name="connsiteY461" fmla="*/ 76062 h 570464"/>
              <a:gd name="connsiteX462" fmla="*/ 2281854 w 2472009"/>
              <a:gd name="connsiteY462" fmla="*/ 65020 h 570464"/>
              <a:gd name="connsiteX463" fmla="*/ 2281854 w 2472009"/>
              <a:gd name="connsiteY463" fmla="*/ 74834 h 570464"/>
              <a:gd name="connsiteX464" fmla="*/ 2273267 w 2472009"/>
              <a:gd name="connsiteY464" fmla="*/ 76061 h 570464"/>
              <a:gd name="connsiteX465" fmla="*/ 2272040 w 2472009"/>
              <a:gd name="connsiteY465" fmla="*/ 66247 h 570464"/>
              <a:gd name="connsiteX466" fmla="*/ 2281854 w 2472009"/>
              <a:gd name="connsiteY466" fmla="*/ 65020 h 570464"/>
              <a:gd name="connsiteX467" fmla="*/ 115319 w 2472009"/>
              <a:gd name="connsiteY467" fmla="*/ 45392 h 570464"/>
              <a:gd name="connsiteX468" fmla="*/ 128814 w 2472009"/>
              <a:gd name="connsiteY468" fmla="*/ 45392 h 570464"/>
              <a:gd name="connsiteX469" fmla="*/ 109185 w 2472009"/>
              <a:gd name="connsiteY469" fmla="*/ 53980 h 570464"/>
              <a:gd name="connsiteX470" fmla="*/ 115319 w 2472009"/>
              <a:gd name="connsiteY470" fmla="*/ 45392 h 570464"/>
              <a:gd name="connsiteX471" fmla="*/ 138782 w 2472009"/>
              <a:gd name="connsiteY471" fmla="*/ 40178 h 570464"/>
              <a:gd name="connsiteX472" fmla="*/ 149670 w 2472009"/>
              <a:gd name="connsiteY472" fmla="*/ 41712 h 570464"/>
              <a:gd name="connsiteX473" fmla="*/ 128814 w 2472009"/>
              <a:gd name="connsiteY473" fmla="*/ 44165 h 570464"/>
              <a:gd name="connsiteX474" fmla="*/ 138782 w 2472009"/>
              <a:gd name="connsiteY474" fmla="*/ 40178 h 570464"/>
              <a:gd name="connsiteX475" fmla="*/ 157031 w 2472009"/>
              <a:gd name="connsiteY475" fmla="*/ 35577 h 570464"/>
              <a:gd name="connsiteX476" fmla="*/ 159484 w 2472009"/>
              <a:gd name="connsiteY476" fmla="*/ 36804 h 570464"/>
              <a:gd name="connsiteX477" fmla="*/ 157031 w 2472009"/>
              <a:gd name="connsiteY477" fmla="*/ 40484 h 570464"/>
              <a:gd name="connsiteX478" fmla="*/ 155804 w 2472009"/>
              <a:gd name="connsiteY478" fmla="*/ 39257 h 570464"/>
              <a:gd name="connsiteX479" fmla="*/ 157031 w 2472009"/>
              <a:gd name="connsiteY479" fmla="*/ 35577 h 570464"/>
              <a:gd name="connsiteX480" fmla="*/ 268670 w 2472009"/>
              <a:gd name="connsiteY480" fmla="*/ 29443 h 570464"/>
              <a:gd name="connsiteX481" fmla="*/ 268670 w 2472009"/>
              <a:gd name="connsiteY481" fmla="*/ 30670 h 570464"/>
              <a:gd name="connsiteX482" fmla="*/ 268056 w 2472009"/>
              <a:gd name="connsiteY482" fmla="*/ 30670 h 570464"/>
              <a:gd name="connsiteX483" fmla="*/ 272657 w 2472009"/>
              <a:gd name="connsiteY483" fmla="*/ 25609 h 570464"/>
              <a:gd name="connsiteX484" fmla="*/ 278485 w 2472009"/>
              <a:gd name="connsiteY484" fmla="*/ 26990 h 570464"/>
              <a:gd name="connsiteX485" fmla="*/ 268670 w 2472009"/>
              <a:gd name="connsiteY485" fmla="*/ 30670 h 570464"/>
              <a:gd name="connsiteX486" fmla="*/ 272657 w 2472009"/>
              <a:gd name="connsiteY486" fmla="*/ 25609 h 570464"/>
              <a:gd name="connsiteX487" fmla="*/ 294279 w 2472009"/>
              <a:gd name="connsiteY487" fmla="*/ 25302 h 570464"/>
              <a:gd name="connsiteX488" fmla="*/ 316515 w 2472009"/>
              <a:gd name="connsiteY488" fmla="*/ 26989 h 570464"/>
              <a:gd name="connsiteX489" fmla="*/ 312835 w 2472009"/>
              <a:gd name="connsiteY489" fmla="*/ 29443 h 570464"/>
              <a:gd name="connsiteX490" fmla="*/ 287072 w 2472009"/>
              <a:gd name="connsiteY490" fmla="*/ 29443 h 570464"/>
              <a:gd name="connsiteX491" fmla="*/ 285845 w 2472009"/>
              <a:gd name="connsiteY491" fmla="*/ 28216 h 570464"/>
              <a:gd name="connsiteX492" fmla="*/ 294279 w 2472009"/>
              <a:gd name="connsiteY492" fmla="*/ 25302 h 570464"/>
              <a:gd name="connsiteX493" fmla="*/ 225731 w 2472009"/>
              <a:gd name="connsiteY493" fmla="*/ 24536 h 570464"/>
              <a:gd name="connsiteX494" fmla="*/ 236773 w 2472009"/>
              <a:gd name="connsiteY494" fmla="*/ 30670 h 570464"/>
              <a:gd name="connsiteX495" fmla="*/ 244133 w 2472009"/>
              <a:gd name="connsiteY495" fmla="*/ 25763 h 570464"/>
              <a:gd name="connsiteX496" fmla="*/ 249041 w 2472009"/>
              <a:gd name="connsiteY496" fmla="*/ 30670 h 570464"/>
              <a:gd name="connsiteX497" fmla="*/ 268056 w 2472009"/>
              <a:gd name="connsiteY497" fmla="*/ 30670 h 570464"/>
              <a:gd name="connsiteX498" fmla="*/ 266216 w 2472009"/>
              <a:gd name="connsiteY498" fmla="*/ 34350 h 570464"/>
              <a:gd name="connsiteX499" fmla="*/ 203649 w 2472009"/>
              <a:gd name="connsiteY499" fmla="*/ 34350 h 570464"/>
              <a:gd name="connsiteX500" fmla="*/ 198742 w 2472009"/>
              <a:gd name="connsiteY500" fmla="*/ 39258 h 570464"/>
              <a:gd name="connsiteX501" fmla="*/ 179907 w 2472009"/>
              <a:gd name="connsiteY501" fmla="*/ 40434 h 570464"/>
              <a:gd name="connsiteX502" fmla="*/ 180341 w 2472009"/>
              <a:gd name="connsiteY502" fmla="*/ 40484 h 570464"/>
              <a:gd name="connsiteX503" fmla="*/ 170526 w 2472009"/>
              <a:gd name="connsiteY503" fmla="*/ 42938 h 570464"/>
              <a:gd name="connsiteX504" fmla="*/ 174973 w 2472009"/>
              <a:gd name="connsiteY504" fmla="*/ 39871 h 570464"/>
              <a:gd name="connsiteX505" fmla="*/ 179200 w 2472009"/>
              <a:gd name="connsiteY505" fmla="*/ 40354 h 570464"/>
              <a:gd name="connsiteX506" fmla="*/ 181566 w 2472009"/>
              <a:gd name="connsiteY506" fmla="*/ 36804 h 570464"/>
              <a:gd name="connsiteX507" fmla="*/ 195061 w 2472009"/>
              <a:gd name="connsiteY507" fmla="*/ 30670 h 570464"/>
              <a:gd name="connsiteX508" fmla="*/ 217144 w 2472009"/>
              <a:gd name="connsiteY508" fmla="*/ 30670 h 570464"/>
              <a:gd name="connsiteX509" fmla="*/ 225731 w 2472009"/>
              <a:gd name="connsiteY509" fmla="*/ 24536 h 570464"/>
              <a:gd name="connsiteX510" fmla="*/ 2065937 w 2472009"/>
              <a:gd name="connsiteY510" fmla="*/ 19629 h 570464"/>
              <a:gd name="connsiteX511" fmla="*/ 2068390 w 2472009"/>
              <a:gd name="connsiteY511" fmla="*/ 23309 h 570464"/>
              <a:gd name="connsiteX512" fmla="*/ 2065937 w 2472009"/>
              <a:gd name="connsiteY512" fmla="*/ 24536 h 570464"/>
              <a:gd name="connsiteX513" fmla="*/ 2064710 w 2472009"/>
              <a:gd name="connsiteY513" fmla="*/ 20856 h 570464"/>
              <a:gd name="connsiteX514" fmla="*/ 2065937 w 2472009"/>
              <a:gd name="connsiteY514" fmla="*/ 19629 h 570464"/>
              <a:gd name="connsiteX515" fmla="*/ 2005824 w 2472009"/>
              <a:gd name="connsiteY515" fmla="*/ 15948 h 570464"/>
              <a:gd name="connsiteX516" fmla="*/ 2007051 w 2472009"/>
              <a:gd name="connsiteY516" fmla="*/ 17175 h 570464"/>
              <a:gd name="connsiteX517" fmla="*/ 2003371 w 2472009"/>
              <a:gd name="connsiteY517" fmla="*/ 18402 h 570464"/>
              <a:gd name="connsiteX518" fmla="*/ 2002144 w 2472009"/>
              <a:gd name="connsiteY518" fmla="*/ 17175 h 570464"/>
              <a:gd name="connsiteX519" fmla="*/ 2005824 w 2472009"/>
              <a:gd name="connsiteY519" fmla="*/ 15948 h 570464"/>
              <a:gd name="connsiteX520" fmla="*/ 1996009 w 2472009"/>
              <a:gd name="connsiteY520" fmla="*/ 15948 h 570464"/>
              <a:gd name="connsiteX521" fmla="*/ 1986195 w 2472009"/>
              <a:gd name="connsiteY521" fmla="*/ 17175 h 570464"/>
              <a:gd name="connsiteX522" fmla="*/ 1996009 w 2472009"/>
              <a:gd name="connsiteY522" fmla="*/ 15948 h 570464"/>
              <a:gd name="connsiteX523" fmla="*/ 2013185 w 2472009"/>
              <a:gd name="connsiteY523" fmla="*/ 13495 h 570464"/>
              <a:gd name="connsiteX524" fmla="*/ 2019319 w 2472009"/>
              <a:gd name="connsiteY524" fmla="*/ 19629 h 570464"/>
              <a:gd name="connsiteX525" fmla="*/ 2024226 w 2472009"/>
              <a:gd name="connsiteY525" fmla="*/ 14722 h 570464"/>
              <a:gd name="connsiteX526" fmla="*/ 2029134 w 2472009"/>
              <a:gd name="connsiteY526" fmla="*/ 19629 h 570464"/>
              <a:gd name="connsiteX527" fmla="*/ 2058576 w 2472009"/>
              <a:gd name="connsiteY527" fmla="*/ 22083 h 570464"/>
              <a:gd name="connsiteX528" fmla="*/ 2011958 w 2472009"/>
              <a:gd name="connsiteY528" fmla="*/ 23309 h 570464"/>
              <a:gd name="connsiteX529" fmla="*/ 2013185 w 2472009"/>
              <a:gd name="connsiteY529" fmla="*/ 13495 h 570464"/>
              <a:gd name="connsiteX530" fmla="*/ 439196 w 2472009"/>
              <a:gd name="connsiteY530" fmla="*/ 13495 h 570464"/>
              <a:gd name="connsiteX531" fmla="*/ 450237 w 2472009"/>
              <a:gd name="connsiteY531" fmla="*/ 19629 h 570464"/>
              <a:gd name="connsiteX532" fmla="*/ 457598 w 2472009"/>
              <a:gd name="connsiteY532" fmla="*/ 14722 h 570464"/>
              <a:gd name="connsiteX533" fmla="*/ 458825 w 2472009"/>
              <a:gd name="connsiteY533" fmla="*/ 22083 h 570464"/>
              <a:gd name="connsiteX534" fmla="*/ 456371 w 2472009"/>
              <a:gd name="connsiteY534" fmla="*/ 24536 h 570464"/>
              <a:gd name="connsiteX535" fmla="*/ 396258 w 2472009"/>
              <a:gd name="connsiteY535" fmla="*/ 24536 h 570464"/>
              <a:gd name="connsiteX536" fmla="*/ 391350 w 2472009"/>
              <a:gd name="connsiteY536" fmla="*/ 29443 h 570464"/>
              <a:gd name="connsiteX537" fmla="*/ 386443 w 2472009"/>
              <a:gd name="connsiteY537" fmla="*/ 24536 h 570464"/>
              <a:gd name="connsiteX538" fmla="*/ 354546 w 2472009"/>
              <a:gd name="connsiteY538" fmla="*/ 24536 h 570464"/>
              <a:gd name="connsiteX539" fmla="*/ 350866 w 2472009"/>
              <a:gd name="connsiteY539" fmla="*/ 28217 h 570464"/>
              <a:gd name="connsiteX540" fmla="*/ 342278 w 2472009"/>
              <a:gd name="connsiteY540" fmla="*/ 23309 h 570464"/>
              <a:gd name="connsiteX541" fmla="*/ 333691 w 2472009"/>
              <a:gd name="connsiteY541" fmla="*/ 29443 h 570464"/>
              <a:gd name="connsiteX542" fmla="*/ 323876 w 2472009"/>
              <a:gd name="connsiteY542" fmla="*/ 29443 h 570464"/>
              <a:gd name="connsiteX543" fmla="*/ 323876 w 2472009"/>
              <a:gd name="connsiteY543" fmla="*/ 19629 h 570464"/>
              <a:gd name="connsiteX544" fmla="*/ 328783 w 2472009"/>
              <a:gd name="connsiteY544" fmla="*/ 24536 h 570464"/>
              <a:gd name="connsiteX545" fmla="*/ 333691 w 2472009"/>
              <a:gd name="connsiteY545" fmla="*/ 19629 h 570464"/>
              <a:gd name="connsiteX546" fmla="*/ 431835 w 2472009"/>
              <a:gd name="connsiteY546" fmla="*/ 19629 h 570464"/>
              <a:gd name="connsiteX547" fmla="*/ 439196 w 2472009"/>
              <a:gd name="connsiteY547" fmla="*/ 13495 h 570464"/>
              <a:gd name="connsiteX548" fmla="*/ 1915040 w 2472009"/>
              <a:gd name="connsiteY548" fmla="*/ 9814 h 570464"/>
              <a:gd name="connsiteX549" fmla="*/ 1919948 w 2472009"/>
              <a:gd name="connsiteY549" fmla="*/ 14721 h 570464"/>
              <a:gd name="connsiteX550" fmla="*/ 1971473 w 2472009"/>
              <a:gd name="connsiteY550" fmla="*/ 14721 h 570464"/>
              <a:gd name="connsiteX551" fmla="*/ 1972700 w 2472009"/>
              <a:gd name="connsiteY551" fmla="*/ 24536 h 570464"/>
              <a:gd name="connsiteX552" fmla="*/ 1960432 w 2472009"/>
              <a:gd name="connsiteY552" fmla="*/ 24536 h 570464"/>
              <a:gd name="connsiteX553" fmla="*/ 1955525 w 2472009"/>
              <a:gd name="connsiteY553" fmla="*/ 19628 h 570464"/>
              <a:gd name="connsiteX554" fmla="*/ 1902772 w 2472009"/>
              <a:gd name="connsiteY554" fmla="*/ 19628 h 570464"/>
              <a:gd name="connsiteX555" fmla="*/ 1902772 w 2472009"/>
              <a:gd name="connsiteY555" fmla="*/ 14721 h 570464"/>
              <a:gd name="connsiteX556" fmla="*/ 1910133 w 2472009"/>
              <a:gd name="connsiteY556" fmla="*/ 14721 h 570464"/>
              <a:gd name="connsiteX557" fmla="*/ 1915040 w 2472009"/>
              <a:gd name="connsiteY557" fmla="*/ 9814 h 570464"/>
              <a:gd name="connsiteX558" fmla="*/ 1867195 w 2472009"/>
              <a:gd name="connsiteY558" fmla="*/ 9814 h 570464"/>
              <a:gd name="connsiteX559" fmla="*/ 1899092 w 2472009"/>
              <a:gd name="connsiteY559" fmla="*/ 9814 h 570464"/>
              <a:gd name="connsiteX560" fmla="*/ 1902772 w 2472009"/>
              <a:gd name="connsiteY560" fmla="*/ 14721 h 570464"/>
              <a:gd name="connsiteX561" fmla="*/ 1895411 w 2472009"/>
              <a:gd name="connsiteY561" fmla="*/ 14721 h 570464"/>
              <a:gd name="connsiteX562" fmla="*/ 1890504 w 2472009"/>
              <a:gd name="connsiteY562" fmla="*/ 19628 h 570464"/>
              <a:gd name="connsiteX563" fmla="*/ 1884370 w 2472009"/>
              <a:gd name="connsiteY563" fmla="*/ 14721 h 570464"/>
              <a:gd name="connsiteX564" fmla="*/ 1868422 w 2472009"/>
              <a:gd name="connsiteY564" fmla="*/ 14721 h 570464"/>
              <a:gd name="connsiteX565" fmla="*/ 1867195 w 2472009"/>
              <a:gd name="connsiteY565" fmla="*/ 9814 h 570464"/>
              <a:gd name="connsiteX566" fmla="*/ 1739607 w 2472009"/>
              <a:gd name="connsiteY566" fmla="*/ 0 h 570464"/>
              <a:gd name="connsiteX567" fmla="*/ 1749421 w 2472009"/>
              <a:gd name="connsiteY567" fmla="*/ 4907 h 570464"/>
              <a:gd name="connsiteX568" fmla="*/ 1756783 w 2472009"/>
              <a:gd name="connsiteY568" fmla="*/ 0 h 570464"/>
              <a:gd name="connsiteX569" fmla="*/ 1764143 w 2472009"/>
              <a:gd name="connsiteY569" fmla="*/ 4907 h 570464"/>
              <a:gd name="connsiteX570" fmla="*/ 1771505 w 2472009"/>
              <a:gd name="connsiteY570" fmla="*/ 0 h 570464"/>
              <a:gd name="connsiteX571" fmla="*/ 1778865 w 2472009"/>
              <a:gd name="connsiteY571" fmla="*/ 6134 h 570464"/>
              <a:gd name="connsiteX572" fmla="*/ 1784999 w 2472009"/>
              <a:gd name="connsiteY572" fmla="*/ 0 h 570464"/>
              <a:gd name="connsiteX573" fmla="*/ 1796041 w 2472009"/>
              <a:gd name="connsiteY573" fmla="*/ 6134 h 570464"/>
              <a:gd name="connsiteX574" fmla="*/ 1856154 w 2472009"/>
              <a:gd name="connsiteY574" fmla="*/ 6134 h 570464"/>
              <a:gd name="connsiteX575" fmla="*/ 1858607 w 2472009"/>
              <a:gd name="connsiteY575" fmla="*/ 11041 h 570464"/>
              <a:gd name="connsiteX576" fmla="*/ 1846339 w 2472009"/>
              <a:gd name="connsiteY576" fmla="*/ 11041 h 570464"/>
              <a:gd name="connsiteX577" fmla="*/ 1841432 w 2472009"/>
              <a:gd name="connsiteY577" fmla="*/ 15948 h 570464"/>
              <a:gd name="connsiteX578" fmla="*/ 1837751 w 2472009"/>
              <a:gd name="connsiteY578" fmla="*/ 12268 h 570464"/>
              <a:gd name="connsiteX579" fmla="*/ 1719979 w 2472009"/>
              <a:gd name="connsiteY579" fmla="*/ 13495 h 570464"/>
              <a:gd name="connsiteX580" fmla="*/ 1721205 w 2472009"/>
              <a:gd name="connsiteY580" fmla="*/ 14722 h 570464"/>
              <a:gd name="connsiteX581" fmla="*/ 1726113 w 2472009"/>
              <a:gd name="connsiteY581" fmla="*/ 15948 h 570464"/>
              <a:gd name="connsiteX582" fmla="*/ 1815669 w 2472009"/>
              <a:gd name="connsiteY582" fmla="*/ 15948 h 570464"/>
              <a:gd name="connsiteX583" fmla="*/ 1820577 w 2472009"/>
              <a:gd name="connsiteY583" fmla="*/ 20856 h 570464"/>
              <a:gd name="connsiteX584" fmla="*/ 1872102 w 2472009"/>
              <a:gd name="connsiteY584" fmla="*/ 20856 h 570464"/>
              <a:gd name="connsiteX585" fmla="*/ 1877009 w 2472009"/>
              <a:gd name="connsiteY585" fmla="*/ 25763 h 570464"/>
              <a:gd name="connsiteX586" fmla="*/ 1944484 w 2472009"/>
              <a:gd name="connsiteY586" fmla="*/ 25763 h 570464"/>
              <a:gd name="connsiteX587" fmla="*/ 1949391 w 2472009"/>
              <a:gd name="connsiteY587" fmla="*/ 30670 h 570464"/>
              <a:gd name="connsiteX588" fmla="*/ 2026680 w 2472009"/>
              <a:gd name="connsiteY588" fmla="*/ 30670 h 570464"/>
              <a:gd name="connsiteX589" fmla="*/ 2031586 w 2472009"/>
              <a:gd name="connsiteY589" fmla="*/ 35577 h 570464"/>
              <a:gd name="connsiteX590" fmla="*/ 2062256 w 2472009"/>
              <a:gd name="connsiteY590" fmla="*/ 35577 h 570464"/>
              <a:gd name="connsiteX591" fmla="*/ 2068390 w 2472009"/>
              <a:gd name="connsiteY591" fmla="*/ 40484 h 570464"/>
              <a:gd name="connsiteX592" fmla="*/ 2089246 w 2472009"/>
              <a:gd name="connsiteY592" fmla="*/ 40484 h 570464"/>
              <a:gd name="connsiteX593" fmla="*/ 2095380 w 2472009"/>
              <a:gd name="connsiteY593" fmla="*/ 45392 h 570464"/>
              <a:gd name="connsiteX594" fmla="*/ 2130958 w 2472009"/>
              <a:gd name="connsiteY594" fmla="*/ 45392 h 570464"/>
              <a:gd name="connsiteX595" fmla="*/ 2135865 w 2472009"/>
              <a:gd name="connsiteY595" fmla="*/ 50299 h 570464"/>
              <a:gd name="connsiteX596" fmla="*/ 2162854 w 2472009"/>
              <a:gd name="connsiteY596" fmla="*/ 51526 h 570464"/>
              <a:gd name="connsiteX597" fmla="*/ 2167762 w 2472009"/>
              <a:gd name="connsiteY597" fmla="*/ 56433 h 570464"/>
              <a:gd name="connsiteX598" fmla="*/ 2204566 w 2472009"/>
              <a:gd name="connsiteY598" fmla="*/ 56433 h 570464"/>
              <a:gd name="connsiteX599" fmla="*/ 2209473 w 2472009"/>
              <a:gd name="connsiteY599" fmla="*/ 61340 h 570464"/>
              <a:gd name="connsiteX600" fmla="*/ 2214380 w 2472009"/>
              <a:gd name="connsiteY600" fmla="*/ 56433 h 570464"/>
              <a:gd name="connsiteX601" fmla="*/ 2219288 w 2472009"/>
              <a:gd name="connsiteY601" fmla="*/ 61340 h 570464"/>
              <a:gd name="connsiteX602" fmla="*/ 2245050 w 2472009"/>
              <a:gd name="connsiteY602" fmla="*/ 61340 h 570464"/>
              <a:gd name="connsiteX603" fmla="*/ 2251184 w 2472009"/>
              <a:gd name="connsiteY603" fmla="*/ 68701 h 570464"/>
              <a:gd name="connsiteX604" fmla="*/ 2248731 w 2472009"/>
              <a:gd name="connsiteY604" fmla="*/ 71155 h 570464"/>
              <a:gd name="connsiteX605" fmla="*/ 2218061 w 2472009"/>
              <a:gd name="connsiteY605" fmla="*/ 71155 h 570464"/>
              <a:gd name="connsiteX606" fmla="*/ 2216834 w 2472009"/>
              <a:gd name="connsiteY606" fmla="*/ 72381 h 570464"/>
              <a:gd name="connsiteX607" fmla="*/ 2224195 w 2472009"/>
              <a:gd name="connsiteY607" fmla="*/ 76062 h 570464"/>
              <a:gd name="connsiteX608" fmla="*/ 2234009 w 2472009"/>
              <a:gd name="connsiteY608" fmla="*/ 85876 h 570464"/>
              <a:gd name="connsiteX609" fmla="*/ 2240143 w 2472009"/>
              <a:gd name="connsiteY609" fmla="*/ 80969 h 570464"/>
              <a:gd name="connsiteX610" fmla="*/ 2265906 w 2472009"/>
              <a:gd name="connsiteY610" fmla="*/ 80969 h 570464"/>
              <a:gd name="connsiteX611" fmla="*/ 2270813 w 2472009"/>
              <a:gd name="connsiteY611" fmla="*/ 85876 h 570464"/>
              <a:gd name="connsiteX612" fmla="*/ 2285535 w 2472009"/>
              <a:gd name="connsiteY612" fmla="*/ 85876 h 570464"/>
              <a:gd name="connsiteX613" fmla="*/ 2291669 w 2472009"/>
              <a:gd name="connsiteY613" fmla="*/ 90784 h 570464"/>
              <a:gd name="connsiteX614" fmla="*/ 2301483 w 2472009"/>
              <a:gd name="connsiteY614" fmla="*/ 90784 h 570464"/>
              <a:gd name="connsiteX615" fmla="*/ 2307617 w 2472009"/>
              <a:gd name="connsiteY615" fmla="*/ 95691 h 570464"/>
              <a:gd name="connsiteX616" fmla="*/ 2322339 w 2472009"/>
              <a:gd name="connsiteY616" fmla="*/ 95691 h 570464"/>
              <a:gd name="connsiteX617" fmla="*/ 2329700 w 2472009"/>
              <a:gd name="connsiteY617" fmla="*/ 109186 h 570464"/>
              <a:gd name="connsiteX618" fmla="*/ 2327246 w 2472009"/>
              <a:gd name="connsiteY618" fmla="*/ 111639 h 570464"/>
              <a:gd name="connsiteX619" fmla="*/ 2327246 w 2472009"/>
              <a:gd name="connsiteY619" fmla="*/ 111639 h 570464"/>
              <a:gd name="connsiteX620" fmla="*/ 2323566 w 2472009"/>
              <a:gd name="connsiteY620" fmla="*/ 112866 h 570464"/>
              <a:gd name="connsiteX621" fmla="*/ 2324793 w 2472009"/>
              <a:gd name="connsiteY621" fmla="*/ 114093 h 570464"/>
              <a:gd name="connsiteX622" fmla="*/ 2337061 w 2472009"/>
              <a:gd name="connsiteY622" fmla="*/ 116546 h 570464"/>
              <a:gd name="connsiteX623" fmla="*/ 2348102 w 2472009"/>
              <a:gd name="connsiteY623" fmla="*/ 106732 h 570464"/>
              <a:gd name="connsiteX624" fmla="*/ 2357917 w 2472009"/>
              <a:gd name="connsiteY624" fmla="*/ 106732 h 570464"/>
              <a:gd name="connsiteX625" fmla="*/ 2355463 w 2472009"/>
              <a:gd name="connsiteY625" fmla="*/ 120227 h 570464"/>
              <a:gd name="connsiteX626" fmla="*/ 2373865 w 2472009"/>
              <a:gd name="connsiteY626" fmla="*/ 121454 h 570464"/>
              <a:gd name="connsiteX627" fmla="*/ 2379999 w 2472009"/>
              <a:gd name="connsiteY627" fmla="*/ 116546 h 570464"/>
              <a:gd name="connsiteX628" fmla="*/ 2381225 w 2472009"/>
              <a:gd name="connsiteY628" fmla="*/ 125134 h 570464"/>
              <a:gd name="connsiteX629" fmla="*/ 2371411 w 2472009"/>
              <a:gd name="connsiteY629" fmla="*/ 128814 h 570464"/>
              <a:gd name="connsiteX630" fmla="*/ 2375091 w 2472009"/>
              <a:gd name="connsiteY630" fmla="*/ 136175 h 570464"/>
              <a:gd name="connsiteX631" fmla="*/ 2362823 w 2472009"/>
              <a:gd name="connsiteY631" fmla="*/ 138629 h 570464"/>
              <a:gd name="connsiteX632" fmla="*/ 2356689 w 2472009"/>
              <a:gd name="connsiteY632" fmla="*/ 132495 h 570464"/>
              <a:gd name="connsiteX633" fmla="*/ 2354236 w 2472009"/>
              <a:gd name="connsiteY633" fmla="*/ 139856 h 570464"/>
              <a:gd name="connsiteX634" fmla="*/ 2370185 w 2472009"/>
              <a:gd name="connsiteY634" fmla="*/ 150897 h 570464"/>
              <a:gd name="connsiteX635" fmla="*/ 2361597 w 2472009"/>
              <a:gd name="connsiteY635" fmla="*/ 154577 h 570464"/>
              <a:gd name="connsiteX636" fmla="*/ 2353009 w 2472009"/>
              <a:gd name="connsiteY636" fmla="*/ 158258 h 570464"/>
              <a:gd name="connsiteX637" fmla="*/ 2349329 w 2472009"/>
              <a:gd name="connsiteY637" fmla="*/ 144763 h 570464"/>
              <a:gd name="connsiteX638" fmla="*/ 2348812 w 2472009"/>
              <a:gd name="connsiteY638" fmla="*/ 144698 h 570464"/>
              <a:gd name="connsiteX639" fmla="*/ 2348102 w 2472009"/>
              <a:gd name="connsiteY639" fmla="*/ 149670 h 570464"/>
              <a:gd name="connsiteX640" fmla="*/ 2338287 w 2472009"/>
              <a:gd name="connsiteY640" fmla="*/ 144762 h 570464"/>
              <a:gd name="connsiteX641" fmla="*/ 2340150 w 2472009"/>
              <a:gd name="connsiteY641" fmla="*/ 143615 h 570464"/>
              <a:gd name="connsiteX642" fmla="*/ 2339514 w 2472009"/>
              <a:gd name="connsiteY642" fmla="*/ 143536 h 570464"/>
              <a:gd name="connsiteX643" fmla="*/ 2339514 w 2472009"/>
              <a:gd name="connsiteY643" fmla="*/ 130041 h 570464"/>
              <a:gd name="connsiteX644" fmla="*/ 2333380 w 2472009"/>
              <a:gd name="connsiteY644" fmla="*/ 127588 h 570464"/>
              <a:gd name="connsiteX645" fmla="*/ 2318659 w 2472009"/>
              <a:gd name="connsiteY645" fmla="*/ 138629 h 570464"/>
              <a:gd name="connsiteX646" fmla="*/ 2307617 w 2472009"/>
              <a:gd name="connsiteY646" fmla="*/ 147216 h 570464"/>
              <a:gd name="connsiteX647" fmla="*/ 2317432 w 2472009"/>
              <a:gd name="connsiteY647" fmla="*/ 163165 h 570464"/>
              <a:gd name="connsiteX648" fmla="*/ 2316205 w 2472009"/>
              <a:gd name="connsiteY648" fmla="*/ 163165 h 570464"/>
              <a:gd name="connsiteX649" fmla="*/ 2308844 w 2472009"/>
              <a:gd name="connsiteY649" fmla="*/ 163165 h 570464"/>
              <a:gd name="connsiteX650" fmla="*/ 2306391 w 2472009"/>
              <a:gd name="connsiteY650" fmla="*/ 169299 h 570464"/>
              <a:gd name="connsiteX651" fmla="*/ 2301483 w 2472009"/>
              <a:gd name="connsiteY651" fmla="*/ 176660 h 570464"/>
              <a:gd name="connsiteX652" fmla="*/ 2308844 w 2472009"/>
              <a:gd name="connsiteY652" fmla="*/ 182794 h 570464"/>
              <a:gd name="connsiteX653" fmla="*/ 2316205 w 2472009"/>
              <a:gd name="connsiteY653" fmla="*/ 175433 h 570464"/>
              <a:gd name="connsiteX654" fmla="*/ 2316205 w 2472009"/>
              <a:gd name="connsiteY654" fmla="*/ 163165 h 570464"/>
              <a:gd name="connsiteX655" fmla="*/ 2321112 w 2472009"/>
              <a:gd name="connsiteY655" fmla="*/ 165619 h 570464"/>
              <a:gd name="connsiteX656" fmla="*/ 2321112 w 2472009"/>
              <a:gd name="connsiteY656" fmla="*/ 181567 h 570464"/>
              <a:gd name="connsiteX657" fmla="*/ 2317432 w 2472009"/>
              <a:gd name="connsiteY657" fmla="*/ 192608 h 570464"/>
              <a:gd name="connsiteX658" fmla="*/ 2322339 w 2472009"/>
              <a:gd name="connsiteY658" fmla="*/ 197515 h 570464"/>
              <a:gd name="connsiteX659" fmla="*/ 2335834 w 2472009"/>
              <a:gd name="connsiteY659" fmla="*/ 188928 h 570464"/>
              <a:gd name="connsiteX660" fmla="*/ 2343195 w 2472009"/>
              <a:gd name="connsiteY660" fmla="*/ 188928 h 570464"/>
              <a:gd name="connsiteX661" fmla="*/ 2349329 w 2472009"/>
              <a:gd name="connsiteY661" fmla="*/ 184021 h 570464"/>
              <a:gd name="connsiteX662" fmla="*/ 2356689 w 2472009"/>
              <a:gd name="connsiteY662" fmla="*/ 193835 h 570464"/>
              <a:gd name="connsiteX663" fmla="*/ 2364051 w 2472009"/>
              <a:gd name="connsiteY663" fmla="*/ 208557 h 570464"/>
              <a:gd name="connsiteX664" fmla="*/ 2375091 w 2472009"/>
              <a:gd name="connsiteY664" fmla="*/ 219598 h 570464"/>
              <a:gd name="connsiteX665" fmla="*/ 2391040 w 2472009"/>
              <a:gd name="connsiteY665" fmla="*/ 219598 h 570464"/>
              <a:gd name="connsiteX666" fmla="*/ 2399627 w 2472009"/>
              <a:gd name="connsiteY666" fmla="*/ 230639 h 570464"/>
              <a:gd name="connsiteX667" fmla="*/ 2406989 w 2472009"/>
              <a:gd name="connsiteY667" fmla="*/ 230639 h 570464"/>
              <a:gd name="connsiteX668" fmla="*/ 2409442 w 2472009"/>
              <a:gd name="connsiteY668" fmla="*/ 238000 h 570464"/>
              <a:gd name="connsiteX669" fmla="*/ 2398401 w 2472009"/>
              <a:gd name="connsiteY669" fmla="*/ 246588 h 570464"/>
              <a:gd name="connsiteX670" fmla="*/ 2398401 w 2472009"/>
              <a:gd name="connsiteY670" fmla="*/ 258856 h 570464"/>
              <a:gd name="connsiteX671" fmla="*/ 2393493 w 2472009"/>
              <a:gd name="connsiteY671" fmla="*/ 263763 h 570464"/>
              <a:gd name="connsiteX672" fmla="*/ 2398401 w 2472009"/>
              <a:gd name="connsiteY672" fmla="*/ 268670 h 570464"/>
              <a:gd name="connsiteX673" fmla="*/ 2400855 w 2472009"/>
              <a:gd name="connsiteY673" fmla="*/ 280938 h 570464"/>
              <a:gd name="connsiteX674" fmla="*/ 2405761 w 2472009"/>
              <a:gd name="connsiteY674" fmla="*/ 269897 h 570464"/>
              <a:gd name="connsiteX675" fmla="*/ 2413123 w 2472009"/>
              <a:gd name="connsiteY675" fmla="*/ 283392 h 570464"/>
              <a:gd name="connsiteX676" fmla="*/ 2409442 w 2472009"/>
              <a:gd name="connsiteY676" fmla="*/ 288299 h 570464"/>
              <a:gd name="connsiteX677" fmla="*/ 2414349 w 2472009"/>
              <a:gd name="connsiteY677" fmla="*/ 293206 h 570464"/>
              <a:gd name="connsiteX678" fmla="*/ 2414349 w 2472009"/>
              <a:gd name="connsiteY678" fmla="*/ 303021 h 570464"/>
              <a:gd name="connsiteX679" fmla="*/ 2410669 w 2472009"/>
              <a:gd name="connsiteY679" fmla="*/ 305474 h 570464"/>
              <a:gd name="connsiteX680" fmla="*/ 2350555 w 2472009"/>
              <a:gd name="connsiteY680" fmla="*/ 305474 h 570464"/>
              <a:gd name="connsiteX681" fmla="*/ 2344421 w 2472009"/>
              <a:gd name="connsiteY681" fmla="*/ 310381 h 570464"/>
              <a:gd name="connsiteX682" fmla="*/ 2326019 w 2472009"/>
              <a:gd name="connsiteY682" fmla="*/ 310381 h 570464"/>
              <a:gd name="connsiteX683" fmla="*/ 2327246 w 2472009"/>
              <a:gd name="connsiteY683" fmla="*/ 309155 h 570464"/>
              <a:gd name="connsiteX684" fmla="*/ 2324793 w 2472009"/>
              <a:gd name="connsiteY684" fmla="*/ 305474 h 570464"/>
              <a:gd name="connsiteX685" fmla="*/ 2318659 w 2472009"/>
              <a:gd name="connsiteY685" fmla="*/ 305474 h 570464"/>
              <a:gd name="connsiteX686" fmla="*/ 2318659 w 2472009"/>
              <a:gd name="connsiteY686" fmla="*/ 309155 h 570464"/>
              <a:gd name="connsiteX687" fmla="*/ 2326019 w 2472009"/>
              <a:gd name="connsiteY687" fmla="*/ 310381 h 570464"/>
              <a:gd name="connsiteX688" fmla="*/ 2322339 w 2472009"/>
              <a:gd name="connsiteY688" fmla="*/ 310381 h 570464"/>
              <a:gd name="connsiteX689" fmla="*/ 2330927 w 2472009"/>
              <a:gd name="connsiteY689" fmla="*/ 322649 h 570464"/>
              <a:gd name="connsiteX690" fmla="*/ 2328473 w 2472009"/>
              <a:gd name="connsiteY690" fmla="*/ 325103 h 570464"/>
              <a:gd name="connsiteX691" fmla="*/ 2286762 w 2472009"/>
              <a:gd name="connsiteY691" fmla="*/ 325103 h 570464"/>
              <a:gd name="connsiteX692" fmla="*/ 2280628 w 2472009"/>
              <a:gd name="connsiteY692" fmla="*/ 336144 h 570464"/>
              <a:gd name="connsiteX693" fmla="*/ 2260999 w 2472009"/>
              <a:gd name="connsiteY693" fmla="*/ 326330 h 570464"/>
              <a:gd name="connsiteX694" fmla="*/ 2240143 w 2472009"/>
              <a:gd name="connsiteY694" fmla="*/ 336144 h 570464"/>
              <a:gd name="connsiteX695" fmla="*/ 2235236 w 2472009"/>
              <a:gd name="connsiteY695" fmla="*/ 325103 h 570464"/>
              <a:gd name="connsiteX696" fmla="*/ 2230329 w 2472009"/>
              <a:gd name="connsiteY696" fmla="*/ 325103 h 570464"/>
              <a:gd name="connsiteX697" fmla="*/ 2229102 w 2472009"/>
              <a:gd name="connsiteY697" fmla="*/ 331237 h 570464"/>
              <a:gd name="connsiteX698" fmla="*/ 2222968 w 2472009"/>
              <a:gd name="connsiteY698" fmla="*/ 325103 h 570464"/>
              <a:gd name="connsiteX699" fmla="*/ 2209473 w 2472009"/>
              <a:gd name="connsiteY699" fmla="*/ 327557 h 570464"/>
              <a:gd name="connsiteX700" fmla="*/ 2218061 w 2472009"/>
              <a:gd name="connsiteY700" fmla="*/ 330010 h 570464"/>
              <a:gd name="connsiteX701" fmla="*/ 2226648 w 2472009"/>
              <a:gd name="connsiteY701" fmla="*/ 333691 h 570464"/>
              <a:gd name="connsiteX702" fmla="*/ 2228751 w 2472009"/>
              <a:gd name="connsiteY702" fmla="*/ 332990 h 570464"/>
              <a:gd name="connsiteX703" fmla="*/ 2227875 w 2472009"/>
              <a:gd name="connsiteY703" fmla="*/ 337371 h 570464"/>
              <a:gd name="connsiteX704" fmla="*/ 2221741 w 2472009"/>
              <a:gd name="connsiteY704" fmla="*/ 344732 h 570464"/>
              <a:gd name="connsiteX705" fmla="*/ 2209473 w 2472009"/>
              <a:gd name="connsiteY705" fmla="*/ 345959 h 570464"/>
              <a:gd name="connsiteX706" fmla="*/ 2207594 w 2472009"/>
              <a:gd name="connsiteY706" fmla="*/ 347838 h 570464"/>
              <a:gd name="connsiteX707" fmla="*/ 2204413 w 2472009"/>
              <a:gd name="connsiteY707" fmla="*/ 345038 h 570464"/>
              <a:gd name="connsiteX708" fmla="*/ 2199659 w 2472009"/>
              <a:gd name="connsiteY708" fmla="*/ 343505 h 570464"/>
              <a:gd name="connsiteX709" fmla="*/ 2197205 w 2472009"/>
              <a:gd name="connsiteY709" fmla="*/ 334917 h 570464"/>
              <a:gd name="connsiteX710" fmla="*/ 2183710 w 2472009"/>
              <a:gd name="connsiteY710" fmla="*/ 337371 h 570464"/>
              <a:gd name="connsiteX711" fmla="*/ 2184937 w 2472009"/>
              <a:gd name="connsiteY711" fmla="*/ 348412 h 570464"/>
              <a:gd name="connsiteX712" fmla="*/ 2186164 w 2472009"/>
              <a:gd name="connsiteY712" fmla="*/ 349639 h 570464"/>
              <a:gd name="connsiteX713" fmla="*/ 2207020 w 2472009"/>
              <a:gd name="connsiteY713" fmla="*/ 349639 h 570464"/>
              <a:gd name="connsiteX714" fmla="*/ 2207020 w 2472009"/>
              <a:gd name="connsiteY714" fmla="*/ 368041 h 570464"/>
              <a:gd name="connsiteX715" fmla="*/ 2202112 w 2472009"/>
              <a:gd name="connsiteY715" fmla="*/ 372948 h 570464"/>
              <a:gd name="connsiteX716" fmla="*/ 2209473 w 2472009"/>
              <a:gd name="connsiteY716" fmla="*/ 380309 h 570464"/>
              <a:gd name="connsiteX717" fmla="*/ 2214380 w 2472009"/>
              <a:gd name="connsiteY717" fmla="*/ 375402 h 570464"/>
              <a:gd name="connsiteX718" fmla="*/ 2226648 w 2472009"/>
              <a:gd name="connsiteY718" fmla="*/ 375402 h 570464"/>
              <a:gd name="connsiteX719" fmla="*/ 2231556 w 2472009"/>
              <a:gd name="connsiteY719" fmla="*/ 380309 h 570464"/>
              <a:gd name="connsiteX720" fmla="*/ 2242597 w 2472009"/>
              <a:gd name="connsiteY720" fmla="*/ 377856 h 570464"/>
              <a:gd name="connsiteX721" fmla="*/ 2226648 w 2472009"/>
              <a:gd name="connsiteY721" fmla="*/ 375402 h 570464"/>
              <a:gd name="connsiteX722" fmla="*/ 2230612 w 2472009"/>
              <a:gd name="connsiteY722" fmla="*/ 368135 h 570464"/>
              <a:gd name="connsiteX723" fmla="*/ 2230329 w 2472009"/>
              <a:gd name="connsiteY723" fmla="*/ 368041 h 570464"/>
              <a:gd name="connsiteX724" fmla="*/ 2231064 w 2472009"/>
              <a:gd name="connsiteY724" fmla="*/ 367306 h 570464"/>
              <a:gd name="connsiteX725" fmla="*/ 2234009 w 2472009"/>
              <a:gd name="connsiteY725" fmla="*/ 361907 h 570464"/>
              <a:gd name="connsiteX726" fmla="*/ 2241370 w 2472009"/>
              <a:gd name="connsiteY726" fmla="*/ 359454 h 570464"/>
              <a:gd name="connsiteX727" fmla="*/ 2242597 w 2472009"/>
              <a:gd name="connsiteY727" fmla="*/ 347185 h 570464"/>
              <a:gd name="connsiteX728" fmla="*/ 2254865 w 2472009"/>
              <a:gd name="connsiteY728" fmla="*/ 344732 h 570464"/>
              <a:gd name="connsiteX729" fmla="*/ 2260999 w 2472009"/>
              <a:gd name="connsiteY729" fmla="*/ 349639 h 570464"/>
              <a:gd name="connsiteX730" fmla="*/ 2272040 w 2472009"/>
              <a:gd name="connsiteY730" fmla="*/ 349639 h 570464"/>
              <a:gd name="connsiteX731" fmla="*/ 2274494 w 2472009"/>
              <a:gd name="connsiteY731" fmla="*/ 357000 h 570464"/>
              <a:gd name="connsiteX732" fmla="*/ 2258545 w 2472009"/>
              <a:gd name="connsiteY732" fmla="*/ 370495 h 570464"/>
              <a:gd name="connsiteX733" fmla="*/ 2258545 w 2472009"/>
              <a:gd name="connsiteY733" fmla="*/ 377856 h 570464"/>
              <a:gd name="connsiteX734" fmla="*/ 2270813 w 2472009"/>
              <a:gd name="connsiteY734" fmla="*/ 380309 h 570464"/>
              <a:gd name="connsiteX735" fmla="*/ 2280628 w 2472009"/>
              <a:gd name="connsiteY735" fmla="*/ 380309 h 570464"/>
              <a:gd name="connsiteX736" fmla="*/ 2292896 w 2472009"/>
              <a:gd name="connsiteY736" fmla="*/ 380309 h 570464"/>
              <a:gd name="connsiteX737" fmla="*/ 2284308 w 2472009"/>
              <a:gd name="connsiteY737" fmla="*/ 370495 h 570464"/>
              <a:gd name="connsiteX738" fmla="*/ 2283081 w 2472009"/>
              <a:gd name="connsiteY738" fmla="*/ 366814 h 570464"/>
              <a:gd name="connsiteX739" fmla="*/ 2279401 w 2472009"/>
              <a:gd name="connsiteY739" fmla="*/ 364361 h 570464"/>
              <a:gd name="connsiteX740" fmla="*/ 2279401 w 2472009"/>
              <a:gd name="connsiteY740" fmla="*/ 347185 h 570464"/>
              <a:gd name="connsiteX741" fmla="*/ 2273267 w 2472009"/>
              <a:gd name="connsiteY741" fmla="*/ 341051 h 570464"/>
              <a:gd name="connsiteX742" fmla="*/ 2283081 w 2472009"/>
              <a:gd name="connsiteY742" fmla="*/ 339825 h 570464"/>
              <a:gd name="connsiteX743" fmla="*/ 2284308 w 2472009"/>
              <a:gd name="connsiteY743" fmla="*/ 348412 h 570464"/>
              <a:gd name="connsiteX744" fmla="*/ 2296576 w 2472009"/>
              <a:gd name="connsiteY744" fmla="*/ 360680 h 570464"/>
              <a:gd name="connsiteX745" fmla="*/ 2305164 w 2472009"/>
              <a:gd name="connsiteY745" fmla="*/ 361907 h 570464"/>
              <a:gd name="connsiteX746" fmla="*/ 2305164 w 2472009"/>
              <a:gd name="connsiteY746" fmla="*/ 377856 h 570464"/>
              <a:gd name="connsiteX747" fmla="*/ 2312525 w 2472009"/>
              <a:gd name="connsiteY747" fmla="*/ 386443 h 570464"/>
              <a:gd name="connsiteX748" fmla="*/ 2323566 w 2472009"/>
              <a:gd name="connsiteY748" fmla="*/ 386443 h 570464"/>
              <a:gd name="connsiteX749" fmla="*/ 2327246 w 2472009"/>
              <a:gd name="connsiteY749" fmla="*/ 368041 h 570464"/>
              <a:gd name="connsiteX750" fmla="*/ 2332153 w 2472009"/>
              <a:gd name="connsiteY750" fmla="*/ 366814 h 570464"/>
              <a:gd name="connsiteX751" fmla="*/ 2332153 w 2472009"/>
              <a:gd name="connsiteY751" fmla="*/ 379082 h 570464"/>
              <a:gd name="connsiteX752" fmla="*/ 2337061 w 2472009"/>
              <a:gd name="connsiteY752" fmla="*/ 385216 h 570464"/>
              <a:gd name="connsiteX753" fmla="*/ 2324793 w 2472009"/>
              <a:gd name="connsiteY753" fmla="*/ 395031 h 570464"/>
              <a:gd name="connsiteX754" fmla="*/ 2329700 w 2472009"/>
              <a:gd name="connsiteY754" fmla="*/ 403619 h 570464"/>
              <a:gd name="connsiteX755" fmla="*/ 2333380 w 2472009"/>
              <a:gd name="connsiteY755" fmla="*/ 412206 h 570464"/>
              <a:gd name="connsiteX756" fmla="*/ 2341968 w 2472009"/>
              <a:gd name="connsiteY756" fmla="*/ 408526 h 570464"/>
              <a:gd name="connsiteX757" fmla="*/ 2345649 w 2472009"/>
              <a:gd name="connsiteY757" fmla="*/ 407299 h 570464"/>
              <a:gd name="connsiteX758" fmla="*/ 2341968 w 2472009"/>
              <a:gd name="connsiteY758" fmla="*/ 403619 h 570464"/>
              <a:gd name="connsiteX759" fmla="*/ 2349329 w 2472009"/>
              <a:gd name="connsiteY759" fmla="*/ 392577 h 570464"/>
              <a:gd name="connsiteX760" fmla="*/ 2360370 w 2472009"/>
              <a:gd name="connsiteY760" fmla="*/ 403619 h 570464"/>
              <a:gd name="connsiteX761" fmla="*/ 2371411 w 2472009"/>
              <a:gd name="connsiteY761" fmla="*/ 403619 h 570464"/>
              <a:gd name="connsiteX762" fmla="*/ 2372638 w 2472009"/>
              <a:gd name="connsiteY762" fmla="*/ 412206 h 570464"/>
              <a:gd name="connsiteX763" fmla="*/ 2338287 w 2472009"/>
              <a:gd name="connsiteY763" fmla="*/ 429381 h 570464"/>
              <a:gd name="connsiteX764" fmla="*/ 2324793 w 2472009"/>
              <a:gd name="connsiteY764" fmla="*/ 423247 h 570464"/>
              <a:gd name="connsiteX765" fmla="*/ 2318659 w 2472009"/>
              <a:gd name="connsiteY765" fmla="*/ 444103 h 570464"/>
              <a:gd name="connsiteX766" fmla="*/ 2311298 w 2472009"/>
              <a:gd name="connsiteY766" fmla="*/ 436742 h 570464"/>
              <a:gd name="connsiteX767" fmla="*/ 2314978 w 2472009"/>
              <a:gd name="connsiteY767" fmla="*/ 424474 h 570464"/>
              <a:gd name="connsiteX768" fmla="*/ 2292896 w 2472009"/>
              <a:gd name="connsiteY768" fmla="*/ 423247 h 570464"/>
              <a:gd name="connsiteX769" fmla="*/ 2285535 w 2472009"/>
              <a:gd name="connsiteY769" fmla="*/ 429381 h 570464"/>
              <a:gd name="connsiteX770" fmla="*/ 2294123 w 2472009"/>
              <a:gd name="connsiteY770" fmla="*/ 446557 h 570464"/>
              <a:gd name="connsiteX771" fmla="*/ 2289215 w 2472009"/>
              <a:gd name="connsiteY771" fmla="*/ 452691 h 570464"/>
              <a:gd name="connsiteX772" fmla="*/ 2259772 w 2472009"/>
              <a:gd name="connsiteY772" fmla="*/ 450237 h 570464"/>
              <a:gd name="connsiteX773" fmla="*/ 2253638 w 2472009"/>
              <a:gd name="connsiteY773" fmla="*/ 453917 h 570464"/>
              <a:gd name="connsiteX774" fmla="*/ 2245050 w 2472009"/>
              <a:gd name="connsiteY774" fmla="*/ 447783 h 570464"/>
              <a:gd name="connsiteX775" fmla="*/ 2230329 w 2472009"/>
              <a:gd name="connsiteY775" fmla="*/ 447783 h 570464"/>
              <a:gd name="connsiteX776" fmla="*/ 2224195 w 2472009"/>
              <a:gd name="connsiteY776" fmla="*/ 452691 h 570464"/>
              <a:gd name="connsiteX777" fmla="*/ 2208246 w 2472009"/>
              <a:gd name="connsiteY777" fmla="*/ 449010 h 570464"/>
              <a:gd name="connsiteX778" fmla="*/ 2207020 w 2472009"/>
              <a:gd name="connsiteY778" fmla="*/ 455144 h 570464"/>
              <a:gd name="connsiteX779" fmla="*/ 2215607 w 2472009"/>
              <a:gd name="connsiteY779" fmla="*/ 462505 h 570464"/>
              <a:gd name="connsiteX780" fmla="*/ 2235236 w 2472009"/>
              <a:gd name="connsiteY780" fmla="*/ 457598 h 570464"/>
              <a:gd name="connsiteX781" fmla="*/ 2241370 w 2472009"/>
              <a:gd name="connsiteY781" fmla="*/ 462505 h 570464"/>
              <a:gd name="connsiteX782" fmla="*/ 2246277 w 2472009"/>
              <a:gd name="connsiteY782" fmla="*/ 457598 h 570464"/>
              <a:gd name="connsiteX783" fmla="*/ 2268360 w 2472009"/>
              <a:gd name="connsiteY783" fmla="*/ 461278 h 570464"/>
              <a:gd name="connsiteX784" fmla="*/ 2272040 w 2472009"/>
              <a:gd name="connsiteY784" fmla="*/ 458825 h 570464"/>
              <a:gd name="connsiteX785" fmla="*/ 2280628 w 2472009"/>
              <a:gd name="connsiteY785" fmla="*/ 463732 h 570464"/>
              <a:gd name="connsiteX786" fmla="*/ 2289215 w 2472009"/>
              <a:gd name="connsiteY786" fmla="*/ 457598 h 570464"/>
              <a:gd name="connsiteX787" fmla="*/ 2295349 w 2472009"/>
              <a:gd name="connsiteY787" fmla="*/ 464959 h 570464"/>
              <a:gd name="connsiteX788" fmla="*/ 2286762 w 2472009"/>
              <a:gd name="connsiteY788" fmla="*/ 468639 h 570464"/>
              <a:gd name="connsiteX789" fmla="*/ 2294123 w 2472009"/>
              <a:gd name="connsiteY789" fmla="*/ 472319 h 570464"/>
              <a:gd name="connsiteX790" fmla="*/ 2299030 w 2472009"/>
              <a:gd name="connsiteY790" fmla="*/ 476000 h 570464"/>
              <a:gd name="connsiteX791" fmla="*/ 2303937 w 2472009"/>
              <a:gd name="connsiteY791" fmla="*/ 471093 h 570464"/>
              <a:gd name="connsiteX792" fmla="*/ 2310071 w 2472009"/>
              <a:gd name="connsiteY792" fmla="*/ 476000 h 570464"/>
              <a:gd name="connsiteX793" fmla="*/ 2334607 w 2472009"/>
              <a:gd name="connsiteY793" fmla="*/ 476000 h 570464"/>
              <a:gd name="connsiteX794" fmla="*/ 2311298 w 2472009"/>
              <a:gd name="connsiteY794" fmla="*/ 482134 h 570464"/>
              <a:gd name="connsiteX795" fmla="*/ 2322339 w 2472009"/>
              <a:gd name="connsiteY795" fmla="*/ 487041 h 570464"/>
              <a:gd name="connsiteX796" fmla="*/ 2306391 w 2472009"/>
              <a:gd name="connsiteY796" fmla="*/ 493175 h 570464"/>
              <a:gd name="connsiteX797" fmla="*/ 2332153 w 2472009"/>
              <a:gd name="connsiteY797" fmla="*/ 494402 h 570464"/>
              <a:gd name="connsiteX798" fmla="*/ 2356689 w 2472009"/>
              <a:gd name="connsiteY798" fmla="*/ 496856 h 570464"/>
              <a:gd name="connsiteX799" fmla="*/ 2330927 w 2472009"/>
              <a:gd name="connsiteY799" fmla="*/ 499309 h 570464"/>
              <a:gd name="connsiteX800" fmla="*/ 2321112 w 2472009"/>
              <a:gd name="connsiteY800" fmla="*/ 506670 h 570464"/>
              <a:gd name="connsiteX801" fmla="*/ 2348102 w 2472009"/>
              <a:gd name="connsiteY801" fmla="*/ 511577 h 570464"/>
              <a:gd name="connsiteX802" fmla="*/ 2343195 w 2472009"/>
              <a:gd name="connsiteY802" fmla="*/ 517711 h 570464"/>
              <a:gd name="connsiteX803" fmla="*/ 2353009 w 2472009"/>
              <a:gd name="connsiteY803" fmla="*/ 522618 h 570464"/>
              <a:gd name="connsiteX804" fmla="*/ 2353009 w 2472009"/>
              <a:gd name="connsiteY804" fmla="*/ 527526 h 570464"/>
              <a:gd name="connsiteX805" fmla="*/ 2338287 w 2472009"/>
              <a:gd name="connsiteY805" fmla="*/ 534887 h 570464"/>
              <a:gd name="connsiteX806" fmla="*/ 2337061 w 2472009"/>
              <a:gd name="connsiteY806" fmla="*/ 534887 h 570464"/>
              <a:gd name="connsiteX807" fmla="*/ 2330927 w 2472009"/>
              <a:gd name="connsiteY807" fmla="*/ 539794 h 570464"/>
              <a:gd name="connsiteX808" fmla="*/ 2279401 w 2472009"/>
              <a:gd name="connsiteY808" fmla="*/ 539794 h 570464"/>
              <a:gd name="connsiteX809" fmla="*/ 2273267 w 2472009"/>
              <a:gd name="connsiteY809" fmla="*/ 544701 h 570464"/>
              <a:gd name="connsiteX810" fmla="*/ 2165308 w 2472009"/>
              <a:gd name="connsiteY810" fmla="*/ 544701 h 570464"/>
              <a:gd name="connsiteX811" fmla="*/ 2160401 w 2472009"/>
              <a:gd name="connsiteY811" fmla="*/ 549608 h 570464"/>
              <a:gd name="connsiteX812" fmla="*/ 2112556 w 2472009"/>
              <a:gd name="connsiteY812" fmla="*/ 549608 h 570464"/>
              <a:gd name="connsiteX813" fmla="*/ 2107648 w 2472009"/>
              <a:gd name="connsiteY813" fmla="*/ 554515 h 570464"/>
              <a:gd name="connsiteX814" fmla="*/ 1998463 w 2472009"/>
              <a:gd name="connsiteY814" fmla="*/ 554515 h 570464"/>
              <a:gd name="connsiteX815" fmla="*/ 1993556 w 2472009"/>
              <a:gd name="connsiteY815" fmla="*/ 559423 h 570464"/>
              <a:gd name="connsiteX816" fmla="*/ 1807081 w 2472009"/>
              <a:gd name="connsiteY816" fmla="*/ 559423 h 570464"/>
              <a:gd name="connsiteX817" fmla="*/ 1802175 w 2472009"/>
              <a:gd name="connsiteY817" fmla="*/ 564330 h 570464"/>
              <a:gd name="connsiteX818" fmla="*/ 1236618 w 2472009"/>
              <a:gd name="connsiteY818" fmla="*/ 564330 h 570464"/>
              <a:gd name="connsiteX819" fmla="*/ 1231711 w 2472009"/>
              <a:gd name="connsiteY819" fmla="*/ 569237 h 570464"/>
              <a:gd name="connsiteX820" fmla="*/ 1066092 w 2472009"/>
              <a:gd name="connsiteY820" fmla="*/ 569237 h 570464"/>
              <a:gd name="connsiteX821" fmla="*/ 1061185 w 2472009"/>
              <a:gd name="connsiteY821" fmla="*/ 564330 h 570464"/>
              <a:gd name="connsiteX822" fmla="*/ 1053824 w 2472009"/>
              <a:gd name="connsiteY822" fmla="*/ 570464 h 570464"/>
              <a:gd name="connsiteX823" fmla="*/ 1045237 w 2472009"/>
              <a:gd name="connsiteY823" fmla="*/ 564330 h 570464"/>
              <a:gd name="connsiteX824" fmla="*/ 545927 w 2472009"/>
              <a:gd name="connsiteY824" fmla="*/ 564330 h 570464"/>
              <a:gd name="connsiteX825" fmla="*/ 541020 w 2472009"/>
              <a:gd name="connsiteY825" fmla="*/ 559423 h 570464"/>
              <a:gd name="connsiteX826" fmla="*/ 457597 w 2472009"/>
              <a:gd name="connsiteY826" fmla="*/ 559423 h 570464"/>
              <a:gd name="connsiteX827" fmla="*/ 452690 w 2472009"/>
              <a:gd name="connsiteY827" fmla="*/ 554515 h 570464"/>
              <a:gd name="connsiteX828" fmla="*/ 422020 w 2472009"/>
              <a:gd name="connsiteY828" fmla="*/ 554515 h 570464"/>
              <a:gd name="connsiteX829" fmla="*/ 417113 w 2472009"/>
              <a:gd name="connsiteY829" fmla="*/ 549608 h 570464"/>
              <a:gd name="connsiteX830" fmla="*/ 380309 w 2472009"/>
              <a:gd name="connsiteY830" fmla="*/ 549608 h 570464"/>
              <a:gd name="connsiteX831" fmla="*/ 366814 w 2472009"/>
              <a:gd name="connsiteY831" fmla="*/ 533660 h 570464"/>
              <a:gd name="connsiteX832" fmla="*/ 343505 w 2472009"/>
              <a:gd name="connsiteY832" fmla="*/ 533660 h 570464"/>
              <a:gd name="connsiteX833" fmla="*/ 345959 w 2472009"/>
              <a:gd name="connsiteY833" fmla="*/ 521392 h 570464"/>
              <a:gd name="connsiteX834" fmla="*/ 345959 w 2472009"/>
              <a:gd name="connsiteY834" fmla="*/ 511577 h 570464"/>
              <a:gd name="connsiteX835" fmla="*/ 365587 w 2472009"/>
              <a:gd name="connsiteY835" fmla="*/ 498082 h 570464"/>
              <a:gd name="connsiteX836" fmla="*/ 358227 w 2472009"/>
              <a:gd name="connsiteY836" fmla="*/ 488268 h 570464"/>
              <a:gd name="connsiteX837" fmla="*/ 350866 w 2472009"/>
              <a:gd name="connsiteY837" fmla="*/ 480907 h 570464"/>
              <a:gd name="connsiteX838" fmla="*/ 343505 w 2472009"/>
              <a:gd name="connsiteY838" fmla="*/ 472319 h 570464"/>
              <a:gd name="connsiteX839" fmla="*/ 332464 w 2472009"/>
              <a:gd name="connsiteY839" fmla="*/ 482134 h 570464"/>
              <a:gd name="connsiteX840" fmla="*/ 326330 w 2472009"/>
              <a:gd name="connsiteY840" fmla="*/ 477227 h 570464"/>
              <a:gd name="connsiteX841" fmla="*/ 312835 w 2472009"/>
              <a:gd name="connsiteY841" fmla="*/ 477227 h 570464"/>
              <a:gd name="connsiteX842" fmla="*/ 304247 w 2472009"/>
              <a:gd name="connsiteY842" fmla="*/ 482134 h 570464"/>
              <a:gd name="connsiteX843" fmla="*/ 303020 w 2472009"/>
              <a:gd name="connsiteY843" fmla="*/ 478453 h 570464"/>
              <a:gd name="connsiteX844" fmla="*/ 299340 w 2472009"/>
              <a:gd name="connsiteY844" fmla="*/ 482134 h 570464"/>
              <a:gd name="connsiteX845" fmla="*/ 294433 w 2472009"/>
              <a:gd name="connsiteY845" fmla="*/ 485814 h 570464"/>
              <a:gd name="connsiteX846" fmla="*/ 299340 w 2472009"/>
              <a:gd name="connsiteY846" fmla="*/ 491948 h 570464"/>
              <a:gd name="connsiteX847" fmla="*/ 300567 w 2472009"/>
              <a:gd name="connsiteY847" fmla="*/ 495629 h 570464"/>
              <a:gd name="connsiteX848" fmla="*/ 300567 w 2472009"/>
              <a:gd name="connsiteY848" fmla="*/ 488268 h 570464"/>
              <a:gd name="connsiteX849" fmla="*/ 305474 w 2472009"/>
              <a:gd name="connsiteY849" fmla="*/ 488268 h 570464"/>
              <a:gd name="connsiteX850" fmla="*/ 305474 w 2472009"/>
              <a:gd name="connsiteY850" fmla="*/ 494402 h 570464"/>
              <a:gd name="connsiteX851" fmla="*/ 302667 w 2472009"/>
              <a:gd name="connsiteY851" fmla="*/ 496507 h 570464"/>
              <a:gd name="connsiteX852" fmla="*/ 310841 w 2472009"/>
              <a:gd name="connsiteY852" fmla="*/ 499923 h 570464"/>
              <a:gd name="connsiteX853" fmla="*/ 323876 w 2472009"/>
              <a:gd name="connsiteY853" fmla="*/ 500536 h 570464"/>
              <a:gd name="connsiteX854" fmla="*/ 330010 w 2472009"/>
              <a:gd name="connsiteY854" fmla="*/ 494402 h 570464"/>
              <a:gd name="connsiteX855" fmla="*/ 323876 w 2472009"/>
              <a:gd name="connsiteY855" fmla="*/ 487041 h 570464"/>
              <a:gd name="connsiteX856" fmla="*/ 331237 w 2472009"/>
              <a:gd name="connsiteY856" fmla="*/ 485814 h 570464"/>
              <a:gd name="connsiteX857" fmla="*/ 333691 w 2472009"/>
              <a:gd name="connsiteY857" fmla="*/ 502990 h 570464"/>
              <a:gd name="connsiteX858" fmla="*/ 338598 w 2472009"/>
              <a:gd name="connsiteY858" fmla="*/ 511577 h 570464"/>
              <a:gd name="connsiteX859" fmla="*/ 326330 w 2472009"/>
              <a:gd name="connsiteY859" fmla="*/ 511577 h 570464"/>
              <a:gd name="connsiteX860" fmla="*/ 327557 w 2472009"/>
              <a:gd name="connsiteY860" fmla="*/ 529979 h 570464"/>
              <a:gd name="connsiteX861" fmla="*/ 315289 w 2472009"/>
              <a:gd name="connsiteY861" fmla="*/ 528752 h 570464"/>
              <a:gd name="connsiteX862" fmla="*/ 306701 w 2472009"/>
              <a:gd name="connsiteY862" fmla="*/ 533660 h 570464"/>
              <a:gd name="connsiteX863" fmla="*/ 295660 w 2472009"/>
              <a:gd name="connsiteY863" fmla="*/ 527526 h 570464"/>
              <a:gd name="connsiteX864" fmla="*/ 287072 w 2472009"/>
              <a:gd name="connsiteY864" fmla="*/ 532433 h 570464"/>
              <a:gd name="connsiteX865" fmla="*/ 284618 w 2472009"/>
              <a:gd name="connsiteY865" fmla="*/ 527526 h 570464"/>
              <a:gd name="connsiteX866" fmla="*/ 294433 w 2472009"/>
              <a:gd name="connsiteY866" fmla="*/ 517711 h 570464"/>
              <a:gd name="connsiteX867" fmla="*/ 299340 w 2472009"/>
              <a:gd name="connsiteY867" fmla="*/ 521392 h 570464"/>
              <a:gd name="connsiteX868" fmla="*/ 294433 w 2472009"/>
              <a:gd name="connsiteY868" fmla="*/ 517711 h 570464"/>
              <a:gd name="connsiteX869" fmla="*/ 287072 w 2472009"/>
              <a:gd name="connsiteY869" fmla="*/ 498082 h 570464"/>
              <a:gd name="connsiteX870" fmla="*/ 282165 w 2472009"/>
              <a:gd name="connsiteY870" fmla="*/ 488268 h 570464"/>
              <a:gd name="connsiteX871" fmla="*/ 274804 w 2472009"/>
              <a:gd name="connsiteY871" fmla="*/ 485814 h 570464"/>
              <a:gd name="connsiteX872" fmla="*/ 266216 w 2472009"/>
              <a:gd name="connsiteY872" fmla="*/ 482134 h 570464"/>
              <a:gd name="connsiteX873" fmla="*/ 251495 w 2472009"/>
              <a:gd name="connsiteY873" fmla="*/ 467412 h 570464"/>
              <a:gd name="connsiteX874" fmla="*/ 246587 w 2472009"/>
              <a:gd name="connsiteY874" fmla="*/ 471093 h 570464"/>
              <a:gd name="connsiteX875" fmla="*/ 230639 w 2472009"/>
              <a:gd name="connsiteY875" fmla="*/ 467412 h 570464"/>
              <a:gd name="connsiteX876" fmla="*/ 214690 w 2472009"/>
              <a:gd name="connsiteY876" fmla="*/ 467412 h 570464"/>
              <a:gd name="connsiteX877" fmla="*/ 208556 w 2472009"/>
              <a:gd name="connsiteY877" fmla="*/ 472319 h 570464"/>
              <a:gd name="connsiteX878" fmla="*/ 201196 w 2472009"/>
              <a:gd name="connsiteY878" fmla="*/ 463732 h 570464"/>
              <a:gd name="connsiteX879" fmla="*/ 201196 w 2472009"/>
              <a:gd name="connsiteY879" fmla="*/ 453917 h 570464"/>
              <a:gd name="connsiteX880" fmla="*/ 190154 w 2472009"/>
              <a:gd name="connsiteY880" fmla="*/ 446557 h 570464"/>
              <a:gd name="connsiteX881" fmla="*/ 190154 w 2472009"/>
              <a:gd name="connsiteY881" fmla="*/ 436742 h 570464"/>
              <a:gd name="connsiteX882" fmla="*/ 174206 w 2472009"/>
              <a:gd name="connsiteY882" fmla="*/ 423247 h 570464"/>
              <a:gd name="connsiteX883" fmla="*/ 176659 w 2472009"/>
              <a:gd name="connsiteY883" fmla="*/ 414660 h 570464"/>
              <a:gd name="connsiteX884" fmla="*/ 182793 w 2472009"/>
              <a:gd name="connsiteY884" fmla="*/ 419567 h 570464"/>
              <a:gd name="connsiteX885" fmla="*/ 187701 w 2472009"/>
              <a:gd name="connsiteY885" fmla="*/ 414660 h 570464"/>
              <a:gd name="connsiteX886" fmla="*/ 195062 w 2472009"/>
              <a:gd name="connsiteY886" fmla="*/ 422021 h 570464"/>
              <a:gd name="connsiteX887" fmla="*/ 195062 w 2472009"/>
              <a:gd name="connsiteY887" fmla="*/ 426928 h 570464"/>
              <a:gd name="connsiteX888" fmla="*/ 207330 w 2472009"/>
              <a:gd name="connsiteY888" fmla="*/ 439196 h 570464"/>
              <a:gd name="connsiteX889" fmla="*/ 214690 w 2472009"/>
              <a:gd name="connsiteY889" fmla="*/ 434289 h 570464"/>
              <a:gd name="connsiteX890" fmla="*/ 222051 w 2472009"/>
              <a:gd name="connsiteY890" fmla="*/ 444103 h 570464"/>
              <a:gd name="connsiteX891" fmla="*/ 228185 w 2472009"/>
              <a:gd name="connsiteY891" fmla="*/ 444103 h 570464"/>
              <a:gd name="connsiteX892" fmla="*/ 226587 w 2472009"/>
              <a:gd name="connsiteY892" fmla="*/ 432114 h 570464"/>
              <a:gd name="connsiteX893" fmla="*/ 222051 w 2472009"/>
              <a:gd name="connsiteY893" fmla="*/ 435515 h 570464"/>
              <a:gd name="connsiteX894" fmla="*/ 222051 w 2472009"/>
              <a:gd name="connsiteY894" fmla="*/ 425701 h 570464"/>
              <a:gd name="connsiteX895" fmla="*/ 226468 w 2472009"/>
              <a:gd name="connsiteY895" fmla="*/ 431223 h 570464"/>
              <a:gd name="connsiteX896" fmla="*/ 225732 w 2472009"/>
              <a:gd name="connsiteY896" fmla="*/ 425701 h 570464"/>
              <a:gd name="connsiteX897" fmla="*/ 238000 w 2472009"/>
              <a:gd name="connsiteY897" fmla="*/ 424474 h 570464"/>
              <a:gd name="connsiteX898" fmla="*/ 253948 w 2472009"/>
              <a:gd name="connsiteY898" fmla="*/ 407299 h 570464"/>
              <a:gd name="connsiteX899" fmla="*/ 241680 w 2472009"/>
              <a:gd name="connsiteY899" fmla="*/ 403619 h 570464"/>
              <a:gd name="connsiteX900" fmla="*/ 238000 w 2472009"/>
              <a:gd name="connsiteY900" fmla="*/ 395031 h 570464"/>
              <a:gd name="connsiteX901" fmla="*/ 234319 w 2472009"/>
              <a:gd name="connsiteY901" fmla="*/ 397485 h 570464"/>
              <a:gd name="connsiteX902" fmla="*/ 234319 w 2472009"/>
              <a:gd name="connsiteY902" fmla="*/ 407299 h 570464"/>
              <a:gd name="connsiteX903" fmla="*/ 222051 w 2472009"/>
              <a:gd name="connsiteY903" fmla="*/ 409753 h 570464"/>
              <a:gd name="connsiteX904" fmla="*/ 215917 w 2472009"/>
              <a:gd name="connsiteY904" fmla="*/ 404845 h 570464"/>
              <a:gd name="connsiteX905" fmla="*/ 195062 w 2472009"/>
              <a:gd name="connsiteY905" fmla="*/ 404845 h 570464"/>
              <a:gd name="connsiteX906" fmla="*/ 190154 w 2472009"/>
              <a:gd name="connsiteY906" fmla="*/ 399938 h 570464"/>
              <a:gd name="connsiteX907" fmla="*/ 185247 w 2472009"/>
              <a:gd name="connsiteY907" fmla="*/ 404845 h 570464"/>
              <a:gd name="connsiteX908" fmla="*/ 175433 w 2472009"/>
              <a:gd name="connsiteY908" fmla="*/ 396258 h 570464"/>
              <a:gd name="connsiteX909" fmla="*/ 161938 w 2472009"/>
              <a:gd name="connsiteY909" fmla="*/ 390124 h 570464"/>
              <a:gd name="connsiteX910" fmla="*/ 153350 w 2472009"/>
              <a:gd name="connsiteY910" fmla="*/ 390124 h 570464"/>
              <a:gd name="connsiteX911" fmla="*/ 147216 w 2472009"/>
              <a:gd name="connsiteY911" fmla="*/ 395031 h 570464"/>
              <a:gd name="connsiteX912" fmla="*/ 142309 w 2472009"/>
              <a:gd name="connsiteY912" fmla="*/ 395031 h 570464"/>
              <a:gd name="connsiteX913" fmla="*/ 137402 w 2472009"/>
              <a:gd name="connsiteY913" fmla="*/ 395031 h 570464"/>
              <a:gd name="connsiteX914" fmla="*/ 134948 w 2472009"/>
              <a:gd name="connsiteY914" fmla="*/ 396258 h 570464"/>
              <a:gd name="connsiteX915" fmla="*/ 120226 w 2472009"/>
              <a:gd name="connsiteY915" fmla="*/ 404845 h 570464"/>
              <a:gd name="connsiteX916" fmla="*/ 116546 w 2472009"/>
              <a:gd name="connsiteY916" fmla="*/ 401165 h 570464"/>
              <a:gd name="connsiteX917" fmla="*/ 103051 w 2472009"/>
              <a:gd name="connsiteY917" fmla="*/ 401165 h 570464"/>
              <a:gd name="connsiteX918" fmla="*/ 89556 w 2472009"/>
              <a:gd name="connsiteY918" fmla="*/ 393898 h 570464"/>
              <a:gd name="connsiteX919" fmla="*/ 87103 w 2472009"/>
              <a:gd name="connsiteY919" fmla="*/ 392577 h 570464"/>
              <a:gd name="connsiteX920" fmla="*/ 89556 w 2472009"/>
              <a:gd name="connsiteY920" fmla="*/ 390124 h 570464"/>
              <a:gd name="connsiteX921" fmla="*/ 101824 w 2472009"/>
              <a:gd name="connsiteY921" fmla="*/ 377856 h 570464"/>
              <a:gd name="connsiteX922" fmla="*/ 111639 w 2472009"/>
              <a:gd name="connsiteY922" fmla="*/ 364361 h 570464"/>
              <a:gd name="connsiteX923" fmla="*/ 119000 w 2472009"/>
              <a:gd name="connsiteY923" fmla="*/ 371722 h 570464"/>
              <a:gd name="connsiteX924" fmla="*/ 126360 w 2472009"/>
              <a:gd name="connsiteY924" fmla="*/ 379082 h 570464"/>
              <a:gd name="connsiteX925" fmla="*/ 142309 w 2472009"/>
              <a:gd name="connsiteY925" fmla="*/ 379082 h 570464"/>
              <a:gd name="connsiteX926" fmla="*/ 145989 w 2472009"/>
              <a:gd name="connsiteY926" fmla="*/ 369268 h 570464"/>
              <a:gd name="connsiteX927" fmla="*/ 152123 w 2472009"/>
              <a:gd name="connsiteY927" fmla="*/ 374175 h 570464"/>
              <a:gd name="connsiteX928" fmla="*/ 168072 w 2472009"/>
              <a:gd name="connsiteY928" fmla="*/ 374175 h 570464"/>
              <a:gd name="connsiteX929" fmla="*/ 175433 w 2472009"/>
              <a:gd name="connsiteY929" fmla="*/ 366814 h 570464"/>
              <a:gd name="connsiteX930" fmla="*/ 165618 w 2472009"/>
              <a:gd name="connsiteY930" fmla="*/ 361907 h 570464"/>
              <a:gd name="connsiteX931" fmla="*/ 170525 w 2472009"/>
              <a:gd name="connsiteY931" fmla="*/ 353319 h 570464"/>
              <a:gd name="connsiteX932" fmla="*/ 171752 w 2472009"/>
              <a:gd name="connsiteY932" fmla="*/ 353319 h 570464"/>
              <a:gd name="connsiteX933" fmla="*/ 171752 w 2472009"/>
              <a:gd name="connsiteY933" fmla="*/ 353073 h 570464"/>
              <a:gd name="connsiteX934" fmla="*/ 181260 w 2472009"/>
              <a:gd name="connsiteY934" fmla="*/ 351172 h 570464"/>
              <a:gd name="connsiteX935" fmla="*/ 190154 w 2472009"/>
              <a:gd name="connsiteY935" fmla="*/ 347185 h 570464"/>
              <a:gd name="connsiteX936" fmla="*/ 185247 w 2472009"/>
              <a:gd name="connsiteY936" fmla="*/ 334917 h 570464"/>
              <a:gd name="connsiteX937" fmla="*/ 181567 w 2472009"/>
              <a:gd name="connsiteY937" fmla="*/ 333691 h 570464"/>
              <a:gd name="connsiteX938" fmla="*/ 176659 w 2472009"/>
              <a:gd name="connsiteY938" fmla="*/ 330010 h 570464"/>
              <a:gd name="connsiteX939" fmla="*/ 181567 w 2472009"/>
              <a:gd name="connsiteY939" fmla="*/ 333691 h 570464"/>
              <a:gd name="connsiteX940" fmla="*/ 181567 w 2472009"/>
              <a:gd name="connsiteY940" fmla="*/ 341051 h 570464"/>
              <a:gd name="connsiteX941" fmla="*/ 171752 w 2472009"/>
              <a:gd name="connsiteY941" fmla="*/ 350866 h 570464"/>
              <a:gd name="connsiteX942" fmla="*/ 171752 w 2472009"/>
              <a:gd name="connsiteY942" fmla="*/ 353073 h 570464"/>
              <a:gd name="connsiteX943" fmla="*/ 170525 w 2472009"/>
              <a:gd name="connsiteY943" fmla="*/ 353319 h 570464"/>
              <a:gd name="connsiteX944" fmla="*/ 158257 w 2472009"/>
              <a:gd name="connsiteY944" fmla="*/ 353319 h 570464"/>
              <a:gd name="connsiteX945" fmla="*/ 155804 w 2472009"/>
              <a:gd name="connsiteY945" fmla="*/ 361907 h 570464"/>
              <a:gd name="connsiteX946" fmla="*/ 143536 w 2472009"/>
              <a:gd name="connsiteY946" fmla="*/ 361907 h 570464"/>
              <a:gd name="connsiteX947" fmla="*/ 141082 w 2472009"/>
              <a:gd name="connsiteY947" fmla="*/ 361907 h 570464"/>
              <a:gd name="connsiteX948" fmla="*/ 145989 w 2472009"/>
              <a:gd name="connsiteY948" fmla="*/ 357000 h 570464"/>
              <a:gd name="connsiteX949" fmla="*/ 141082 w 2472009"/>
              <a:gd name="connsiteY949" fmla="*/ 347185 h 570464"/>
              <a:gd name="connsiteX950" fmla="*/ 145989 w 2472009"/>
              <a:gd name="connsiteY950" fmla="*/ 342278 h 570464"/>
              <a:gd name="connsiteX951" fmla="*/ 145989 w 2472009"/>
              <a:gd name="connsiteY951" fmla="*/ 333691 h 570464"/>
              <a:gd name="connsiteX952" fmla="*/ 145989 w 2472009"/>
              <a:gd name="connsiteY952" fmla="*/ 330010 h 570464"/>
              <a:gd name="connsiteX953" fmla="*/ 150004 w 2472009"/>
              <a:gd name="connsiteY953" fmla="*/ 329006 h 570464"/>
              <a:gd name="connsiteX954" fmla="*/ 150897 w 2472009"/>
              <a:gd name="connsiteY954" fmla="*/ 326329 h 570464"/>
              <a:gd name="connsiteX955" fmla="*/ 151878 w 2472009"/>
              <a:gd name="connsiteY955" fmla="*/ 327311 h 570464"/>
              <a:gd name="connsiteX956" fmla="*/ 155804 w 2472009"/>
              <a:gd name="connsiteY956" fmla="*/ 321423 h 570464"/>
              <a:gd name="connsiteX957" fmla="*/ 137402 w 2472009"/>
              <a:gd name="connsiteY957" fmla="*/ 303021 h 570464"/>
              <a:gd name="connsiteX958" fmla="*/ 133721 w 2472009"/>
              <a:gd name="connsiteY958" fmla="*/ 321423 h 570464"/>
              <a:gd name="connsiteX959" fmla="*/ 130041 w 2472009"/>
              <a:gd name="connsiteY959" fmla="*/ 330010 h 570464"/>
              <a:gd name="connsiteX960" fmla="*/ 134948 w 2472009"/>
              <a:gd name="connsiteY960" fmla="*/ 333691 h 570464"/>
              <a:gd name="connsiteX961" fmla="*/ 132494 w 2472009"/>
              <a:gd name="connsiteY961" fmla="*/ 348412 h 570464"/>
              <a:gd name="connsiteX962" fmla="*/ 126360 w 2472009"/>
              <a:gd name="connsiteY962" fmla="*/ 343505 h 570464"/>
              <a:gd name="connsiteX963" fmla="*/ 121453 w 2472009"/>
              <a:gd name="connsiteY963" fmla="*/ 348412 h 570464"/>
              <a:gd name="connsiteX964" fmla="*/ 117926 w 2472009"/>
              <a:gd name="connsiteY964" fmla="*/ 341359 h 570464"/>
              <a:gd name="connsiteX965" fmla="*/ 117926 w 2472009"/>
              <a:gd name="connsiteY965" fmla="*/ 341358 h 570464"/>
              <a:gd name="connsiteX966" fmla="*/ 117926 w 2472009"/>
              <a:gd name="connsiteY966" fmla="*/ 341358 h 570464"/>
              <a:gd name="connsiteX967" fmla="*/ 116546 w 2472009"/>
              <a:gd name="connsiteY967" fmla="*/ 338598 h 570464"/>
              <a:gd name="connsiteX968" fmla="*/ 117500 w 2472009"/>
              <a:gd name="connsiteY968" fmla="*/ 341460 h 570464"/>
              <a:gd name="connsiteX969" fmla="*/ 114092 w 2472009"/>
              <a:gd name="connsiteY969" fmla="*/ 342278 h 570464"/>
              <a:gd name="connsiteX970" fmla="*/ 119000 w 2472009"/>
              <a:gd name="connsiteY970" fmla="*/ 345959 h 570464"/>
              <a:gd name="connsiteX971" fmla="*/ 123907 w 2472009"/>
              <a:gd name="connsiteY971" fmla="*/ 353319 h 570464"/>
              <a:gd name="connsiteX972" fmla="*/ 117773 w 2472009"/>
              <a:gd name="connsiteY972" fmla="*/ 355773 h 570464"/>
              <a:gd name="connsiteX973" fmla="*/ 106732 w 2472009"/>
              <a:gd name="connsiteY973" fmla="*/ 339825 h 570464"/>
              <a:gd name="connsiteX974" fmla="*/ 100598 w 2472009"/>
              <a:gd name="connsiteY974" fmla="*/ 345959 h 570464"/>
              <a:gd name="connsiteX975" fmla="*/ 98144 w 2472009"/>
              <a:gd name="connsiteY975" fmla="*/ 330010 h 570464"/>
              <a:gd name="connsiteX976" fmla="*/ 80969 w 2472009"/>
              <a:gd name="connsiteY976" fmla="*/ 330010 h 570464"/>
              <a:gd name="connsiteX977" fmla="*/ 71154 w 2472009"/>
              <a:gd name="connsiteY977" fmla="*/ 339825 h 570464"/>
              <a:gd name="connsiteX978" fmla="*/ 68701 w 2472009"/>
              <a:gd name="connsiteY978" fmla="*/ 333691 h 570464"/>
              <a:gd name="connsiteX979" fmla="*/ 61340 w 2472009"/>
              <a:gd name="connsiteY979" fmla="*/ 323876 h 570464"/>
              <a:gd name="connsiteX980" fmla="*/ 56433 w 2472009"/>
              <a:gd name="connsiteY980" fmla="*/ 334917 h 570464"/>
              <a:gd name="connsiteX981" fmla="*/ 50299 w 2472009"/>
              <a:gd name="connsiteY981" fmla="*/ 334917 h 570464"/>
              <a:gd name="connsiteX982" fmla="*/ 46618 w 2472009"/>
              <a:gd name="connsiteY982" fmla="*/ 325103 h 570464"/>
              <a:gd name="connsiteX983" fmla="*/ 36804 w 2472009"/>
              <a:gd name="connsiteY983" fmla="*/ 323876 h 570464"/>
              <a:gd name="connsiteX984" fmla="*/ 17175 w 2472009"/>
              <a:gd name="connsiteY984" fmla="*/ 306701 h 570464"/>
              <a:gd name="connsiteX985" fmla="*/ 17175 w 2472009"/>
              <a:gd name="connsiteY985" fmla="*/ 300567 h 570464"/>
              <a:gd name="connsiteX986" fmla="*/ 39258 w 2472009"/>
              <a:gd name="connsiteY986" fmla="*/ 299340 h 570464"/>
              <a:gd name="connsiteX987" fmla="*/ 45392 w 2472009"/>
              <a:gd name="connsiteY987" fmla="*/ 305474 h 570464"/>
              <a:gd name="connsiteX988" fmla="*/ 47845 w 2472009"/>
              <a:gd name="connsiteY988" fmla="*/ 290753 h 570464"/>
              <a:gd name="connsiteX989" fmla="*/ 60113 w 2472009"/>
              <a:gd name="connsiteY989" fmla="*/ 289526 h 570464"/>
              <a:gd name="connsiteX990" fmla="*/ 65020 w 2472009"/>
              <a:gd name="connsiteY990" fmla="*/ 284618 h 570464"/>
              <a:gd name="connsiteX991" fmla="*/ 71154 w 2472009"/>
              <a:gd name="connsiteY991" fmla="*/ 289526 h 570464"/>
              <a:gd name="connsiteX992" fmla="*/ 73608 w 2472009"/>
              <a:gd name="connsiteY992" fmla="*/ 274804 h 570464"/>
              <a:gd name="connsiteX993" fmla="*/ 93237 w 2472009"/>
              <a:gd name="connsiteY993" fmla="*/ 289526 h 570464"/>
              <a:gd name="connsiteX994" fmla="*/ 101824 w 2472009"/>
              <a:gd name="connsiteY994" fmla="*/ 293206 h 570464"/>
              <a:gd name="connsiteX995" fmla="*/ 103051 w 2472009"/>
              <a:gd name="connsiteY995" fmla="*/ 290753 h 570464"/>
              <a:gd name="connsiteX996" fmla="*/ 103051 w 2472009"/>
              <a:gd name="connsiteY996" fmla="*/ 266216 h 570464"/>
              <a:gd name="connsiteX997" fmla="*/ 98144 w 2472009"/>
              <a:gd name="connsiteY997" fmla="*/ 260082 h 570464"/>
              <a:gd name="connsiteX998" fmla="*/ 103051 w 2472009"/>
              <a:gd name="connsiteY998" fmla="*/ 252722 h 570464"/>
              <a:gd name="connsiteX999" fmla="*/ 120226 w 2472009"/>
              <a:gd name="connsiteY999" fmla="*/ 272350 h 570464"/>
              <a:gd name="connsiteX1000" fmla="*/ 127587 w 2472009"/>
              <a:gd name="connsiteY1000" fmla="*/ 273577 h 570464"/>
              <a:gd name="connsiteX1001" fmla="*/ 128814 w 2472009"/>
              <a:gd name="connsiteY1001" fmla="*/ 274804 h 570464"/>
              <a:gd name="connsiteX1002" fmla="*/ 128814 w 2472009"/>
              <a:gd name="connsiteY1002" fmla="*/ 279711 h 570464"/>
              <a:gd name="connsiteX1003" fmla="*/ 136175 w 2472009"/>
              <a:gd name="connsiteY1003" fmla="*/ 287072 h 570464"/>
              <a:gd name="connsiteX1004" fmla="*/ 147216 w 2472009"/>
              <a:gd name="connsiteY1004" fmla="*/ 272350 h 570464"/>
              <a:gd name="connsiteX1005" fmla="*/ 163165 w 2472009"/>
              <a:gd name="connsiteY1005" fmla="*/ 263763 h 570464"/>
              <a:gd name="connsiteX1006" fmla="*/ 166845 w 2472009"/>
              <a:gd name="connsiteY1006" fmla="*/ 267443 h 570464"/>
              <a:gd name="connsiteX1007" fmla="*/ 169299 w 2472009"/>
              <a:gd name="connsiteY1007" fmla="*/ 260082 h 570464"/>
              <a:gd name="connsiteX1008" fmla="*/ 165618 w 2472009"/>
              <a:gd name="connsiteY1008" fmla="*/ 249041 h 570464"/>
              <a:gd name="connsiteX1009" fmla="*/ 182793 w 2472009"/>
              <a:gd name="connsiteY1009" fmla="*/ 247814 h 570464"/>
              <a:gd name="connsiteX1010" fmla="*/ 187701 w 2472009"/>
              <a:gd name="connsiteY1010" fmla="*/ 242907 h 570464"/>
              <a:gd name="connsiteX1011" fmla="*/ 198742 w 2472009"/>
              <a:gd name="connsiteY1011" fmla="*/ 247814 h 570464"/>
              <a:gd name="connsiteX1012" fmla="*/ 204876 w 2472009"/>
              <a:gd name="connsiteY1012" fmla="*/ 242907 h 570464"/>
              <a:gd name="connsiteX1013" fmla="*/ 213464 w 2472009"/>
              <a:gd name="connsiteY1013" fmla="*/ 247814 h 570464"/>
              <a:gd name="connsiteX1014" fmla="*/ 219598 w 2472009"/>
              <a:gd name="connsiteY1014" fmla="*/ 241680 h 570464"/>
              <a:gd name="connsiteX1015" fmla="*/ 218371 w 2472009"/>
              <a:gd name="connsiteY1015" fmla="*/ 238000 h 570464"/>
              <a:gd name="connsiteX1016" fmla="*/ 191381 w 2472009"/>
              <a:gd name="connsiteY1016" fmla="*/ 226959 h 570464"/>
              <a:gd name="connsiteX1017" fmla="*/ 188928 w 2472009"/>
              <a:gd name="connsiteY1017" fmla="*/ 209783 h 570464"/>
              <a:gd name="connsiteX1018" fmla="*/ 179113 w 2472009"/>
              <a:gd name="connsiteY1018" fmla="*/ 204876 h 570464"/>
              <a:gd name="connsiteX1019" fmla="*/ 179113 w 2472009"/>
              <a:gd name="connsiteY1019" fmla="*/ 199969 h 570464"/>
              <a:gd name="connsiteX1020" fmla="*/ 208556 w 2472009"/>
              <a:gd name="connsiteY1020" fmla="*/ 181567 h 570464"/>
              <a:gd name="connsiteX1021" fmla="*/ 239227 w 2472009"/>
              <a:gd name="connsiteY1021" fmla="*/ 181567 h 570464"/>
              <a:gd name="connsiteX1022" fmla="*/ 244134 w 2472009"/>
              <a:gd name="connsiteY1022" fmla="*/ 176660 h 570464"/>
              <a:gd name="connsiteX1023" fmla="*/ 280938 w 2472009"/>
              <a:gd name="connsiteY1023" fmla="*/ 176660 h 570464"/>
              <a:gd name="connsiteX1024" fmla="*/ 285845 w 2472009"/>
              <a:gd name="connsiteY1024" fmla="*/ 171753 h 570464"/>
              <a:gd name="connsiteX1025" fmla="*/ 310381 w 2472009"/>
              <a:gd name="connsiteY1025" fmla="*/ 168072 h 570464"/>
              <a:gd name="connsiteX1026" fmla="*/ 287072 w 2472009"/>
              <a:gd name="connsiteY1026" fmla="*/ 165619 h 570464"/>
              <a:gd name="connsiteX1027" fmla="*/ 263763 w 2472009"/>
              <a:gd name="connsiteY1027" fmla="*/ 165619 h 570464"/>
              <a:gd name="connsiteX1028" fmla="*/ 240453 w 2472009"/>
              <a:gd name="connsiteY1028" fmla="*/ 165619 h 570464"/>
              <a:gd name="connsiteX1029" fmla="*/ 218371 w 2472009"/>
              <a:gd name="connsiteY1029" fmla="*/ 165619 h 570464"/>
              <a:gd name="connsiteX1030" fmla="*/ 213464 w 2472009"/>
              <a:gd name="connsiteY1030" fmla="*/ 160711 h 570464"/>
              <a:gd name="connsiteX1031" fmla="*/ 120226 w 2472009"/>
              <a:gd name="connsiteY1031" fmla="*/ 160711 h 570464"/>
              <a:gd name="connsiteX1032" fmla="*/ 114092 w 2472009"/>
              <a:gd name="connsiteY1032" fmla="*/ 155804 h 570464"/>
              <a:gd name="connsiteX1033" fmla="*/ 72381 w 2472009"/>
              <a:gd name="connsiteY1033" fmla="*/ 155804 h 570464"/>
              <a:gd name="connsiteX1034" fmla="*/ 67474 w 2472009"/>
              <a:gd name="connsiteY1034" fmla="*/ 150897 h 570464"/>
              <a:gd name="connsiteX1035" fmla="*/ 51526 w 2472009"/>
              <a:gd name="connsiteY1035" fmla="*/ 150897 h 570464"/>
              <a:gd name="connsiteX1036" fmla="*/ 46618 w 2472009"/>
              <a:gd name="connsiteY1036" fmla="*/ 145990 h 570464"/>
              <a:gd name="connsiteX1037" fmla="*/ 34350 w 2472009"/>
              <a:gd name="connsiteY1037" fmla="*/ 144763 h 570464"/>
              <a:gd name="connsiteX1038" fmla="*/ 31897 w 2472009"/>
              <a:gd name="connsiteY1038" fmla="*/ 136175 h 570464"/>
              <a:gd name="connsiteX1039" fmla="*/ 22082 w 2472009"/>
              <a:gd name="connsiteY1039" fmla="*/ 128814 h 570464"/>
              <a:gd name="connsiteX1040" fmla="*/ 35577 w 2472009"/>
              <a:gd name="connsiteY1040" fmla="*/ 110412 h 570464"/>
              <a:gd name="connsiteX1041" fmla="*/ 45392 w 2472009"/>
              <a:gd name="connsiteY1041" fmla="*/ 110412 h 570464"/>
              <a:gd name="connsiteX1042" fmla="*/ 50299 w 2472009"/>
              <a:gd name="connsiteY1042" fmla="*/ 105505 h 570464"/>
              <a:gd name="connsiteX1043" fmla="*/ 66247 w 2472009"/>
              <a:gd name="connsiteY1043" fmla="*/ 105505 h 570464"/>
              <a:gd name="connsiteX1044" fmla="*/ 72381 w 2472009"/>
              <a:gd name="connsiteY1044" fmla="*/ 110412 h 570464"/>
              <a:gd name="connsiteX1045" fmla="*/ 73608 w 2472009"/>
              <a:gd name="connsiteY1045" fmla="*/ 101825 h 570464"/>
              <a:gd name="connsiteX1046" fmla="*/ 90783 w 2472009"/>
              <a:gd name="connsiteY1046" fmla="*/ 99371 h 570464"/>
              <a:gd name="connsiteX1047" fmla="*/ 96917 w 2472009"/>
              <a:gd name="connsiteY1047" fmla="*/ 104278 h 570464"/>
              <a:gd name="connsiteX1048" fmla="*/ 104278 w 2472009"/>
              <a:gd name="connsiteY1048" fmla="*/ 90784 h 570464"/>
              <a:gd name="connsiteX1049" fmla="*/ 89556 w 2472009"/>
              <a:gd name="connsiteY1049" fmla="*/ 76062 h 570464"/>
              <a:gd name="connsiteX1050" fmla="*/ 106732 w 2472009"/>
              <a:gd name="connsiteY1050" fmla="*/ 60113 h 570464"/>
              <a:gd name="connsiteX1051" fmla="*/ 122680 w 2472009"/>
              <a:gd name="connsiteY1051" fmla="*/ 58887 h 570464"/>
              <a:gd name="connsiteX1052" fmla="*/ 128814 w 2472009"/>
              <a:gd name="connsiteY1052" fmla="*/ 53979 h 570464"/>
              <a:gd name="connsiteX1053" fmla="*/ 148443 w 2472009"/>
              <a:gd name="connsiteY1053" fmla="*/ 53979 h 570464"/>
              <a:gd name="connsiteX1054" fmla="*/ 153350 w 2472009"/>
              <a:gd name="connsiteY1054" fmla="*/ 49072 h 570464"/>
              <a:gd name="connsiteX1055" fmla="*/ 199969 w 2472009"/>
              <a:gd name="connsiteY1055" fmla="*/ 49072 h 570464"/>
              <a:gd name="connsiteX1056" fmla="*/ 204876 w 2472009"/>
              <a:gd name="connsiteY1056" fmla="*/ 44165 h 570464"/>
              <a:gd name="connsiteX1057" fmla="*/ 256402 w 2472009"/>
              <a:gd name="connsiteY1057" fmla="*/ 44165 h 570464"/>
              <a:gd name="connsiteX1058" fmla="*/ 262536 w 2472009"/>
              <a:gd name="connsiteY1058" fmla="*/ 39258 h 570464"/>
              <a:gd name="connsiteX1059" fmla="*/ 334917 w 2472009"/>
              <a:gd name="connsiteY1059" fmla="*/ 39258 h 570464"/>
              <a:gd name="connsiteX1060" fmla="*/ 341051 w 2472009"/>
              <a:gd name="connsiteY1060" fmla="*/ 34350 h 570464"/>
              <a:gd name="connsiteX1061" fmla="*/ 347185 w 2472009"/>
              <a:gd name="connsiteY1061" fmla="*/ 40484 h 570464"/>
              <a:gd name="connsiteX1062" fmla="*/ 357000 w 2472009"/>
              <a:gd name="connsiteY1062" fmla="*/ 35577 h 570464"/>
              <a:gd name="connsiteX1063" fmla="*/ 361907 w 2472009"/>
              <a:gd name="connsiteY1063" fmla="*/ 39258 h 570464"/>
              <a:gd name="connsiteX1064" fmla="*/ 366814 w 2472009"/>
              <a:gd name="connsiteY1064" fmla="*/ 35577 h 570464"/>
              <a:gd name="connsiteX1065" fmla="*/ 371721 w 2472009"/>
              <a:gd name="connsiteY1065" fmla="*/ 40484 h 570464"/>
              <a:gd name="connsiteX1066" fmla="*/ 375402 w 2472009"/>
              <a:gd name="connsiteY1066" fmla="*/ 36804 h 570464"/>
              <a:gd name="connsiteX1067" fmla="*/ 377855 w 2472009"/>
              <a:gd name="connsiteY1067" fmla="*/ 35577 h 570464"/>
              <a:gd name="connsiteX1068" fmla="*/ 480907 w 2472009"/>
              <a:gd name="connsiteY1068" fmla="*/ 35577 h 570464"/>
              <a:gd name="connsiteX1069" fmla="*/ 484587 w 2472009"/>
              <a:gd name="connsiteY1069" fmla="*/ 31897 h 570464"/>
              <a:gd name="connsiteX1070" fmla="*/ 487041 w 2472009"/>
              <a:gd name="connsiteY1070" fmla="*/ 30670 h 570464"/>
              <a:gd name="connsiteX1071" fmla="*/ 631804 w 2472009"/>
              <a:gd name="connsiteY1071" fmla="*/ 30670 h 570464"/>
              <a:gd name="connsiteX1072" fmla="*/ 636711 w 2472009"/>
              <a:gd name="connsiteY1072" fmla="*/ 25763 h 570464"/>
              <a:gd name="connsiteX1073" fmla="*/ 715226 w 2472009"/>
              <a:gd name="connsiteY1073" fmla="*/ 25763 h 570464"/>
              <a:gd name="connsiteX1074" fmla="*/ 717067 w 2472009"/>
              <a:gd name="connsiteY1074" fmla="*/ 22082 h 570464"/>
              <a:gd name="connsiteX1075" fmla="*/ 717680 w 2472009"/>
              <a:gd name="connsiteY1075" fmla="*/ 22082 h 570464"/>
              <a:gd name="connsiteX1076" fmla="*/ 722879 w 2472009"/>
              <a:gd name="connsiteY1076" fmla="*/ 20698 h 570464"/>
              <a:gd name="connsiteX1077" fmla="*/ 758164 w 2472009"/>
              <a:gd name="connsiteY1077" fmla="*/ 19629 h 570464"/>
              <a:gd name="connsiteX1078" fmla="*/ 759392 w 2472009"/>
              <a:gd name="connsiteY1078" fmla="*/ 18402 h 570464"/>
              <a:gd name="connsiteX1079" fmla="*/ 736696 w 2472009"/>
              <a:gd name="connsiteY1079" fmla="*/ 17021 h 570464"/>
              <a:gd name="connsiteX1080" fmla="*/ 722879 w 2472009"/>
              <a:gd name="connsiteY1080" fmla="*/ 20698 h 570464"/>
              <a:gd name="connsiteX1081" fmla="*/ 717680 w 2472009"/>
              <a:gd name="connsiteY1081" fmla="*/ 20856 h 570464"/>
              <a:gd name="connsiteX1082" fmla="*/ 717067 w 2472009"/>
              <a:gd name="connsiteY1082" fmla="*/ 22082 h 570464"/>
              <a:gd name="connsiteX1083" fmla="*/ 710319 w 2472009"/>
              <a:gd name="connsiteY1083" fmla="*/ 22082 h 570464"/>
              <a:gd name="connsiteX1084" fmla="*/ 705412 w 2472009"/>
              <a:gd name="connsiteY1084" fmla="*/ 17175 h 570464"/>
              <a:gd name="connsiteX1085" fmla="*/ 693144 w 2472009"/>
              <a:gd name="connsiteY1085" fmla="*/ 22082 h 570464"/>
              <a:gd name="connsiteX1086" fmla="*/ 683330 w 2472009"/>
              <a:gd name="connsiteY1086" fmla="*/ 17175 h 570464"/>
              <a:gd name="connsiteX1087" fmla="*/ 626896 w 2472009"/>
              <a:gd name="connsiteY1087" fmla="*/ 17175 h 570464"/>
              <a:gd name="connsiteX1088" fmla="*/ 621989 w 2472009"/>
              <a:gd name="connsiteY1088" fmla="*/ 22082 h 570464"/>
              <a:gd name="connsiteX1089" fmla="*/ 487041 w 2472009"/>
              <a:gd name="connsiteY1089" fmla="*/ 22082 h 570464"/>
              <a:gd name="connsiteX1090" fmla="*/ 482133 w 2472009"/>
              <a:gd name="connsiteY1090" fmla="*/ 26990 h 570464"/>
              <a:gd name="connsiteX1091" fmla="*/ 463731 w 2472009"/>
              <a:gd name="connsiteY1091" fmla="*/ 25763 h 570464"/>
              <a:gd name="connsiteX1092" fmla="*/ 463731 w 2472009"/>
              <a:gd name="connsiteY1092" fmla="*/ 19629 h 570464"/>
              <a:gd name="connsiteX1093" fmla="*/ 466185 w 2472009"/>
              <a:gd name="connsiteY1093" fmla="*/ 17175 h 570464"/>
              <a:gd name="connsiteX1094" fmla="*/ 548381 w 2472009"/>
              <a:gd name="connsiteY1094" fmla="*/ 17175 h 570464"/>
              <a:gd name="connsiteX1095" fmla="*/ 554515 w 2472009"/>
              <a:gd name="connsiteY1095" fmla="*/ 12268 h 570464"/>
              <a:gd name="connsiteX1096" fmla="*/ 559422 w 2472009"/>
              <a:gd name="connsiteY1096" fmla="*/ 17175 h 570464"/>
              <a:gd name="connsiteX1097" fmla="*/ 564329 w 2472009"/>
              <a:gd name="connsiteY1097" fmla="*/ 12268 h 570464"/>
              <a:gd name="connsiteX1098" fmla="*/ 570464 w 2472009"/>
              <a:gd name="connsiteY1098" fmla="*/ 15948 h 570464"/>
              <a:gd name="connsiteX1099" fmla="*/ 586412 w 2472009"/>
              <a:gd name="connsiteY1099" fmla="*/ 15948 h 570464"/>
              <a:gd name="connsiteX1100" fmla="*/ 596226 w 2472009"/>
              <a:gd name="connsiteY1100" fmla="*/ 11041 h 570464"/>
              <a:gd name="connsiteX1101" fmla="*/ 601134 w 2472009"/>
              <a:gd name="connsiteY1101" fmla="*/ 15948 h 570464"/>
              <a:gd name="connsiteX1102" fmla="*/ 606041 w 2472009"/>
              <a:gd name="connsiteY1102" fmla="*/ 11041 h 570464"/>
              <a:gd name="connsiteX1103" fmla="*/ 787608 w 2472009"/>
              <a:gd name="connsiteY1103" fmla="*/ 11041 h 570464"/>
              <a:gd name="connsiteX1104" fmla="*/ 792515 w 2472009"/>
              <a:gd name="connsiteY1104" fmla="*/ 6134 h 570464"/>
              <a:gd name="connsiteX1105" fmla="*/ 797422 w 2472009"/>
              <a:gd name="connsiteY1105" fmla="*/ 11041 h 570464"/>
              <a:gd name="connsiteX1106" fmla="*/ 803556 w 2472009"/>
              <a:gd name="connsiteY1106" fmla="*/ 7361 h 570464"/>
              <a:gd name="connsiteX1107" fmla="*/ 824412 w 2472009"/>
              <a:gd name="connsiteY1107" fmla="*/ 7361 h 570464"/>
              <a:gd name="connsiteX1108" fmla="*/ 829319 w 2472009"/>
              <a:gd name="connsiteY1108" fmla="*/ 11041 h 570464"/>
              <a:gd name="connsiteX1109" fmla="*/ 834226 w 2472009"/>
              <a:gd name="connsiteY1109" fmla="*/ 6134 h 570464"/>
              <a:gd name="connsiteX1110" fmla="*/ 839134 w 2472009"/>
              <a:gd name="connsiteY1110" fmla="*/ 11041 h 570464"/>
              <a:gd name="connsiteX1111" fmla="*/ 842814 w 2472009"/>
              <a:gd name="connsiteY1111" fmla="*/ 7361 h 570464"/>
              <a:gd name="connsiteX1112" fmla="*/ 847721 w 2472009"/>
              <a:gd name="connsiteY1112" fmla="*/ 6134 h 570464"/>
              <a:gd name="connsiteX1113" fmla="*/ 1020701 w 2472009"/>
              <a:gd name="connsiteY1113" fmla="*/ 6134 h 570464"/>
              <a:gd name="connsiteX1114" fmla="*/ 1025607 w 2472009"/>
              <a:gd name="connsiteY1114" fmla="*/ 1227 h 570464"/>
              <a:gd name="connsiteX1115" fmla="*/ 1030515 w 2472009"/>
              <a:gd name="connsiteY1115" fmla="*/ 6134 h 570464"/>
              <a:gd name="connsiteX1116" fmla="*/ 1044009 w 2472009"/>
              <a:gd name="connsiteY1116" fmla="*/ 1227 h 570464"/>
              <a:gd name="connsiteX1117" fmla="*/ 1051371 w 2472009"/>
              <a:gd name="connsiteY1117" fmla="*/ 6134 h 570464"/>
              <a:gd name="connsiteX1118" fmla="*/ 1056277 w 2472009"/>
              <a:gd name="connsiteY1118" fmla="*/ 2454 h 570464"/>
              <a:gd name="connsiteX1119" fmla="*/ 1612020 w 2472009"/>
              <a:gd name="connsiteY1119" fmla="*/ 2454 h 570464"/>
              <a:gd name="connsiteX1120" fmla="*/ 1616927 w 2472009"/>
              <a:gd name="connsiteY1120" fmla="*/ 7361 h 570464"/>
              <a:gd name="connsiteX1121" fmla="*/ 1621834 w 2472009"/>
              <a:gd name="connsiteY1121" fmla="*/ 2454 h 570464"/>
              <a:gd name="connsiteX1122" fmla="*/ 1637783 w 2472009"/>
              <a:gd name="connsiteY1122" fmla="*/ 2454 h 570464"/>
              <a:gd name="connsiteX1123" fmla="*/ 1642690 w 2472009"/>
              <a:gd name="connsiteY1123" fmla="*/ 7361 h 570464"/>
              <a:gd name="connsiteX1124" fmla="*/ 1652504 w 2472009"/>
              <a:gd name="connsiteY1124" fmla="*/ 7361 h 570464"/>
              <a:gd name="connsiteX1125" fmla="*/ 1657411 w 2472009"/>
              <a:gd name="connsiteY1125" fmla="*/ 2454 h 570464"/>
              <a:gd name="connsiteX1126" fmla="*/ 1694215 w 2472009"/>
              <a:gd name="connsiteY1126" fmla="*/ 2454 h 570464"/>
              <a:gd name="connsiteX1127" fmla="*/ 1697896 w 2472009"/>
              <a:gd name="connsiteY1127" fmla="*/ 6134 h 570464"/>
              <a:gd name="connsiteX1128" fmla="*/ 1706483 w 2472009"/>
              <a:gd name="connsiteY1128" fmla="*/ 1227 h 570464"/>
              <a:gd name="connsiteX1129" fmla="*/ 1713845 w 2472009"/>
              <a:gd name="connsiteY1129" fmla="*/ 6134 h 570464"/>
              <a:gd name="connsiteX1130" fmla="*/ 1718751 w 2472009"/>
              <a:gd name="connsiteY1130" fmla="*/ 1227 h 570464"/>
              <a:gd name="connsiteX1131" fmla="*/ 1728566 w 2472009"/>
              <a:gd name="connsiteY1131" fmla="*/ 1227 h 570464"/>
              <a:gd name="connsiteX1132" fmla="*/ 1733473 w 2472009"/>
              <a:gd name="connsiteY1132" fmla="*/ 6134 h 570464"/>
              <a:gd name="connsiteX1133" fmla="*/ 1739607 w 2472009"/>
              <a:gd name="connsiteY1133" fmla="*/ 0 h 57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2472009" h="570464">
                <a:moveTo>
                  <a:pt x="278485" y="526299"/>
                </a:moveTo>
                <a:cubicBezTo>
                  <a:pt x="280938" y="528753"/>
                  <a:pt x="282165" y="529979"/>
                  <a:pt x="283392" y="531206"/>
                </a:cubicBezTo>
                <a:cubicBezTo>
                  <a:pt x="279712" y="533660"/>
                  <a:pt x="279712" y="529979"/>
                  <a:pt x="278485" y="526299"/>
                </a:cubicBezTo>
                <a:close/>
                <a:moveTo>
                  <a:pt x="269897" y="517711"/>
                </a:moveTo>
                <a:cubicBezTo>
                  <a:pt x="274804" y="520165"/>
                  <a:pt x="278485" y="522618"/>
                  <a:pt x="278485" y="527525"/>
                </a:cubicBezTo>
                <a:lnTo>
                  <a:pt x="271124" y="527525"/>
                </a:lnTo>
                <a:cubicBezTo>
                  <a:pt x="266217" y="525072"/>
                  <a:pt x="267443" y="521391"/>
                  <a:pt x="269897" y="517711"/>
                </a:cubicBezTo>
                <a:close/>
                <a:moveTo>
                  <a:pt x="2321112" y="461278"/>
                </a:moveTo>
                <a:cubicBezTo>
                  <a:pt x="2321112" y="462505"/>
                  <a:pt x="2322339" y="463732"/>
                  <a:pt x="2322339" y="464958"/>
                </a:cubicBezTo>
                <a:cubicBezTo>
                  <a:pt x="2322339" y="464958"/>
                  <a:pt x="2321112" y="466185"/>
                  <a:pt x="2321112" y="466185"/>
                </a:cubicBezTo>
                <a:cubicBezTo>
                  <a:pt x="2321112" y="464958"/>
                  <a:pt x="2319885" y="463732"/>
                  <a:pt x="2319885" y="462505"/>
                </a:cubicBezTo>
                <a:cubicBezTo>
                  <a:pt x="2319885" y="462505"/>
                  <a:pt x="2321112" y="462505"/>
                  <a:pt x="2321112" y="461278"/>
                </a:cubicBezTo>
                <a:close/>
                <a:moveTo>
                  <a:pt x="348412" y="456371"/>
                </a:moveTo>
                <a:cubicBezTo>
                  <a:pt x="348412" y="457598"/>
                  <a:pt x="348412" y="458825"/>
                  <a:pt x="347185" y="460051"/>
                </a:cubicBezTo>
                <a:cubicBezTo>
                  <a:pt x="348412" y="461278"/>
                  <a:pt x="348412" y="461278"/>
                  <a:pt x="348412" y="461278"/>
                </a:cubicBezTo>
                <a:cubicBezTo>
                  <a:pt x="348412" y="460051"/>
                  <a:pt x="349639" y="458825"/>
                  <a:pt x="349639" y="457598"/>
                </a:cubicBezTo>
                <a:cubicBezTo>
                  <a:pt x="349639" y="457598"/>
                  <a:pt x="348412" y="456371"/>
                  <a:pt x="348412" y="456371"/>
                </a:cubicBezTo>
                <a:close/>
                <a:moveTo>
                  <a:pt x="314062" y="451464"/>
                </a:moveTo>
                <a:cubicBezTo>
                  <a:pt x="311608" y="451464"/>
                  <a:pt x="309154" y="452691"/>
                  <a:pt x="307928" y="452691"/>
                </a:cubicBezTo>
                <a:cubicBezTo>
                  <a:pt x="309154" y="455144"/>
                  <a:pt x="310381" y="458825"/>
                  <a:pt x="312835" y="462505"/>
                </a:cubicBezTo>
                <a:cubicBezTo>
                  <a:pt x="316515" y="458825"/>
                  <a:pt x="316515" y="455144"/>
                  <a:pt x="314062" y="451464"/>
                </a:cubicBezTo>
                <a:close/>
                <a:moveTo>
                  <a:pt x="260082" y="430608"/>
                </a:moveTo>
                <a:cubicBezTo>
                  <a:pt x="258855" y="434289"/>
                  <a:pt x="258855" y="437969"/>
                  <a:pt x="257629" y="441649"/>
                </a:cubicBezTo>
                <a:cubicBezTo>
                  <a:pt x="252721" y="444103"/>
                  <a:pt x="252721" y="444103"/>
                  <a:pt x="255175" y="451464"/>
                </a:cubicBezTo>
                <a:cubicBezTo>
                  <a:pt x="261309" y="449010"/>
                  <a:pt x="257629" y="444103"/>
                  <a:pt x="257629" y="441649"/>
                </a:cubicBezTo>
                <a:cubicBezTo>
                  <a:pt x="266216" y="440423"/>
                  <a:pt x="260082" y="450237"/>
                  <a:pt x="266216" y="451464"/>
                </a:cubicBezTo>
                <a:cubicBezTo>
                  <a:pt x="269897" y="450237"/>
                  <a:pt x="274804" y="452691"/>
                  <a:pt x="278484" y="449010"/>
                </a:cubicBezTo>
                <a:cubicBezTo>
                  <a:pt x="278484" y="447783"/>
                  <a:pt x="278484" y="445330"/>
                  <a:pt x="279711" y="444103"/>
                </a:cubicBezTo>
                <a:cubicBezTo>
                  <a:pt x="276031" y="436742"/>
                  <a:pt x="267443" y="435515"/>
                  <a:pt x="260082" y="430608"/>
                </a:cubicBezTo>
                <a:close/>
                <a:moveTo>
                  <a:pt x="277258" y="426928"/>
                </a:moveTo>
                <a:cubicBezTo>
                  <a:pt x="276031" y="426928"/>
                  <a:pt x="274804" y="428155"/>
                  <a:pt x="273577" y="428155"/>
                </a:cubicBezTo>
                <a:cubicBezTo>
                  <a:pt x="273577" y="428155"/>
                  <a:pt x="274804" y="429381"/>
                  <a:pt x="274804" y="429381"/>
                </a:cubicBezTo>
                <a:cubicBezTo>
                  <a:pt x="277258" y="429381"/>
                  <a:pt x="277258" y="429381"/>
                  <a:pt x="278484" y="428155"/>
                </a:cubicBezTo>
                <a:cubicBezTo>
                  <a:pt x="278484" y="428155"/>
                  <a:pt x="277258" y="426928"/>
                  <a:pt x="277258" y="426928"/>
                </a:cubicBezTo>
                <a:close/>
                <a:moveTo>
                  <a:pt x="2268360" y="420794"/>
                </a:moveTo>
                <a:cubicBezTo>
                  <a:pt x="2268360" y="422021"/>
                  <a:pt x="2267133" y="423247"/>
                  <a:pt x="2267133" y="424474"/>
                </a:cubicBezTo>
                <a:cubicBezTo>
                  <a:pt x="2267133" y="424474"/>
                  <a:pt x="2268360" y="425701"/>
                  <a:pt x="2268360" y="425701"/>
                </a:cubicBezTo>
                <a:cubicBezTo>
                  <a:pt x="2269587" y="424474"/>
                  <a:pt x="2270813" y="423247"/>
                  <a:pt x="2270813" y="422021"/>
                </a:cubicBezTo>
                <a:cubicBezTo>
                  <a:pt x="2269587" y="420794"/>
                  <a:pt x="2269587" y="420794"/>
                  <a:pt x="2268360" y="420794"/>
                </a:cubicBezTo>
                <a:close/>
                <a:moveTo>
                  <a:pt x="285845" y="417113"/>
                </a:moveTo>
                <a:cubicBezTo>
                  <a:pt x="285845" y="417113"/>
                  <a:pt x="284618" y="418340"/>
                  <a:pt x="284618" y="418340"/>
                </a:cubicBezTo>
                <a:cubicBezTo>
                  <a:pt x="285845" y="418340"/>
                  <a:pt x="285845" y="419567"/>
                  <a:pt x="287072" y="419567"/>
                </a:cubicBezTo>
                <a:cubicBezTo>
                  <a:pt x="288299" y="418340"/>
                  <a:pt x="288299" y="418340"/>
                  <a:pt x="289526" y="418340"/>
                </a:cubicBezTo>
                <a:cubicBezTo>
                  <a:pt x="288299" y="418340"/>
                  <a:pt x="287072" y="417113"/>
                  <a:pt x="285845" y="417113"/>
                </a:cubicBezTo>
                <a:close/>
                <a:moveTo>
                  <a:pt x="343505" y="415886"/>
                </a:moveTo>
                <a:cubicBezTo>
                  <a:pt x="344732" y="415886"/>
                  <a:pt x="345959" y="417113"/>
                  <a:pt x="347185" y="417113"/>
                </a:cubicBezTo>
                <a:cubicBezTo>
                  <a:pt x="347185" y="417113"/>
                  <a:pt x="345959" y="418340"/>
                  <a:pt x="345959" y="418340"/>
                </a:cubicBezTo>
                <a:cubicBezTo>
                  <a:pt x="344732" y="418340"/>
                  <a:pt x="343505" y="417113"/>
                  <a:pt x="342278" y="417113"/>
                </a:cubicBezTo>
                <a:cubicBezTo>
                  <a:pt x="342278" y="417113"/>
                  <a:pt x="342278" y="417113"/>
                  <a:pt x="343505" y="415886"/>
                </a:cubicBezTo>
                <a:close/>
                <a:moveTo>
                  <a:pt x="219597" y="415886"/>
                </a:moveTo>
                <a:cubicBezTo>
                  <a:pt x="224505" y="418340"/>
                  <a:pt x="220824" y="422020"/>
                  <a:pt x="222051" y="425700"/>
                </a:cubicBezTo>
                <a:cubicBezTo>
                  <a:pt x="217144" y="423247"/>
                  <a:pt x="217144" y="423247"/>
                  <a:pt x="219597" y="415886"/>
                </a:cubicBezTo>
                <a:close/>
                <a:moveTo>
                  <a:pt x="375402" y="410979"/>
                </a:moveTo>
                <a:cubicBezTo>
                  <a:pt x="375402" y="412206"/>
                  <a:pt x="374175" y="413433"/>
                  <a:pt x="374175" y="414660"/>
                </a:cubicBezTo>
                <a:cubicBezTo>
                  <a:pt x="374175" y="414660"/>
                  <a:pt x="375402" y="415887"/>
                  <a:pt x="375402" y="415887"/>
                </a:cubicBezTo>
                <a:cubicBezTo>
                  <a:pt x="375402" y="414660"/>
                  <a:pt x="376629" y="413433"/>
                  <a:pt x="376629" y="412206"/>
                </a:cubicBezTo>
                <a:cubicBezTo>
                  <a:pt x="375402" y="410979"/>
                  <a:pt x="375402" y="410979"/>
                  <a:pt x="375402" y="410979"/>
                </a:cubicBezTo>
                <a:close/>
                <a:moveTo>
                  <a:pt x="353319" y="410979"/>
                </a:moveTo>
                <a:cubicBezTo>
                  <a:pt x="347185" y="412206"/>
                  <a:pt x="342278" y="409753"/>
                  <a:pt x="336144" y="412206"/>
                </a:cubicBezTo>
                <a:lnTo>
                  <a:pt x="336144" y="423247"/>
                </a:lnTo>
                <a:cubicBezTo>
                  <a:pt x="339825" y="425701"/>
                  <a:pt x="341051" y="428155"/>
                  <a:pt x="343505" y="430608"/>
                </a:cubicBezTo>
                <a:cubicBezTo>
                  <a:pt x="349639" y="429381"/>
                  <a:pt x="355773" y="431835"/>
                  <a:pt x="360680" y="429381"/>
                </a:cubicBezTo>
                <a:cubicBezTo>
                  <a:pt x="359453" y="426928"/>
                  <a:pt x="357000" y="424474"/>
                  <a:pt x="355773" y="422021"/>
                </a:cubicBezTo>
                <a:cubicBezTo>
                  <a:pt x="354546" y="418340"/>
                  <a:pt x="357000" y="413433"/>
                  <a:pt x="353319" y="410979"/>
                </a:cubicBezTo>
                <a:close/>
                <a:moveTo>
                  <a:pt x="294433" y="410979"/>
                </a:moveTo>
                <a:cubicBezTo>
                  <a:pt x="294433" y="413433"/>
                  <a:pt x="293206" y="415887"/>
                  <a:pt x="293206" y="417113"/>
                </a:cubicBezTo>
                <a:cubicBezTo>
                  <a:pt x="296886" y="420794"/>
                  <a:pt x="300567" y="423247"/>
                  <a:pt x="303020" y="426928"/>
                </a:cubicBezTo>
                <a:cubicBezTo>
                  <a:pt x="304247" y="429381"/>
                  <a:pt x="305474" y="433062"/>
                  <a:pt x="306701" y="436742"/>
                </a:cubicBezTo>
                <a:lnTo>
                  <a:pt x="318969" y="436742"/>
                </a:lnTo>
                <a:cubicBezTo>
                  <a:pt x="320196" y="440423"/>
                  <a:pt x="321423" y="442876"/>
                  <a:pt x="321423" y="445330"/>
                </a:cubicBezTo>
                <a:cubicBezTo>
                  <a:pt x="325103" y="442876"/>
                  <a:pt x="328783" y="441649"/>
                  <a:pt x="331237" y="439196"/>
                </a:cubicBezTo>
                <a:cubicBezTo>
                  <a:pt x="331237" y="433062"/>
                  <a:pt x="331237" y="430608"/>
                  <a:pt x="331237" y="428155"/>
                </a:cubicBezTo>
                <a:cubicBezTo>
                  <a:pt x="325103" y="423247"/>
                  <a:pt x="320196" y="418340"/>
                  <a:pt x="318969" y="410979"/>
                </a:cubicBezTo>
                <a:cubicBezTo>
                  <a:pt x="314062" y="413433"/>
                  <a:pt x="311608" y="414660"/>
                  <a:pt x="307928" y="415887"/>
                </a:cubicBezTo>
                <a:cubicBezTo>
                  <a:pt x="303020" y="418340"/>
                  <a:pt x="299340" y="412206"/>
                  <a:pt x="294433" y="410979"/>
                </a:cubicBezTo>
                <a:close/>
                <a:moveTo>
                  <a:pt x="277258" y="410979"/>
                </a:moveTo>
                <a:cubicBezTo>
                  <a:pt x="273577" y="412206"/>
                  <a:pt x="271123" y="412206"/>
                  <a:pt x="267443" y="412206"/>
                </a:cubicBezTo>
                <a:cubicBezTo>
                  <a:pt x="268670" y="415887"/>
                  <a:pt x="268670" y="418340"/>
                  <a:pt x="268670" y="420794"/>
                </a:cubicBezTo>
                <a:lnTo>
                  <a:pt x="279711" y="420794"/>
                </a:lnTo>
                <a:cubicBezTo>
                  <a:pt x="278484" y="415887"/>
                  <a:pt x="278484" y="414660"/>
                  <a:pt x="277258" y="410979"/>
                </a:cubicBezTo>
                <a:close/>
                <a:moveTo>
                  <a:pt x="2197205" y="365588"/>
                </a:moveTo>
                <a:cubicBezTo>
                  <a:pt x="2200886" y="369268"/>
                  <a:pt x="2195978" y="369268"/>
                  <a:pt x="2192298" y="370495"/>
                </a:cubicBezTo>
                <a:cubicBezTo>
                  <a:pt x="2193525" y="371722"/>
                  <a:pt x="2192298" y="372948"/>
                  <a:pt x="2191071" y="374175"/>
                </a:cubicBezTo>
                <a:cubicBezTo>
                  <a:pt x="2187391" y="370495"/>
                  <a:pt x="2192298" y="370495"/>
                  <a:pt x="2195978" y="369268"/>
                </a:cubicBezTo>
                <a:cubicBezTo>
                  <a:pt x="2194752" y="368041"/>
                  <a:pt x="2195978" y="366814"/>
                  <a:pt x="2197205" y="365588"/>
                </a:cubicBezTo>
                <a:close/>
                <a:moveTo>
                  <a:pt x="2259772" y="364361"/>
                </a:moveTo>
                <a:cubicBezTo>
                  <a:pt x="2258545" y="365588"/>
                  <a:pt x="2257319" y="366814"/>
                  <a:pt x="2257319" y="368041"/>
                </a:cubicBezTo>
                <a:cubicBezTo>
                  <a:pt x="2258545" y="369268"/>
                  <a:pt x="2258545" y="369268"/>
                  <a:pt x="2259772" y="369268"/>
                </a:cubicBezTo>
                <a:cubicBezTo>
                  <a:pt x="2259772" y="368041"/>
                  <a:pt x="2260999" y="366814"/>
                  <a:pt x="2260999" y="365588"/>
                </a:cubicBezTo>
                <a:cubicBezTo>
                  <a:pt x="2260999" y="365588"/>
                  <a:pt x="2259772" y="364361"/>
                  <a:pt x="2259772" y="364361"/>
                </a:cubicBezTo>
                <a:close/>
                <a:moveTo>
                  <a:pt x="256402" y="360680"/>
                </a:moveTo>
                <a:cubicBezTo>
                  <a:pt x="255175" y="360680"/>
                  <a:pt x="253948" y="360680"/>
                  <a:pt x="253948" y="361907"/>
                </a:cubicBezTo>
                <a:cubicBezTo>
                  <a:pt x="255175" y="363134"/>
                  <a:pt x="255175" y="364361"/>
                  <a:pt x="256402" y="365588"/>
                </a:cubicBezTo>
                <a:cubicBezTo>
                  <a:pt x="256402" y="365588"/>
                  <a:pt x="257629" y="364361"/>
                  <a:pt x="257629" y="364361"/>
                </a:cubicBezTo>
                <a:cubicBezTo>
                  <a:pt x="257629" y="363134"/>
                  <a:pt x="256402" y="361907"/>
                  <a:pt x="256402" y="360680"/>
                </a:cubicBezTo>
                <a:close/>
                <a:moveTo>
                  <a:pt x="244134" y="359454"/>
                </a:moveTo>
                <a:cubicBezTo>
                  <a:pt x="244134" y="363134"/>
                  <a:pt x="242907" y="365588"/>
                  <a:pt x="241680" y="370495"/>
                </a:cubicBezTo>
                <a:cubicBezTo>
                  <a:pt x="228185" y="370495"/>
                  <a:pt x="228185" y="370495"/>
                  <a:pt x="222051" y="374175"/>
                </a:cubicBezTo>
                <a:cubicBezTo>
                  <a:pt x="225732" y="374175"/>
                  <a:pt x="228185" y="375402"/>
                  <a:pt x="229412" y="375402"/>
                </a:cubicBezTo>
                <a:cubicBezTo>
                  <a:pt x="235546" y="375402"/>
                  <a:pt x="241680" y="376629"/>
                  <a:pt x="246587" y="374175"/>
                </a:cubicBezTo>
                <a:cubicBezTo>
                  <a:pt x="247814" y="369268"/>
                  <a:pt x="249041" y="364361"/>
                  <a:pt x="244134" y="359454"/>
                </a:cubicBezTo>
                <a:close/>
                <a:moveTo>
                  <a:pt x="196288" y="354546"/>
                </a:moveTo>
                <a:cubicBezTo>
                  <a:pt x="196288" y="358227"/>
                  <a:pt x="190154" y="359454"/>
                  <a:pt x="190154" y="366814"/>
                </a:cubicBezTo>
                <a:cubicBezTo>
                  <a:pt x="192608" y="369268"/>
                  <a:pt x="195062" y="372948"/>
                  <a:pt x="199969" y="374175"/>
                </a:cubicBezTo>
                <a:cubicBezTo>
                  <a:pt x="199969" y="368041"/>
                  <a:pt x="199969" y="363134"/>
                  <a:pt x="199969" y="357000"/>
                </a:cubicBezTo>
                <a:cubicBezTo>
                  <a:pt x="199969" y="355773"/>
                  <a:pt x="197515" y="355773"/>
                  <a:pt x="196288" y="354546"/>
                </a:cubicBezTo>
                <a:close/>
                <a:moveTo>
                  <a:pt x="2207594" y="347838"/>
                </a:moveTo>
                <a:lnTo>
                  <a:pt x="2208246" y="348412"/>
                </a:lnTo>
                <a:cubicBezTo>
                  <a:pt x="2208246" y="348412"/>
                  <a:pt x="2207020" y="349639"/>
                  <a:pt x="2207020" y="349639"/>
                </a:cubicBezTo>
                <a:lnTo>
                  <a:pt x="2207020" y="348412"/>
                </a:lnTo>
                <a:close/>
                <a:moveTo>
                  <a:pt x="117926" y="341358"/>
                </a:moveTo>
                <a:lnTo>
                  <a:pt x="117926" y="341359"/>
                </a:lnTo>
                <a:lnTo>
                  <a:pt x="119000" y="345959"/>
                </a:lnTo>
                <a:lnTo>
                  <a:pt x="117500" y="341460"/>
                </a:lnTo>
                <a:close/>
                <a:moveTo>
                  <a:pt x="89557" y="338598"/>
                </a:moveTo>
                <a:cubicBezTo>
                  <a:pt x="90783" y="341052"/>
                  <a:pt x="90783" y="342278"/>
                  <a:pt x="92010" y="342278"/>
                </a:cubicBezTo>
                <a:cubicBezTo>
                  <a:pt x="90783" y="343505"/>
                  <a:pt x="90783" y="343505"/>
                  <a:pt x="89557" y="343505"/>
                </a:cubicBezTo>
                <a:cubicBezTo>
                  <a:pt x="89557" y="342278"/>
                  <a:pt x="88330" y="341052"/>
                  <a:pt x="88330" y="339825"/>
                </a:cubicBezTo>
                <a:cubicBezTo>
                  <a:pt x="88330" y="339825"/>
                  <a:pt x="89557" y="338598"/>
                  <a:pt x="89557" y="338598"/>
                </a:cubicBezTo>
                <a:close/>
                <a:moveTo>
                  <a:pt x="2171442" y="334917"/>
                </a:moveTo>
                <a:cubicBezTo>
                  <a:pt x="2170216" y="334917"/>
                  <a:pt x="2168988" y="336144"/>
                  <a:pt x="2168988" y="336144"/>
                </a:cubicBezTo>
                <a:cubicBezTo>
                  <a:pt x="2168988" y="337371"/>
                  <a:pt x="2170216" y="338598"/>
                  <a:pt x="2171442" y="339825"/>
                </a:cubicBezTo>
                <a:cubicBezTo>
                  <a:pt x="2171442" y="339825"/>
                  <a:pt x="2172669" y="338598"/>
                  <a:pt x="2172669" y="338598"/>
                </a:cubicBezTo>
                <a:cubicBezTo>
                  <a:pt x="2172669" y="337371"/>
                  <a:pt x="2171442" y="336144"/>
                  <a:pt x="2171442" y="334917"/>
                </a:cubicBezTo>
                <a:close/>
                <a:moveTo>
                  <a:pt x="2229102" y="331237"/>
                </a:moveTo>
                <a:lnTo>
                  <a:pt x="2230329" y="332464"/>
                </a:lnTo>
                <a:lnTo>
                  <a:pt x="2228751" y="332990"/>
                </a:lnTo>
                <a:close/>
                <a:moveTo>
                  <a:pt x="2144452" y="330010"/>
                </a:moveTo>
                <a:cubicBezTo>
                  <a:pt x="2141999" y="337371"/>
                  <a:pt x="2141999" y="337371"/>
                  <a:pt x="2155494" y="349639"/>
                </a:cubicBezTo>
                <a:cubicBezTo>
                  <a:pt x="2159174" y="348412"/>
                  <a:pt x="2164082" y="350866"/>
                  <a:pt x="2167762" y="348412"/>
                </a:cubicBezTo>
                <a:cubicBezTo>
                  <a:pt x="2167762" y="343505"/>
                  <a:pt x="2162854" y="345959"/>
                  <a:pt x="2160401" y="344732"/>
                </a:cubicBezTo>
                <a:cubicBezTo>
                  <a:pt x="2155494" y="339825"/>
                  <a:pt x="2150586" y="334917"/>
                  <a:pt x="2145680" y="330010"/>
                </a:cubicBezTo>
                <a:cubicBezTo>
                  <a:pt x="2145680" y="330010"/>
                  <a:pt x="2144452" y="330010"/>
                  <a:pt x="2144452" y="330010"/>
                </a:cubicBezTo>
                <a:close/>
                <a:moveTo>
                  <a:pt x="151183" y="330010"/>
                </a:moveTo>
                <a:lnTo>
                  <a:pt x="151970" y="333384"/>
                </a:lnTo>
                <a:cubicBezTo>
                  <a:pt x="152430" y="334304"/>
                  <a:pt x="153350" y="334304"/>
                  <a:pt x="155804" y="332464"/>
                </a:cubicBezTo>
                <a:lnTo>
                  <a:pt x="152532" y="330010"/>
                </a:lnTo>
                <a:close/>
                <a:moveTo>
                  <a:pt x="2193218" y="320656"/>
                </a:moveTo>
                <a:cubicBezTo>
                  <a:pt x="2191378" y="320809"/>
                  <a:pt x="2190458" y="322036"/>
                  <a:pt x="2188618" y="323876"/>
                </a:cubicBezTo>
                <a:cubicBezTo>
                  <a:pt x="2191071" y="323876"/>
                  <a:pt x="2193525" y="325103"/>
                  <a:pt x="2195978" y="325103"/>
                </a:cubicBezTo>
                <a:cubicBezTo>
                  <a:pt x="2198432" y="323876"/>
                  <a:pt x="2200886" y="323876"/>
                  <a:pt x="2203339" y="323876"/>
                </a:cubicBezTo>
                <a:cubicBezTo>
                  <a:pt x="2197819" y="321422"/>
                  <a:pt x="2195058" y="320502"/>
                  <a:pt x="2193218" y="320656"/>
                </a:cubicBezTo>
                <a:close/>
                <a:moveTo>
                  <a:pt x="2180030" y="303021"/>
                </a:moveTo>
                <a:cubicBezTo>
                  <a:pt x="2180030" y="303021"/>
                  <a:pt x="2178803" y="304247"/>
                  <a:pt x="2178803" y="304247"/>
                </a:cubicBezTo>
                <a:cubicBezTo>
                  <a:pt x="2178803" y="305474"/>
                  <a:pt x="2180030" y="306701"/>
                  <a:pt x="2180030" y="307928"/>
                </a:cubicBezTo>
                <a:cubicBezTo>
                  <a:pt x="2181257" y="309155"/>
                  <a:pt x="2182484" y="307928"/>
                  <a:pt x="2182484" y="306701"/>
                </a:cubicBezTo>
                <a:cubicBezTo>
                  <a:pt x="2182484" y="305474"/>
                  <a:pt x="2181257" y="304247"/>
                  <a:pt x="2180030" y="303021"/>
                </a:cubicBezTo>
                <a:close/>
                <a:moveTo>
                  <a:pt x="172979" y="293206"/>
                </a:moveTo>
                <a:cubicBezTo>
                  <a:pt x="171752" y="294433"/>
                  <a:pt x="171752" y="295660"/>
                  <a:pt x="170525" y="296887"/>
                </a:cubicBezTo>
                <a:cubicBezTo>
                  <a:pt x="171752" y="298113"/>
                  <a:pt x="171752" y="298113"/>
                  <a:pt x="172979" y="298113"/>
                </a:cubicBezTo>
                <a:cubicBezTo>
                  <a:pt x="172979" y="296887"/>
                  <a:pt x="174206" y="295660"/>
                  <a:pt x="174206" y="294433"/>
                </a:cubicBezTo>
                <a:cubicBezTo>
                  <a:pt x="174206" y="294433"/>
                  <a:pt x="172979" y="293206"/>
                  <a:pt x="172979" y="293206"/>
                </a:cubicBezTo>
                <a:close/>
                <a:moveTo>
                  <a:pt x="3373" y="289985"/>
                </a:moveTo>
                <a:lnTo>
                  <a:pt x="3998" y="292297"/>
                </a:lnTo>
                <a:lnTo>
                  <a:pt x="8588" y="296886"/>
                </a:lnTo>
                <a:cubicBezTo>
                  <a:pt x="6134" y="298726"/>
                  <a:pt x="5214" y="298726"/>
                  <a:pt x="4753" y="297653"/>
                </a:cubicBezTo>
                <a:lnTo>
                  <a:pt x="4252" y="295004"/>
                </a:lnTo>
                <a:lnTo>
                  <a:pt x="0" y="290752"/>
                </a:lnTo>
                <a:cubicBezTo>
                  <a:pt x="1840" y="288912"/>
                  <a:pt x="2760" y="288912"/>
                  <a:pt x="3373" y="289985"/>
                </a:cubicBezTo>
                <a:close/>
                <a:moveTo>
                  <a:pt x="192608" y="283392"/>
                </a:moveTo>
                <a:cubicBezTo>
                  <a:pt x="192608" y="284618"/>
                  <a:pt x="192608" y="285845"/>
                  <a:pt x="191381" y="287072"/>
                </a:cubicBezTo>
                <a:cubicBezTo>
                  <a:pt x="192608" y="288299"/>
                  <a:pt x="192608" y="288299"/>
                  <a:pt x="192608" y="288299"/>
                </a:cubicBezTo>
                <a:cubicBezTo>
                  <a:pt x="192608" y="287072"/>
                  <a:pt x="193835" y="285845"/>
                  <a:pt x="193835" y="284618"/>
                </a:cubicBezTo>
                <a:cubicBezTo>
                  <a:pt x="193835" y="284618"/>
                  <a:pt x="192608" y="283392"/>
                  <a:pt x="192608" y="283392"/>
                </a:cubicBezTo>
                <a:close/>
                <a:moveTo>
                  <a:pt x="94464" y="278484"/>
                </a:moveTo>
                <a:cubicBezTo>
                  <a:pt x="96917" y="285845"/>
                  <a:pt x="96917" y="285845"/>
                  <a:pt x="92010" y="288298"/>
                </a:cubicBezTo>
                <a:cubicBezTo>
                  <a:pt x="93237" y="284618"/>
                  <a:pt x="89556" y="280938"/>
                  <a:pt x="94464" y="278484"/>
                </a:cubicBezTo>
                <a:close/>
                <a:moveTo>
                  <a:pt x="40484" y="277257"/>
                </a:moveTo>
                <a:cubicBezTo>
                  <a:pt x="36804" y="284618"/>
                  <a:pt x="34350" y="288298"/>
                  <a:pt x="29443" y="288298"/>
                </a:cubicBezTo>
                <a:lnTo>
                  <a:pt x="29443" y="280937"/>
                </a:lnTo>
                <a:cubicBezTo>
                  <a:pt x="31897" y="276030"/>
                  <a:pt x="35577" y="278484"/>
                  <a:pt x="40484" y="277257"/>
                </a:cubicBezTo>
                <a:close/>
                <a:moveTo>
                  <a:pt x="136175" y="273577"/>
                </a:moveTo>
                <a:cubicBezTo>
                  <a:pt x="136175" y="274804"/>
                  <a:pt x="137402" y="276031"/>
                  <a:pt x="137402" y="277257"/>
                </a:cubicBezTo>
                <a:cubicBezTo>
                  <a:pt x="137402" y="277257"/>
                  <a:pt x="136175" y="278484"/>
                  <a:pt x="136175" y="278484"/>
                </a:cubicBezTo>
                <a:cubicBezTo>
                  <a:pt x="136175" y="277257"/>
                  <a:pt x="134948" y="276031"/>
                  <a:pt x="134948" y="274804"/>
                </a:cubicBezTo>
                <a:cubicBezTo>
                  <a:pt x="134948" y="274804"/>
                  <a:pt x="136175" y="273577"/>
                  <a:pt x="136175" y="273577"/>
                </a:cubicBezTo>
                <a:close/>
                <a:moveTo>
                  <a:pt x="264989" y="268670"/>
                </a:moveTo>
                <a:cubicBezTo>
                  <a:pt x="263763" y="269897"/>
                  <a:pt x="263763" y="269897"/>
                  <a:pt x="263763" y="269897"/>
                </a:cubicBezTo>
                <a:cubicBezTo>
                  <a:pt x="264989" y="269897"/>
                  <a:pt x="266216" y="271124"/>
                  <a:pt x="267443" y="271124"/>
                </a:cubicBezTo>
                <a:cubicBezTo>
                  <a:pt x="267443" y="271124"/>
                  <a:pt x="268670" y="269897"/>
                  <a:pt x="268670" y="269897"/>
                </a:cubicBezTo>
                <a:cubicBezTo>
                  <a:pt x="267443" y="269897"/>
                  <a:pt x="266216" y="269897"/>
                  <a:pt x="264989" y="268670"/>
                </a:cubicBezTo>
                <a:close/>
                <a:moveTo>
                  <a:pt x="338598" y="263763"/>
                </a:moveTo>
                <a:cubicBezTo>
                  <a:pt x="338598" y="263763"/>
                  <a:pt x="337371" y="264990"/>
                  <a:pt x="337371" y="264990"/>
                </a:cubicBezTo>
                <a:cubicBezTo>
                  <a:pt x="337371" y="266216"/>
                  <a:pt x="338598" y="267443"/>
                  <a:pt x="338598" y="268670"/>
                </a:cubicBezTo>
                <a:cubicBezTo>
                  <a:pt x="338598" y="268670"/>
                  <a:pt x="339825" y="267443"/>
                  <a:pt x="339825" y="267443"/>
                </a:cubicBezTo>
                <a:cubicBezTo>
                  <a:pt x="339825" y="266216"/>
                  <a:pt x="339825" y="264990"/>
                  <a:pt x="338598" y="263763"/>
                </a:cubicBezTo>
                <a:close/>
                <a:moveTo>
                  <a:pt x="212237" y="260082"/>
                </a:moveTo>
                <a:lnTo>
                  <a:pt x="216200" y="262064"/>
                </a:lnTo>
                <a:lnTo>
                  <a:pt x="217144" y="264990"/>
                </a:lnTo>
                <a:lnTo>
                  <a:pt x="217144" y="274804"/>
                </a:lnTo>
                <a:cubicBezTo>
                  <a:pt x="222051" y="277258"/>
                  <a:pt x="226958" y="279711"/>
                  <a:pt x="231866" y="282165"/>
                </a:cubicBezTo>
                <a:lnTo>
                  <a:pt x="231866" y="268670"/>
                </a:lnTo>
                <a:cubicBezTo>
                  <a:pt x="229412" y="266216"/>
                  <a:pt x="226958" y="263763"/>
                  <a:pt x="224505" y="261309"/>
                </a:cubicBezTo>
                <a:cubicBezTo>
                  <a:pt x="222051" y="263763"/>
                  <a:pt x="219598" y="263763"/>
                  <a:pt x="217144" y="264990"/>
                </a:cubicBezTo>
                <a:lnTo>
                  <a:pt x="217144" y="262536"/>
                </a:lnTo>
                <a:lnTo>
                  <a:pt x="216200" y="262064"/>
                </a:lnTo>
                <a:lnTo>
                  <a:pt x="215610" y="260236"/>
                </a:lnTo>
                <a:cubicBezTo>
                  <a:pt x="214997" y="259162"/>
                  <a:pt x="214077" y="258855"/>
                  <a:pt x="212237" y="260082"/>
                </a:cubicBezTo>
                <a:close/>
                <a:moveTo>
                  <a:pt x="88330" y="258855"/>
                </a:moveTo>
                <a:cubicBezTo>
                  <a:pt x="93237" y="258855"/>
                  <a:pt x="90784" y="263762"/>
                  <a:pt x="92011" y="266216"/>
                </a:cubicBezTo>
                <a:cubicBezTo>
                  <a:pt x="93237" y="268669"/>
                  <a:pt x="95691" y="269896"/>
                  <a:pt x="99371" y="272350"/>
                </a:cubicBezTo>
                <a:cubicBezTo>
                  <a:pt x="94464" y="273577"/>
                  <a:pt x="90784" y="273577"/>
                  <a:pt x="88330" y="273577"/>
                </a:cubicBezTo>
                <a:cubicBezTo>
                  <a:pt x="85877" y="267443"/>
                  <a:pt x="85877" y="263762"/>
                  <a:pt x="88330" y="258855"/>
                </a:cubicBezTo>
                <a:close/>
                <a:moveTo>
                  <a:pt x="58886" y="258855"/>
                </a:moveTo>
                <a:cubicBezTo>
                  <a:pt x="61340" y="262535"/>
                  <a:pt x="66247" y="262535"/>
                  <a:pt x="74835" y="266216"/>
                </a:cubicBezTo>
                <a:cubicBezTo>
                  <a:pt x="68701" y="267443"/>
                  <a:pt x="66247" y="267443"/>
                  <a:pt x="63793" y="268669"/>
                </a:cubicBezTo>
                <a:cubicBezTo>
                  <a:pt x="62567" y="271123"/>
                  <a:pt x="61340" y="274803"/>
                  <a:pt x="58886" y="278484"/>
                </a:cubicBezTo>
                <a:lnTo>
                  <a:pt x="53979" y="278484"/>
                </a:lnTo>
                <a:cubicBezTo>
                  <a:pt x="49072" y="273577"/>
                  <a:pt x="56433" y="273577"/>
                  <a:pt x="56433" y="269896"/>
                </a:cubicBezTo>
                <a:cubicBezTo>
                  <a:pt x="56433" y="266216"/>
                  <a:pt x="56433" y="263762"/>
                  <a:pt x="56433" y="261309"/>
                </a:cubicBezTo>
                <a:cubicBezTo>
                  <a:pt x="57659" y="260082"/>
                  <a:pt x="58886" y="260082"/>
                  <a:pt x="58886" y="258855"/>
                </a:cubicBezTo>
                <a:close/>
                <a:moveTo>
                  <a:pt x="182793" y="257629"/>
                </a:moveTo>
                <a:cubicBezTo>
                  <a:pt x="182793" y="257629"/>
                  <a:pt x="181567" y="258856"/>
                  <a:pt x="181567" y="258856"/>
                </a:cubicBezTo>
                <a:cubicBezTo>
                  <a:pt x="181567" y="260082"/>
                  <a:pt x="182793" y="261309"/>
                  <a:pt x="182793" y="262536"/>
                </a:cubicBezTo>
                <a:cubicBezTo>
                  <a:pt x="184020" y="262536"/>
                  <a:pt x="184020" y="262536"/>
                  <a:pt x="185247" y="261309"/>
                </a:cubicBezTo>
                <a:cubicBezTo>
                  <a:pt x="185247" y="260082"/>
                  <a:pt x="184020" y="258856"/>
                  <a:pt x="182793" y="257629"/>
                </a:cubicBezTo>
                <a:close/>
                <a:moveTo>
                  <a:pt x="249041" y="255175"/>
                </a:moveTo>
                <a:cubicBezTo>
                  <a:pt x="250268" y="256402"/>
                  <a:pt x="251495" y="257629"/>
                  <a:pt x="252721" y="256402"/>
                </a:cubicBezTo>
                <a:cubicBezTo>
                  <a:pt x="253948" y="260082"/>
                  <a:pt x="253948" y="263763"/>
                  <a:pt x="257629" y="261309"/>
                </a:cubicBezTo>
                <a:cubicBezTo>
                  <a:pt x="256402" y="260082"/>
                  <a:pt x="255175" y="258856"/>
                  <a:pt x="253948" y="260082"/>
                </a:cubicBezTo>
                <a:cubicBezTo>
                  <a:pt x="252721" y="256402"/>
                  <a:pt x="252721" y="252722"/>
                  <a:pt x="249041" y="255175"/>
                </a:cubicBezTo>
                <a:close/>
                <a:moveTo>
                  <a:pt x="125134" y="252721"/>
                </a:moveTo>
                <a:cubicBezTo>
                  <a:pt x="125134" y="252721"/>
                  <a:pt x="126360" y="253948"/>
                  <a:pt x="126360" y="253948"/>
                </a:cubicBezTo>
                <a:cubicBezTo>
                  <a:pt x="126360" y="255175"/>
                  <a:pt x="125134" y="256401"/>
                  <a:pt x="125134" y="257628"/>
                </a:cubicBezTo>
                <a:cubicBezTo>
                  <a:pt x="125134" y="257628"/>
                  <a:pt x="125134" y="257628"/>
                  <a:pt x="123907" y="256401"/>
                </a:cubicBezTo>
                <a:cubicBezTo>
                  <a:pt x="123907" y="255175"/>
                  <a:pt x="125134" y="253948"/>
                  <a:pt x="125134" y="252721"/>
                </a:cubicBezTo>
                <a:close/>
                <a:moveTo>
                  <a:pt x="2427845" y="244133"/>
                </a:moveTo>
                <a:cubicBezTo>
                  <a:pt x="2430299" y="242906"/>
                  <a:pt x="2431525" y="243213"/>
                  <a:pt x="2432139" y="244287"/>
                </a:cubicBezTo>
                <a:lnTo>
                  <a:pt x="2432751" y="249033"/>
                </a:lnTo>
                <a:lnTo>
                  <a:pt x="2432751" y="247814"/>
                </a:lnTo>
                <a:lnTo>
                  <a:pt x="2451153" y="247814"/>
                </a:lnTo>
                <a:cubicBezTo>
                  <a:pt x="2453607" y="250268"/>
                  <a:pt x="2454834" y="252721"/>
                  <a:pt x="2458515" y="256402"/>
                </a:cubicBezTo>
                <a:cubicBezTo>
                  <a:pt x="2454834" y="258855"/>
                  <a:pt x="2451153" y="261309"/>
                  <a:pt x="2449927" y="262536"/>
                </a:cubicBezTo>
                <a:cubicBezTo>
                  <a:pt x="2447473" y="268670"/>
                  <a:pt x="2449927" y="272350"/>
                  <a:pt x="2445019" y="273577"/>
                </a:cubicBezTo>
                <a:cubicBezTo>
                  <a:pt x="2443793" y="271123"/>
                  <a:pt x="2442566" y="267443"/>
                  <a:pt x="2441339" y="264989"/>
                </a:cubicBezTo>
                <a:cubicBezTo>
                  <a:pt x="2437659" y="264989"/>
                  <a:pt x="2433979" y="263762"/>
                  <a:pt x="2429071" y="263762"/>
                </a:cubicBezTo>
                <a:cubicBezTo>
                  <a:pt x="2426617" y="261309"/>
                  <a:pt x="2426617" y="261309"/>
                  <a:pt x="2432751" y="256402"/>
                </a:cubicBezTo>
                <a:lnTo>
                  <a:pt x="2432751" y="249040"/>
                </a:lnTo>
                <a:close/>
                <a:moveTo>
                  <a:pt x="2329700" y="239227"/>
                </a:moveTo>
                <a:cubicBezTo>
                  <a:pt x="2329700" y="240454"/>
                  <a:pt x="2329700" y="241680"/>
                  <a:pt x="2329700" y="242907"/>
                </a:cubicBezTo>
                <a:cubicBezTo>
                  <a:pt x="2332153" y="242907"/>
                  <a:pt x="2334607" y="244134"/>
                  <a:pt x="2337061" y="244134"/>
                </a:cubicBezTo>
                <a:cubicBezTo>
                  <a:pt x="2337061" y="244134"/>
                  <a:pt x="2338287" y="242907"/>
                  <a:pt x="2338287" y="242907"/>
                </a:cubicBezTo>
                <a:cubicBezTo>
                  <a:pt x="2338287" y="241680"/>
                  <a:pt x="2337061" y="239227"/>
                  <a:pt x="2335834" y="239227"/>
                </a:cubicBezTo>
                <a:cubicBezTo>
                  <a:pt x="2334607" y="238000"/>
                  <a:pt x="2332153" y="239227"/>
                  <a:pt x="2329700" y="239227"/>
                </a:cubicBezTo>
                <a:close/>
                <a:moveTo>
                  <a:pt x="2430297" y="229412"/>
                </a:moveTo>
                <a:cubicBezTo>
                  <a:pt x="2430297" y="229412"/>
                  <a:pt x="2431525" y="230639"/>
                  <a:pt x="2431525" y="230639"/>
                </a:cubicBezTo>
                <a:cubicBezTo>
                  <a:pt x="2431525" y="230639"/>
                  <a:pt x="2430297" y="231866"/>
                  <a:pt x="2429071" y="231866"/>
                </a:cubicBezTo>
                <a:cubicBezTo>
                  <a:pt x="2427844" y="230639"/>
                  <a:pt x="2427844" y="230639"/>
                  <a:pt x="2426617" y="230639"/>
                </a:cubicBezTo>
                <a:cubicBezTo>
                  <a:pt x="2427844" y="230639"/>
                  <a:pt x="2429071" y="229412"/>
                  <a:pt x="2430297" y="229412"/>
                </a:cubicBezTo>
                <a:close/>
                <a:moveTo>
                  <a:pt x="272350" y="228186"/>
                </a:moveTo>
                <a:cubicBezTo>
                  <a:pt x="269897" y="229412"/>
                  <a:pt x="268670" y="231866"/>
                  <a:pt x="267443" y="233093"/>
                </a:cubicBezTo>
                <a:cubicBezTo>
                  <a:pt x="264989" y="231866"/>
                  <a:pt x="263763" y="230639"/>
                  <a:pt x="262536" y="229412"/>
                </a:cubicBezTo>
                <a:cubicBezTo>
                  <a:pt x="258855" y="231866"/>
                  <a:pt x="256402" y="233093"/>
                  <a:pt x="253948" y="234320"/>
                </a:cubicBezTo>
                <a:cubicBezTo>
                  <a:pt x="251495" y="231866"/>
                  <a:pt x="249041" y="230639"/>
                  <a:pt x="247814" y="229412"/>
                </a:cubicBezTo>
                <a:cubicBezTo>
                  <a:pt x="245361" y="230639"/>
                  <a:pt x="242907" y="233093"/>
                  <a:pt x="240453" y="233093"/>
                </a:cubicBezTo>
                <a:cubicBezTo>
                  <a:pt x="236773" y="234320"/>
                  <a:pt x="234319" y="234320"/>
                  <a:pt x="230639" y="234320"/>
                </a:cubicBezTo>
                <a:cubicBezTo>
                  <a:pt x="230639" y="234320"/>
                  <a:pt x="230639" y="235546"/>
                  <a:pt x="229412" y="235546"/>
                </a:cubicBezTo>
                <a:cubicBezTo>
                  <a:pt x="231866" y="238000"/>
                  <a:pt x="234319" y="240454"/>
                  <a:pt x="236773" y="242907"/>
                </a:cubicBezTo>
                <a:lnTo>
                  <a:pt x="246587" y="242907"/>
                </a:lnTo>
                <a:cubicBezTo>
                  <a:pt x="249041" y="244134"/>
                  <a:pt x="250268" y="246588"/>
                  <a:pt x="251495" y="247814"/>
                </a:cubicBezTo>
                <a:cubicBezTo>
                  <a:pt x="253948" y="246588"/>
                  <a:pt x="255175" y="244134"/>
                  <a:pt x="257629" y="242907"/>
                </a:cubicBezTo>
                <a:cubicBezTo>
                  <a:pt x="261309" y="242907"/>
                  <a:pt x="267443" y="241680"/>
                  <a:pt x="271123" y="249041"/>
                </a:cubicBezTo>
                <a:cubicBezTo>
                  <a:pt x="277258" y="239227"/>
                  <a:pt x="285845" y="245361"/>
                  <a:pt x="293206" y="241680"/>
                </a:cubicBezTo>
                <a:cubicBezTo>
                  <a:pt x="296886" y="239227"/>
                  <a:pt x="301794" y="238000"/>
                  <a:pt x="305474" y="235546"/>
                </a:cubicBezTo>
                <a:cubicBezTo>
                  <a:pt x="304247" y="233093"/>
                  <a:pt x="304247" y="230639"/>
                  <a:pt x="303020" y="228186"/>
                </a:cubicBezTo>
                <a:cubicBezTo>
                  <a:pt x="299340" y="230639"/>
                  <a:pt x="295660" y="231866"/>
                  <a:pt x="293206" y="234320"/>
                </a:cubicBezTo>
                <a:cubicBezTo>
                  <a:pt x="290752" y="231866"/>
                  <a:pt x="288299" y="230639"/>
                  <a:pt x="287072" y="228186"/>
                </a:cubicBezTo>
                <a:close/>
                <a:moveTo>
                  <a:pt x="2378772" y="226959"/>
                </a:moveTo>
                <a:cubicBezTo>
                  <a:pt x="2375091" y="228186"/>
                  <a:pt x="2370185" y="225732"/>
                  <a:pt x="2366504" y="229412"/>
                </a:cubicBezTo>
                <a:cubicBezTo>
                  <a:pt x="2364051" y="234320"/>
                  <a:pt x="2367731" y="236773"/>
                  <a:pt x="2371411" y="240454"/>
                </a:cubicBezTo>
                <a:cubicBezTo>
                  <a:pt x="2368957" y="241680"/>
                  <a:pt x="2366504" y="244134"/>
                  <a:pt x="2365277" y="245361"/>
                </a:cubicBezTo>
                <a:cubicBezTo>
                  <a:pt x="2366504" y="247814"/>
                  <a:pt x="2362823" y="251495"/>
                  <a:pt x="2364051" y="251495"/>
                </a:cubicBezTo>
                <a:cubicBezTo>
                  <a:pt x="2372638" y="246588"/>
                  <a:pt x="2377545" y="242907"/>
                  <a:pt x="2382453" y="240454"/>
                </a:cubicBezTo>
                <a:cubicBezTo>
                  <a:pt x="2381225" y="235546"/>
                  <a:pt x="2383679" y="230639"/>
                  <a:pt x="2378772" y="226959"/>
                </a:cubicBezTo>
                <a:close/>
                <a:moveTo>
                  <a:pt x="127587" y="226959"/>
                </a:moveTo>
                <a:cubicBezTo>
                  <a:pt x="130041" y="229413"/>
                  <a:pt x="131268" y="230639"/>
                  <a:pt x="132494" y="231866"/>
                </a:cubicBezTo>
                <a:cubicBezTo>
                  <a:pt x="128814" y="234320"/>
                  <a:pt x="128814" y="230639"/>
                  <a:pt x="127587" y="226959"/>
                </a:cubicBezTo>
                <a:close/>
                <a:moveTo>
                  <a:pt x="455144" y="224505"/>
                </a:moveTo>
                <a:cubicBezTo>
                  <a:pt x="453917" y="224505"/>
                  <a:pt x="452690" y="225732"/>
                  <a:pt x="451463" y="225732"/>
                </a:cubicBezTo>
                <a:cubicBezTo>
                  <a:pt x="450237" y="225732"/>
                  <a:pt x="451463" y="226959"/>
                  <a:pt x="452690" y="226959"/>
                </a:cubicBezTo>
                <a:cubicBezTo>
                  <a:pt x="453917" y="226959"/>
                  <a:pt x="455144" y="225732"/>
                  <a:pt x="456371" y="225732"/>
                </a:cubicBezTo>
                <a:cubicBezTo>
                  <a:pt x="456371" y="225732"/>
                  <a:pt x="455144" y="224505"/>
                  <a:pt x="455144" y="224505"/>
                </a:cubicBezTo>
                <a:close/>
                <a:moveTo>
                  <a:pt x="399938" y="224505"/>
                </a:moveTo>
                <a:cubicBezTo>
                  <a:pt x="398711" y="225732"/>
                  <a:pt x="396257" y="228186"/>
                  <a:pt x="393804" y="229412"/>
                </a:cubicBezTo>
                <a:cubicBezTo>
                  <a:pt x="368041" y="229412"/>
                  <a:pt x="342278" y="229412"/>
                  <a:pt x="316515" y="229412"/>
                </a:cubicBezTo>
                <a:cubicBezTo>
                  <a:pt x="314062" y="233093"/>
                  <a:pt x="309154" y="234320"/>
                  <a:pt x="307928" y="239227"/>
                </a:cubicBezTo>
                <a:cubicBezTo>
                  <a:pt x="310381" y="239227"/>
                  <a:pt x="311608" y="241680"/>
                  <a:pt x="312835" y="244134"/>
                </a:cubicBezTo>
                <a:cubicBezTo>
                  <a:pt x="317742" y="241680"/>
                  <a:pt x="322649" y="238000"/>
                  <a:pt x="326330" y="239227"/>
                </a:cubicBezTo>
                <a:cubicBezTo>
                  <a:pt x="332464" y="239227"/>
                  <a:pt x="334917" y="235546"/>
                  <a:pt x="338598" y="234320"/>
                </a:cubicBezTo>
                <a:cubicBezTo>
                  <a:pt x="339825" y="235546"/>
                  <a:pt x="341051" y="236773"/>
                  <a:pt x="342278" y="238000"/>
                </a:cubicBezTo>
                <a:lnTo>
                  <a:pt x="401165" y="238000"/>
                </a:lnTo>
                <a:cubicBezTo>
                  <a:pt x="403618" y="235546"/>
                  <a:pt x="406072" y="233093"/>
                  <a:pt x="408525" y="230639"/>
                </a:cubicBezTo>
                <a:cubicBezTo>
                  <a:pt x="407299" y="228186"/>
                  <a:pt x="407299" y="225732"/>
                  <a:pt x="406072" y="224505"/>
                </a:cubicBezTo>
                <a:close/>
                <a:moveTo>
                  <a:pt x="122373" y="219291"/>
                </a:moveTo>
                <a:cubicBezTo>
                  <a:pt x="122987" y="220517"/>
                  <a:pt x="123293" y="222664"/>
                  <a:pt x="123907" y="224505"/>
                </a:cubicBezTo>
                <a:cubicBezTo>
                  <a:pt x="121453" y="222051"/>
                  <a:pt x="120227" y="220824"/>
                  <a:pt x="119000" y="219597"/>
                </a:cubicBezTo>
                <a:cubicBezTo>
                  <a:pt x="120840" y="217757"/>
                  <a:pt x="121760" y="218064"/>
                  <a:pt x="122373" y="219291"/>
                </a:cubicBezTo>
                <a:close/>
                <a:moveTo>
                  <a:pt x="2296576" y="218371"/>
                </a:moveTo>
                <a:cubicBezTo>
                  <a:pt x="2295349" y="218371"/>
                  <a:pt x="2295349" y="220825"/>
                  <a:pt x="2294123" y="220825"/>
                </a:cubicBezTo>
                <a:cubicBezTo>
                  <a:pt x="2295349" y="223278"/>
                  <a:pt x="2297803" y="225732"/>
                  <a:pt x="2300257" y="228186"/>
                </a:cubicBezTo>
                <a:lnTo>
                  <a:pt x="2311298" y="228186"/>
                </a:lnTo>
                <a:cubicBezTo>
                  <a:pt x="2312525" y="226959"/>
                  <a:pt x="2313751" y="224505"/>
                  <a:pt x="2316205" y="223278"/>
                </a:cubicBezTo>
                <a:cubicBezTo>
                  <a:pt x="2318659" y="222051"/>
                  <a:pt x="2322339" y="224505"/>
                  <a:pt x="2323566" y="218371"/>
                </a:cubicBezTo>
                <a:cubicBezTo>
                  <a:pt x="2314978" y="218371"/>
                  <a:pt x="2305164" y="218371"/>
                  <a:pt x="2296576" y="218371"/>
                </a:cubicBezTo>
                <a:close/>
                <a:moveTo>
                  <a:pt x="2337061" y="214691"/>
                </a:moveTo>
                <a:cubicBezTo>
                  <a:pt x="2333380" y="219598"/>
                  <a:pt x="2330927" y="222051"/>
                  <a:pt x="2328473" y="224505"/>
                </a:cubicBezTo>
                <a:cubicBezTo>
                  <a:pt x="2329700" y="225732"/>
                  <a:pt x="2348102" y="236773"/>
                  <a:pt x="2349329" y="236773"/>
                </a:cubicBezTo>
                <a:cubicBezTo>
                  <a:pt x="2350555" y="236773"/>
                  <a:pt x="2351783" y="235546"/>
                  <a:pt x="2354236" y="234320"/>
                </a:cubicBezTo>
                <a:cubicBezTo>
                  <a:pt x="2351783" y="229412"/>
                  <a:pt x="2344421" y="229412"/>
                  <a:pt x="2339514" y="225732"/>
                </a:cubicBezTo>
                <a:cubicBezTo>
                  <a:pt x="2339514" y="223278"/>
                  <a:pt x="2338287" y="220825"/>
                  <a:pt x="2337061" y="214691"/>
                </a:cubicBezTo>
                <a:close/>
                <a:moveTo>
                  <a:pt x="2268360" y="209783"/>
                </a:moveTo>
                <a:cubicBezTo>
                  <a:pt x="2265906" y="212237"/>
                  <a:pt x="2264679" y="213464"/>
                  <a:pt x="2262226" y="214691"/>
                </a:cubicBezTo>
                <a:cubicBezTo>
                  <a:pt x="2262226" y="215917"/>
                  <a:pt x="2260999" y="214691"/>
                  <a:pt x="2258545" y="212237"/>
                </a:cubicBezTo>
                <a:cubicBezTo>
                  <a:pt x="2254865" y="213464"/>
                  <a:pt x="2249958" y="211010"/>
                  <a:pt x="2245050" y="214691"/>
                </a:cubicBezTo>
                <a:cubicBezTo>
                  <a:pt x="2247504" y="218371"/>
                  <a:pt x="2242597" y="223278"/>
                  <a:pt x="2247504" y="226959"/>
                </a:cubicBezTo>
                <a:lnTo>
                  <a:pt x="2262226" y="226959"/>
                </a:lnTo>
                <a:cubicBezTo>
                  <a:pt x="2264679" y="225732"/>
                  <a:pt x="2265906" y="223278"/>
                  <a:pt x="2267133" y="222051"/>
                </a:cubicBezTo>
                <a:cubicBezTo>
                  <a:pt x="2269587" y="223278"/>
                  <a:pt x="2270813" y="225732"/>
                  <a:pt x="2273267" y="226959"/>
                </a:cubicBezTo>
                <a:cubicBezTo>
                  <a:pt x="2276947" y="226959"/>
                  <a:pt x="2280628" y="226959"/>
                  <a:pt x="2283081" y="225732"/>
                </a:cubicBezTo>
                <a:cubicBezTo>
                  <a:pt x="2284308" y="225732"/>
                  <a:pt x="2284308" y="224505"/>
                  <a:pt x="2285535" y="223278"/>
                </a:cubicBezTo>
                <a:cubicBezTo>
                  <a:pt x="2279401" y="218371"/>
                  <a:pt x="2276947" y="211010"/>
                  <a:pt x="2268360" y="209783"/>
                </a:cubicBezTo>
                <a:close/>
                <a:moveTo>
                  <a:pt x="568010" y="208557"/>
                </a:moveTo>
                <a:cubicBezTo>
                  <a:pt x="566783" y="208557"/>
                  <a:pt x="565556" y="209783"/>
                  <a:pt x="564329" y="209783"/>
                </a:cubicBezTo>
                <a:cubicBezTo>
                  <a:pt x="564329" y="209783"/>
                  <a:pt x="565556" y="211010"/>
                  <a:pt x="565556" y="211010"/>
                </a:cubicBezTo>
                <a:cubicBezTo>
                  <a:pt x="566783" y="211010"/>
                  <a:pt x="568010" y="209783"/>
                  <a:pt x="569237" y="209783"/>
                </a:cubicBezTo>
                <a:cubicBezTo>
                  <a:pt x="569237" y="209783"/>
                  <a:pt x="568010" y="208557"/>
                  <a:pt x="568010" y="208557"/>
                </a:cubicBezTo>
                <a:close/>
                <a:moveTo>
                  <a:pt x="88330" y="198742"/>
                </a:moveTo>
                <a:cubicBezTo>
                  <a:pt x="89556" y="198742"/>
                  <a:pt x="90783" y="199969"/>
                  <a:pt x="92010" y="199969"/>
                </a:cubicBezTo>
                <a:cubicBezTo>
                  <a:pt x="92010" y="199969"/>
                  <a:pt x="90783" y="201196"/>
                  <a:pt x="90783" y="201196"/>
                </a:cubicBezTo>
                <a:cubicBezTo>
                  <a:pt x="89556" y="201196"/>
                  <a:pt x="88330" y="199969"/>
                  <a:pt x="87103" y="199969"/>
                </a:cubicBezTo>
                <a:cubicBezTo>
                  <a:pt x="87103" y="199969"/>
                  <a:pt x="88330" y="198742"/>
                  <a:pt x="88330" y="198742"/>
                </a:cubicBezTo>
                <a:close/>
                <a:moveTo>
                  <a:pt x="664928" y="191381"/>
                </a:moveTo>
                <a:cubicBezTo>
                  <a:pt x="664928" y="191381"/>
                  <a:pt x="663700" y="192608"/>
                  <a:pt x="663700" y="192608"/>
                </a:cubicBezTo>
                <a:cubicBezTo>
                  <a:pt x="663700" y="193835"/>
                  <a:pt x="664928" y="195062"/>
                  <a:pt x="664928" y="196289"/>
                </a:cubicBezTo>
                <a:cubicBezTo>
                  <a:pt x="666154" y="196289"/>
                  <a:pt x="667381" y="196289"/>
                  <a:pt x="667381" y="195062"/>
                </a:cubicBezTo>
                <a:cubicBezTo>
                  <a:pt x="667381" y="193835"/>
                  <a:pt x="666154" y="192608"/>
                  <a:pt x="664928" y="191381"/>
                </a:cubicBezTo>
                <a:close/>
                <a:moveTo>
                  <a:pt x="169298" y="191381"/>
                </a:moveTo>
                <a:lnTo>
                  <a:pt x="169298" y="201195"/>
                </a:lnTo>
                <a:cubicBezTo>
                  <a:pt x="166845" y="201195"/>
                  <a:pt x="164391" y="202422"/>
                  <a:pt x="160711" y="202422"/>
                </a:cubicBezTo>
                <a:cubicBezTo>
                  <a:pt x="159484" y="198742"/>
                  <a:pt x="159484" y="196288"/>
                  <a:pt x="159484" y="192608"/>
                </a:cubicBezTo>
                <a:cubicBezTo>
                  <a:pt x="163164" y="192608"/>
                  <a:pt x="165618" y="192608"/>
                  <a:pt x="169298" y="191381"/>
                </a:cubicBezTo>
                <a:close/>
                <a:moveTo>
                  <a:pt x="2350556" y="165618"/>
                </a:moveTo>
                <a:cubicBezTo>
                  <a:pt x="2353009" y="168072"/>
                  <a:pt x="2355463" y="169298"/>
                  <a:pt x="2356690" y="171752"/>
                </a:cubicBezTo>
                <a:cubicBezTo>
                  <a:pt x="2357917" y="172979"/>
                  <a:pt x="2357917" y="174206"/>
                  <a:pt x="2359143" y="175432"/>
                </a:cubicBezTo>
                <a:cubicBezTo>
                  <a:pt x="2357917" y="175432"/>
                  <a:pt x="2356690" y="176659"/>
                  <a:pt x="2355463" y="176659"/>
                </a:cubicBezTo>
                <a:cubicBezTo>
                  <a:pt x="2354237" y="177886"/>
                  <a:pt x="2353009" y="176659"/>
                  <a:pt x="2349329" y="176659"/>
                </a:cubicBezTo>
                <a:cubicBezTo>
                  <a:pt x="2350556" y="171752"/>
                  <a:pt x="2350556" y="169298"/>
                  <a:pt x="2350556" y="165618"/>
                </a:cubicBezTo>
                <a:close/>
                <a:moveTo>
                  <a:pt x="2235236" y="164392"/>
                </a:moveTo>
                <a:cubicBezTo>
                  <a:pt x="2227875" y="161938"/>
                  <a:pt x="2227875" y="161938"/>
                  <a:pt x="2225422" y="166845"/>
                </a:cubicBezTo>
                <a:cubicBezTo>
                  <a:pt x="2222968" y="168072"/>
                  <a:pt x="2221741" y="168072"/>
                  <a:pt x="2220514" y="169299"/>
                </a:cubicBezTo>
                <a:cubicBezTo>
                  <a:pt x="2220514" y="169299"/>
                  <a:pt x="2221741" y="170526"/>
                  <a:pt x="2221741" y="170526"/>
                </a:cubicBezTo>
                <a:cubicBezTo>
                  <a:pt x="2222968" y="170526"/>
                  <a:pt x="2224195" y="169299"/>
                  <a:pt x="2225422" y="166845"/>
                </a:cubicBezTo>
                <a:cubicBezTo>
                  <a:pt x="2229102" y="165619"/>
                  <a:pt x="2234009" y="169299"/>
                  <a:pt x="2235236" y="164392"/>
                </a:cubicBezTo>
                <a:close/>
                <a:moveTo>
                  <a:pt x="2379999" y="163165"/>
                </a:moveTo>
                <a:cubicBezTo>
                  <a:pt x="2377546" y="169299"/>
                  <a:pt x="2375092" y="168072"/>
                  <a:pt x="2370185" y="164392"/>
                </a:cubicBezTo>
                <a:cubicBezTo>
                  <a:pt x="2373865" y="160711"/>
                  <a:pt x="2377546" y="161938"/>
                  <a:pt x="2379999" y="163165"/>
                </a:cubicBezTo>
                <a:close/>
                <a:moveTo>
                  <a:pt x="2243824" y="161938"/>
                </a:moveTo>
                <a:cubicBezTo>
                  <a:pt x="2243824" y="161938"/>
                  <a:pt x="2242597" y="163165"/>
                  <a:pt x="2242597" y="163165"/>
                </a:cubicBezTo>
                <a:cubicBezTo>
                  <a:pt x="2242597" y="164392"/>
                  <a:pt x="2243824" y="165619"/>
                  <a:pt x="2243824" y="166845"/>
                </a:cubicBezTo>
                <a:cubicBezTo>
                  <a:pt x="2243824" y="166845"/>
                  <a:pt x="2245050" y="165619"/>
                  <a:pt x="2245050" y="165619"/>
                </a:cubicBezTo>
                <a:cubicBezTo>
                  <a:pt x="2245050" y="164392"/>
                  <a:pt x="2243824" y="163165"/>
                  <a:pt x="2243824" y="161938"/>
                </a:cubicBezTo>
                <a:close/>
                <a:moveTo>
                  <a:pt x="2291669" y="153350"/>
                </a:moveTo>
                <a:cubicBezTo>
                  <a:pt x="2289215" y="150897"/>
                  <a:pt x="2285535" y="150897"/>
                  <a:pt x="2281855" y="154577"/>
                </a:cubicBezTo>
                <a:cubicBezTo>
                  <a:pt x="2283081" y="157031"/>
                  <a:pt x="2283081" y="159485"/>
                  <a:pt x="2284308" y="163165"/>
                </a:cubicBezTo>
                <a:cubicBezTo>
                  <a:pt x="2286762" y="159485"/>
                  <a:pt x="2291669" y="157031"/>
                  <a:pt x="2291669" y="153350"/>
                </a:cubicBezTo>
                <a:close/>
                <a:moveTo>
                  <a:pt x="2299030" y="142309"/>
                </a:moveTo>
                <a:cubicBezTo>
                  <a:pt x="2299030" y="143536"/>
                  <a:pt x="2299030" y="144763"/>
                  <a:pt x="2299030" y="145990"/>
                </a:cubicBezTo>
                <a:cubicBezTo>
                  <a:pt x="2301483" y="145990"/>
                  <a:pt x="2303937" y="147216"/>
                  <a:pt x="2306391" y="147216"/>
                </a:cubicBezTo>
                <a:cubicBezTo>
                  <a:pt x="2306391" y="147216"/>
                  <a:pt x="2307617" y="145990"/>
                  <a:pt x="2307617" y="145990"/>
                </a:cubicBezTo>
                <a:cubicBezTo>
                  <a:pt x="2307617" y="144763"/>
                  <a:pt x="2306391" y="142309"/>
                  <a:pt x="2305164" y="142309"/>
                </a:cubicBezTo>
                <a:cubicBezTo>
                  <a:pt x="2302710" y="141082"/>
                  <a:pt x="2300257" y="142309"/>
                  <a:pt x="2299030" y="142309"/>
                </a:cubicBezTo>
                <a:close/>
                <a:moveTo>
                  <a:pt x="2395641" y="137861"/>
                </a:moveTo>
                <a:cubicBezTo>
                  <a:pt x="2396254" y="138935"/>
                  <a:pt x="2396561" y="141081"/>
                  <a:pt x="2397175" y="143535"/>
                </a:cubicBezTo>
                <a:cubicBezTo>
                  <a:pt x="2394721" y="141082"/>
                  <a:pt x="2393494" y="139855"/>
                  <a:pt x="2392267" y="138628"/>
                </a:cubicBezTo>
                <a:cubicBezTo>
                  <a:pt x="2394107" y="136788"/>
                  <a:pt x="2395027" y="136788"/>
                  <a:pt x="2395641" y="137861"/>
                </a:cubicBezTo>
                <a:close/>
                <a:moveTo>
                  <a:pt x="2408215" y="136175"/>
                </a:moveTo>
                <a:cubicBezTo>
                  <a:pt x="2408215" y="136175"/>
                  <a:pt x="2409442" y="137402"/>
                  <a:pt x="2413123" y="138629"/>
                </a:cubicBezTo>
                <a:cubicBezTo>
                  <a:pt x="2408215" y="142309"/>
                  <a:pt x="2404535" y="144763"/>
                  <a:pt x="2399627" y="148443"/>
                </a:cubicBezTo>
                <a:cubicBezTo>
                  <a:pt x="2402081" y="153350"/>
                  <a:pt x="2404535" y="155804"/>
                  <a:pt x="2406989" y="160711"/>
                </a:cubicBezTo>
                <a:lnTo>
                  <a:pt x="2406989" y="169299"/>
                </a:lnTo>
                <a:cubicBezTo>
                  <a:pt x="2402081" y="172979"/>
                  <a:pt x="2398401" y="177886"/>
                  <a:pt x="2394721" y="181567"/>
                </a:cubicBezTo>
                <a:cubicBezTo>
                  <a:pt x="2392267" y="177886"/>
                  <a:pt x="2386133" y="176660"/>
                  <a:pt x="2387359" y="169299"/>
                </a:cubicBezTo>
                <a:cubicBezTo>
                  <a:pt x="2389813" y="168072"/>
                  <a:pt x="2393493" y="165618"/>
                  <a:pt x="2397174" y="164392"/>
                </a:cubicBezTo>
                <a:cubicBezTo>
                  <a:pt x="2399627" y="158258"/>
                  <a:pt x="2393493" y="155804"/>
                  <a:pt x="2391040" y="153350"/>
                </a:cubicBezTo>
                <a:cubicBezTo>
                  <a:pt x="2398401" y="142309"/>
                  <a:pt x="2402081" y="137402"/>
                  <a:pt x="2408215" y="136175"/>
                </a:cubicBezTo>
                <a:close/>
                <a:moveTo>
                  <a:pt x="2429071" y="130041"/>
                </a:moveTo>
                <a:cubicBezTo>
                  <a:pt x="2431525" y="133721"/>
                  <a:pt x="2432751" y="137402"/>
                  <a:pt x="2435205" y="141082"/>
                </a:cubicBezTo>
                <a:cubicBezTo>
                  <a:pt x="2435205" y="141082"/>
                  <a:pt x="2433979" y="142309"/>
                  <a:pt x="2431525" y="144763"/>
                </a:cubicBezTo>
                <a:cubicBezTo>
                  <a:pt x="2435205" y="145989"/>
                  <a:pt x="2438885" y="148443"/>
                  <a:pt x="2442566" y="149670"/>
                </a:cubicBezTo>
                <a:cubicBezTo>
                  <a:pt x="2447473" y="152124"/>
                  <a:pt x="2448700" y="155804"/>
                  <a:pt x="2453607" y="155804"/>
                </a:cubicBezTo>
                <a:cubicBezTo>
                  <a:pt x="2454834" y="158258"/>
                  <a:pt x="2453607" y="163165"/>
                  <a:pt x="2458515" y="159484"/>
                </a:cubicBezTo>
                <a:cubicBezTo>
                  <a:pt x="2457287" y="158258"/>
                  <a:pt x="2454834" y="157031"/>
                  <a:pt x="2453607" y="155804"/>
                </a:cubicBezTo>
                <a:cubicBezTo>
                  <a:pt x="2453607" y="153350"/>
                  <a:pt x="2453607" y="150897"/>
                  <a:pt x="2453607" y="148443"/>
                </a:cubicBezTo>
                <a:cubicBezTo>
                  <a:pt x="2456061" y="147216"/>
                  <a:pt x="2457287" y="147216"/>
                  <a:pt x="2460968" y="145989"/>
                </a:cubicBezTo>
                <a:cubicBezTo>
                  <a:pt x="2464649" y="150897"/>
                  <a:pt x="2468329" y="154577"/>
                  <a:pt x="2472009" y="160711"/>
                </a:cubicBezTo>
                <a:cubicBezTo>
                  <a:pt x="2472009" y="160711"/>
                  <a:pt x="2470783" y="161938"/>
                  <a:pt x="2469555" y="164392"/>
                </a:cubicBezTo>
                <a:cubicBezTo>
                  <a:pt x="2469555" y="168072"/>
                  <a:pt x="2468329" y="171752"/>
                  <a:pt x="2468329" y="176660"/>
                </a:cubicBezTo>
                <a:cubicBezTo>
                  <a:pt x="2465875" y="176660"/>
                  <a:pt x="2462195" y="177886"/>
                  <a:pt x="2460968" y="176660"/>
                </a:cubicBezTo>
                <a:cubicBezTo>
                  <a:pt x="2454834" y="171752"/>
                  <a:pt x="2449927" y="166845"/>
                  <a:pt x="2443793" y="160711"/>
                </a:cubicBezTo>
                <a:cubicBezTo>
                  <a:pt x="2440113" y="163165"/>
                  <a:pt x="2437659" y="164392"/>
                  <a:pt x="2433979" y="166845"/>
                </a:cubicBezTo>
                <a:cubicBezTo>
                  <a:pt x="2431525" y="163165"/>
                  <a:pt x="2429071" y="159484"/>
                  <a:pt x="2426617" y="157031"/>
                </a:cubicBezTo>
                <a:lnTo>
                  <a:pt x="2418030" y="157031"/>
                </a:lnTo>
                <a:cubicBezTo>
                  <a:pt x="2418030" y="154577"/>
                  <a:pt x="2416803" y="152124"/>
                  <a:pt x="2416803" y="148443"/>
                </a:cubicBezTo>
                <a:cubicBezTo>
                  <a:pt x="2420483" y="147216"/>
                  <a:pt x="2424164" y="145989"/>
                  <a:pt x="2426617" y="144763"/>
                </a:cubicBezTo>
                <a:cubicBezTo>
                  <a:pt x="2424164" y="141082"/>
                  <a:pt x="2422937" y="138629"/>
                  <a:pt x="2420483" y="134948"/>
                </a:cubicBezTo>
                <a:cubicBezTo>
                  <a:pt x="2422937" y="133721"/>
                  <a:pt x="2425391" y="132495"/>
                  <a:pt x="2429071" y="130041"/>
                </a:cubicBezTo>
                <a:close/>
                <a:moveTo>
                  <a:pt x="2245050" y="128814"/>
                </a:moveTo>
                <a:cubicBezTo>
                  <a:pt x="2243824" y="128814"/>
                  <a:pt x="2242597" y="130041"/>
                  <a:pt x="2241370" y="130041"/>
                </a:cubicBezTo>
                <a:cubicBezTo>
                  <a:pt x="2241370" y="130041"/>
                  <a:pt x="2241370" y="130041"/>
                  <a:pt x="2242597" y="131268"/>
                </a:cubicBezTo>
                <a:cubicBezTo>
                  <a:pt x="2243824" y="131268"/>
                  <a:pt x="2245050" y="130041"/>
                  <a:pt x="2246277" y="130041"/>
                </a:cubicBezTo>
                <a:cubicBezTo>
                  <a:pt x="2246277" y="130041"/>
                  <a:pt x="2245050" y="128814"/>
                  <a:pt x="2245050" y="128814"/>
                </a:cubicBezTo>
                <a:close/>
                <a:moveTo>
                  <a:pt x="2258545" y="127588"/>
                </a:moveTo>
                <a:cubicBezTo>
                  <a:pt x="2256092" y="128814"/>
                  <a:pt x="2253638" y="131268"/>
                  <a:pt x="2251184" y="133722"/>
                </a:cubicBezTo>
                <a:cubicBezTo>
                  <a:pt x="2253638" y="136175"/>
                  <a:pt x="2254865" y="139856"/>
                  <a:pt x="2259772" y="141082"/>
                </a:cubicBezTo>
                <a:cubicBezTo>
                  <a:pt x="2262226" y="138629"/>
                  <a:pt x="2264679" y="136175"/>
                  <a:pt x="2265906" y="134948"/>
                </a:cubicBezTo>
                <a:cubicBezTo>
                  <a:pt x="2263453" y="132495"/>
                  <a:pt x="2260999" y="130041"/>
                  <a:pt x="2258545" y="127588"/>
                </a:cubicBezTo>
                <a:close/>
                <a:moveTo>
                  <a:pt x="1209628" y="126361"/>
                </a:moveTo>
                <a:cubicBezTo>
                  <a:pt x="1209628" y="126361"/>
                  <a:pt x="1208401" y="127588"/>
                  <a:pt x="1208401" y="127588"/>
                </a:cubicBezTo>
                <a:cubicBezTo>
                  <a:pt x="1208401" y="128814"/>
                  <a:pt x="1209628" y="130041"/>
                  <a:pt x="1209628" y="131268"/>
                </a:cubicBezTo>
                <a:cubicBezTo>
                  <a:pt x="1210855" y="131268"/>
                  <a:pt x="1212082" y="130041"/>
                  <a:pt x="1212082" y="130041"/>
                </a:cubicBezTo>
                <a:cubicBezTo>
                  <a:pt x="1212082" y="128814"/>
                  <a:pt x="1210855" y="127588"/>
                  <a:pt x="1209628" y="126361"/>
                </a:cubicBezTo>
                <a:close/>
                <a:moveTo>
                  <a:pt x="2191071" y="122680"/>
                </a:moveTo>
                <a:cubicBezTo>
                  <a:pt x="2191071" y="122680"/>
                  <a:pt x="2189844" y="123907"/>
                  <a:pt x="2189844" y="123907"/>
                </a:cubicBezTo>
                <a:cubicBezTo>
                  <a:pt x="2189844" y="123907"/>
                  <a:pt x="2191071" y="125134"/>
                  <a:pt x="2192298" y="125134"/>
                </a:cubicBezTo>
                <a:cubicBezTo>
                  <a:pt x="2193525" y="123907"/>
                  <a:pt x="2193525" y="123907"/>
                  <a:pt x="2194752" y="123907"/>
                </a:cubicBezTo>
                <a:cubicBezTo>
                  <a:pt x="2193525" y="123907"/>
                  <a:pt x="2192298" y="122680"/>
                  <a:pt x="2191071" y="122680"/>
                </a:cubicBezTo>
                <a:close/>
                <a:moveTo>
                  <a:pt x="2209473" y="116546"/>
                </a:moveTo>
                <a:cubicBezTo>
                  <a:pt x="2197205" y="125134"/>
                  <a:pt x="2197205" y="127588"/>
                  <a:pt x="2202112" y="131268"/>
                </a:cubicBezTo>
                <a:lnTo>
                  <a:pt x="2211927" y="131268"/>
                </a:lnTo>
                <a:cubicBezTo>
                  <a:pt x="2214380" y="128814"/>
                  <a:pt x="2218061" y="126361"/>
                  <a:pt x="2219288" y="122680"/>
                </a:cubicBezTo>
                <a:cubicBezTo>
                  <a:pt x="2215607" y="121454"/>
                  <a:pt x="2214380" y="115320"/>
                  <a:pt x="2209473" y="116546"/>
                </a:cubicBezTo>
                <a:close/>
                <a:moveTo>
                  <a:pt x="2151660" y="115933"/>
                </a:moveTo>
                <a:cubicBezTo>
                  <a:pt x="2149973" y="115933"/>
                  <a:pt x="2148746" y="117160"/>
                  <a:pt x="2148133" y="120227"/>
                </a:cubicBezTo>
                <a:cubicBezTo>
                  <a:pt x="2150586" y="122680"/>
                  <a:pt x="2154267" y="121454"/>
                  <a:pt x="2157948" y="119000"/>
                </a:cubicBezTo>
                <a:cubicBezTo>
                  <a:pt x="2155494" y="117160"/>
                  <a:pt x="2153347" y="115933"/>
                  <a:pt x="2151660" y="115933"/>
                </a:cubicBezTo>
                <a:close/>
                <a:moveTo>
                  <a:pt x="2400855" y="115319"/>
                </a:moveTo>
                <a:cubicBezTo>
                  <a:pt x="2406989" y="116546"/>
                  <a:pt x="2409443" y="116546"/>
                  <a:pt x="2413123" y="117773"/>
                </a:cubicBezTo>
                <a:cubicBezTo>
                  <a:pt x="2409443" y="121453"/>
                  <a:pt x="2406989" y="125133"/>
                  <a:pt x="2402082" y="125133"/>
                </a:cubicBezTo>
                <a:cubicBezTo>
                  <a:pt x="2402082" y="122680"/>
                  <a:pt x="2402082" y="121453"/>
                  <a:pt x="2400855" y="115319"/>
                </a:cubicBezTo>
                <a:close/>
                <a:moveTo>
                  <a:pt x="2135865" y="112866"/>
                </a:moveTo>
                <a:cubicBezTo>
                  <a:pt x="2134638" y="112866"/>
                  <a:pt x="2132184" y="114093"/>
                  <a:pt x="2132184" y="114093"/>
                </a:cubicBezTo>
                <a:cubicBezTo>
                  <a:pt x="2132184" y="116546"/>
                  <a:pt x="2132184" y="117773"/>
                  <a:pt x="2132184" y="120227"/>
                </a:cubicBezTo>
                <a:cubicBezTo>
                  <a:pt x="2133412" y="120227"/>
                  <a:pt x="2134638" y="120227"/>
                  <a:pt x="2135865" y="120227"/>
                </a:cubicBezTo>
                <a:cubicBezTo>
                  <a:pt x="2135865" y="117773"/>
                  <a:pt x="2137092" y="115320"/>
                  <a:pt x="2137092" y="114093"/>
                </a:cubicBezTo>
                <a:cubicBezTo>
                  <a:pt x="2137092" y="114093"/>
                  <a:pt x="2135865" y="112866"/>
                  <a:pt x="2135865" y="112866"/>
                </a:cubicBezTo>
                <a:close/>
                <a:moveTo>
                  <a:pt x="2327246" y="111639"/>
                </a:moveTo>
                <a:lnTo>
                  <a:pt x="2328473" y="112866"/>
                </a:lnTo>
                <a:cubicBezTo>
                  <a:pt x="2327246" y="112866"/>
                  <a:pt x="2326019" y="114093"/>
                  <a:pt x="2324793" y="114093"/>
                </a:cubicBezTo>
                <a:close/>
                <a:moveTo>
                  <a:pt x="2119916" y="110412"/>
                </a:moveTo>
                <a:cubicBezTo>
                  <a:pt x="2118690" y="111639"/>
                  <a:pt x="2117463" y="112866"/>
                  <a:pt x="2117463" y="114093"/>
                </a:cubicBezTo>
                <a:cubicBezTo>
                  <a:pt x="2118690" y="115320"/>
                  <a:pt x="2118690" y="115320"/>
                  <a:pt x="2119916" y="115320"/>
                </a:cubicBezTo>
                <a:cubicBezTo>
                  <a:pt x="2119916" y="114093"/>
                  <a:pt x="2121144" y="112866"/>
                  <a:pt x="2121144" y="111639"/>
                </a:cubicBezTo>
                <a:cubicBezTo>
                  <a:pt x="2121144" y="111639"/>
                  <a:pt x="2119916" y="110412"/>
                  <a:pt x="2119916" y="110412"/>
                </a:cubicBezTo>
                <a:close/>
                <a:moveTo>
                  <a:pt x="41712" y="100598"/>
                </a:moveTo>
                <a:cubicBezTo>
                  <a:pt x="39258" y="103052"/>
                  <a:pt x="38031" y="104278"/>
                  <a:pt x="36804" y="105505"/>
                </a:cubicBezTo>
                <a:cubicBezTo>
                  <a:pt x="33124" y="100598"/>
                  <a:pt x="38031" y="101825"/>
                  <a:pt x="41712" y="100598"/>
                </a:cubicBezTo>
                <a:close/>
                <a:moveTo>
                  <a:pt x="2299030" y="76062"/>
                </a:moveTo>
                <a:cubicBezTo>
                  <a:pt x="2301483" y="76062"/>
                  <a:pt x="2303937" y="76062"/>
                  <a:pt x="2306391" y="77289"/>
                </a:cubicBezTo>
                <a:lnTo>
                  <a:pt x="2307617" y="79742"/>
                </a:lnTo>
                <a:cubicBezTo>
                  <a:pt x="2305164" y="79742"/>
                  <a:pt x="2302711" y="80969"/>
                  <a:pt x="2300257" y="80969"/>
                </a:cubicBezTo>
                <a:cubicBezTo>
                  <a:pt x="2299030" y="80969"/>
                  <a:pt x="2299030" y="78516"/>
                  <a:pt x="2297803" y="77289"/>
                </a:cubicBezTo>
                <a:cubicBezTo>
                  <a:pt x="2297803" y="77289"/>
                  <a:pt x="2299030" y="76062"/>
                  <a:pt x="2299030" y="76062"/>
                </a:cubicBezTo>
                <a:close/>
                <a:moveTo>
                  <a:pt x="2281854" y="65020"/>
                </a:moveTo>
                <a:lnTo>
                  <a:pt x="2281854" y="74834"/>
                </a:lnTo>
                <a:cubicBezTo>
                  <a:pt x="2279401" y="74834"/>
                  <a:pt x="2276947" y="76061"/>
                  <a:pt x="2273267" y="76061"/>
                </a:cubicBezTo>
                <a:cubicBezTo>
                  <a:pt x="2273267" y="72381"/>
                  <a:pt x="2272040" y="69927"/>
                  <a:pt x="2272040" y="66247"/>
                </a:cubicBezTo>
                <a:cubicBezTo>
                  <a:pt x="2274494" y="66247"/>
                  <a:pt x="2276947" y="65020"/>
                  <a:pt x="2281854" y="65020"/>
                </a:cubicBezTo>
                <a:close/>
                <a:moveTo>
                  <a:pt x="115319" y="45392"/>
                </a:moveTo>
                <a:lnTo>
                  <a:pt x="128814" y="45392"/>
                </a:lnTo>
                <a:cubicBezTo>
                  <a:pt x="123907" y="50299"/>
                  <a:pt x="115319" y="55206"/>
                  <a:pt x="109185" y="53980"/>
                </a:cubicBezTo>
                <a:cubicBezTo>
                  <a:pt x="109185" y="49072"/>
                  <a:pt x="114092" y="47846"/>
                  <a:pt x="115319" y="45392"/>
                </a:cubicBezTo>
                <a:close/>
                <a:moveTo>
                  <a:pt x="138782" y="40178"/>
                </a:moveTo>
                <a:cubicBezTo>
                  <a:pt x="142309" y="40178"/>
                  <a:pt x="145989" y="41098"/>
                  <a:pt x="149670" y="41712"/>
                </a:cubicBezTo>
                <a:cubicBezTo>
                  <a:pt x="142309" y="47846"/>
                  <a:pt x="134948" y="42938"/>
                  <a:pt x="128814" y="44165"/>
                </a:cubicBezTo>
                <a:cubicBezTo>
                  <a:pt x="131881" y="41098"/>
                  <a:pt x="135255" y="40178"/>
                  <a:pt x="138782" y="40178"/>
                </a:cubicBezTo>
                <a:close/>
                <a:moveTo>
                  <a:pt x="157031" y="35577"/>
                </a:moveTo>
                <a:cubicBezTo>
                  <a:pt x="157031" y="35577"/>
                  <a:pt x="158257" y="35577"/>
                  <a:pt x="159484" y="36804"/>
                </a:cubicBezTo>
                <a:cubicBezTo>
                  <a:pt x="159484" y="38031"/>
                  <a:pt x="158257" y="39257"/>
                  <a:pt x="157031" y="40484"/>
                </a:cubicBezTo>
                <a:cubicBezTo>
                  <a:pt x="157031" y="40484"/>
                  <a:pt x="155804" y="39257"/>
                  <a:pt x="155804" y="39257"/>
                </a:cubicBezTo>
                <a:cubicBezTo>
                  <a:pt x="155804" y="38031"/>
                  <a:pt x="157031" y="36804"/>
                  <a:pt x="157031" y="35577"/>
                </a:cubicBezTo>
                <a:close/>
                <a:moveTo>
                  <a:pt x="268670" y="29443"/>
                </a:moveTo>
                <a:lnTo>
                  <a:pt x="268670" y="30670"/>
                </a:lnTo>
                <a:lnTo>
                  <a:pt x="268056" y="30670"/>
                </a:lnTo>
                <a:close/>
                <a:moveTo>
                  <a:pt x="272657" y="25609"/>
                </a:moveTo>
                <a:cubicBezTo>
                  <a:pt x="273884" y="25149"/>
                  <a:pt x="275418" y="25763"/>
                  <a:pt x="278485" y="26990"/>
                </a:cubicBezTo>
                <a:cubicBezTo>
                  <a:pt x="276031" y="31897"/>
                  <a:pt x="272351" y="28217"/>
                  <a:pt x="268670" y="30670"/>
                </a:cubicBezTo>
                <a:cubicBezTo>
                  <a:pt x="270510" y="27603"/>
                  <a:pt x="271431" y="26069"/>
                  <a:pt x="272657" y="25609"/>
                </a:cubicBezTo>
                <a:close/>
                <a:moveTo>
                  <a:pt x="294279" y="25302"/>
                </a:moveTo>
                <a:cubicBezTo>
                  <a:pt x="298113" y="25148"/>
                  <a:pt x="304247" y="25762"/>
                  <a:pt x="316515" y="26989"/>
                </a:cubicBezTo>
                <a:cubicBezTo>
                  <a:pt x="314062" y="29443"/>
                  <a:pt x="312835" y="29443"/>
                  <a:pt x="312835" y="29443"/>
                </a:cubicBezTo>
                <a:cubicBezTo>
                  <a:pt x="304247" y="29443"/>
                  <a:pt x="295660" y="29443"/>
                  <a:pt x="287072" y="29443"/>
                </a:cubicBezTo>
                <a:cubicBezTo>
                  <a:pt x="287072" y="29443"/>
                  <a:pt x="285845" y="28216"/>
                  <a:pt x="285845" y="28216"/>
                </a:cubicBezTo>
                <a:cubicBezTo>
                  <a:pt x="288912" y="26375"/>
                  <a:pt x="290445" y="25455"/>
                  <a:pt x="294279" y="25302"/>
                </a:cubicBezTo>
                <a:close/>
                <a:moveTo>
                  <a:pt x="225731" y="24536"/>
                </a:moveTo>
                <a:cubicBezTo>
                  <a:pt x="229412" y="26990"/>
                  <a:pt x="233092" y="28216"/>
                  <a:pt x="236773" y="30670"/>
                </a:cubicBezTo>
                <a:cubicBezTo>
                  <a:pt x="239226" y="29443"/>
                  <a:pt x="241680" y="26990"/>
                  <a:pt x="244133" y="25763"/>
                </a:cubicBezTo>
                <a:cubicBezTo>
                  <a:pt x="245360" y="26990"/>
                  <a:pt x="247814" y="28216"/>
                  <a:pt x="249041" y="30670"/>
                </a:cubicBezTo>
                <a:lnTo>
                  <a:pt x="268056" y="30670"/>
                </a:lnTo>
                <a:lnTo>
                  <a:pt x="266216" y="34350"/>
                </a:lnTo>
                <a:lnTo>
                  <a:pt x="203649" y="34350"/>
                </a:lnTo>
                <a:cubicBezTo>
                  <a:pt x="202422" y="35577"/>
                  <a:pt x="201195" y="36804"/>
                  <a:pt x="198742" y="39258"/>
                </a:cubicBezTo>
                <a:lnTo>
                  <a:pt x="179907" y="40434"/>
                </a:lnTo>
                <a:lnTo>
                  <a:pt x="180341" y="40484"/>
                </a:lnTo>
                <a:cubicBezTo>
                  <a:pt x="176660" y="45392"/>
                  <a:pt x="176660" y="45392"/>
                  <a:pt x="170526" y="42938"/>
                </a:cubicBezTo>
                <a:cubicBezTo>
                  <a:pt x="171753" y="40484"/>
                  <a:pt x="173286" y="39871"/>
                  <a:pt x="174973" y="39871"/>
                </a:cubicBezTo>
                <a:lnTo>
                  <a:pt x="179200" y="40354"/>
                </a:lnTo>
                <a:lnTo>
                  <a:pt x="181566" y="36804"/>
                </a:lnTo>
                <a:cubicBezTo>
                  <a:pt x="185247" y="35577"/>
                  <a:pt x="188927" y="34350"/>
                  <a:pt x="195061" y="30670"/>
                </a:cubicBezTo>
                <a:lnTo>
                  <a:pt x="217144" y="30670"/>
                </a:lnTo>
                <a:cubicBezTo>
                  <a:pt x="219597" y="28216"/>
                  <a:pt x="223278" y="26990"/>
                  <a:pt x="225731" y="24536"/>
                </a:cubicBezTo>
                <a:close/>
                <a:moveTo>
                  <a:pt x="2065937" y="19629"/>
                </a:moveTo>
                <a:cubicBezTo>
                  <a:pt x="2067164" y="20856"/>
                  <a:pt x="2068390" y="22083"/>
                  <a:pt x="2068390" y="23309"/>
                </a:cubicBezTo>
                <a:cubicBezTo>
                  <a:pt x="2067164" y="24536"/>
                  <a:pt x="2067164" y="24536"/>
                  <a:pt x="2065937" y="24536"/>
                </a:cubicBezTo>
                <a:cubicBezTo>
                  <a:pt x="2065937" y="23309"/>
                  <a:pt x="2064710" y="22083"/>
                  <a:pt x="2064710" y="20856"/>
                </a:cubicBezTo>
                <a:cubicBezTo>
                  <a:pt x="2064710" y="20856"/>
                  <a:pt x="2065937" y="19629"/>
                  <a:pt x="2065937" y="19629"/>
                </a:cubicBezTo>
                <a:close/>
                <a:moveTo>
                  <a:pt x="2005824" y="15948"/>
                </a:moveTo>
                <a:cubicBezTo>
                  <a:pt x="2007051" y="17175"/>
                  <a:pt x="2007051" y="17175"/>
                  <a:pt x="2007051" y="17175"/>
                </a:cubicBezTo>
                <a:cubicBezTo>
                  <a:pt x="2005824" y="17175"/>
                  <a:pt x="2004598" y="18402"/>
                  <a:pt x="2003371" y="18402"/>
                </a:cubicBezTo>
                <a:cubicBezTo>
                  <a:pt x="2003371" y="18402"/>
                  <a:pt x="2002144" y="17175"/>
                  <a:pt x="2002144" y="17175"/>
                </a:cubicBezTo>
                <a:cubicBezTo>
                  <a:pt x="2003371" y="17175"/>
                  <a:pt x="2004598" y="15948"/>
                  <a:pt x="2005824" y="15948"/>
                </a:cubicBezTo>
                <a:close/>
                <a:moveTo>
                  <a:pt x="1996009" y="15948"/>
                </a:moveTo>
                <a:cubicBezTo>
                  <a:pt x="1993556" y="22082"/>
                  <a:pt x="1991102" y="20855"/>
                  <a:pt x="1986195" y="17175"/>
                </a:cubicBezTo>
                <a:cubicBezTo>
                  <a:pt x="1989875" y="13494"/>
                  <a:pt x="1993556" y="13494"/>
                  <a:pt x="1996009" y="15948"/>
                </a:cubicBezTo>
                <a:close/>
                <a:moveTo>
                  <a:pt x="2013185" y="13495"/>
                </a:moveTo>
                <a:cubicBezTo>
                  <a:pt x="2015638" y="15949"/>
                  <a:pt x="2018092" y="18402"/>
                  <a:pt x="2019319" y="19629"/>
                </a:cubicBezTo>
                <a:cubicBezTo>
                  <a:pt x="2020546" y="18402"/>
                  <a:pt x="2023000" y="15949"/>
                  <a:pt x="2024226" y="14722"/>
                </a:cubicBezTo>
                <a:cubicBezTo>
                  <a:pt x="2025453" y="15949"/>
                  <a:pt x="2026680" y="17175"/>
                  <a:pt x="2029134" y="19629"/>
                </a:cubicBezTo>
                <a:cubicBezTo>
                  <a:pt x="2037721" y="22083"/>
                  <a:pt x="2047536" y="18402"/>
                  <a:pt x="2058576" y="22083"/>
                </a:cubicBezTo>
                <a:cubicBezTo>
                  <a:pt x="2051216" y="25763"/>
                  <a:pt x="2047536" y="25763"/>
                  <a:pt x="2011958" y="23309"/>
                </a:cubicBezTo>
                <a:cubicBezTo>
                  <a:pt x="2011958" y="20856"/>
                  <a:pt x="2013185" y="17175"/>
                  <a:pt x="2013185" y="13495"/>
                </a:cubicBezTo>
                <a:close/>
                <a:moveTo>
                  <a:pt x="439196" y="13495"/>
                </a:moveTo>
                <a:cubicBezTo>
                  <a:pt x="442876" y="15949"/>
                  <a:pt x="446557" y="17175"/>
                  <a:pt x="450237" y="19629"/>
                </a:cubicBezTo>
                <a:cubicBezTo>
                  <a:pt x="452691" y="18402"/>
                  <a:pt x="455144" y="15949"/>
                  <a:pt x="457598" y="14722"/>
                </a:cubicBezTo>
                <a:cubicBezTo>
                  <a:pt x="461278" y="15949"/>
                  <a:pt x="460051" y="19629"/>
                  <a:pt x="458825" y="22083"/>
                </a:cubicBezTo>
                <a:cubicBezTo>
                  <a:pt x="457598" y="23309"/>
                  <a:pt x="457598" y="24536"/>
                  <a:pt x="456371" y="24536"/>
                </a:cubicBezTo>
                <a:cubicBezTo>
                  <a:pt x="436742" y="24536"/>
                  <a:pt x="417113" y="24536"/>
                  <a:pt x="396258" y="24536"/>
                </a:cubicBezTo>
                <a:cubicBezTo>
                  <a:pt x="393804" y="25763"/>
                  <a:pt x="392577" y="28217"/>
                  <a:pt x="391350" y="29443"/>
                </a:cubicBezTo>
                <a:cubicBezTo>
                  <a:pt x="390124" y="28217"/>
                  <a:pt x="388897" y="26990"/>
                  <a:pt x="386443" y="24536"/>
                </a:cubicBezTo>
                <a:lnTo>
                  <a:pt x="354546" y="24536"/>
                </a:lnTo>
                <a:cubicBezTo>
                  <a:pt x="353319" y="25763"/>
                  <a:pt x="352093" y="26990"/>
                  <a:pt x="350866" y="28217"/>
                </a:cubicBezTo>
                <a:cubicBezTo>
                  <a:pt x="348412" y="26990"/>
                  <a:pt x="345959" y="25763"/>
                  <a:pt x="342278" y="23309"/>
                </a:cubicBezTo>
                <a:cubicBezTo>
                  <a:pt x="339825" y="24536"/>
                  <a:pt x="337371" y="26990"/>
                  <a:pt x="333691" y="29443"/>
                </a:cubicBezTo>
                <a:lnTo>
                  <a:pt x="323876" y="29443"/>
                </a:lnTo>
                <a:cubicBezTo>
                  <a:pt x="320196" y="25763"/>
                  <a:pt x="320196" y="23309"/>
                  <a:pt x="323876" y="19629"/>
                </a:cubicBezTo>
                <a:cubicBezTo>
                  <a:pt x="325103" y="20856"/>
                  <a:pt x="327557" y="23309"/>
                  <a:pt x="328783" y="24536"/>
                </a:cubicBezTo>
                <a:cubicBezTo>
                  <a:pt x="330010" y="23309"/>
                  <a:pt x="331237" y="22083"/>
                  <a:pt x="333691" y="19629"/>
                </a:cubicBezTo>
                <a:lnTo>
                  <a:pt x="431835" y="19629"/>
                </a:lnTo>
                <a:cubicBezTo>
                  <a:pt x="435515" y="17175"/>
                  <a:pt x="436742" y="15949"/>
                  <a:pt x="439196" y="13495"/>
                </a:cubicBezTo>
                <a:close/>
                <a:moveTo>
                  <a:pt x="1915040" y="9814"/>
                </a:moveTo>
                <a:cubicBezTo>
                  <a:pt x="1916267" y="11041"/>
                  <a:pt x="1917494" y="12268"/>
                  <a:pt x="1919948" y="14721"/>
                </a:cubicBezTo>
                <a:lnTo>
                  <a:pt x="1971473" y="14721"/>
                </a:lnTo>
                <a:cubicBezTo>
                  <a:pt x="1975154" y="18402"/>
                  <a:pt x="1975154" y="20855"/>
                  <a:pt x="1972700" y="24536"/>
                </a:cubicBezTo>
                <a:lnTo>
                  <a:pt x="1960432" y="24536"/>
                </a:lnTo>
                <a:cubicBezTo>
                  <a:pt x="1959205" y="23309"/>
                  <a:pt x="1957978" y="22082"/>
                  <a:pt x="1955525" y="19628"/>
                </a:cubicBezTo>
                <a:lnTo>
                  <a:pt x="1902772" y="19628"/>
                </a:lnTo>
                <a:cubicBezTo>
                  <a:pt x="1903999" y="17175"/>
                  <a:pt x="1903999" y="15948"/>
                  <a:pt x="1902772" y="14721"/>
                </a:cubicBezTo>
                <a:lnTo>
                  <a:pt x="1910133" y="14721"/>
                </a:lnTo>
                <a:cubicBezTo>
                  <a:pt x="1912587" y="13494"/>
                  <a:pt x="1913814" y="11041"/>
                  <a:pt x="1915040" y="9814"/>
                </a:cubicBezTo>
                <a:close/>
                <a:moveTo>
                  <a:pt x="1867195" y="9814"/>
                </a:moveTo>
                <a:cubicBezTo>
                  <a:pt x="1878236" y="9814"/>
                  <a:pt x="1889277" y="9814"/>
                  <a:pt x="1899092" y="9814"/>
                </a:cubicBezTo>
                <a:cubicBezTo>
                  <a:pt x="1901545" y="9814"/>
                  <a:pt x="1903999" y="12268"/>
                  <a:pt x="1902772" y="14721"/>
                </a:cubicBezTo>
                <a:lnTo>
                  <a:pt x="1895411" y="14721"/>
                </a:lnTo>
                <a:cubicBezTo>
                  <a:pt x="1894185" y="15948"/>
                  <a:pt x="1891731" y="18402"/>
                  <a:pt x="1890504" y="19628"/>
                </a:cubicBezTo>
                <a:cubicBezTo>
                  <a:pt x="1889277" y="18402"/>
                  <a:pt x="1886824" y="15948"/>
                  <a:pt x="1884370" y="14721"/>
                </a:cubicBezTo>
                <a:lnTo>
                  <a:pt x="1868422" y="14721"/>
                </a:lnTo>
                <a:cubicBezTo>
                  <a:pt x="1868422" y="12268"/>
                  <a:pt x="1867195" y="11041"/>
                  <a:pt x="1867195" y="9814"/>
                </a:cubicBezTo>
                <a:close/>
                <a:moveTo>
                  <a:pt x="1739607" y="0"/>
                </a:moveTo>
                <a:cubicBezTo>
                  <a:pt x="1742061" y="1227"/>
                  <a:pt x="1744515" y="2454"/>
                  <a:pt x="1749421" y="4907"/>
                </a:cubicBezTo>
                <a:cubicBezTo>
                  <a:pt x="1750649" y="3680"/>
                  <a:pt x="1753102" y="2454"/>
                  <a:pt x="1756783" y="0"/>
                </a:cubicBezTo>
                <a:cubicBezTo>
                  <a:pt x="1759236" y="1227"/>
                  <a:pt x="1761690" y="3680"/>
                  <a:pt x="1764143" y="4907"/>
                </a:cubicBezTo>
                <a:cubicBezTo>
                  <a:pt x="1766597" y="3680"/>
                  <a:pt x="1769051" y="1227"/>
                  <a:pt x="1771505" y="0"/>
                </a:cubicBezTo>
                <a:cubicBezTo>
                  <a:pt x="1773958" y="2454"/>
                  <a:pt x="1776411" y="3680"/>
                  <a:pt x="1778865" y="6134"/>
                </a:cubicBezTo>
                <a:cubicBezTo>
                  <a:pt x="1781319" y="4907"/>
                  <a:pt x="1782545" y="2454"/>
                  <a:pt x="1784999" y="0"/>
                </a:cubicBezTo>
                <a:cubicBezTo>
                  <a:pt x="1787453" y="1227"/>
                  <a:pt x="1789907" y="2454"/>
                  <a:pt x="1796041" y="6134"/>
                </a:cubicBezTo>
                <a:lnTo>
                  <a:pt x="1856154" y="6134"/>
                </a:lnTo>
                <a:cubicBezTo>
                  <a:pt x="1857381" y="8588"/>
                  <a:pt x="1857381" y="9814"/>
                  <a:pt x="1858607" y="11041"/>
                </a:cubicBezTo>
                <a:lnTo>
                  <a:pt x="1846339" y="11041"/>
                </a:lnTo>
                <a:cubicBezTo>
                  <a:pt x="1843885" y="12268"/>
                  <a:pt x="1842659" y="14722"/>
                  <a:pt x="1841432" y="15948"/>
                </a:cubicBezTo>
                <a:cubicBezTo>
                  <a:pt x="1840205" y="14722"/>
                  <a:pt x="1838979" y="13495"/>
                  <a:pt x="1837751" y="12268"/>
                </a:cubicBezTo>
                <a:cubicBezTo>
                  <a:pt x="1799721" y="9814"/>
                  <a:pt x="1738381" y="9814"/>
                  <a:pt x="1719979" y="13495"/>
                </a:cubicBezTo>
                <a:cubicBezTo>
                  <a:pt x="1719979" y="13495"/>
                  <a:pt x="1721205" y="14722"/>
                  <a:pt x="1721205" y="14722"/>
                </a:cubicBezTo>
                <a:cubicBezTo>
                  <a:pt x="1722432" y="14722"/>
                  <a:pt x="1724885" y="15948"/>
                  <a:pt x="1726113" y="15948"/>
                </a:cubicBezTo>
                <a:cubicBezTo>
                  <a:pt x="1756783" y="15948"/>
                  <a:pt x="1786226" y="15948"/>
                  <a:pt x="1815669" y="15948"/>
                </a:cubicBezTo>
                <a:cubicBezTo>
                  <a:pt x="1816896" y="17175"/>
                  <a:pt x="1818123" y="18402"/>
                  <a:pt x="1820577" y="20856"/>
                </a:cubicBezTo>
                <a:lnTo>
                  <a:pt x="1872102" y="20856"/>
                </a:lnTo>
                <a:cubicBezTo>
                  <a:pt x="1874556" y="23309"/>
                  <a:pt x="1875783" y="24536"/>
                  <a:pt x="1877009" y="25763"/>
                </a:cubicBezTo>
                <a:lnTo>
                  <a:pt x="1944484" y="25763"/>
                </a:lnTo>
                <a:cubicBezTo>
                  <a:pt x="1946937" y="28216"/>
                  <a:pt x="1948164" y="29443"/>
                  <a:pt x="1949391" y="30670"/>
                </a:cubicBezTo>
                <a:lnTo>
                  <a:pt x="2026680" y="30670"/>
                </a:lnTo>
                <a:cubicBezTo>
                  <a:pt x="2029133" y="33124"/>
                  <a:pt x="2030360" y="34350"/>
                  <a:pt x="2031586" y="35577"/>
                </a:cubicBezTo>
                <a:lnTo>
                  <a:pt x="2062256" y="35577"/>
                </a:lnTo>
                <a:cubicBezTo>
                  <a:pt x="2064710" y="36804"/>
                  <a:pt x="2065937" y="39258"/>
                  <a:pt x="2068390" y="40484"/>
                </a:cubicBezTo>
                <a:lnTo>
                  <a:pt x="2089246" y="40484"/>
                </a:lnTo>
                <a:cubicBezTo>
                  <a:pt x="2091700" y="41711"/>
                  <a:pt x="2092926" y="44165"/>
                  <a:pt x="2095380" y="45392"/>
                </a:cubicBezTo>
                <a:lnTo>
                  <a:pt x="2130958" y="45392"/>
                </a:lnTo>
                <a:cubicBezTo>
                  <a:pt x="2132184" y="46618"/>
                  <a:pt x="2133412" y="47845"/>
                  <a:pt x="2135865" y="50299"/>
                </a:cubicBezTo>
                <a:cubicBezTo>
                  <a:pt x="2144452" y="51526"/>
                  <a:pt x="2153040" y="50299"/>
                  <a:pt x="2162854" y="51526"/>
                </a:cubicBezTo>
                <a:cubicBezTo>
                  <a:pt x="2164082" y="52753"/>
                  <a:pt x="2165308" y="53979"/>
                  <a:pt x="2167762" y="56433"/>
                </a:cubicBezTo>
                <a:lnTo>
                  <a:pt x="2204566" y="56433"/>
                </a:lnTo>
                <a:cubicBezTo>
                  <a:pt x="2207020" y="58887"/>
                  <a:pt x="2208246" y="60113"/>
                  <a:pt x="2209473" y="61340"/>
                </a:cubicBezTo>
                <a:cubicBezTo>
                  <a:pt x="2210700" y="60113"/>
                  <a:pt x="2213154" y="58887"/>
                  <a:pt x="2214380" y="56433"/>
                </a:cubicBezTo>
                <a:cubicBezTo>
                  <a:pt x="2215607" y="57660"/>
                  <a:pt x="2218061" y="58887"/>
                  <a:pt x="2219288" y="61340"/>
                </a:cubicBezTo>
                <a:lnTo>
                  <a:pt x="2245050" y="61340"/>
                </a:lnTo>
                <a:cubicBezTo>
                  <a:pt x="2247504" y="63794"/>
                  <a:pt x="2248731" y="66247"/>
                  <a:pt x="2251184" y="68701"/>
                </a:cubicBezTo>
                <a:cubicBezTo>
                  <a:pt x="2251184" y="68701"/>
                  <a:pt x="2249958" y="71155"/>
                  <a:pt x="2248731" y="71155"/>
                </a:cubicBezTo>
                <a:cubicBezTo>
                  <a:pt x="2238916" y="71155"/>
                  <a:pt x="2227875" y="71155"/>
                  <a:pt x="2218061" y="71155"/>
                </a:cubicBezTo>
                <a:cubicBezTo>
                  <a:pt x="2216834" y="71155"/>
                  <a:pt x="2216834" y="72381"/>
                  <a:pt x="2216834" y="72381"/>
                </a:cubicBezTo>
                <a:cubicBezTo>
                  <a:pt x="2218061" y="76062"/>
                  <a:pt x="2221741" y="74835"/>
                  <a:pt x="2224195" y="76062"/>
                </a:cubicBezTo>
                <a:cubicBezTo>
                  <a:pt x="2226648" y="78515"/>
                  <a:pt x="2230329" y="82196"/>
                  <a:pt x="2234009" y="85876"/>
                </a:cubicBezTo>
                <a:cubicBezTo>
                  <a:pt x="2235236" y="84649"/>
                  <a:pt x="2237690" y="83423"/>
                  <a:pt x="2240143" y="80969"/>
                </a:cubicBezTo>
                <a:lnTo>
                  <a:pt x="2265906" y="80969"/>
                </a:lnTo>
                <a:cubicBezTo>
                  <a:pt x="2267133" y="82196"/>
                  <a:pt x="2269587" y="84649"/>
                  <a:pt x="2270813" y="85876"/>
                </a:cubicBezTo>
                <a:lnTo>
                  <a:pt x="2285535" y="85876"/>
                </a:lnTo>
                <a:cubicBezTo>
                  <a:pt x="2287989" y="87103"/>
                  <a:pt x="2289215" y="89557"/>
                  <a:pt x="2291669" y="90784"/>
                </a:cubicBezTo>
                <a:lnTo>
                  <a:pt x="2301483" y="90784"/>
                </a:lnTo>
                <a:cubicBezTo>
                  <a:pt x="2303937" y="92010"/>
                  <a:pt x="2305164" y="94464"/>
                  <a:pt x="2307617" y="95691"/>
                </a:cubicBezTo>
                <a:lnTo>
                  <a:pt x="2322339" y="95691"/>
                </a:lnTo>
                <a:cubicBezTo>
                  <a:pt x="2324793" y="100598"/>
                  <a:pt x="2327246" y="104278"/>
                  <a:pt x="2329700" y="109186"/>
                </a:cubicBezTo>
                <a:lnTo>
                  <a:pt x="2327246" y="111639"/>
                </a:lnTo>
                <a:lnTo>
                  <a:pt x="2327246" y="111639"/>
                </a:lnTo>
                <a:cubicBezTo>
                  <a:pt x="2326019" y="111639"/>
                  <a:pt x="2324793" y="112866"/>
                  <a:pt x="2323566" y="112866"/>
                </a:cubicBezTo>
                <a:cubicBezTo>
                  <a:pt x="2323566" y="112866"/>
                  <a:pt x="2324793" y="114093"/>
                  <a:pt x="2324793" y="114093"/>
                </a:cubicBezTo>
                <a:cubicBezTo>
                  <a:pt x="2328473" y="117773"/>
                  <a:pt x="2333380" y="115320"/>
                  <a:pt x="2337061" y="116546"/>
                </a:cubicBezTo>
                <a:cubicBezTo>
                  <a:pt x="2340741" y="112866"/>
                  <a:pt x="2344421" y="109186"/>
                  <a:pt x="2348102" y="106732"/>
                </a:cubicBezTo>
                <a:lnTo>
                  <a:pt x="2357917" y="106732"/>
                </a:lnTo>
                <a:cubicBezTo>
                  <a:pt x="2364051" y="111639"/>
                  <a:pt x="2359143" y="115320"/>
                  <a:pt x="2355463" y="120227"/>
                </a:cubicBezTo>
                <a:cubicBezTo>
                  <a:pt x="2361597" y="123907"/>
                  <a:pt x="2368957" y="122680"/>
                  <a:pt x="2373865" y="121454"/>
                </a:cubicBezTo>
                <a:cubicBezTo>
                  <a:pt x="2376319" y="120227"/>
                  <a:pt x="2377545" y="119000"/>
                  <a:pt x="2379999" y="116546"/>
                </a:cubicBezTo>
                <a:cubicBezTo>
                  <a:pt x="2379999" y="120227"/>
                  <a:pt x="2381225" y="122680"/>
                  <a:pt x="2381225" y="125134"/>
                </a:cubicBezTo>
                <a:cubicBezTo>
                  <a:pt x="2377545" y="126361"/>
                  <a:pt x="2375091" y="127588"/>
                  <a:pt x="2371411" y="128814"/>
                </a:cubicBezTo>
                <a:cubicBezTo>
                  <a:pt x="2372638" y="131268"/>
                  <a:pt x="2373865" y="133722"/>
                  <a:pt x="2375091" y="136175"/>
                </a:cubicBezTo>
                <a:cubicBezTo>
                  <a:pt x="2371411" y="139856"/>
                  <a:pt x="2366504" y="136175"/>
                  <a:pt x="2362823" y="138629"/>
                </a:cubicBezTo>
                <a:cubicBezTo>
                  <a:pt x="2360370" y="136175"/>
                  <a:pt x="2359143" y="134948"/>
                  <a:pt x="2356689" y="132495"/>
                </a:cubicBezTo>
                <a:cubicBezTo>
                  <a:pt x="2355463" y="134948"/>
                  <a:pt x="2355463" y="137402"/>
                  <a:pt x="2354236" y="139856"/>
                </a:cubicBezTo>
                <a:cubicBezTo>
                  <a:pt x="2360370" y="143536"/>
                  <a:pt x="2366504" y="144763"/>
                  <a:pt x="2370185" y="150897"/>
                </a:cubicBezTo>
                <a:cubicBezTo>
                  <a:pt x="2366504" y="152124"/>
                  <a:pt x="2364051" y="152124"/>
                  <a:pt x="2361597" y="154577"/>
                </a:cubicBezTo>
                <a:cubicBezTo>
                  <a:pt x="2359143" y="157031"/>
                  <a:pt x="2356689" y="159485"/>
                  <a:pt x="2353009" y="158258"/>
                </a:cubicBezTo>
                <a:cubicBezTo>
                  <a:pt x="2346875" y="154577"/>
                  <a:pt x="2351783" y="149670"/>
                  <a:pt x="2349329" y="144763"/>
                </a:cubicBezTo>
                <a:lnTo>
                  <a:pt x="2348812" y="144698"/>
                </a:lnTo>
                <a:lnTo>
                  <a:pt x="2348102" y="149670"/>
                </a:lnTo>
                <a:cubicBezTo>
                  <a:pt x="2341968" y="150896"/>
                  <a:pt x="2341968" y="144762"/>
                  <a:pt x="2338287" y="144762"/>
                </a:cubicBezTo>
                <a:lnTo>
                  <a:pt x="2340150" y="143615"/>
                </a:lnTo>
                <a:lnTo>
                  <a:pt x="2339514" y="143536"/>
                </a:lnTo>
                <a:lnTo>
                  <a:pt x="2339514" y="130041"/>
                </a:lnTo>
                <a:cubicBezTo>
                  <a:pt x="2337061" y="128814"/>
                  <a:pt x="2335834" y="128814"/>
                  <a:pt x="2333380" y="127588"/>
                </a:cubicBezTo>
                <a:cubicBezTo>
                  <a:pt x="2327246" y="130041"/>
                  <a:pt x="2326019" y="137402"/>
                  <a:pt x="2318659" y="138629"/>
                </a:cubicBezTo>
                <a:cubicBezTo>
                  <a:pt x="2312525" y="139856"/>
                  <a:pt x="2310071" y="143536"/>
                  <a:pt x="2307617" y="147216"/>
                </a:cubicBezTo>
                <a:cubicBezTo>
                  <a:pt x="2307617" y="155804"/>
                  <a:pt x="2317432" y="155804"/>
                  <a:pt x="2317432" y="163165"/>
                </a:cubicBezTo>
                <a:lnTo>
                  <a:pt x="2316205" y="163165"/>
                </a:lnTo>
                <a:lnTo>
                  <a:pt x="2308844" y="163165"/>
                </a:lnTo>
                <a:cubicBezTo>
                  <a:pt x="2307617" y="165619"/>
                  <a:pt x="2307617" y="168072"/>
                  <a:pt x="2306391" y="169299"/>
                </a:cubicBezTo>
                <a:cubicBezTo>
                  <a:pt x="2305164" y="171753"/>
                  <a:pt x="2303937" y="174206"/>
                  <a:pt x="2301483" y="176660"/>
                </a:cubicBezTo>
                <a:cubicBezTo>
                  <a:pt x="2303937" y="179113"/>
                  <a:pt x="2306391" y="181567"/>
                  <a:pt x="2308844" y="182794"/>
                </a:cubicBezTo>
                <a:cubicBezTo>
                  <a:pt x="2311298" y="180340"/>
                  <a:pt x="2313751" y="177887"/>
                  <a:pt x="2316205" y="175433"/>
                </a:cubicBezTo>
                <a:lnTo>
                  <a:pt x="2316205" y="163165"/>
                </a:lnTo>
                <a:cubicBezTo>
                  <a:pt x="2317432" y="163165"/>
                  <a:pt x="2318659" y="164392"/>
                  <a:pt x="2321112" y="165619"/>
                </a:cubicBezTo>
                <a:lnTo>
                  <a:pt x="2321112" y="181567"/>
                </a:lnTo>
                <a:cubicBezTo>
                  <a:pt x="2321112" y="184021"/>
                  <a:pt x="2313751" y="185247"/>
                  <a:pt x="2317432" y="192608"/>
                </a:cubicBezTo>
                <a:cubicBezTo>
                  <a:pt x="2317432" y="192608"/>
                  <a:pt x="2319885" y="195062"/>
                  <a:pt x="2322339" y="197515"/>
                </a:cubicBezTo>
                <a:cubicBezTo>
                  <a:pt x="2327246" y="196289"/>
                  <a:pt x="2328473" y="190155"/>
                  <a:pt x="2335834" y="188928"/>
                </a:cubicBezTo>
                <a:lnTo>
                  <a:pt x="2343195" y="188928"/>
                </a:lnTo>
                <a:cubicBezTo>
                  <a:pt x="2345649" y="187701"/>
                  <a:pt x="2346875" y="185247"/>
                  <a:pt x="2349329" y="184021"/>
                </a:cubicBezTo>
                <a:cubicBezTo>
                  <a:pt x="2351783" y="187701"/>
                  <a:pt x="2354236" y="190155"/>
                  <a:pt x="2356689" y="193835"/>
                </a:cubicBezTo>
                <a:cubicBezTo>
                  <a:pt x="2359143" y="198742"/>
                  <a:pt x="2360370" y="203649"/>
                  <a:pt x="2364051" y="208557"/>
                </a:cubicBezTo>
                <a:cubicBezTo>
                  <a:pt x="2366504" y="212237"/>
                  <a:pt x="2371411" y="215917"/>
                  <a:pt x="2375091" y="219598"/>
                </a:cubicBezTo>
                <a:lnTo>
                  <a:pt x="2391040" y="219598"/>
                </a:lnTo>
                <a:cubicBezTo>
                  <a:pt x="2393493" y="223278"/>
                  <a:pt x="2397174" y="226959"/>
                  <a:pt x="2399627" y="230639"/>
                </a:cubicBezTo>
                <a:lnTo>
                  <a:pt x="2406989" y="230639"/>
                </a:lnTo>
                <a:cubicBezTo>
                  <a:pt x="2408215" y="233093"/>
                  <a:pt x="2408215" y="234320"/>
                  <a:pt x="2409442" y="238000"/>
                </a:cubicBezTo>
                <a:cubicBezTo>
                  <a:pt x="2405761" y="240454"/>
                  <a:pt x="2400855" y="244134"/>
                  <a:pt x="2398401" y="246588"/>
                </a:cubicBezTo>
                <a:lnTo>
                  <a:pt x="2398401" y="258856"/>
                </a:lnTo>
                <a:cubicBezTo>
                  <a:pt x="2397174" y="261309"/>
                  <a:pt x="2394721" y="262536"/>
                  <a:pt x="2393493" y="263763"/>
                </a:cubicBezTo>
                <a:cubicBezTo>
                  <a:pt x="2394721" y="266216"/>
                  <a:pt x="2397174" y="267443"/>
                  <a:pt x="2398401" y="268670"/>
                </a:cubicBezTo>
                <a:cubicBezTo>
                  <a:pt x="2399627" y="273577"/>
                  <a:pt x="2397174" y="277258"/>
                  <a:pt x="2400855" y="280938"/>
                </a:cubicBezTo>
                <a:cubicBezTo>
                  <a:pt x="2402081" y="277258"/>
                  <a:pt x="2404535" y="273577"/>
                  <a:pt x="2405761" y="269897"/>
                </a:cubicBezTo>
                <a:cubicBezTo>
                  <a:pt x="2408215" y="274804"/>
                  <a:pt x="2410669" y="278484"/>
                  <a:pt x="2413123" y="283392"/>
                </a:cubicBezTo>
                <a:cubicBezTo>
                  <a:pt x="2411895" y="284618"/>
                  <a:pt x="2410669" y="285845"/>
                  <a:pt x="2409442" y="288299"/>
                </a:cubicBezTo>
                <a:cubicBezTo>
                  <a:pt x="2410669" y="289526"/>
                  <a:pt x="2413123" y="291979"/>
                  <a:pt x="2414349" y="293206"/>
                </a:cubicBezTo>
                <a:lnTo>
                  <a:pt x="2414349" y="303021"/>
                </a:lnTo>
                <a:cubicBezTo>
                  <a:pt x="2413123" y="304247"/>
                  <a:pt x="2411895" y="305474"/>
                  <a:pt x="2410669" y="305474"/>
                </a:cubicBezTo>
                <a:cubicBezTo>
                  <a:pt x="2389813" y="305474"/>
                  <a:pt x="2368957" y="305474"/>
                  <a:pt x="2350555" y="305474"/>
                </a:cubicBezTo>
                <a:cubicBezTo>
                  <a:pt x="2348102" y="307928"/>
                  <a:pt x="2346875" y="309155"/>
                  <a:pt x="2344421" y="310381"/>
                </a:cubicBezTo>
                <a:lnTo>
                  <a:pt x="2326019" y="310381"/>
                </a:lnTo>
                <a:cubicBezTo>
                  <a:pt x="2326019" y="310381"/>
                  <a:pt x="2327246" y="309155"/>
                  <a:pt x="2327246" y="309155"/>
                </a:cubicBezTo>
                <a:cubicBezTo>
                  <a:pt x="2327246" y="307928"/>
                  <a:pt x="2326019" y="305474"/>
                  <a:pt x="2324793" y="305474"/>
                </a:cubicBezTo>
                <a:cubicBezTo>
                  <a:pt x="2323566" y="304247"/>
                  <a:pt x="2321112" y="304247"/>
                  <a:pt x="2318659" y="305474"/>
                </a:cubicBezTo>
                <a:cubicBezTo>
                  <a:pt x="2318659" y="306701"/>
                  <a:pt x="2318659" y="307928"/>
                  <a:pt x="2318659" y="309155"/>
                </a:cubicBezTo>
                <a:cubicBezTo>
                  <a:pt x="2321112" y="309155"/>
                  <a:pt x="2323566" y="310381"/>
                  <a:pt x="2326019" y="310381"/>
                </a:cubicBezTo>
                <a:lnTo>
                  <a:pt x="2322339" y="310381"/>
                </a:lnTo>
                <a:cubicBezTo>
                  <a:pt x="2323566" y="316515"/>
                  <a:pt x="2328473" y="317742"/>
                  <a:pt x="2330927" y="322649"/>
                </a:cubicBezTo>
                <a:cubicBezTo>
                  <a:pt x="2329700" y="323876"/>
                  <a:pt x="2329700" y="325103"/>
                  <a:pt x="2328473" y="325103"/>
                </a:cubicBezTo>
                <a:cubicBezTo>
                  <a:pt x="2314978" y="325103"/>
                  <a:pt x="2301483" y="325103"/>
                  <a:pt x="2286762" y="325103"/>
                </a:cubicBezTo>
                <a:cubicBezTo>
                  <a:pt x="2285535" y="328783"/>
                  <a:pt x="2283081" y="332464"/>
                  <a:pt x="2280628" y="336144"/>
                </a:cubicBezTo>
                <a:cubicBezTo>
                  <a:pt x="2273267" y="332464"/>
                  <a:pt x="2267133" y="330010"/>
                  <a:pt x="2260999" y="326330"/>
                </a:cubicBezTo>
                <a:cubicBezTo>
                  <a:pt x="2254865" y="330010"/>
                  <a:pt x="2247504" y="332464"/>
                  <a:pt x="2240143" y="336144"/>
                </a:cubicBezTo>
                <a:cubicBezTo>
                  <a:pt x="2237690" y="331237"/>
                  <a:pt x="2236463" y="327557"/>
                  <a:pt x="2235236" y="325103"/>
                </a:cubicBezTo>
                <a:lnTo>
                  <a:pt x="2230329" y="325103"/>
                </a:lnTo>
                <a:lnTo>
                  <a:pt x="2229102" y="331237"/>
                </a:lnTo>
                <a:lnTo>
                  <a:pt x="2222968" y="325103"/>
                </a:lnTo>
                <a:cubicBezTo>
                  <a:pt x="2218061" y="325103"/>
                  <a:pt x="2213154" y="322649"/>
                  <a:pt x="2209473" y="327557"/>
                </a:cubicBezTo>
                <a:cubicBezTo>
                  <a:pt x="2213154" y="328783"/>
                  <a:pt x="2215607" y="328783"/>
                  <a:pt x="2218061" y="330010"/>
                </a:cubicBezTo>
                <a:cubicBezTo>
                  <a:pt x="2220514" y="331237"/>
                  <a:pt x="2222968" y="334917"/>
                  <a:pt x="2226648" y="333691"/>
                </a:cubicBezTo>
                <a:lnTo>
                  <a:pt x="2228751" y="332990"/>
                </a:lnTo>
                <a:lnTo>
                  <a:pt x="2227875" y="337371"/>
                </a:lnTo>
                <a:cubicBezTo>
                  <a:pt x="2226648" y="339825"/>
                  <a:pt x="2224195" y="342278"/>
                  <a:pt x="2221741" y="344732"/>
                </a:cubicBezTo>
                <a:cubicBezTo>
                  <a:pt x="2218061" y="344732"/>
                  <a:pt x="2214380" y="345959"/>
                  <a:pt x="2209473" y="345959"/>
                </a:cubicBezTo>
                <a:lnTo>
                  <a:pt x="2207594" y="347838"/>
                </a:lnTo>
                <a:lnTo>
                  <a:pt x="2204413" y="345038"/>
                </a:lnTo>
                <a:cubicBezTo>
                  <a:pt x="2202419" y="345345"/>
                  <a:pt x="2200273" y="345958"/>
                  <a:pt x="2199659" y="343505"/>
                </a:cubicBezTo>
                <a:cubicBezTo>
                  <a:pt x="2198432" y="341051"/>
                  <a:pt x="2197205" y="337371"/>
                  <a:pt x="2197205" y="334917"/>
                </a:cubicBezTo>
                <a:cubicBezTo>
                  <a:pt x="2192298" y="336144"/>
                  <a:pt x="2188618" y="333691"/>
                  <a:pt x="2183710" y="337371"/>
                </a:cubicBezTo>
                <a:cubicBezTo>
                  <a:pt x="2183710" y="341051"/>
                  <a:pt x="2183710" y="344732"/>
                  <a:pt x="2184937" y="348412"/>
                </a:cubicBezTo>
                <a:cubicBezTo>
                  <a:pt x="2184937" y="349639"/>
                  <a:pt x="2186164" y="349639"/>
                  <a:pt x="2186164" y="349639"/>
                </a:cubicBezTo>
                <a:cubicBezTo>
                  <a:pt x="2193525" y="349639"/>
                  <a:pt x="2199659" y="349639"/>
                  <a:pt x="2207020" y="349639"/>
                </a:cubicBezTo>
                <a:lnTo>
                  <a:pt x="2207020" y="368041"/>
                </a:lnTo>
                <a:cubicBezTo>
                  <a:pt x="2205793" y="370495"/>
                  <a:pt x="2203339" y="371722"/>
                  <a:pt x="2202112" y="372948"/>
                </a:cubicBezTo>
                <a:cubicBezTo>
                  <a:pt x="2204566" y="375402"/>
                  <a:pt x="2207020" y="377856"/>
                  <a:pt x="2209473" y="380309"/>
                </a:cubicBezTo>
                <a:cubicBezTo>
                  <a:pt x="2210700" y="379082"/>
                  <a:pt x="2213154" y="376629"/>
                  <a:pt x="2214380" y="375402"/>
                </a:cubicBezTo>
                <a:cubicBezTo>
                  <a:pt x="2218061" y="375402"/>
                  <a:pt x="2222968" y="375402"/>
                  <a:pt x="2226648" y="375402"/>
                </a:cubicBezTo>
                <a:cubicBezTo>
                  <a:pt x="2227875" y="377856"/>
                  <a:pt x="2229102" y="380309"/>
                  <a:pt x="2231556" y="380309"/>
                </a:cubicBezTo>
                <a:cubicBezTo>
                  <a:pt x="2235236" y="380309"/>
                  <a:pt x="2240143" y="381536"/>
                  <a:pt x="2242597" y="377856"/>
                </a:cubicBezTo>
                <a:cubicBezTo>
                  <a:pt x="2237690" y="372948"/>
                  <a:pt x="2232782" y="375402"/>
                  <a:pt x="2226648" y="375402"/>
                </a:cubicBezTo>
                <a:lnTo>
                  <a:pt x="2230612" y="368135"/>
                </a:lnTo>
                <a:lnTo>
                  <a:pt x="2230329" y="368041"/>
                </a:lnTo>
                <a:lnTo>
                  <a:pt x="2231064" y="367306"/>
                </a:lnTo>
                <a:lnTo>
                  <a:pt x="2234009" y="361907"/>
                </a:lnTo>
                <a:cubicBezTo>
                  <a:pt x="2235236" y="361907"/>
                  <a:pt x="2238916" y="360680"/>
                  <a:pt x="2241370" y="359454"/>
                </a:cubicBezTo>
                <a:cubicBezTo>
                  <a:pt x="2241370" y="355773"/>
                  <a:pt x="2242597" y="352093"/>
                  <a:pt x="2242597" y="347185"/>
                </a:cubicBezTo>
                <a:cubicBezTo>
                  <a:pt x="2246277" y="343505"/>
                  <a:pt x="2251184" y="345959"/>
                  <a:pt x="2254865" y="344732"/>
                </a:cubicBezTo>
                <a:cubicBezTo>
                  <a:pt x="2257319" y="345959"/>
                  <a:pt x="2258545" y="348412"/>
                  <a:pt x="2260999" y="349639"/>
                </a:cubicBezTo>
                <a:lnTo>
                  <a:pt x="2272040" y="349639"/>
                </a:lnTo>
                <a:cubicBezTo>
                  <a:pt x="2273267" y="352093"/>
                  <a:pt x="2273267" y="353319"/>
                  <a:pt x="2274494" y="357000"/>
                </a:cubicBezTo>
                <a:cubicBezTo>
                  <a:pt x="2268360" y="361907"/>
                  <a:pt x="2262226" y="366814"/>
                  <a:pt x="2258545" y="370495"/>
                </a:cubicBezTo>
                <a:lnTo>
                  <a:pt x="2258545" y="377856"/>
                </a:lnTo>
                <a:cubicBezTo>
                  <a:pt x="2262226" y="381536"/>
                  <a:pt x="2267133" y="380309"/>
                  <a:pt x="2270813" y="380309"/>
                </a:cubicBezTo>
                <a:cubicBezTo>
                  <a:pt x="2274494" y="380309"/>
                  <a:pt x="2278174" y="380309"/>
                  <a:pt x="2280628" y="380309"/>
                </a:cubicBezTo>
                <a:lnTo>
                  <a:pt x="2292896" y="380309"/>
                </a:lnTo>
                <a:cubicBezTo>
                  <a:pt x="2294123" y="372948"/>
                  <a:pt x="2289215" y="376629"/>
                  <a:pt x="2284308" y="370495"/>
                </a:cubicBezTo>
                <a:cubicBezTo>
                  <a:pt x="2285535" y="372948"/>
                  <a:pt x="2284308" y="369268"/>
                  <a:pt x="2283081" y="366814"/>
                </a:cubicBezTo>
                <a:cubicBezTo>
                  <a:pt x="2283081" y="365588"/>
                  <a:pt x="2280628" y="365588"/>
                  <a:pt x="2279401" y="364361"/>
                </a:cubicBezTo>
                <a:lnTo>
                  <a:pt x="2279401" y="347185"/>
                </a:lnTo>
                <a:cubicBezTo>
                  <a:pt x="2278174" y="345959"/>
                  <a:pt x="2275721" y="343505"/>
                  <a:pt x="2273267" y="341051"/>
                </a:cubicBezTo>
                <a:cubicBezTo>
                  <a:pt x="2276947" y="339825"/>
                  <a:pt x="2279401" y="339825"/>
                  <a:pt x="2283081" y="339825"/>
                </a:cubicBezTo>
                <a:cubicBezTo>
                  <a:pt x="2284308" y="343505"/>
                  <a:pt x="2284308" y="345959"/>
                  <a:pt x="2284308" y="348412"/>
                </a:cubicBezTo>
                <a:cubicBezTo>
                  <a:pt x="2287989" y="352093"/>
                  <a:pt x="2292896" y="355773"/>
                  <a:pt x="2296576" y="360680"/>
                </a:cubicBezTo>
                <a:cubicBezTo>
                  <a:pt x="2299030" y="360680"/>
                  <a:pt x="2301483" y="361907"/>
                  <a:pt x="2305164" y="361907"/>
                </a:cubicBezTo>
                <a:lnTo>
                  <a:pt x="2305164" y="377856"/>
                </a:lnTo>
                <a:cubicBezTo>
                  <a:pt x="2308844" y="381536"/>
                  <a:pt x="2311298" y="383990"/>
                  <a:pt x="2312525" y="386443"/>
                </a:cubicBezTo>
                <a:lnTo>
                  <a:pt x="2323566" y="386443"/>
                </a:lnTo>
                <a:cubicBezTo>
                  <a:pt x="2329700" y="381536"/>
                  <a:pt x="2323566" y="374175"/>
                  <a:pt x="2327246" y="368041"/>
                </a:cubicBezTo>
                <a:cubicBezTo>
                  <a:pt x="2328473" y="368041"/>
                  <a:pt x="2329700" y="366814"/>
                  <a:pt x="2332153" y="366814"/>
                </a:cubicBezTo>
                <a:lnTo>
                  <a:pt x="2332153" y="379082"/>
                </a:lnTo>
                <a:cubicBezTo>
                  <a:pt x="2333380" y="380309"/>
                  <a:pt x="2335834" y="382763"/>
                  <a:pt x="2337061" y="385216"/>
                </a:cubicBezTo>
                <a:cubicBezTo>
                  <a:pt x="2333380" y="388897"/>
                  <a:pt x="2329700" y="391350"/>
                  <a:pt x="2324793" y="395031"/>
                </a:cubicBezTo>
                <a:cubicBezTo>
                  <a:pt x="2326019" y="397485"/>
                  <a:pt x="2328473" y="399938"/>
                  <a:pt x="2329700" y="403619"/>
                </a:cubicBezTo>
                <a:cubicBezTo>
                  <a:pt x="2330927" y="406072"/>
                  <a:pt x="2332153" y="409753"/>
                  <a:pt x="2333380" y="412206"/>
                </a:cubicBezTo>
                <a:cubicBezTo>
                  <a:pt x="2338287" y="413433"/>
                  <a:pt x="2339514" y="413433"/>
                  <a:pt x="2341968" y="408526"/>
                </a:cubicBezTo>
                <a:cubicBezTo>
                  <a:pt x="2343195" y="408526"/>
                  <a:pt x="2345649" y="407299"/>
                  <a:pt x="2345649" y="407299"/>
                </a:cubicBezTo>
                <a:cubicBezTo>
                  <a:pt x="2346875" y="404845"/>
                  <a:pt x="2344421" y="403619"/>
                  <a:pt x="2341968" y="403619"/>
                </a:cubicBezTo>
                <a:cubicBezTo>
                  <a:pt x="2341968" y="398711"/>
                  <a:pt x="2348102" y="397485"/>
                  <a:pt x="2349329" y="392577"/>
                </a:cubicBezTo>
                <a:cubicBezTo>
                  <a:pt x="2353009" y="396258"/>
                  <a:pt x="2356689" y="399938"/>
                  <a:pt x="2360370" y="403619"/>
                </a:cubicBezTo>
                <a:lnTo>
                  <a:pt x="2371411" y="403619"/>
                </a:lnTo>
                <a:cubicBezTo>
                  <a:pt x="2371411" y="406072"/>
                  <a:pt x="2372638" y="409753"/>
                  <a:pt x="2372638" y="412206"/>
                </a:cubicBezTo>
                <a:cubicBezTo>
                  <a:pt x="2357917" y="414660"/>
                  <a:pt x="2346875" y="419567"/>
                  <a:pt x="2338287" y="429381"/>
                </a:cubicBezTo>
                <a:cubicBezTo>
                  <a:pt x="2332153" y="426928"/>
                  <a:pt x="2328473" y="424474"/>
                  <a:pt x="2324793" y="423247"/>
                </a:cubicBezTo>
                <a:cubicBezTo>
                  <a:pt x="2316205" y="429381"/>
                  <a:pt x="2326019" y="439196"/>
                  <a:pt x="2318659" y="444103"/>
                </a:cubicBezTo>
                <a:cubicBezTo>
                  <a:pt x="2316205" y="441649"/>
                  <a:pt x="2313751" y="439196"/>
                  <a:pt x="2311298" y="436742"/>
                </a:cubicBezTo>
                <a:cubicBezTo>
                  <a:pt x="2313751" y="433062"/>
                  <a:pt x="2318659" y="431835"/>
                  <a:pt x="2314978" y="424474"/>
                </a:cubicBezTo>
                <a:cubicBezTo>
                  <a:pt x="2308844" y="422021"/>
                  <a:pt x="2301483" y="424474"/>
                  <a:pt x="2292896" y="423247"/>
                </a:cubicBezTo>
                <a:cubicBezTo>
                  <a:pt x="2290442" y="425701"/>
                  <a:pt x="2287989" y="428155"/>
                  <a:pt x="2285535" y="429381"/>
                </a:cubicBezTo>
                <a:cubicBezTo>
                  <a:pt x="2284308" y="439196"/>
                  <a:pt x="2292896" y="440423"/>
                  <a:pt x="2294123" y="446557"/>
                </a:cubicBezTo>
                <a:cubicBezTo>
                  <a:pt x="2292896" y="447783"/>
                  <a:pt x="2290442" y="450237"/>
                  <a:pt x="2289215" y="452691"/>
                </a:cubicBezTo>
                <a:cubicBezTo>
                  <a:pt x="2279401" y="458825"/>
                  <a:pt x="2272040" y="445330"/>
                  <a:pt x="2259772" y="450237"/>
                </a:cubicBezTo>
                <a:cubicBezTo>
                  <a:pt x="2259772" y="450237"/>
                  <a:pt x="2257319" y="451464"/>
                  <a:pt x="2253638" y="453917"/>
                </a:cubicBezTo>
                <a:cubicBezTo>
                  <a:pt x="2251184" y="451464"/>
                  <a:pt x="2248731" y="450237"/>
                  <a:pt x="2245050" y="447783"/>
                </a:cubicBezTo>
                <a:lnTo>
                  <a:pt x="2230329" y="447783"/>
                </a:lnTo>
                <a:cubicBezTo>
                  <a:pt x="2227875" y="450237"/>
                  <a:pt x="2225422" y="451464"/>
                  <a:pt x="2224195" y="452691"/>
                </a:cubicBezTo>
                <a:cubicBezTo>
                  <a:pt x="2216834" y="452691"/>
                  <a:pt x="2215607" y="444103"/>
                  <a:pt x="2208246" y="449010"/>
                </a:cubicBezTo>
                <a:cubicBezTo>
                  <a:pt x="2208246" y="450237"/>
                  <a:pt x="2207020" y="452691"/>
                  <a:pt x="2207020" y="455144"/>
                </a:cubicBezTo>
                <a:cubicBezTo>
                  <a:pt x="2209473" y="457598"/>
                  <a:pt x="2211927" y="460051"/>
                  <a:pt x="2215607" y="462505"/>
                </a:cubicBezTo>
                <a:cubicBezTo>
                  <a:pt x="2222968" y="466185"/>
                  <a:pt x="2227875" y="458825"/>
                  <a:pt x="2235236" y="457598"/>
                </a:cubicBezTo>
                <a:cubicBezTo>
                  <a:pt x="2237690" y="460051"/>
                  <a:pt x="2238916" y="461278"/>
                  <a:pt x="2241370" y="462505"/>
                </a:cubicBezTo>
                <a:cubicBezTo>
                  <a:pt x="2242597" y="461278"/>
                  <a:pt x="2245050" y="458825"/>
                  <a:pt x="2246277" y="457598"/>
                </a:cubicBezTo>
                <a:cubicBezTo>
                  <a:pt x="2253638" y="456371"/>
                  <a:pt x="2257319" y="467412"/>
                  <a:pt x="2268360" y="461278"/>
                </a:cubicBezTo>
                <a:cubicBezTo>
                  <a:pt x="2267133" y="461278"/>
                  <a:pt x="2269587" y="460051"/>
                  <a:pt x="2272040" y="458825"/>
                </a:cubicBezTo>
                <a:cubicBezTo>
                  <a:pt x="2274494" y="460051"/>
                  <a:pt x="2276947" y="461278"/>
                  <a:pt x="2280628" y="463732"/>
                </a:cubicBezTo>
                <a:cubicBezTo>
                  <a:pt x="2283081" y="462505"/>
                  <a:pt x="2285535" y="460051"/>
                  <a:pt x="2289215" y="457598"/>
                </a:cubicBezTo>
                <a:cubicBezTo>
                  <a:pt x="2290442" y="460051"/>
                  <a:pt x="2292896" y="462505"/>
                  <a:pt x="2295349" y="464959"/>
                </a:cubicBezTo>
                <a:cubicBezTo>
                  <a:pt x="2292896" y="466185"/>
                  <a:pt x="2290442" y="467412"/>
                  <a:pt x="2286762" y="468639"/>
                </a:cubicBezTo>
                <a:cubicBezTo>
                  <a:pt x="2287989" y="472319"/>
                  <a:pt x="2291669" y="471093"/>
                  <a:pt x="2294123" y="472319"/>
                </a:cubicBezTo>
                <a:cubicBezTo>
                  <a:pt x="2296576" y="473546"/>
                  <a:pt x="2297803" y="474773"/>
                  <a:pt x="2299030" y="476000"/>
                </a:cubicBezTo>
                <a:cubicBezTo>
                  <a:pt x="2300257" y="474773"/>
                  <a:pt x="2301483" y="473546"/>
                  <a:pt x="2303937" y="471093"/>
                </a:cubicBezTo>
                <a:cubicBezTo>
                  <a:pt x="2305164" y="472319"/>
                  <a:pt x="2307617" y="473546"/>
                  <a:pt x="2310071" y="476000"/>
                </a:cubicBezTo>
                <a:lnTo>
                  <a:pt x="2334607" y="476000"/>
                </a:lnTo>
                <a:cubicBezTo>
                  <a:pt x="2330927" y="477227"/>
                  <a:pt x="2312525" y="482134"/>
                  <a:pt x="2311298" y="482134"/>
                </a:cubicBezTo>
                <a:cubicBezTo>
                  <a:pt x="2314978" y="484587"/>
                  <a:pt x="2318659" y="485814"/>
                  <a:pt x="2322339" y="487041"/>
                </a:cubicBezTo>
                <a:cubicBezTo>
                  <a:pt x="2318659" y="493175"/>
                  <a:pt x="2311298" y="487041"/>
                  <a:pt x="2306391" y="493175"/>
                </a:cubicBezTo>
                <a:cubicBezTo>
                  <a:pt x="2314978" y="495629"/>
                  <a:pt x="2323566" y="494402"/>
                  <a:pt x="2332153" y="494402"/>
                </a:cubicBezTo>
                <a:cubicBezTo>
                  <a:pt x="2339514" y="494402"/>
                  <a:pt x="2346875" y="493175"/>
                  <a:pt x="2356689" y="496856"/>
                </a:cubicBezTo>
                <a:cubicBezTo>
                  <a:pt x="2345649" y="500536"/>
                  <a:pt x="2338287" y="498082"/>
                  <a:pt x="2330927" y="499309"/>
                </a:cubicBezTo>
                <a:cubicBezTo>
                  <a:pt x="2327246" y="501763"/>
                  <a:pt x="2324793" y="504216"/>
                  <a:pt x="2321112" y="506670"/>
                </a:cubicBezTo>
                <a:cubicBezTo>
                  <a:pt x="2330927" y="512804"/>
                  <a:pt x="2339514" y="506670"/>
                  <a:pt x="2348102" y="511577"/>
                </a:cubicBezTo>
                <a:cubicBezTo>
                  <a:pt x="2346875" y="514031"/>
                  <a:pt x="2345649" y="515258"/>
                  <a:pt x="2343195" y="517711"/>
                </a:cubicBezTo>
                <a:cubicBezTo>
                  <a:pt x="2346875" y="518938"/>
                  <a:pt x="2350555" y="521392"/>
                  <a:pt x="2353009" y="522618"/>
                </a:cubicBezTo>
                <a:lnTo>
                  <a:pt x="2353009" y="527526"/>
                </a:lnTo>
                <a:cubicBezTo>
                  <a:pt x="2349329" y="529979"/>
                  <a:pt x="2344421" y="531206"/>
                  <a:pt x="2338287" y="534887"/>
                </a:cubicBezTo>
                <a:lnTo>
                  <a:pt x="2337061" y="534887"/>
                </a:lnTo>
                <a:cubicBezTo>
                  <a:pt x="2334607" y="536113"/>
                  <a:pt x="2333380" y="538567"/>
                  <a:pt x="2330927" y="539794"/>
                </a:cubicBezTo>
                <a:lnTo>
                  <a:pt x="2279401" y="539794"/>
                </a:lnTo>
                <a:cubicBezTo>
                  <a:pt x="2276947" y="541021"/>
                  <a:pt x="2275721" y="543474"/>
                  <a:pt x="2273267" y="544701"/>
                </a:cubicBezTo>
                <a:lnTo>
                  <a:pt x="2165308" y="544701"/>
                </a:lnTo>
                <a:cubicBezTo>
                  <a:pt x="2164082" y="545928"/>
                  <a:pt x="2162854" y="547155"/>
                  <a:pt x="2160401" y="549608"/>
                </a:cubicBezTo>
                <a:cubicBezTo>
                  <a:pt x="2145680" y="550835"/>
                  <a:pt x="2129731" y="549608"/>
                  <a:pt x="2112556" y="549608"/>
                </a:cubicBezTo>
                <a:cubicBezTo>
                  <a:pt x="2111329" y="550835"/>
                  <a:pt x="2110102" y="552062"/>
                  <a:pt x="2107648" y="554515"/>
                </a:cubicBezTo>
                <a:lnTo>
                  <a:pt x="1998463" y="554515"/>
                </a:lnTo>
                <a:cubicBezTo>
                  <a:pt x="1996009" y="556969"/>
                  <a:pt x="1994782" y="558196"/>
                  <a:pt x="1993556" y="559423"/>
                </a:cubicBezTo>
                <a:lnTo>
                  <a:pt x="1807081" y="559423"/>
                </a:lnTo>
                <a:cubicBezTo>
                  <a:pt x="1804628" y="561876"/>
                  <a:pt x="1803401" y="563103"/>
                  <a:pt x="1802175" y="564330"/>
                </a:cubicBezTo>
                <a:lnTo>
                  <a:pt x="1236618" y="564330"/>
                </a:lnTo>
                <a:cubicBezTo>
                  <a:pt x="1234164" y="566783"/>
                  <a:pt x="1232937" y="568010"/>
                  <a:pt x="1231711" y="569237"/>
                </a:cubicBezTo>
                <a:lnTo>
                  <a:pt x="1066092" y="569237"/>
                </a:lnTo>
                <a:cubicBezTo>
                  <a:pt x="1064865" y="568010"/>
                  <a:pt x="1062411" y="566783"/>
                  <a:pt x="1061185" y="564330"/>
                </a:cubicBezTo>
                <a:cubicBezTo>
                  <a:pt x="1058731" y="565557"/>
                  <a:pt x="1056277" y="568010"/>
                  <a:pt x="1053824" y="570464"/>
                </a:cubicBezTo>
                <a:cubicBezTo>
                  <a:pt x="1050143" y="568010"/>
                  <a:pt x="1047690" y="566783"/>
                  <a:pt x="1045237" y="564330"/>
                </a:cubicBezTo>
                <a:lnTo>
                  <a:pt x="545927" y="564330"/>
                </a:lnTo>
                <a:cubicBezTo>
                  <a:pt x="544701" y="563103"/>
                  <a:pt x="543474" y="561876"/>
                  <a:pt x="541020" y="559423"/>
                </a:cubicBezTo>
                <a:lnTo>
                  <a:pt x="457597" y="559423"/>
                </a:lnTo>
                <a:cubicBezTo>
                  <a:pt x="455144" y="556969"/>
                  <a:pt x="453917" y="555742"/>
                  <a:pt x="452690" y="554515"/>
                </a:cubicBezTo>
                <a:lnTo>
                  <a:pt x="422020" y="554515"/>
                </a:lnTo>
                <a:cubicBezTo>
                  <a:pt x="419567" y="552062"/>
                  <a:pt x="418340" y="550835"/>
                  <a:pt x="417113" y="549608"/>
                </a:cubicBezTo>
                <a:lnTo>
                  <a:pt x="380309" y="549608"/>
                </a:lnTo>
                <a:cubicBezTo>
                  <a:pt x="376629" y="544701"/>
                  <a:pt x="371721" y="538567"/>
                  <a:pt x="366814" y="533660"/>
                </a:cubicBezTo>
                <a:lnTo>
                  <a:pt x="343505" y="533660"/>
                </a:lnTo>
                <a:cubicBezTo>
                  <a:pt x="337371" y="527526"/>
                  <a:pt x="342278" y="525072"/>
                  <a:pt x="345959" y="521392"/>
                </a:cubicBezTo>
                <a:lnTo>
                  <a:pt x="345959" y="511577"/>
                </a:lnTo>
                <a:cubicBezTo>
                  <a:pt x="352093" y="506670"/>
                  <a:pt x="355773" y="496856"/>
                  <a:pt x="365587" y="498082"/>
                </a:cubicBezTo>
                <a:cubicBezTo>
                  <a:pt x="364361" y="493175"/>
                  <a:pt x="360680" y="489495"/>
                  <a:pt x="358227" y="488268"/>
                </a:cubicBezTo>
                <a:cubicBezTo>
                  <a:pt x="353319" y="487041"/>
                  <a:pt x="350866" y="485814"/>
                  <a:pt x="350866" y="480907"/>
                </a:cubicBezTo>
                <a:cubicBezTo>
                  <a:pt x="350866" y="477227"/>
                  <a:pt x="345959" y="474773"/>
                  <a:pt x="343505" y="472319"/>
                </a:cubicBezTo>
                <a:cubicBezTo>
                  <a:pt x="333691" y="471093"/>
                  <a:pt x="337371" y="478453"/>
                  <a:pt x="332464" y="482134"/>
                </a:cubicBezTo>
                <a:cubicBezTo>
                  <a:pt x="331237" y="480907"/>
                  <a:pt x="328783" y="479680"/>
                  <a:pt x="326330" y="477227"/>
                </a:cubicBezTo>
                <a:lnTo>
                  <a:pt x="312835" y="477227"/>
                </a:lnTo>
                <a:cubicBezTo>
                  <a:pt x="310381" y="478453"/>
                  <a:pt x="309154" y="483361"/>
                  <a:pt x="304247" y="482134"/>
                </a:cubicBezTo>
                <a:cubicBezTo>
                  <a:pt x="304247" y="480907"/>
                  <a:pt x="303020" y="478453"/>
                  <a:pt x="303020" y="478453"/>
                </a:cubicBezTo>
                <a:cubicBezTo>
                  <a:pt x="299340" y="477227"/>
                  <a:pt x="299340" y="479680"/>
                  <a:pt x="299340" y="482134"/>
                </a:cubicBezTo>
                <a:cubicBezTo>
                  <a:pt x="295660" y="482134"/>
                  <a:pt x="294433" y="483361"/>
                  <a:pt x="294433" y="485814"/>
                </a:cubicBezTo>
                <a:cubicBezTo>
                  <a:pt x="294433" y="489495"/>
                  <a:pt x="294433" y="491948"/>
                  <a:pt x="299340" y="491948"/>
                </a:cubicBezTo>
                <a:cubicBezTo>
                  <a:pt x="299340" y="493175"/>
                  <a:pt x="300567" y="495629"/>
                  <a:pt x="300567" y="495629"/>
                </a:cubicBezTo>
                <a:lnTo>
                  <a:pt x="300567" y="488268"/>
                </a:lnTo>
                <a:lnTo>
                  <a:pt x="305474" y="488268"/>
                </a:lnTo>
                <a:lnTo>
                  <a:pt x="305474" y="494402"/>
                </a:lnTo>
                <a:lnTo>
                  <a:pt x="302667" y="496507"/>
                </a:lnTo>
                <a:lnTo>
                  <a:pt x="310841" y="499923"/>
                </a:lnTo>
                <a:cubicBezTo>
                  <a:pt x="314368" y="501763"/>
                  <a:pt x="318355" y="502990"/>
                  <a:pt x="323876" y="500536"/>
                </a:cubicBezTo>
                <a:cubicBezTo>
                  <a:pt x="323876" y="500536"/>
                  <a:pt x="327557" y="496856"/>
                  <a:pt x="330010" y="494402"/>
                </a:cubicBezTo>
                <a:cubicBezTo>
                  <a:pt x="327557" y="491948"/>
                  <a:pt x="326330" y="489495"/>
                  <a:pt x="323876" y="487041"/>
                </a:cubicBezTo>
                <a:cubicBezTo>
                  <a:pt x="327557" y="485814"/>
                  <a:pt x="330010" y="485814"/>
                  <a:pt x="331237" y="485814"/>
                </a:cubicBezTo>
                <a:cubicBezTo>
                  <a:pt x="337371" y="490721"/>
                  <a:pt x="331237" y="496856"/>
                  <a:pt x="333691" y="502990"/>
                </a:cubicBezTo>
                <a:cubicBezTo>
                  <a:pt x="334917" y="505443"/>
                  <a:pt x="337371" y="507897"/>
                  <a:pt x="338598" y="511577"/>
                </a:cubicBezTo>
                <a:lnTo>
                  <a:pt x="326330" y="511577"/>
                </a:lnTo>
                <a:cubicBezTo>
                  <a:pt x="316515" y="520165"/>
                  <a:pt x="331237" y="522618"/>
                  <a:pt x="327557" y="529979"/>
                </a:cubicBezTo>
                <a:cubicBezTo>
                  <a:pt x="321423" y="533660"/>
                  <a:pt x="321423" y="533660"/>
                  <a:pt x="315289" y="528752"/>
                </a:cubicBezTo>
                <a:cubicBezTo>
                  <a:pt x="312835" y="529979"/>
                  <a:pt x="310381" y="531206"/>
                  <a:pt x="306701" y="533660"/>
                </a:cubicBezTo>
                <a:cubicBezTo>
                  <a:pt x="304247" y="532433"/>
                  <a:pt x="300567" y="529979"/>
                  <a:pt x="295660" y="527526"/>
                </a:cubicBezTo>
                <a:cubicBezTo>
                  <a:pt x="293206" y="528752"/>
                  <a:pt x="290752" y="531206"/>
                  <a:pt x="287072" y="532433"/>
                </a:cubicBezTo>
                <a:cubicBezTo>
                  <a:pt x="285845" y="531206"/>
                  <a:pt x="284618" y="528752"/>
                  <a:pt x="284618" y="527526"/>
                </a:cubicBezTo>
                <a:cubicBezTo>
                  <a:pt x="285845" y="522618"/>
                  <a:pt x="289526" y="518938"/>
                  <a:pt x="294433" y="517711"/>
                </a:cubicBezTo>
                <a:cubicBezTo>
                  <a:pt x="295660" y="521392"/>
                  <a:pt x="294433" y="525072"/>
                  <a:pt x="299340" y="521392"/>
                </a:cubicBezTo>
                <a:cubicBezTo>
                  <a:pt x="298113" y="520165"/>
                  <a:pt x="296886" y="518938"/>
                  <a:pt x="294433" y="517711"/>
                </a:cubicBezTo>
                <a:cubicBezTo>
                  <a:pt x="296886" y="510350"/>
                  <a:pt x="289526" y="505443"/>
                  <a:pt x="287072" y="498082"/>
                </a:cubicBezTo>
                <a:cubicBezTo>
                  <a:pt x="285845" y="495629"/>
                  <a:pt x="284618" y="491948"/>
                  <a:pt x="282165" y="488268"/>
                </a:cubicBezTo>
                <a:cubicBezTo>
                  <a:pt x="280938" y="488268"/>
                  <a:pt x="277258" y="487041"/>
                  <a:pt x="274804" y="485814"/>
                </a:cubicBezTo>
                <a:cubicBezTo>
                  <a:pt x="272350" y="483361"/>
                  <a:pt x="269897" y="482134"/>
                  <a:pt x="266216" y="482134"/>
                </a:cubicBezTo>
                <a:cubicBezTo>
                  <a:pt x="261309" y="477227"/>
                  <a:pt x="256402" y="472319"/>
                  <a:pt x="251495" y="467412"/>
                </a:cubicBezTo>
                <a:cubicBezTo>
                  <a:pt x="250268" y="468639"/>
                  <a:pt x="247814" y="469866"/>
                  <a:pt x="246587" y="471093"/>
                </a:cubicBezTo>
                <a:cubicBezTo>
                  <a:pt x="240453" y="472319"/>
                  <a:pt x="235546" y="473546"/>
                  <a:pt x="230639" y="467412"/>
                </a:cubicBezTo>
                <a:lnTo>
                  <a:pt x="214690" y="467412"/>
                </a:lnTo>
                <a:cubicBezTo>
                  <a:pt x="213464" y="468639"/>
                  <a:pt x="211010" y="469866"/>
                  <a:pt x="208556" y="472319"/>
                </a:cubicBezTo>
                <a:cubicBezTo>
                  <a:pt x="206103" y="469866"/>
                  <a:pt x="204876" y="467412"/>
                  <a:pt x="201196" y="463732"/>
                </a:cubicBezTo>
                <a:lnTo>
                  <a:pt x="201196" y="453917"/>
                </a:lnTo>
                <a:cubicBezTo>
                  <a:pt x="197515" y="451464"/>
                  <a:pt x="193835" y="449010"/>
                  <a:pt x="190154" y="446557"/>
                </a:cubicBezTo>
                <a:lnTo>
                  <a:pt x="190154" y="436742"/>
                </a:lnTo>
                <a:cubicBezTo>
                  <a:pt x="185247" y="433062"/>
                  <a:pt x="179113" y="428155"/>
                  <a:pt x="174206" y="423247"/>
                </a:cubicBezTo>
                <a:cubicBezTo>
                  <a:pt x="175433" y="419567"/>
                  <a:pt x="176659" y="417113"/>
                  <a:pt x="176659" y="414660"/>
                </a:cubicBezTo>
                <a:cubicBezTo>
                  <a:pt x="179113" y="417113"/>
                  <a:pt x="180340" y="418340"/>
                  <a:pt x="182793" y="419567"/>
                </a:cubicBezTo>
                <a:cubicBezTo>
                  <a:pt x="184020" y="418340"/>
                  <a:pt x="186474" y="415887"/>
                  <a:pt x="187701" y="414660"/>
                </a:cubicBezTo>
                <a:cubicBezTo>
                  <a:pt x="190154" y="417113"/>
                  <a:pt x="192608" y="419567"/>
                  <a:pt x="195062" y="422021"/>
                </a:cubicBezTo>
                <a:lnTo>
                  <a:pt x="195062" y="426928"/>
                </a:lnTo>
                <a:cubicBezTo>
                  <a:pt x="198742" y="430608"/>
                  <a:pt x="203649" y="435515"/>
                  <a:pt x="207330" y="439196"/>
                </a:cubicBezTo>
                <a:cubicBezTo>
                  <a:pt x="209783" y="437969"/>
                  <a:pt x="211010" y="433062"/>
                  <a:pt x="214690" y="434289"/>
                </a:cubicBezTo>
                <a:cubicBezTo>
                  <a:pt x="214690" y="439196"/>
                  <a:pt x="219598" y="440423"/>
                  <a:pt x="222051" y="444103"/>
                </a:cubicBezTo>
                <a:cubicBezTo>
                  <a:pt x="223278" y="445330"/>
                  <a:pt x="226958" y="444103"/>
                  <a:pt x="228185" y="444103"/>
                </a:cubicBezTo>
                <a:lnTo>
                  <a:pt x="226587" y="432114"/>
                </a:lnTo>
                <a:lnTo>
                  <a:pt x="222051" y="435515"/>
                </a:lnTo>
                <a:lnTo>
                  <a:pt x="222051" y="425701"/>
                </a:lnTo>
                <a:lnTo>
                  <a:pt x="226468" y="431223"/>
                </a:lnTo>
                <a:lnTo>
                  <a:pt x="225732" y="425701"/>
                </a:lnTo>
                <a:cubicBezTo>
                  <a:pt x="229412" y="422021"/>
                  <a:pt x="234319" y="424474"/>
                  <a:pt x="238000" y="424474"/>
                </a:cubicBezTo>
                <a:cubicBezTo>
                  <a:pt x="241680" y="418340"/>
                  <a:pt x="242907" y="409753"/>
                  <a:pt x="253948" y="407299"/>
                </a:cubicBezTo>
                <a:cubicBezTo>
                  <a:pt x="247814" y="404845"/>
                  <a:pt x="245361" y="404845"/>
                  <a:pt x="241680" y="403619"/>
                </a:cubicBezTo>
                <a:cubicBezTo>
                  <a:pt x="240453" y="401165"/>
                  <a:pt x="239227" y="397485"/>
                  <a:pt x="238000" y="395031"/>
                </a:cubicBezTo>
                <a:cubicBezTo>
                  <a:pt x="236773" y="396258"/>
                  <a:pt x="234319" y="397485"/>
                  <a:pt x="234319" y="397485"/>
                </a:cubicBezTo>
                <a:cubicBezTo>
                  <a:pt x="234319" y="401165"/>
                  <a:pt x="234319" y="403619"/>
                  <a:pt x="234319" y="407299"/>
                </a:cubicBezTo>
                <a:cubicBezTo>
                  <a:pt x="230639" y="412206"/>
                  <a:pt x="225732" y="408526"/>
                  <a:pt x="222051" y="409753"/>
                </a:cubicBezTo>
                <a:cubicBezTo>
                  <a:pt x="220824" y="408526"/>
                  <a:pt x="218371" y="406072"/>
                  <a:pt x="215917" y="404845"/>
                </a:cubicBezTo>
                <a:lnTo>
                  <a:pt x="195062" y="404845"/>
                </a:lnTo>
                <a:cubicBezTo>
                  <a:pt x="192608" y="403619"/>
                  <a:pt x="191381" y="401165"/>
                  <a:pt x="190154" y="399938"/>
                </a:cubicBezTo>
                <a:cubicBezTo>
                  <a:pt x="187701" y="401165"/>
                  <a:pt x="186474" y="403619"/>
                  <a:pt x="185247" y="404845"/>
                </a:cubicBezTo>
                <a:cubicBezTo>
                  <a:pt x="181567" y="401165"/>
                  <a:pt x="179113" y="396258"/>
                  <a:pt x="175433" y="396258"/>
                </a:cubicBezTo>
                <a:cubicBezTo>
                  <a:pt x="170525" y="395031"/>
                  <a:pt x="166845" y="391350"/>
                  <a:pt x="161938" y="390124"/>
                </a:cubicBezTo>
                <a:cubicBezTo>
                  <a:pt x="159484" y="390124"/>
                  <a:pt x="157031" y="390124"/>
                  <a:pt x="153350" y="390124"/>
                </a:cubicBezTo>
                <a:cubicBezTo>
                  <a:pt x="152123" y="391350"/>
                  <a:pt x="149670" y="393804"/>
                  <a:pt x="147216" y="395031"/>
                </a:cubicBezTo>
                <a:lnTo>
                  <a:pt x="142309" y="395031"/>
                </a:lnTo>
                <a:cubicBezTo>
                  <a:pt x="141082" y="395031"/>
                  <a:pt x="138628" y="395031"/>
                  <a:pt x="137402" y="395031"/>
                </a:cubicBezTo>
                <a:cubicBezTo>
                  <a:pt x="136175" y="395031"/>
                  <a:pt x="136175" y="396258"/>
                  <a:pt x="134948" y="396258"/>
                </a:cubicBezTo>
                <a:cubicBezTo>
                  <a:pt x="130041" y="398711"/>
                  <a:pt x="125134" y="401165"/>
                  <a:pt x="120226" y="404845"/>
                </a:cubicBezTo>
                <a:cubicBezTo>
                  <a:pt x="119000" y="403619"/>
                  <a:pt x="117773" y="402392"/>
                  <a:pt x="116546" y="401165"/>
                </a:cubicBezTo>
                <a:lnTo>
                  <a:pt x="103051" y="401165"/>
                </a:lnTo>
                <a:lnTo>
                  <a:pt x="89556" y="393898"/>
                </a:lnTo>
                <a:lnTo>
                  <a:pt x="87103" y="392577"/>
                </a:lnTo>
                <a:lnTo>
                  <a:pt x="89556" y="390124"/>
                </a:lnTo>
                <a:lnTo>
                  <a:pt x="101824" y="377856"/>
                </a:lnTo>
                <a:cubicBezTo>
                  <a:pt x="104278" y="371722"/>
                  <a:pt x="106732" y="368041"/>
                  <a:pt x="111639" y="364361"/>
                </a:cubicBezTo>
                <a:cubicBezTo>
                  <a:pt x="117773" y="363134"/>
                  <a:pt x="119000" y="366814"/>
                  <a:pt x="119000" y="371722"/>
                </a:cubicBezTo>
                <a:cubicBezTo>
                  <a:pt x="121453" y="374175"/>
                  <a:pt x="123907" y="376629"/>
                  <a:pt x="126360" y="379082"/>
                </a:cubicBezTo>
                <a:lnTo>
                  <a:pt x="142309" y="379082"/>
                </a:lnTo>
                <a:cubicBezTo>
                  <a:pt x="143536" y="375402"/>
                  <a:pt x="144762" y="372948"/>
                  <a:pt x="145989" y="369268"/>
                </a:cubicBezTo>
                <a:cubicBezTo>
                  <a:pt x="148443" y="371722"/>
                  <a:pt x="149670" y="372948"/>
                  <a:pt x="152123" y="374175"/>
                </a:cubicBezTo>
                <a:lnTo>
                  <a:pt x="168072" y="374175"/>
                </a:lnTo>
                <a:cubicBezTo>
                  <a:pt x="170525" y="371722"/>
                  <a:pt x="172979" y="369268"/>
                  <a:pt x="175433" y="366814"/>
                </a:cubicBezTo>
                <a:cubicBezTo>
                  <a:pt x="171752" y="365588"/>
                  <a:pt x="169299" y="363134"/>
                  <a:pt x="165618" y="361907"/>
                </a:cubicBezTo>
                <a:cubicBezTo>
                  <a:pt x="166845" y="358227"/>
                  <a:pt x="171752" y="358227"/>
                  <a:pt x="170525" y="353319"/>
                </a:cubicBezTo>
                <a:lnTo>
                  <a:pt x="171752" y="353319"/>
                </a:lnTo>
                <a:lnTo>
                  <a:pt x="171752" y="353073"/>
                </a:lnTo>
                <a:lnTo>
                  <a:pt x="181260" y="351172"/>
                </a:lnTo>
                <a:cubicBezTo>
                  <a:pt x="184327" y="349639"/>
                  <a:pt x="187087" y="347798"/>
                  <a:pt x="190154" y="347185"/>
                </a:cubicBezTo>
                <a:cubicBezTo>
                  <a:pt x="188928" y="343505"/>
                  <a:pt x="186474" y="338598"/>
                  <a:pt x="185247" y="334917"/>
                </a:cubicBezTo>
                <a:cubicBezTo>
                  <a:pt x="185247" y="333691"/>
                  <a:pt x="182793" y="333691"/>
                  <a:pt x="181567" y="333691"/>
                </a:cubicBezTo>
                <a:cubicBezTo>
                  <a:pt x="180340" y="330010"/>
                  <a:pt x="181567" y="326330"/>
                  <a:pt x="176659" y="330010"/>
                </a:cubicBezTo>
                <a:cubicBezTo>
                  <a:pt x="177886" y="331237"/>
                  <a:pt x="179113" y="332464"/>
                  <a:pt x="181567" y="333691"/>
                </a:cubicBezTo>
                <a:cubicBezTo>
                  <a:pt x="181567" y="334917"/>
                  <a:pt x="181567" y="337371"/>
                  <a:pt x="181567" y="341051"/>
                </a:cubicBezTo>
                <a:cubicBezTo>
                  <a:pt x="177886" y="343505"/>
                  <a:pt x="174206" y="347185"/>
                  <a:pt x="171752" y="350866"/>
                </a:cubicBezTo>
                <a:lnTo>
                  <a:pt x="171752" y="353073"/>
                </a:lnTo>
                <a:lnTo>
                  <a:pt x="170525" y="353319"/>
                </a:lnTo>
                <a:lnTo>
                  <a:pt x="158257" y="353319"/>
                </a:lnTo>
                <a:cubicBezTo>
                  <a:pt x="157031" y="355773"/>
                  <a:pt x="155804" y="359454"/>
                  <a:pt x="155804" y="361907"/>
                </a:cubicBezTo>
                <a:lnTo>
                  <a:pt x="143536" y="361907"/>
                </a:lnTo>
                <a:lnTo>
                  <a:pt x="141082" y="361907"/>
                </a:lnTo>
                <a:cubicBezTo>
                  <a:pt x="142309" y="360680"/>
                  <a:pt x="143536" y="358227"/>
                  <a:pt x="145989" y="357000"/>
                </a:cubicBezTo>
                <a:cubicBezTo>
                  <a:pt x="144762" y="353319"/>
                  <a:pt x="139855" y="352093"/>
                  <a:pt x="141082" y="347185"/>
                </a:cubicBezTo>
                <a:cubicBezTo>
                  <a:pt x="142309" y="345959"/>
                  <a:pt x="144762" y="343505"/>
                  <a:pt x="145989" y="342278"/>
                </a:cubicBezTo>
                <a:lnTo>
                  <a:pt x="145989" y="333691"/>
                </a:lnTo>
                <a:lnTo>
                  <a:pt x="145989" y="330010"/>
                </a:lnTo>
                <a:lnTo>
                  <a:pt x="150004" y="329006"/>
                </a:lnTo>
                <a:lnTo>
                  <a:pt x="150897" y="326329"/>
                </a:lnTo>
                <a:lnTo>
                  <a:pt x="151878" y="327311"/>
                </a:lnTo>
                <a:lnTo>
                  <a:pt x="155804" y="321423"/>
                </a:lnTo>
                <a:cubicBezTo>
                  <a:pt x="149670" y="315289"/>
                  <a:pt x="143536" y="310381"/>
                  <a:pt x="137402" y="303021"/>
                </a:cubicBezTo>
                <a:cubicBezTo>
                  <a:pt x="133721" y="309155"/>
                  <a:pt x="136175" y="316515"/>
                  <a:pt x="133721" y="321423"/>
                </a:cubicBezTo>
                <a:cubicBezTo>
                  <a:pt x="132494" y="323876"/>
                  <a:pt x="130041" y="326330"/>
                  <a:pt x="130041" y="330010"/>
                </a:cubicBezTo>
                <a:cubicBezTo>
                  <a:pt x="130041" y="332464"/>
                  <a:pt x="131268" y="334917"/>
                  <a:pt x="134948" y="333691"/>
                </a:cubicBezTo>
                <a:cubicBezTo>
                  <a:pt x="133721" y="338598"/>
                  <a:pt x="136175" y="343505"/>
                  <a:pt x="132494" y="348412"/>
                </a:cubicBezTo>
                <a:cubicBezTo>
                  <a:pt x="131268" y="347185"/>
                  <a:pt x="128814" y="345959"/>
                  <a:pt x="126360" y="343505"/>
                </a:cubicBezTo>
                <a:cubicBezTo>
                  <a:pt x="125134" y="344732"/>
                  <a:pt x="122680" y="345959"/>
                  <a:pt x="121453" y="348412"/>
                </a:cubicBezTo>
                <a:lnTo>
                  <a:pt x="117926" y="341359"/>
                </a:lnTo>
                <a:lnTo>
                  <a:pt x="117926" y="341358"/>
                </a:lnTo>
                <a:lnTo>
                  <a:pt x="117926" y="341358"/>
                </a:lnTo>
                <a:lnTo>
                  <a:pt x="116546" y="338598"/>
                </a:lnTo>
                <a:lnTo>
                  <a:pt x="117500" y="341460"/>
                </a:lnTo>
                <a:lnTo>
                  <a:pt x="114092" y="342278"/>
                </a:lnTo>
                <a:cubicBezTo>
                  <a:pt x="115319" y="342278"/>
                  <a:pt x="116546" y="343505"/>
                  <a:pt x="119000" y="345959"/>
                </a:cubicBezTo>
                <a:cubicBezTo>
                  <a:pt x="117773" y="349639"/>
                  <a:pt x="122680" y="349639"/>
                  <a:pt x="123907" y="353319"/>
                </a:cubicBezTo>
                <a:cubicBezTo>
                  <a:pt x="121453" y="354546"/>
                  <a:pt x="119000" y="354546"/>
                  <a:pt x="117773" y="355773"/>
                </a:cubicBezTo>
                <a:cubicBezTo>
                  <a:pt x="111639" y="352093"/>
                  <a:pt x="109185" y="345959"/>
                  <a:pt x="106732" y="339825"/>
                </a:cubicBezTo>
                <a:cubicBezTo>
                  <a:pt x="105505" y="341051"/>
                  <a:pt x="103051" y="343505"/>
                  <a:pt x="100598" y="345959"/>
                </a:cubicBezTo>
                <a:cubicBezTo>
                  <a:pt x="99371" y="339825"/>
                  <a:pt x="99371" y="336144"/>
                  <a:pt x="98144" y="330010"/>
                </a:cubicBezTo>
                <a:lnTo>
                  <a:pt x="80969" y="330010"/>
                </a:lnTo>
                <a:cubicBezTo>
                  <a:pt x="78515" y="332464"/>
                  <a:pt x="74835" y="336144"/>
                  <a:pt x="71154" y="339825"/>
                </a:cubicBezTo>
                <a:cubicBezTo>
                  <a:pt x="69928" y="337371"/>
                  <a:pt x="69928" y="336144"/>
                  <a:pt x="68701" y="333691"/>
                </a:cubicBezTo>
                <a:cubicBezTo>
                  <a:pt x="66247" y="330010"/>
                  <a:pt x="63794" y="327557"/>
                  <a:pt x="61340" y="323876"/>
                </a:cubicBezTo>
                <a:cubicBezTo>
                  <a:pt x="58886" y="327557"/>
                  <a:pt x="57660" y="331237"/>
                  <a:pt x="56433" y="334917"/>
                </a:cubicBezTo>
                <a:lnTo>
                  <a:pt x="50299" y="334917"/>
                </a:lnTo>
                <a:cubicBezTo>
                  <a:pt x="49072" y="332464"/>
                  <a:pt x="47845" y="328783"/>
                  <a:pt x="46618" y="325103"/>
                </a:cubicBezTo>
                <a:cubicBezTo>
                  <a:pt x="42938" y="325103"/>
                  <a:pt x="39258" y="325103"/>
                  <a:pt x="36804" y="323876"/>
                </a:cubicBezTo>
                <a:cubicBezTo>
                  <a:pt x="29443" y="317742"/>
                  <a:pt x="23309" y="311608"/>
                  <a:pt x="17175" y="306701"/>
                </a:cubicBezTo>
                <a:cubicBezTo>
                  <a:pt x="17175" y="304247"/>
                  <a:pt x="17175" y="303021"/>
                  <a:pt x="17175" y="300567"/>
                </a:cubicBezTo>
                <a:cubicBezTo>
                  <a:pt x="24536" y="298113"/>
                  <a:pt x="31897" y="299340"/>
                  <a:pt x="39258" y="299340"/>
                </a:cubicBezTo>
                <a:cubicBezTo>
                  <a:pt x="40484" y="300567"/>
                  <a:pt x="42938" y="303021"/>
                  <a:pt x="45392" y="305474"/>
                </a:cubicBezTo>
                <a:cubicBezTo>
                  <a:pt x="46618" y="300567"/>
                  <a:pt x="46618" y="295660"/>
                  <a:pt x="47845" y="290753"/>
                </a:cubicBezTo>
                <a:cubicBezTo>
                  <a:pt x="51526" y="287072"/>
                  <a:pt x="56433" y="289526"/>
                  <a:pt x="60113" y="289526"/>
                </a:cubicBezTo>
                <a:cubicBezTo>
                  <a:pt x="62567" y="288299"/>
                  <a:pt x="63794" y="285845"/>
                  <a:pt x="65020" y="284618"/>
                </a:cubicBezTo>
                <a:cubicBezTo>
                  <a:pt x="67474" y="285845"/>
                  <a:pt x="68701" y="287072"/>
                  <a:pt x="71154" y="289526"/>
                </a:cubicBezTo>
                <a:cubicBezTo>
                  <a:pt x="72381" y="283392"/>
                  <a:pt x="72381" y="278484"/>
                  <a:pt x="73608" y="274804"/>
                </a:cubicBezTo>
                <a:cubicBezTo>
                  <a:pt x="82196" y="277258"/>
                  <a:pt x="84649" y="288299"/>
                  <a:pt x="93237" y="289526"/>
                </a:cubicBezTo>
                <a:cubicBezTo>
                  <a:pt x="95690" y="294433"/>
                  <a:pt x="95690" y="294433"/>
                  <a:pt x="101824" y="293206"/>
                </a:cubicBezTo>
                <a:cubicBezTo>
                  <a:pt x="101824" y="291979"/>
                  <a:pt x="103051" y="291979"/>
                  <a:pt x="103051" y="290753"/>
                </a:cubicBezTo>
                <a:cubicBezTo>
                  <a:pt x="103051" y="282165"/>
                  <a:pt x="103051" y="273577"/>
                  <a:pt x="103051" y="266216"/>
                </a:cubicBezTo>
                <a:cubicBezTo>
                  <a:pt x="100598" y="263763"/>
                  <a:pt x="99371" y="262536"/>
                  <a:pt x="98144" y="260082"/>
                </a:cubicBezTo>
                <a:cubicBezTo>
                  <a:pt x="98144" y="256402"/>
                  <a:pt x="98144" y="252722"/>
                  <a:pt x="103051" y="252722"/>
                </a:cubicBezTo>
                <a:cubicBezTo>
                  <a:pt x="107958" y="252722"/>
                  <a:pt x="114092" y="261309"/>
                  <a:pt x="120226" y="272350"/>
                </a:cubicBezTo>
                <a:cubicBezTo>
                  <a:pt x="122680" y="272350"/>
                  <a:pt x="125134" y="273577"/>
                  <a:pt x="127587" y="273577"/>
                </a:cubicBezTo>
                <a:cubicBezTo>
                  <a:pt x="128814" y="273577"/>
                  <a:pt x="128814" y="274804"/>
                  <a:pt x="128814" y="274804"/>
                </a:cubicBezTo>
                <a:lnTo>
                  <a:pt x="128814" y="279711"/>
                </a:lnTo>
                <a:cubicBezTo>
                  <a:pt x="131268" y="282165"/>
                  <a:pt x="133721" y="284618"/>
                  <a:pt x="136175" y="287072"/>
                </a:cubicBezTo>
                <a:cubicBezTo>
                  <a:pt x="142309" y="284618"/>
                  <a:pt x="143536" y="277258"/>
                  <a:pt x="147216" y="272350"/>
                </a:cubicBezTo>
                <a:cubicBezTo>
                  <a:pt x="150897" y="266216"/>
                  <a:pt x="158257" y="266216"/>
                  <a:pt x="163165" y="263763"/>
                </a:cubicBezTo>
                <a:cubicBezTo>
                  <a:pt x="164391" y="264990"/>
                  <a:pt x="165618" y="266216"/>
                  <a:pt x="166845" y="267443"/>
                </a:cubicBezTo>
                <a:cubicBezTo>
                  <a:pt x="171752" y="266216"/>
                  <a:pt x="170525" y="262536"/>
                  <a:pt x="169299" y="260082"/>
                </a:cubicBezTo>
                <a:cubicBezTo>
                  <a:pt x="166845" y="256402"/>
                  <a:pt x="163165" y="253948"/>
                  <a:pt x="165618" y="249041"/>
                </a:cubicBezTo>
                <a:cubicBezTo>
                  <a:pt x="170525" y="245361"/>
                  <a:pt x="176659" y="247814"/>
                  <a:pt x="182793" y="247814"/>
                </a:cubicBezTo>
                <a:cubicBezTo>
                  <a:pt x="185247" y="246588"/>
                  <a:pt x="186474" y="244134"/>
                  <a:pt x="187701" y="242907"/>
                </a:cubicBezTo>
                <a:cubicBezTo>
                  <a:pt x="192608" y="240454"/>
                  <a:pt x="195062" y="246588"/>
                  <a:pt x="198742" y="247814"/>
                </a:cubicBezTo>
                <a:cubicBezTo>
                  <a:pt x="201196" y="246588"/>
                  <a:pt x="202422" y="244134"/>
                  <a:pt x="204876" y="242907"/>
                </a:cubicBezTo>
                <a:cubicBezTo>
                  <a:pt x="207330" y="244134"/>
                  <a:pt x="209783" y="246588"/>
                  <a:pt x="213464" y="247814"/>
                </a:cubicBezTo>
                <a:cubicBezTo>
                  <a:pt x="214690" y="246588"/>
                  <a:pt x="217144" y="244134"/>
                  <a:pt x="219598" y="241680"/>
                </a:cubicBezTo>
                <a:cubicBezTo>
                  <a:pt x="219598" y="240454"/>
                  <a:pt x="218371" y="239227"/>
                  <a:pt x="218371" y="238000"/>
                </a:cubicBezTo>
                <a:cubicBezTo>
                  <a:pt x="211010" y="231866"/>
                  <a:pt x="201196" y="228186"/>
                  <a:pt x="191381" y="226959"/>
                </a:cubicBezTo>
                <a:cubicBezTo>
                  <a:pt x="187701" y="222051"/>
                  <a:pt x="190154" y="215917"/>
                  <a:pt x="188928" y="209783"/>
                </a:cubicBezTo>
                <a:cubicBezTo>
                  <a:pt x="185247" y="208557"/>
                  <a:pt x="181567" y="206103"/>
                  <a:pt x="179113" y="204876"/>
                </a:cubicBezTo>
                <a:lnTo>
                  <a:pt x="179113" y="199969"/>
                </a:lnTo>
                <a:cubicBezTo>
                  <a:pt x="186474" y="190155"/>
                  <a:pt x="199969" y="190155"/>
                  <a:pt x="208556" y="181567"/>
                </a:cubicBezTo>
                <a:lnTo>
                  <a:pt x="239227" y="181567"/>
                </a:lnTo>
                <a:cubicBezTo>
                  <a:pt x="240453" y="180340"/>
                  <a:pt x="241680" y="179113"/>
                  <a:pt x="244134" y="176660"/>
                </a:cubicBezTo>
                <a:lnTo>
                  <a:pt x="280938" y="176660"/>
                </a:lnTo>
                <a:cubicBezTo>
                  <a:pt x="283392" y="174206"/>
                  <a:pt x="284618" y="172979"/>
                  <a:pt x="285845" y="171753"/>
                </a:cubicBezTo>
                <a:cubicBezTo>
                  <a:pt x="293206" y="169299"/>
                  <a:pt x="303020" y="172979"/>
                  <a:pt x="310381" y="168072"/>
                </a:cubicBezTo>
                <a:cubicBezTo>
                  <a:pt x="301794" y="164392"/>
                  <a:pt x="294433" y="166845"/>
                  <a:pt x="287072" y="165619"/>
                </a:cubicBezTo>
                <a:cubicBezTo>
                  <a:pt x="279711" y="165619"/>
                  <a:pt x="271123" y="165619"/>
                  <a:pt x="263763" y="165619"/>
                </a:cubicBezTo>
                <a:lnTo>
                  <a:pt x="240453" y="165619"/>
                </a:lnTo>
                <a:lnTo>
                  <a:pt x="218371" y="165619"/>
                </a:lnTo>
                <a:cubicBezTo>
                  <a:pt x="215917" y="163165"/>
                  <a:pt x="214690" y="161938"/>
                  <a:pt x="213464" y="160711"/>
                </a:cubicBezTo>
                <a:lnTo>
                  <a:pt x="120226" y="160711"/>
                </a:lnTo>
                <a:cubicBezTo>
                  <a:pt x="117773" y="159485"/>
                  <a:pt x="116546" y="157031"/>
                  <a:pt x="114092" y="155804"/>
                </a:cubicBezTo>
                <a:lnTo>
                  <a:pt x="72381" y="155804"/>
                </a:lnTo>
                <a:cubicBezTo>
                  <a:pt x="71154" y="154577"/>
                  <a:pt x="69928" y="153350"/>
                  <a:pt x="67474" y="150897"/>
                </a:cubicBezTo>
                <a:lnTo>
                  <a:pt x="51526" y="150897"/>
                </a:lnTo>
                <a:cubicBezTo>
                  <a:pt x="49072" y="148443"/>
                  <a:pt x="47845" y="147216"/>
                  <a:pt x="46618" y="145990"/>
                </a:cubicBezTo>
                <a:cubicBezTo>
                  <a:pt x="42938" y="145990"/>
                  <a:pt x="39258" y="144763"/>
                  <a:pt x="34350" y="144763"/>
                </a:cubicBezTo>
                <a:cubicBezTo>
                  <a:pt x="34350" y="142309"/>
                  <a:pt x="33124" y="139856"/>
                  <a:pt x="31897" y="136175"/>
                </a:cubicBezTo>
                <a:cubicBezTo>
                  <a:pt x="29443" y="134948"/>
                  <a:pt x="25763" y="131268"/>
                  <a:pt x="22082" y="128814"/>
                </a:cubicBezTo>
                <a:cubicBezTo>
                  <a:pt x="23309" y="119000"/>
                  <a:pt x="31897" y="116546"/>
                  <a:pt x="35577" y="110412"/>
                </a:cubicBezTo>
                <a:lnTo>
                  <a:pt x="45392" y="110412"/>
                </a:lnTo>
                <a:cubicBezTo>
                  <a:pt x="47845" y="107959"/>
                  <a:pt x="49072" y="106732"/>
                  <a:pt x="50299" y="105505"/>
                </a:cubicBezTo>
                <a:lnTo>
                  <a:pt x="66247" y="105505"/>
                </a:lnTo>
                <a:cubicBezTo>
                  <a:pt x="68701" y="106732"/>
                  <a:pt x="69928" y="109186"/>
                  <a:pt x="72381" y="110412"/>
                </a:cubicBezTo>
                <a:cubicBezTo>
                  <a:pt x="73608" y="106732"/>
                  <a:pt x="73608" y="104278"/>
                  <a:pt x="73608" y="101825"/>
                </a:cubicBezTo>
                <a:cubicBezTo>
                  <a:pt x="78515" y="96918"/>
                  <a:pt x="84649" y="100598"/>
                  <a:pt x="90783" y="99371"/>
                </a:cubicBezTo>
                <a:cubicBezTo>
                  <a:pt x="92010" y="100598"/>
                  <a:pt x="94464" y="103052"/>
                  <a:pt x="96917" y="104278"/>
                </a:cubicBezTo>
                <a:cubicBezTo>
                  <a:pt x="99371" y="100598"/>
                  <a:pt x="101824" y="95691"/>
                  <a:pt x="104278" y="90784"/>
                </a:cubicBezTo>
                <a:cubicBezTo>
                  <a:pt x="99371" y="85876"/>
                  <a:pt x="94464" y="80969"/>
                  <a:pt x="89556" y="76062"/>
                </a:cubicBezTo>
                <a:cubicBezTo>
                  <a:pt x="95690" y="69928"/>
                  <a:pt x="100598" y="65021"/>
                  <a:pt x="106732" y="60113"/>
                </a:cubicBezTo>
                <a:cubicBezTo>
                  <a:pt x="111639" y="57660"/>
                  <a:pt x="116546" y="58887"/>
                  <a:pt x="122680" y="58887"/>
                </a:cubicBezTo>
                <a:cubicBezTo>
                  <a:pt x="123907" y="57660"/>
                  <a:pt x="126360" y="56433"/>
                  <a:pt x="128814" y="53979"/>
                </a:cubicBezTo>
                <a:lnTo>
                  <a:pt x="148443" y="53979"/>
                </a:lnTo>
                <a:cubicBezTo>
                  <a:pt x="150897" y="51526"/>
                  <a:pt x="152123" y="50299"/>
                  <a:pt x="153350" y="49072"/>
                </a:cubicBezTo>
                <a:lnTo>
                  <a:pt x="199969" y="49072"/>
                </a:lnTo>
                <a:cubicBezTo>
                  <a:pt x="202422" y="46618"/>
                  <a:pt x="203649" y="45392"/>
                  <a:pt x="204876" y="44165"/>
                </a:cubicBezTo>
                <a:lnTo>
                  <a:pt x="256402" y="44165"/>
                </a:lnTo>
                <a:cubicBezTo>
                  <a:pt x="258855" y="42938"/>
                  <a:pt x="260082" y="40484"/>
                  <a:pt x="262536" y="39258"/>
                </a:cubicBezTo>
                <a:lnTo>
                  <a:pt x="334917" y="39258"/>
                </a:lnTo>
                <a:cubicBezTo>
                  <a:pt x="337371" y="38031"/>
                  <a:pt x="338598" y="35577"/>
                  <a:pt x="341051" y="34350"/>
                </a:cubicBezTo>
                <a:cubicBezTo>
                  <a:pt x="343505" y="35577"/>
                  <a:pt x="344732" y="38031"/>
                  <a:pt x="347185" y="40484"/>
                </a:cubicBezTo>
                <a:cubicBezTo>
                  <a:pt x="349639" y="39258"/>
                  <a:pt x="352093" y="38031"/>
                  <a:pt x="357000" y="35577"/>
                </a:cubicBezTo>
                <a:cubicBezTo>
                  <a:pt x="358227" y="35577"/>
                  <a:pt x="359453" y="36804"/>
                  <a:pt x="361907" y="39258"/>
                </a:cubicBezTo>
                <a:cubicBezTo>
                  <a:pt x="363134" y="38031"/>
                  <a:pt x="365587" y="36804"/>
                  <a:pt x="366814" y="35577"/>
                </a:cubicBezTo>
                <a:cubicBezTo>
                  <a:pt x="368041" y="36804"/>
                  <a:pt x="370495" y="38031"/>
                  <a:pt x="371721" y="40484"/>
                </a:cubicBezTo>
                <a:cubicBezTo>
                  <a:pt x="372948" y="39258"/>
                  <a:pt x="374175" y="38031"/>
                  <a:pt x="375402" y="36804"/>
                </a:cubicBezTo>
                <a:cubicBezTo>
                  <a:pt x="376629" y="36804"/>
                  <a:pt x="376629" y="35577"/>
                  <a:pt x="377855" y="35577"/>
                </a:cubicBezTo>
                <a:cubicBezTo>
                  <a:pt x="412206" y="35577"/>
                  <a:pt x="446556" y="35577"/>
                  <a:pt x="480907" y="35577"/>
                </a:cubicBezTo>
                <a:cubicBezTo>
                  <a:pt x="482133" y="34350"/>
                  <a:pt x="483360" y="33124"/>
                  <a:pt x="484587" y="31897"/>
                </a:cubicBezTo>
                <a:cubicBezTo>
                  <a:pt x="485814" y="31897"/>
                  <a:pt x="485814" y="30670"/>
                  <a:pt x="487041" y="30670"/>
                </a:cubicBezTo>
                <a:cubicBezTo>
                  <a:pt x="534886" y="30670"/>
                  <a:pt x="583958" y="30670"/>
                  <a:pt x="631804" y="30670"/>
                </a:cubicBezTo>
                <a:cubicBezTo>
                  <a:pt x="633030" y="29443"/>
                  <a:pt x="634257" y="28216"/>
                  <a:pt x="636711" y="25763"/>
                </a:cubicBezTo>
                <a:lnTo>
                  <a:pt x="715226" y="25763"/>
                </a:lnTo>
                <a:lnTo>
                  <a:pt x="717067" y="22082"/>
                </a:lnTo>
                <a:lnTo>
                  <a:pt x="717680" y="22082"/>
                </a:lnTo>
                <a:lnTo>
                  <a:pt x="722879" y="20698"/>
                </a:lnTo>
                <a:lnTo>
                  <a:pt x="758164" y="19629"/>
                </a:lnTo>
                <a:cubicBezTo>
                  <a:pt x="758164" y="19629"/>
                  <a:pt x="759392" y="18402"/>
                  <a:pt x="759392" y="18402"/>
                </a:cubicBezTo>
                <a:cubicBezTo>
                  <a:pt x="749577" y="17175"/>
                  <a:pt x="742830" y="16561"/>
                  <a:pt x="736696" y="17021"/>
                </a:cubicBezTo>
                <a:lnTo>
                  <a:pt x="722879" y="20698"/>
                </a:lnTo>
                <a:lnTo>
                  <a:pt x="717680" y="20856"/>
                </a:lnTo>
                <a:lnTo>
                  <a:pt x="717067" y="22082"/>
                </a:lnTo>
                <a:lnTo>
                  <a:pt x="710319" y="22082"/>
                </a:lnTo>
                <a:cubicBezTo>
                  <a:pt x="707866" y="20856"/>
                  <a:pt x="706638" y="18402"/>
                  <a:pt x="705412" y="17175"/>
                </a:cubicBezTo>
                <a:cubicBezTo>
                  <a:pt x="699278" y="14722"/>
                  <a:pt x="698051" y="20856"/>
                  <a:pt x="693144" y="22082"/>
                </a:cubicBezTo>
                <a:cubicBezTo>
                  <a:pt x="690690" y="20856"/>
                  <a:pt x="688236" y="19629"/>
                  <a:pt x="683330" y="17175"/>
                </a:cubicBezTo>
                <a:lnTo>
                  <a:pt x="626896" y="17175"/>
                </a:lnTo>
                <a:cubicBezTo>
                  <a:pt x="625670" y="18402"/>
                  <a:pt x="624443" y="19629"/>
                  <a:pt x="621989" y="22082"/>
                </a:cubicBezTo>
                <a:lnTo>
                  <a:pt x="487041" y="22082"/>
                </a:lnTo>
                <a:cubicBezTo>
                  <a:pt x="484587" y="24536"/>
                  <a:pt x="483360" y="25763"/>
                  <a:pt x="482133" y="26990"/>
                </a:cubicBezTo>
                <a:cubicBezTo>
                  <a:pt x="475999" y="26990"/>
                  <a:pt x="469865" y="28216"/>
                  <a:pt x="463731" y="25763"/>
                </a:cubicBezTo>
                <a:cubicBezTo>
                  <a:pt x="463731" y="23309"/>
                  <a:pt x="463731" y="20856"/>
                  <a:pt x="463731" y="19629"/>
                </a:cubicBezTo>
                <a:cubicBezTo>
                  <a:pt x="464958" y="18402"/>
                  <a:pt x="464958" y="17175"/>
                  <a:pt x="466185" y="17175"/>
                </a:cubicBezTo>
                <a:cubicBezTo>
                  <a:pt x="494402" y="17175"/>
                  <a:pt x="521391" y="17175"/>
                  <a:pt x="548381" y="17175"/>
                </a:cubicBezTo>
                <a:cubicBezTo>
                  <a:pt x="550835" y="15948"/>
                  <a:pt x="552061" y="13495"/>
                  <a:pt x="554515" y="12268"/>
                </a:cubicBezTo>
                <a:cubicBezTo>
                  <a:pt x="555742" y="13495"/>
                  <a:pt x="558195" y="15948"/>
                  <a:pt x="559422" y="17175"/>
                </a:cubicBezTo>
                <a:cubicBezTo>
                  <a:pt x="560649" y="15948"/>
                  <a:pt x="561876" y="14722"/>
                  <a:pt x="564329" y="12268"/>
                </a:cubicBezTo>
                <a:cubicBezTo>
                  <a:pt x="565556" y="13495"/>
                  <a:pt x="568010" y="14722"/>
                  <a:pt x="570464" y="15948"/>
                </a:cubicBezTo>
                <a:lnTo>
                  <a:pt x="586412" y="15948"/>
                </a:lnTo>
                <a:cubicBezTo>
                  <a:pt x="588866" y="15948"/>
                  <a:pt x="590092" y="9814"/>
                  <a:pt x="596226" y="11041"/>
                </a:cubicBezTo>
                <a:cubicBezTo>
                  <a:pt x="597453" y="12268"/>
                  <a:pt x="599907" y="13495"/>
                  <a:pt x="601134" y="15948"/>
                </a:cubicBezTo>
                <a:cubicBezTo>
                  <a:pt x="602360" y="14722"/>
                  <a:pt x="604814" y="12268"/>
                  <a:pt x="606041" y="11041"/>
                </a:cubicBezTo>
                <a:lnTo>
                  <a:pt x="787608" y="11041"/>
                </a:lnTo>
                <a:cubicBezTo>
                  <a:pt x="790062" y="9814"/>
                  <a:pt x="791288" y="7361"/>
                  <a:pt x="792515" y="6134"/>
                </a:cubicBezTo>
                <a:cubicBezTo>
                  <a:pt x="793742" y="7361"/>
                  <a:pt x="794968" y="8588"/>
                  <a:pt x="797422" y="11041"/>
                </a:cubicBezTo>
                <a:cubicBezTo>
                  <a:pt x="798649" y="9814"/>
                  <a:pt x="801102" y="8588"/>
                  <a:pt x="803556" y="7361"/>
                </a:cubicBezTo>
                <a:lnTo>
                  <a:pt x="824412" y="7361"/>
                </a:lnTo>
                <a:cubicBezTo>
                  <a:pt x="825639" y="8588"/>
                  <a:pt x="826866" y="9814"/>
                  <a:pt x="829319" y="11041"/>
                </a:cubicBezTo>
                <a:cubicBezTo>
                  <a:pt x="830546" y="9814"/>
                  <a:pt x="833000" y="8588"/>
                  <a:pt x="834226" y="6134"/>
                </a:cubicBezTo>
                <a:cubicBezTo>
                  <a:pt x="835453" y="7361"/>
                  <a:pt x="837907" y="8588"/>
                  <a:pt x="839134" y="11041"/>
                </a:cubicBezTo>
                <a:cubicBezTo>
                  <a:pt x="840360" y="9814"/>
                  <a:pt x="841587" y="8588"/>
                  <a:pt x="842814" y="7361"/>
                </a:cubicBezTo>
                <a:cubicBezTo>
                  <a:pt x="844041" y="7361"/>
                  <a:pt x="845268" y="6134"/>
                  <a:pt x="847721" y="6134"/>
                </a:cubicBezTo>
                <a:cubicBezTo>
                  <a:pt x="905381" y="6134"/>
                  <a:pt x="963041" y="6134"/>
                  <a:pt x="1020701" y="6134"/>
                </a:cubicBezTo>
                <a:cubicBezTo>
                  <a:pt x="1023154" y="4907"/>
                  <a:pt x="1024381" y="2454"/>
                  <a:pt x="1025607" y="1227"/>
                </a:cubicBezTo>
                <a:cubicBezTo>
                  <a:pt x="1028061" y="2454"/>
                  <a:pt x="1029288" y="4907"/>
                  <a:pt x="1030515" y="6134"/>
                </a:cubicBezTo>
                <a:cubicBezTo>
                  <a:pt x="1036649" y="8588"/>
                  <a:pt x="1037875" y="2454"/>
                  <a:pt x="1044009" y="1227"/>
                </a:cubicBezTo>
                <a:cubicBezTo>
                  <a:pt x="1045237" y="2454"/>
                  <a:pt x="1048917" y="3680"/>
                  <a:pt x="1051371" y="6134"/>
                </a:cubicBezTo>
                <a:cubicBezTo>
                  <a:pt x="1052597" y="4907"/>
                  <a:pt x="1053824" y="3680"/>
                  <a:pt x="1056277" y="2454"/>
                </a:cubicBezTo>
                <a:lnTo>
                  <a:pt x="1612020" y="2454"/>
                </a:lnTo>
                <a:cubicBezTo>
                  <a:pt x="1613247" y="3680"/>
                  <a:pt x="1614473" y="4907"/>
                  <a:pt x="1616927" y="7361"/>
                </a:cubicBezTo>
                <a:cubicBezTo>
                  <a:pt x="1618154" y="6134"/>
                  <a:pt x="1620607" y="3680"/>
                  <a:pt x="1621834" y="2454"/>
                </a:cubicBezTo>
                <a:lnTo>
                  <a:pt x="1637783" y="2454"/>
                </a:lnTo>
                <a:cubicBezTo>
                  <a:pt x="1639009" y="3680"/>
                  <a:pt x="1641463" y="6134"/>
                  <a:pt x="1642690" y="7361"/>
                </a:cubicBezTo>
                <a:lnTo>
                  <a:pt x="1652504" y="7361"/>
                </a:lnTo>
                <a:cubicBezTo>
                  <a:pt x="1654958" y="6134"/>
                  <a:pt x="1656185" y="3680"/>
                  <a:pt x="1657411" y="2454"/>
                </a:cubicBezTo>
                <a:lnTo>
                  <a:pt x="1694215" y="2454"/>
                </a:lnTo>
                <a:cubicBezTo>
                  <a:pt x="1695443" y="3680"/>
                  <a:pt x="1696669" y="4907"/>
                  <a:pt x="1697896" y="6134"/>
                </a:cubicBezTo>
                <a:cubicBezTo>
                  <a:pt x="1700349" y="4907"/>
                  <a:pt x="1702803" y="3680"/>
                  <a:pt x="1706483" y="1227"/>
                </a:cubicBezTo>
                <a:cubicBezTo>
                  <a:pt x="1708937" y="2454"/>
                  <a:pt x="1711391" y="4907"/>
                  <a:pt x="1713845" y="6134"/>
                </a:cubicBezTo>
                <a:cubicBezTo>
                  <a:pt x="1715071" y="4907"/>
                  <a:pt x="1717525" y="3680"/>
                  <a:pt x="1718751" y="1227"/>
                </a:cubicBezTo>
                <a:lnTo>
                  <a:pt x="1728566" y="1227"/>
                </a:lnTo>
                <a:cubicBezTo>
                  <a:pt x="1729793" y="2454"/>
                  <a:pt x="1732247" y="4907"/>
                  <a:pt x="1733473" y="6134"/>
                </a:cubicBezTo>
                <a:cubicBezTo>
                  <a:pt x="1735927" y="4907"/>
                  <a:pt x="1737153" y="2454"/>
                  <a:pt x="1739607" y="0"/>
                </a:cubicBezTo>
                <a:close/>
              </a:path>
            </a:pathLst>
          </a:custGeom>
          <a:solidFill>
            <a:schemeClr val="accent1">
              <a:lumMod val="75000"/>
            </a:schemeClr>
          </a:solidFill>
          <a:ln w="122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思源黑体 CN Regular"/>
              <a:cs typeface="+mn-cs"/>
            </a:endParaRPr>
          </a:p>
        </p:txBody>
      </p:sp>
      <p:sp>
        <p:nvSpPr>
          <p:cNvPr id="80" name="文本框 79">
            <a:extLst>
              <a:ext uri="{FF2B5EF4-FFF2-40B4-BE49-F238E27FC236}">
                <a16:creationId xmlns:a16="http://schemas.microsoft.com/office/drawing/2014/main" id="{8B42CEF4-653C-E5C0-7802-69169552277E}"/>
              </a:ext>
            </a:extLst>
          </p:cNvPr>
          <p:cNvSpPr txBox="1"/>
          <p:nvPr/>
        </p:nvSpPr>
        <p:spPr>
          <a:xfrm>
            <a:off x="7155018" y="1633928"/>
            <a:ext cx="511733"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凫庄</a:t>
            </a:r>
          </a:p>
        </p:txBody>
      </p:sp>
      <p:sp>
        <p:nvSpPr>
          <p:cNvPr id="81" name="任意多边形: 形状 80">
            <a:extLst>
              <a:ext uri="{FF2B5EF4-FFF2-40B4-BE49-F238E27FC236}">
                <a16:creationId xmlns:a16="http://schemas.microsoft.com/office/drawing/2014/main" id="{2372321B-9C19-C816-DBB5-6A75638EDA02}"/>
              </a:ext>
            </a:extLst>
          </p:cNvPr>
          <p:cNvSpPr/>
          <p:nvPr/>
        </p:nvSpPr>
        <p:spPr>
          <a:xfrm>
            <a:off x="9213157" y="2124976"/>
            <a:ext cx="1654994" cy="381924"/>
          </a:xfrm>
          <a:custGeom>
            <a:avLst/>
            <a:gdLst>
              <a:gd name="connsiteX0" fmla="*/ 278485 w 2472009"/>
              <a:gd name="connsiteY0" fmla="*/ 526299 h 570464"/>
              <a:gd name="connsiteX1" fmla="*/ 283392 w 2472009"/>
              <a:gd name="connsiteY1" fmla="*/ 531206 h 570464"/>
              <a:gd name="connsiteX2" fmla="*/ 278485 w 2472009"/>
              <a:gd name="connsiteY2" fmla="*/ 526299 h 570464"/>
              <a:gd name="connsiteX3" fmla="*/ 269897 w 2472009"/>
              <a:gd name="connsiteY3" fmla="*/ 517711 h 570464"/>
              <a:gd name="connsiteX4" fmla="*/ 278485 w 2472009"/>
              <a:gd name="connsiteY4" fmla="*/ 527525 h 570464"/>
              <a:gd name="connsiteX5" fmla="*/ 271124 w 2472009"/>
              <a:gd name="connsiteY5" fmla="*/ 527525 h 570464"/>
              <a:gd name="connsiteX6" fmla="*/ 269897 w 2472009"/>
              <a:gd name="connsiteY6" fmla="*/ 517711 h 570464"/>
              <a:gd name="connsiteX7" fmla="*/ 2321112 w 2472009"/>
              <a:gd name="connsiteY7" fmla="*/ 461278 h 570464"/>
              <a:gd name="connsiteX8" fmla="*/ 2322339 w 2472009"/>
              <a:gd name="connsiteY8" fmla="*/ 464958 h 570464"/>
              <a:gd name="connsiteX9" fmla="*/ 2321112 w 2472009"/>
              <a:gd name="connsiteY9" fmla="*/ 466185 h 570464"/>
              <a:gd name="connsiteX10" fmla="*/ 2319885 w 2472009"/>
              <a:gd name="connsiteY10" fmla="*/ 462505 h 570464"/>
              <a:gd name="connsiteX11" fmla="*/ 2321112 w 2472009"/>
              <a:gd name="connsiteY11" fmla="*/ 461278 h 570464"/>
              <a:gd name="connsiteX12" fmla="*/ 348412 w 2472009"/>
              <a:gd name="connsiteY12" fmla="*/ 456371 h 570464"/>
              <a:gd name="connsiteX13" fmla="*/ 347185 w 2472009"/>
              <a:gd name="connsiteY13" fmla="*/ 460051 h 570464"/>
              <a:gd name="connsiteX14" fmla="*/ 348412 w 2472009"/>
              <a:gd name="connsiteY14" fmla="*/ 461278 h 570464"/>
              <a:gd name="connsiteX15" fmla="*/ 349639 w 2472009"/>
              <a:gd name="connsiteY15" fmla="*/ 457598 h 570464"/>
              <a:gd name="connsiteX16" fmla="*/ 348412 w 2472009"/>
              <a:gd name="connsiteY16" fmla="*/ 456371 h 570464"/>
              <a:gd name="connsiteX17" fmla="*/ 314062 w 2472009"/>
              <a:gd name="connsiteY17" fmla="*/ 451464 h 570464"/>
              <a:gd name="connsiteX18" fmla="*/ 307928 w 2472009"/>
              <a:gd name="connsiteY18" fmla="*/ 452691 h 570464"/>
              <a:gd name="connsiteX19" fmla="*/ 312835 w 2472009"/>
              <a:gd name="connsiteY19" fmla="*/ 462505 h 570464"/>
              <a:gd name="connsiteX20" fmla="*/ 314062 w 2472009"/>
              <a:gd name="connsiteY20" fmla="*/ 451464 h 570464"/>
              <a:gd name="connsiteX21" fmla="*/ 260082 w 2472009"/>
              <a:gd name="connsiteY21" fmla="*/ 430608 h 570464"/>
              <a:gd name="connsiteX22" fmla="*/ 257629 w 2472009"/>
              <a:gd name="connsiteY22" fmla="*/ 441649 h 570464"/>
              <a:gd name="connsiteX23" fmla="*/ 255175 w 2472009"/>
              <a:gd name="connsiteY23" fmla="*/ 451464 h 570464"/>
              <a:gd name="connsiteX24" fmla="*/ 257629 w 2472009"/>
              <a:gd name="connsiteY24" fmla="*/ 441649 h 570464"/>
              <a:gd name="connsiteX25" fmla="*/ 266216 w 2472009"/>
              <a:gd name="connsiteY25" fmla="*/ 451464 h 570464"/>
              <a:gd name="connsiteX26" fmla="*/ 278484 w 2472009"/>
              <a:gd name="connsiteY26" fmla="*/ 449010 h 570464"/>
              <a:gd name="connsiteX27" fmla="*/ 279711 w 2472009"/>
              <a:gd name="connsiteY27" fmla="*/ 444103 h 570464"/>
              <a:gd name="connsiteX28" fmla="*/ 260082 w 2472009"/>
              <a:gd name="connsiteY28" fmla="*/ 430608 h 570464"/>
              <a:gd name="connsiteX29" fmla="*/ 277258 w 2472009"/>
              <a:gd name="connsiteY29" fmla="*/ 426928 h 570464"/>
              <a:gd name="connsiteX30" fmla="*/ 273577 w 2472009"/>
              <a:gd name="connsiteY30" fmla="*/ 428155 h 570464"/>
              <a:gd name="connsiteX31" fmla="*/ 274804 w 2472009"/>
              <a:gd name="connsiteY31" fmla="*/ 429381 h 570464"/>
              <a:gd name="connsiteX32" fmla="*/ 278484 w 2472009"/>
              <a:gd name="connsiteY32" fmla="*/ 428155 h 570464"/>
              <a:gd name="connsiteX33" fmla="*/ 277258 w 2472009"/>
              <a:gd name="connsiteY33" fmla="*/ 426928 h 570464"/>
              <a:gd name="connsiteX34" fmla="*/ 2268360 w 2472009"/>
              <a:gd name="connsiteY34" fmla="*/ 420794 h 570464"/>
              <a:gd name="connsiteX35" fmla="*/ 2267133 w 2472009"/>
              <a:gd name="connsiteY35" fmla="*/ 424474 h 570464"/>
              <a:gd name="connsiteX36" fmla="*/ 2268360 w 2472009"/>
              <a:gd name="connsiteY36" fmla="*/ 425701 h 570464"/>
              <a:gd name="connsiteX37" fmla="*/ 2270813 w 2472009"/>
              <a:gd name="connsiteY37" fmla="*/ 422021 h 570464"/>
              <a:gd name="connsiteX38" fmla="*/ 2268360 w 2472009"/>
              <a:gd name="connsiteY38" fmla="*/ 420794 h 570464"/>
              <a:gd name="connsiteX39" fmla="*/ 285845 w 2472009"/>
              <a:gd name="connsiteY39" fmla="*/ 417113 h 570464"/>
              <a:gd name="connsiteX40" fmla="*/ 284618 w 2472009"/>
              <a:gd name="connsiteY40" fmla="*/ 418340 h 570464"/>
              <a:gd name="connsiteX41" fmla="*/ 287072 w 2472009"/>
              <a:gd name="connsiteY41" fmla="*/ 419567 h 570464"/>
              <a:gd name="connsiteX42" fmla="*/ 289526 w 2472009"/>
              <a:gd name="connsiteY42" fmla="*/ 418340 h 570464"/>
              <a:gd name="connsiteX43" fmla="*/ 285845 w 2472009"/>
              <a:gd name="connsiteY43" fmla="*/ 417113 h 570464"/>
              <a:gd name="connsiteX44" fmla="*/ 343505 w 2472009"/>
              <a:gd name="connsiteY44" fmla="*/ 415886 h 570464"/>
              <a:gd name="connsiteX45" fmla="*/ 347185 w 2472009"/>
              <a:gd name="connsiteY45" fmla="*/ 417113 h 570464"/>
              <a:gd name="connsiteX46" fmla="*/ 345959 w 2472009"/>
              <a:gd name="connsiteY46" fmla="*/ 418340 h 570464"/>
              <a:gd name="connsiteX47" fmla="*/ 342278 w 2472009"/>
              <a:gd name="connsiteY47" fmla="*/ 417113 h 570464"/>
              <a:gd name="connsiteX48" fmla="*/ 343505 w 2472009"/>
              <a:gd name="connsiteY48" fmla="*/ 415886 h 570464"/>
              <a:gd name="connsiteX49" fmla="*/ 219597 w 2472009"/>
              <a:gd name="connsiteY49" fmla="*/ 415886 h 570464"/>
              <a:gd name="connsiteX50" fmla="*/ 222051 w 2472009"/>
              <a:gd name="connsiteY50" fmla="*/ 425700 h 570464"/>
              <a:gd name="connsiteX51" fmla="*/ 219597 w 2472009"/>
              <a:gd name="connsiteY51" fmla="*/ 415886 h 570464"/>
              <a:gd name="connsiteX52" fmla="*/ 375402 w 2472009"/>
              <a:gd name="connsiteY52" fmla="*/ 410979 h 570464"/>
              <a:gd name="connsiteX53" fmla="*/ 374175 w 2472009"/>
              <a:gd name="connsiteY53" fmla="*/ 414660 h 570464"/>
              <a:gd name="connsiteX54" fmla="*/ 375402 w 2472009"/>
              <a:gd name="connsiteY54" fmla="*/ 415887 h 570464"/>
              <a:gd name="connsiteX55" fmla="*/ 376629 w 2472009"/>
              <a:gd name="connsiteY55" fmla="*/ 412206 h 570464"/>
              <a:gd name="connsiteX56" fmla="*/ 375402 w 2472009"/>
              <a:gd name="connsiteY56" fmla="*/ 410979 h 570464"/>
              <a:gd name="connsiteX57" fmla="*/ 353319 w 2472009"/>
              <a:gd name="connsiteY57" fmla="*/ 410979 h 570464"/>
              <a:gd name="connsiteX58" fmla="*/ 336144 w 2472009"/>
              <a:gd name="connsiteY58" fmla="*/ 412206 h 570464"/>
              <a:gd name="connsiteX59" fmla="*/ 336144 w 2472009"/>
              <a:gd name="connsiteY59" fmla="*/ 423247 h 570464"/>
              <a:gd name="connsiteX60" fmla="*/ 343505 w 2472009"/>
              <a:gd name="connsiteY60" fmla="*/ 430608 h 570464"/>
              <a:gd name="connsiteX61" fmla="*/ 360680 w 2472009"/>
              <a:gd name="connsiteY61" fmla="*/ 429381 h 570464"/>
              <a:gd name="connsiteX62" fmla="*/ 355773 w 2472009"/>
              <a:gd name="connsiteY62" fmla="*/ 422021 h 570464"/>
              <a:gd name="connsiteX63" fmla="*/ 353319 w 2472009"/>
              <a:gd name="connsiteY63" fmla="*/ 410979 h 570464"/>
              <a:gd name="connsiteX64" fmla="*/ 294433 w 2472009"/>
              <a:gd name="connsiteY64" fmla="*/ 410979 h 570464"/>
              <a:gd name="connsiteX65" fmla="*/ 293206 w 2472009"/>
              <a:gd name="connsiteY65" fmla="*/ 417113 h 570464"/>
              <a:gd name="connsiteX66" fmla="*/ 303020 w 2472009"/>
              <a:gd name="connsiteY66" fmla="*/ 426928 h 570464"/>
              <a:gd name="connsiteX67" fmla="*/ 306701 w 2472009"/>
              <a:gd name="connsiteY67" fmla="*/ 436742 h 570464"/>
              <a:gd name="connsiteX68" fmla="*/ 318969 w 2472009"/>
              <a:gd name="connsiteY68" fmla="*/ 436742 h 570464"/>
              <a:gd name="connsiteX69" fmla="*/ 321423 w 2472009"/>
              <a:gd name="connsiteY69" fmla="*/ 445330 h 570464"/>
              <a:gd name="connsiteX70" fmla="*/ 331237 w 2472009"/>
              <a:gd name="connsiteY70" fmla="*/ 439196 h 570464"/>
              <a:gd name="connsiteX71" fmla="*/ 331237 w 2472009"/>
              <a:gd name="connsiteY71" fmla="*/ 428155 h 570464"/>
              <a:gd name="connsiteX72" fmla="*/ 318969 w 2472009"/>
              <a:gd name="connsiteY72" fmla="*/ 410979 h 570464"/>
              <a:gd name="connsiteX73" fmla="*/ 307928 w 2472009"/>
              <a:gd name="connsiteY73" fmla="*/ 415887 h 570464"/>
              <a:gd name="connsiteX74" fmla="*/ 294433 w 2472009"/>
              <a:gd name="connsiteY74" fmla="*/ 410979 h 570464"/>
              <a:gd name="connsiteX75" fmla="*/ 277258 w 2472009"/>
              <a:gd name="connsiteY75" fmla="*/ 410979 h 570464"/>
              <a:gd name="connsiteX76" fmla="*/ 267443 w 2472009"/>
              <a:gd name="connsiteY76" fmla="*/ 412206 h 570464"/>
              <a:gd name="connsiteX77" fmla="*/ 268670 w 2472009"/>
              <a:gd name="connsiteY77" fmla="*/ 420794 h 570464"/>
              <a:gd name="connsiteX78" fmla="*/ 279711 w 2472009"/>
              <a:gd name="connsiteY78" fmla="*/ 420794 h 570464"/>
              <a:gd name="connsiteX79" fmla="*/ 277258 w 2472009"/>
              <a:gd name="connsiteY79" fmla="*/ 410979 h 570464"/>
              <a:gd name="connsiteX80" fmla="*/ 2197205 w 2472009"/>
              <a:gd name="connsiteY80" fmla="*/ 365588 h 570464"/>
              <a:gd name="connsiteX81" fmla="*/ 2192298 w 2472009"/>
              <a:gd name="connsiteY81" fmla="*/ 370495 h 570464"/>
              <a:gd name="connsiteX82" fmla="*/ 2191071 w 2472009"/>
              <a:gd name="connsiteY82" fmla="*/ 374175 h 570464"/>
              <a:gd name="connsiteX83" fmla="*/ 2195978 w 2472009"/>
              <a:gd name="connsiteY83" fmla="*/ 369268 h 570464"/>
              <a:gd name="connsiteX84" fmla="*/ 2197205 w 2472009"/>
              <a:gd name="connsiteY84" fmla="*/ 365588 h 570464"/>
              <a:gd name="connsiteX85" fmla="*/ 2259772 w 2472009"/>
              <a:gd name="connsiteY85" fmla="*/ 364361 h 570464"/>
              <a:gd name="connsiteX86" fmla="*/ 2257319 w 2472009"/>
              <a:gd name="connsiteY86" fmla="*/ 368041 h 570464"/>
              <a:gd name="connsiteX87" fmla="*/ 2259772 w 2472009"/>
              <a:gd name="connsiteY87" fmla="*/ 369268 h 570464"/>
              <a:gd name="connsiteX88" fmla="*/ 2260999 w 2472009"/>
              <a:gd name="connsiteY88" fmla="*/ 365588 h 570464"/>
              <a:gd name="connsiteX89" fmla="*/ 2259772 w 2472009"/>
              <a:gd name="connsiteY89" fmla="*/ 364361 h 570464"/>
              <a:gd name="connsiteX90" fmla="*/ 256402 w 2472009"/>
              <a:gd name="connsiteY90" fmla="*/ 360680 h 570464"/>
              <a:gd name="connsiteX91" fmla="*/ 253948 w 2472009"/>
              <a:gd name="connsiteY91" fmla="*/ 361907 h 570464"/>
              <a:gd name="connsiteX92" fmla="*/ 256402 w 2472009"/>
              <a:gd name="connsiteY92" fmla="*/ 365588 h 570464"/>
              <a:gd name="connsiteX93" fmla="*/ 257629 w 2472009"/>
              <a:gd name="connsiteY93" fmla="*/ 364361 h 570464"/>
              <a:gd name="connsiteX94" fmla="*/ 256402 w 2472009"/>
              <a:gd name="connsiteY94" fmla="*/ 360680 h 570464"/>
              <a:gd name="connsiteX95" fmla="*/ 244134 w 2472009"/>
              <a:gd name="connsiteY95" fmla="*/ 359454 h 570464"/>
              <a:gd name="connsiteX96" fmla="*/ 241680 w 2472009"/>
              <a:gd name="connsiteY96" fmla="*/ 370495 h 570464"/>
              <a:gd name="connsiteX97" fmla="*/ 222051 w 2472009"/>
              <a:gd name="connsiteY97" fmla="*/ 374175 h 570464"/>
              <a:gd name="connsiteX98" fmla="*/ 229412 w 2472009"/>
              <a:gd name="connsiteY98" fmla="*/ 375402 h 570464"/>
              <a:gd name="connsiteX99" fmla="*/ 246587 w 2472009"/>
              <a:gd name="connsiteY99" fmla="*/ 374175 h 570464"/>
              <a:gd name="connsiteX100" fmla="*/ 244134 w 2472009"/>
              <a:gd name="connsiteY100" fmla="*/ 359454 h 570464"/>
              <a:gd name="connsiteX101" fmla="*/ 196288 w 2472009"/>
              <a:gd name="connsiteY101" fmla="*/ 354546 h 570464"/>
              <a:gd name="connsiteX102" fmla="*/ 190154 w 2472009"/>
              <a:gd name="connsiteY102" fmla="*/ 366814 h 570464"/>
              <a:gd name="connsiteX103" fmla="*/ 199969 w 2472009"/>
              <a:gd name="connsiteY103" fmla="*/ 374175 h 570464"/>
              <a:gd name="connsiteX104" fmla="*/ 199969 w 2472009"/>
              <a:gd name="connsiteY104" fmla="*/ 357000 h 570464"/>
              <a:gd name="connsiteX105" fmla="*/ 196288 w 2472009"/>
              <a:gd name="connsiteY105" fmla="*/ 354546 h 570464"/>
              <a:gd name="connsiteX106" fmla="*/ 2207594 w 2472009"/>
              <a:gd name="connsiteY106" fmla="*/ 347838 h 570464"/>
              <a:gd name="connsiteX107" fmla="*/ 2208246 w 2472009"/>
              <a:gd name="connsiteY107" fmla="*/ 348412 h 570464"/>
              <a:gd name="connsiteX108" fmla="*/ 2207020 w 2472009"/>
              <a:gd name="connsiteY108" fmla="*/ 349639 h 570464"/>
              <a:gd name="connsiteX109" fmla="*/ 2207020 w 2472009"/>
              <a:gd name="connsiteY109" fmla="*/ 348412 h 570464"/>
              <a:gd name="connsiteX110" fmla="*/ 117926 w 2472009"/>
              <a:gd name="connsiteY110" fmla="*/ 341358 h 570464"/>
              <a:gd name="connsiteX111" fmla="*/ 117926 w 2472009"/>
              <a:gd name="connsiteY111" fmla="*/ 341359 h 570464"/>
              <a:gd name="connsiteX112" fmla="*/ 119000 w 2472009"/>
              <a:gd name="connsiteY112" fmla="*/ 345959 h 570464"/>
              <a:gd name="connsiteX113" fmla="*/ 117500 w 2472009"/>
              <a:gd name="connsiteY113" fmla="*/ 341460 h 570464"/>
              <a:gd name="connsiteX114" fmla="*/ 89557 w 2472009"/>
              <a:gd name="connsiteY114" fmla="*/ 338598 h 570464"/>
              <a:gd name="connsiteX115" fmla="*/ 92010 w 2472009"/>
              <a:gd name="connsiteY115" fmla="*/ 342278 h 570464"/>
              <a:gd name="connsiteX116" fmla="*/ 89557 w 2472009"/>
              <a:gd name="connsiteY116" fmla="*/ 343505 h 570464"/>
              <a:gd name="connsiteX117" fmla="*/ 88330 w 2472009"/>
              <a:gd name="connsiteY117" fmla="*/ 339825 h 570464"/>
              <a:gd name="connsiteX118" fmla="*/ 89557 w 2472009"/>
              <a:gd name="connsiteY118" fmla="*/ 338598 h 570464"/>
              <a:gd name="connsiteX119" fmla="*/ 2171442 w 2472009"/>
              <a:gd name="connsiteY119" fmla="*/ 334917 h 570464"/>
              <a:gd name="connsiteX120" fmla="*/ 2168988 w 2472009"/>
              <a:gd name="connsiteY120" fmla="*/ 336144 h 570464"/>
              <a:gd name="connsiteX121" fmla="*/ 2171442 w 2472009"/>
              <a:gd name="connsiteY121" fmla="*/ 339825 h 570464"/>
              <a:gd name="connsiteX122" fmla="*/ 2172669 w 2472009"/>
              <a:gd name="connsiteY122" fmla="*/ 338598 h 570464"/>
              <a:gd name="connsiteX123" fmla="*/ 2171442 w 2472009"/>
              <a:gd name="connsiteY123" fmla="*/ 334917 h 570464"/>
              <a:gd name="connsiteX124" fmla="*/ 2229102 w 2472009"/>
              <a:gd name="connsiteY124" fmla="*/ 331237 h 570464"/>
              <a:gd name="connsiteX125" fmla="*/ 2230329 w 2472009"/>
              <a:gd name="connsiteY125" fmla="*/ 332464 h 570464"/>
              <a:gd name="connsiteX126" fmla="*/ 2228751 w 2472009"/>
              <a:gd name="connsiteY126" fmla="*/ 332990 h 570464"/>
              <a:gd name="connsiteX127" fmla="*/ 2144452 w 2472009"/>
              <a:gd name="connsiteY127" fmla="*/ 330010 h 570464"/>
              <a:gd name="connsiteX128" fmla="*/ 2155494 w 2472009"/>
              <a:gd name="connsiteY128" fmla="*/ 349639 h 570464"/>
              <a:gd name="connsiteX129" fmla="*/ 2167762 w 2472009"/>
              <a:gd name="connsiteY129" fmla="*/ 348412 h 570464"/>
              <a:gd name="connsiteX130" fmla="*/ 2160401 w 2472009"/>
              <a:gd name="connsiteY130" fmla="*/ 344732 h 570464"/>
              <a:gd name="connsiteX131" fmla="*/ 2145680 w 2472009"/>
              <a:gd name="connsiteY131" fmla="*/ 330010 h 570464"/>
              <a:gd name="connsiteX132" fmla="*/ 2144452 w 2472009"/>
              <a:gd name="connsiteY132" fmla="*/ 330010 h 570464"/>
              <a:gd name="connsiteX133" fmla="*/ 151183 w 2472009"/>
              <a:gd name="connsiteY133" fmla="*/ 330010 h 570464"/>
              <a:gd name="connsiteX134" fmla="*/ 151970 w 2472009"/>
              <a:gd name="connsiteY134" fmla="*/ 333384 h 570464"/>
              <a:gd name="connsiteX135" fmla="*/ 155804 w 2472009"/>
              <a:gd name="connsiteY135" fmla="*/ 332464 h 570464"/>
              <a:gd name="connsiteX136" fmla="*/ 152532 w 2472009"/>
              <a:gd name="connsiteY136" fmla="*/ 330010 h 570464"/>
              <a:gd name="connsiteX137" fmla="*/ 2193218 w 2472009"/>
              <a:gd name="connsiteY137" fmla="*/ 320656 h 570464"/>
              <a:gd name="connsiteX138" fmla="*/ 2188618 w 2472009"/>
              <a:gd name="connsiteY138" fmla="*/ 323876 h 570464"/>
              <a:gd name="connsiteX139" fmla="*/ 2195978 w 2472009"/>
              <a:gd name="connsiteY139" fmla="*/ 325103 h 570464"/>
              <a:gd name="connsiteX140" fmla="*/ 2203339 w 2472009"/>
              <a:gd name="connsiteY140" fmla="*/ 323876 h 570464"/>
              <a:gd name="connsiteX141" fmla="*/ 2193218 w 2472009"/>
              <a:gd name="connsiteY141" fmla="*/ 320656 h 570464"/>
              <a:gd name="connsiteX142" fmla="*/ 2180030 w 2472009"/>
              <a:gd name="connsiteY142" fmla="*/ 303021 h 570464"/>
              <a:gd name="connsiteX143" fmla="*/ 2178803 w 2472009"/>
              <a:gd name="connsiteY143" fmla="*/ 304247 h 570464"/>
              <a:gd name="connsiteX144" fmla="*/ 2180030 w 2472009"/>
              <a:gd name="connsiteY144" fmla="*/ 307928 h 570464"/>
              <a:gd name="connsiteX145" fmla="*/ 2182484 w 2472009"/>
              <a:gd name="connsiteY145" fmla="*/ 306701 h 570464"/>
              <a:gd name="connsiteX146" fmla="*/ 2180030 w 2472009"/>
              <a:gd name="connsiteY146" fmla="*/ 303021 h 570464"/>
              <a:gd name="connsiteX147" fmla="*/ 172979 w 2472009"/>
              <a:gd name="connsiteY147" fmla="*/ 293206 h 570464"/>
              <a:gd name="connsiteX148" fmla="*/ 170525 w 2472009"/>
              <a:gd name="connsiteY148" fmla="*/ 296887 h 570464"/>
              <a:gd name="connsiteX149" fmla="*/ 172979 w 2472009"/>
              <a:gd name="connsiteY149" fmla="*/ 298113 h 570464"/>
              <a:gd name="connsiteX150" fmla="*/ 174206 w 2472009"/>
              <a:gd name="connsiteY150" fmla="*/ 294433 h 570464"/>
              <a:gd name="connsiteX151" fmla="*/ 172979 w 2472009"/>
              <a:gd name="connsiteY151" fmla="*/ 293206 h 570464"/>
              <a:gd name="connsiteX152" fmla="*/ 3373 w 2472009"/>
              <a:gd name="connsiteY152" fmla="*/ 289985 h 570464"/>
              <a:gd name="connsiteX153" fmla="*/ 3998 w 2472009"/>
              <a:gd name="connsiteY153" fmla="*/ 292297 h 570464"/>
              <a:gd name="connsiteX154" fmla="*/ 8588 w 2472009"/>
              <a:gd name="connsiteY154" fmla="*/ 296886 h 570464"/>
              <a:gd name="connsiteX155" fmla="*/ 4753 w 2472009"/>
              <a:gd name="connsiteY155" fmla="*/ 297653 h 570464"/>
              <a:gd name="connsiteX156" fmla="*/ 4252 w 2472009"/>
              <a:gd name="connsiteY156" fmla="*/ 295004 h 570464"/>
              <a:gd name="connsiteX157" fmla="*/ 0 w 2472009"/>
              <a:gd name="connsiteY157" fmla="*/ 290752 h 570464"/>
              <a:gd name="connsiteX158" fmla="*/ 3373 w 2472009"/>
              <a:gd name="connsiteY158" fmla="*/ 289985 h 570464"/>
              <a:gd name="connsiteX159" fmla="*/ 192608 w 2472009"/>
              <a:gd name="connsiteY159" fmla="*/ 283392 h 570464"/>
              <a:gd name="connsiteX160" fmla="*/ 191381 w 2472009"/>
              <a:gd name="connsiteY160" fmla="*/ 287072 h 570464"/>
              <a:gd name="connsiteX161" fmla="*/ 192608 w 2472009"/>
              <a:gd name="connsiteY161" fmla="*/ 288299 h 570464"/>
              <a:gd name="connsiteX162" fmla="*/ 193835 w 2472009"/>
              <a:gd name="connsiteY162" fmla="*/ 284618 h 570464"/>
              <a:gd name="connsiteX163" fmla="*/ 192608 w 2472009"/>
              <a:gd name="connsiteY163" fmla="*/ 283392 h 570464"/>
              <a:gd name="connsiteX164" fmla="*/ 94464 w 2472009"/>
              <a:gd name="connsiteY164" fmla="*/ 278484 h 570464"/>
              <a:gd name="connsiteX165" fmla="*/ 92010 w 2472009"/>
              <a:gd name="connsiteY165" fmla="*/ 288298 h 570464"/>
              <a:gd name="connsiteX166" fmla="*/ 94464 w 2472009"/>
              <a:gd name="connsiteY166" fmla="*/ 278484 h 570464"/>
              <a:gd name="connsiteX167" fmla="*/ 40484 w 2472009"/>
              <a:gd name="connsiteY167" fmla="*/ 277257 h 570464"/>
              <a:gd name="connsiteX168" fmla="*/ 29443 w 2472009"/>
              <a:gd name="connsiteY168" fmla="*/ 288298 h 570464"/>
              <a:gd name="connsiteX169" fmla="*/ 29443 w 2472009"/>
              <a:gd name="connsiteY169" fmla="*/ 280937 h 570464"/>
              <a:gd name="connsiteX170" fmla="*/ 40484 w 2472009"/>
              <a:gd name="connsiteY170" fmla="*/ 277257 h 570464"/>
              <a:gd name="connsiteX171" fmla="*/ 136175 w 2472009"/>
              <a:gd name="connsiteY171" fmla="*/ 273577 h 570464"/>
              <a:gd name="connsiteX172" fmla="*/ 137402 w 2472009"/>
              <a:gd name="connsiteY172" fmla="*/ 277257 h 570464"/>
              <a:gd name="connsiteX173" fmla="*/ 136175 w 2472009"/>
              <a:gd name="connsiteY173" fmla="*/ 278484 h 570464"/>
              <a:gd name="connsiteX174" fmla="*/ 134948 w 2472009"/>
              <a:gd name="connsiteY174" fmla="*/ 274804 h 570464"/>
              <a:gd name="connsiteX175" fmla="*/ 136175 w 2472009"/>
              <a:gd name="connsiteY175" fmla="*/ 273577 h 570464"/>
              <a:gd name="connsiteX176" fmla="*/ 264989 w 2472009"/>
              <a:gd name="connsiteY176" fmla="*/ 268670 h 570464"/>
              <a:gd name="connsiteX177" fmla="*/ 263763 w 2472009"/>
              <a:gd name="connsiteY177" fmla="*/ 269897 h 570464"/>
              <a:gd name="connsiteX178" fmla="*/ 267443 w 2472009"/>
              <a:gd name="connsiteY178" fmla="*/ 271124 h 570464"/>
              <a:gd name="connsiteX179" fmla="*/ 268670 w 2472009"/>
              <a:gd name="connsiteY179" fmla="*/ 269897 h 570464"/>
              <a:gd name="connsiteX180" fmla="*/ 264989 w 2472009"/>
              <a:gd name="connsiteY180" fmla="*/ 268670 h 570464"/>
              <a:gd name="connsiteX181" fmla="*/ 338598 w 2472009"/>
              <a:gd name="connsiteY181" fmla="*/ 263763 h 570464"/>
              <a:gd name="connsiteX182" fmla="*/ 337371 w 2472009"/>
              <a:gd name="connsiteY182" fmla="*/ 264990 h 570464"/>
              <a:gd name="connsiteX183" fmla="*/ 338598 w 2472009"/>
              <a:gd name="connsiteY183" fmla="*/ 268670 h 570464"/>
              <a:gd name="connsiteX184" fmla="*/ 339825 w 2472009"/>
              <a:gd name="connsiteY184" fmla="*/ 267443 h 570464"/>
              <a:gd name="connsiteX185" fmla="*/ 338598 w 2472009"/>
              <a:gd name="connsiteY185" fmla="*/ 263763 h 570464"/>
              <a:gd name="connsiteX186" fmla="*/ 212237 w 2472009"/>
              <a:gd name="connsiteY186" fmla="*/ 260082 h 570464"/>
              <a:gd name="connsiteX187" fmla="*/ 216200 w 2472009"/>
              <a:gd name="connsiteY187" fmla="*/ 262064 h 570464"/>
              <a:gd name="connsiteX188" fmla="*/ 217144 w 2472009"/>
              <a:gd name="connsiteY188" fmla="*/ 264990 h 570464"/>
              <a:gd name="connsiteX189" fmla="*/ 217144 w 2472009"/>
              <a:gd name="connsiteY189" fmla="*/ 274804 h 570464"/>
              <a:gd name="connsiteX190" fmla="*/ 231866 w 2472009"/>
              <a:gd name="connsiteY190" fmla="*/ 282165 h 570464"/>
              <a:gd name="connsiteX191" fmla="*/ 231866 w 2472009"/>
              <a:gd name="connsiteY191" fmla="*/ 268670 h 570464"/>
              <a:gd name="connsiteX192" fmla="*/ 224505 w 2472009"/>
              <a:gd name="connsiteY192" fmla="*/ 261309 h 570464"/>
              <a:gd name="connsiteX193" fmla="*/ 217144 w 2472009"/>
              <a:gd name="connsiteY193" fmla="*/ 264990 h 570464"/>
              <a:gd name="connsiteX194" fmla="*/ 217144 w 2472009"/>
              <a:gd name="connsiteY194" fmla="*/ 262536 h 570464"/>
              <a:gd name="connsiteX195" fmla="*/ 216200 w 2472009"/>
              <a:gd name="connsiteY195" fmla="*/ 262064 h 570464"/>
              <a:gd name="connsiteX196" fmla="*/ 215610 w 2472009"/>
              <a:gd name="connsiteY196" fmla="*/ 260236 h 570464"/>
              <a:gd name="connsiteX197" fmla="*/ 212237 w 2472009"/>
              <a:gd name="connsiteY197" fmla="*/ 260082 h 570464"/>
              <a:gd name="connsiteX198" fmla="*/ 88330 w 2472009"/>
              <a:gd name="connsiteY198" fmla="*/ 258855 h 570464"/>
              <a:gd name="connsiteX199" fmla="*/ 92011 w 2472009"/>
              <a:gd name="connsiteY199" fmla="*/ 266216 h 570464"/>
              <a:gd name="connsiteX200" fmla="*/ 99371 w 2472009"/>
              <a:gd name="connsiteY200" fmla="*/ 272350 h 570464"/>
              <a:gd name="connsiteX201" fmla="*/ 88330 w 2472009"/>
              <a:gd name="connsiteY201" fmla="*/ 273577 h 570464"/>
              <a:gd name="connsiteX202" fmla="*/ 88330 w 2472009"/>
              <a:gd name="connsiteY202" fmla="*/ 258855 h 570464"/>
              <a:gd name="connsiteX203" fmla="*/ 58886 w 2472009"/>
              <a:gd name="connsiteY203" fmla="*/ 258855 h 570464"/>
              <a:gd name="connsiteX204" fmla="*/ 74835 w 2472009"/>
              <a:gd name="connsiteY204" fmla="*/ 266216 h 570464"/>
              <a:gd name="connsiteX205" fmla="*/ 63793 w 2472009"/>
              <a:gd name="connsiteY205" fmla="*/ 268669 h 570464"/>
              <a:gd name="connsiteX206" fmla="*/ 58886 w 2472009"/>
              <a:gd name="connsiteY206" fmla="*/ 278484 h 570464"/>
              <a:gd name="connsiteX207" fmla="*/ 53979 w 2472009"/>
              <a:gd name="connsiteY207" fmla="*/ 278484 h 570464"/>
              <a:gd name="connsiteX208" fmla="*/ 56433 w 2472009"/>
              <a:gd name="connsiteY208" fmla="*/ 269896 h 570464"/>
              <a:gd name="connsiteX209" fmla="*/ 56433 w 2472009"/>
              <a:gd name="connsiteY209" fmla="*/ 261309 h 570464"/>
              <a:gd name="connsiteX210" fmla="*/ 58886 w 2472009"/>
              <a:gd name="connsiteY210" fmla="*/ 258855 h 570464"/>
              <a:gd name="connsiteX211" fmla="*/ 182793 w 2472009"/>
              <a:gd name="connsiteY211" fmla="*/ 257629 h 570464"/>
              <a:gd name="connsiteX212" fmla="*/ 181567 w 2472009"/>
              <a:gd name="connsiteY212" fmla="*/ 258856 h 570464"/>
              <a:gd name="connsiteX213" fmla="*/ 182793 w 2472009"/>
              <a:gd name="connsiteY213" fmla="*/ 262536 h 570464"/>
              <a:gd name="connsiteX214" fmla="*/ 185247 w 2472009"/>
              <a:gd name="connsiteY214" fmla="*/ 261309 h 570464"/>
              <a:gd name="connsiteX215" fmla="*/ 182793 w 2472009"/>
              <a:gd name="connsiteY215" fmla="*/ 257629 h 570464"/>
              <a:gd name="connsiteX216" fmla="*/ 249041 w 2472009"/>
              <a:gd name="connsiteY216" fmla="*/ 255175 h 570464"/>
              <a:gd name="connsiteX217" fmla="*/ 252721 w 2472009"/>
              <a:gd name="connsiteY217" fmla="*/ 256402 h 570464"/>
              <a:gd name="connsiteX218" fmla="*/ 257629 w 2472009"/>
              <a:gd name="connsiteY218" fmla="*/ 261309 h 570464"/>
              <a:gd name="connsiteX219" fmla="*/ 253948 w 2472009"/>
              <a:gd name="connsiteY219" fmla="*/ 260082 h 570464"/>
              <a:gd name="connsiteX220" fmla="*/ 249041 w 2472009"/>
              <a:gd name="connsiteY220" fmla="*/ 255175 h 570464"/>
              <a:gd name="connsiteX221" fmla="*/ 125134 w 2472009"/>
              <a:gd name="connsiteY221" fmla="*/ 252721 h 570464"/>
              <a:gd name="connsiteX222" fmla="*/ 126360 w 2472009"/>
              <a:gd name="connsiteY222" fmla="*/ 253948 h 570464"/>
              <a:gd name="connsiteX223" fmla="*/ 125134 w 2472009"/>
              <a:gd name="connsiteY223" fmla="*/ 257628 h 570464"/>
              <a:gd name="connsiteX224" fmla="*/ 123907 w 2472009"/>
              <a:gd name="connsiteY224" fmla="*/ 256401 h 570464"/>
              <a:gd name="connsiteX225" fmla="*/ 125134 w 2472009"/>
              <a:gd name="connsiteY225" fmla="*/ 252721 h 570464"/>
              <a:gd name="connsiteX226" fmla="*/ 2427845 w 2472009"/>
              <a:gd name="connsiteY226" fmla="*/ 244133 h 570464"/>
              <a:gd name="connsiteX227" fmla="*/ 2432139 w 2472009"/>
              <a:gd name="connsiteY227" fmla="*/ 244287 h 570464"/>
              <a:gd name="connsiteX228" fmla="*/ 2432751 w 2472009"/>
              <a:gd name="connsiteY228" fmla="*/ 249033 h 570464"/>
              <a:gd name="connsiteX229" fmla="*/ 2432751 w 2472009"/>
              <a:gd name="connsiteY229" fmla="*/ 247814 h 570464"/>
              <a:gd name="connsiteX230" fmla="*/ 2451153 w 2472009"/>
              <a:gd name="connsiteY230" fmla="*/ 247814 h 570464"/>
              <a:gd name="connsiteX231" fmla="*/ 2458515 w 2472009"/>
              <a:gd name="connsiteY231" fmla="*/ 256402 h 570464"/>
              <a:gd name="connsiteX232" fmla="*/ 2449927 w 2472009"/>
              <a:gd name="connsiteY232" fmla="*/ 262536 h 570464"/>
              <a:gd name="connsiteX233" fmla="*/ 2445019 w 2472009"/>
              <a:gd name="connsiteY233" fmla="*/ 273577 h 570464"/>
              <a:gd name="connsiteX234" fmla="*/ 2441339 w 2472009"/>
              <a:gd name="connsiteY234" fmla="*/ 264989 h 570464"/>
              <a:gd name="connsiteX235" fmla="*/ 2429071 w 2472009"/>
              <a:gd name="connsiteY235" fmla="*/ 263762 h 570464"/>
              <a:gd name="connsiteX236" fmla="*/ 2432751 w 2472009"/>
              <a:gd name="connsiteY236" fmla="*/ 256402 h 570464"/>
              <a:gd name="connsiteX237" fmla="*/ 2432751 w 2472009"/>
              <a:gd name="connsiteY237" fmla="*/ 249040 h 570464"/>
              <a:gd name="connsiteX238" fmla="*/ 2329700 w 2472009"/>
              <a:gd name="connsiteY238" fmla="*/ 239227 h 570464"/>
              <a:gd name="connsiteX239" fmla="*/ 2329700 w 2472009"/>
              <a:gd name="connsiteY239" fmla="*/ 242907 h 570464"/>
              <a:gd name="connsiteX240" fmla="*/ 2337061 w 2472009"/>
              <a:gd name="connsiteY240" fmla="*/ 244134 h 570464"/>
              <a:gd name="connsiteX241" fmla="*/ 2338287 w 2472009"/>
              <a:gd name="connsiteY241" fmla="*/ 242907 h 570464"/>
              <a:gd name="connsiteX242" fmla="*/ 2335834 w 2472009"/>
              <a:gd name="connsiteY242" fmla="*/ 239227 h 570464"/>
              <a:gd name="connsiteX243" fmla="*/ 2329700 w 2472009"/>
              <a:gd name="connsiteY243" fmla="*/ 239227 h 570464"/>
              <a:gd name="connsiteX244" fmla="*/ 2430297 w 2472009"/>
              <a:gd name="connsiteY244" fmla="*/ 229412 h 570464"/>
              <a:gd name="connsiteX245" fmla="*/ 2431525 w 2472009"/>
              <a:gd name="connsiteY245" fmla="*/ 230639 h 570464"/>
              <a:gd name="connsiteX246" fmla="*/ 2429071 w 2472009"/>
              <a:gd name="connsiteY246" fmla="*/ 231866 h 570464"/>
              <a:gd name="connsiteX247" fmla="*/ 2426617 w 2472009"/>
              <a:gd name="connsiteY247" fmla="*/ 230639 h 570464"/>
              <a:gd name="connsiteX248" fmla="*/ 2430297 w 2472009"/>
              <a:gd name="connsiteY248" fmla="*/ 229412 h 570464"/>
              <a:gd name="connsiteX249" fmla="*/ 272350 w 2472009"/>
              <a:gd name="connsiteY249" fmla="*/ 228186 h 570464"/>
              <a:gd name="connsiteX250" fmla="*/ 267443 w 2472009"/>
              <a:gd name="connsiteY250" fmla="*/ 233093 h 570464"/>
              <a:gd name="connsiteX251" fmla="*/ 262536 w 2472009"/>
              <a:gd name="connsiteY251" fmla="*/ 229412 h 570464"/>
              <a:gd name="connsiteX252" fmla="*/ 253948 w 2472009"/>
              <a:gd name="connsiteY252" fmla="*/ 234320 h 570464"/>
              <a:gd name="connsiteX253" fmla="*/ 247814 w 2472009"/>
              <a:gd name="connsiteY253" fmla="*/ 229412 h 570464"/>
              <a:gd name="connsiteX254" fmla="*/ 240453 w 2472009"/>
              <a:gd name="connsiteY254" fmla="*/ 233093 h 570464"/>
              <a:gd name="connsiteX255" fmla="*/ 230639 w 2472009"/>
              <a:gd name="connsiteY255" fmla="*/ 234320 h 570464"/>
              <a:gd name="connsiteX256" fmla="*/ 229412 w 2472009"/>
              <a:gd name="connsiteY256" fmla="*/ 235546 h 570464"/>
              <a:gd name="connsiteX257" fmla="*/ 236773 w 2472009"/>
              <a:gd name="connsiteY257" fmla="*/ 242907 h 570464"/>
              <a:gd name="connsiteX258" fmla="*/ 246587 w 2472009"/>
              <a:gd name="connsiteY258" fmla="*/ 242907 h 570464"/>
              <a:gd name="connsiteX259" fmla="*/ 251495 w 2472009"/>
              <a:gd name="connsiteY259" fmla="*/ 247814 h 570464"/>
              <a:gd name="connsiteX260" fmla="*/ 257629 w 2472009"/>
              <a:gd name="connsiteY260" fmla="*/ 242907 h 570464"/>
              <a:gd name="connsiteX261" fmla="*/ 271123 w 2472009"/>
              <a:gd name="connsiteY261" fmla="*/ 249041 h 570464"/>
              <a:gd name="connsiteX262" fmla="*/ 293206 w 2472009"/>
              <a:gd name="connsiteY262" fmla="*/ 241680 h 570464"/>
              <a:gd name="connsiteX263" fmla="*/ 305474 w 2472009"/>
              <a:gd name="connsiteY263" fmla="*/ 235546 h 570464"/>
              <a:gd name="connsiteX264" fmla="*/ 303020 w 2472009"/>
              <a:gd name="connsiteY264" fmla="*/ 228186 h 570464"/>
              <a:gd name="connsiteX265" fmla="*/ 293206 w 2472009"/>
              <a:gd name="connsiteY265" fmla="*/ 234320 h 570464"/>
              <a:gd name="connsiteX266" fmla="*/ 287072 w 2472009"/>
              <a:gd name="connsiteY266" fmla="*/ 228186 h 570464"/>
              <a:gd name="connsiteX267" fmla="*/ 2378772 w 2472009"/>
              <a:gd name="connsiteY267" fmla="*/ 226959 h 570464"/>
              <a:gd name="connsiteX268" fmla="*/ 2366504 w 2472009"/>
              <a:gd name="connsiteY268" fmla="*/ 229412 h 570464"/>
              <a:gd name="connsiteX269" fmla="*/ 2371411 w 2472009"/>
              <a:gd name="connsiteY269" fmla="*/ 240454 h 570464"/>
              <a:gd name="connsiteX270" fmla="*/ 2365277 w 2472009"/>
              <a:gd name="connsiteY270" fmla="*/ 245361 h 570464"/>
              <a:gd name="connsiteX271" fmla="*/ 2364051 w 2472009"/>
              <a:gd name="connsiteY271" fmla="*/ 251495 h 570464"/>
              <a:gd name="connsiteX272" fmla="*/ 2382453 w 2472009"/>
              <a:gd name="connsiteY272" fmla="*/ 240454 h 570464"/>
              <a:gd name="connsiteX273" fmla="*/ 2378772 w 2472009"/>
              <a:gd name="connsiteY273" fmla="*/ 226959 h 570464"/>
              <a:gd name="connsiteX274" fmla="*/ 127587 w 2472009"/>
              <a:gd name="connsiteY274" fmla="*/ 226959 h 570464"/>
              <a:gd name="connsiteX275" fmla="*/ 132494 w 2472009"/>
              <a:gd name="connsiteY275" fmla="*/ 231866 h 570464"/>
              <a:gd name="connsiteX276" fmla="*/ 127587 w 2472009"/>
              <a:gd name="connsiteY276" fmla="*/ 226959 h 570464"/>
              <a:gd name="connsiteX277" fmla="*/ 455144 w 2472009"/>
              <a:gd name="connsiteY277" fmla="*/ 224505 h 570464"/>
              <a:gd name="connsiteX278" fmla="*/ 451463 w 2472009"/>
              <a:gd name="connsiteY278" fmla="*/ 225732 h 570464"/>
              <a:gd name="connsiteX279" fmla="*/ 452690 w 2472009"/>
              <a:gd name="connsiteY279" fmla="*/ 226959 h 570464"/>
              <a:gd name="connsiteX280" fmla="*/ 456371 w 2472009"/>
              <a:gd name="connsiteY280" fmla="*/ 225732 h 570464"/>
              <a:gd name="connsiteX281" fmla="*/ 455144 w 2472009"/>
              <a:gd name="connsiteY281" fmla="*/ 224505 h 570464"/>
              <a:gd name="connsiteX282" fmla="*/ 399938 w 2472009"/>
              <a:gd name="connsiteY282" fmla="*/ 224505 h 570464"/>
              <a:gd name="connsiteX283" fmla="*/ 393804 w 2472009"/>
              <a:gd name="connsiteY283" fmla="*/ 229412 h 570464"/>
              <a:gd name="connsiteX284" fmla="*/ 316515 w 2472009"/>
              <a:gd name="connsiteY284" fmla="*/ 229412 h 570464"/>
              <a:gd name="connsiteX285" fmla="*/ 307928 w 2472009"/>
              <a:gd name="connsiteY285" fmla="*/ 239227 h 570464"/>
              <a:gd name="connsiteX286" fmla="*/ 312835 w 2472009"/>
              <a:gd name="connsiteY286" fmla="*/ 244134 h 570464"/>
              <a:gd name="connsiteX287" fmla="*/ 326330 w 2472009"/>
              <a:gd name="connsiteY287" fmla="*/ 239227 h 570464"/>
              <a:gd name="connsiteX288" fmla="*/ 338598 w 2472009"/>
              <a:gd name="connsiteY288" fmla="*/ 234320 h 570464"/>
              <a:gd name="connsiteX289" fmla="*/ 342278 w 2472009"/>
              <a:gd name="connsiteY289" fmla="*/ 238000 h 570464"/>
              <a:gd name="connsiteX290" fmla="*/ 401165 w 2472009"/>
              <a:gd name="connsiteY290" fmla="*/ 238000 h 570464"/>
              <a:gd name="connsiteX291" fmla="*/ 408525 w 2472009"/>
              <a:gd name="connsiteY291" fmla="*/ 230639 h 570464"/>
              <a:gd name="connsiteX292" fmla="*/ 406072 w 2472009"/>
              <a:gd name="connsiteY292" fmla="*/ 224505 h 570464"/>
              <a:gd name="connsiteX293" fmla="*/ 122373 w 2472009"/>
              <a:gd name="connsiteY293" fmla="*/ 219291 h 570464"/>
              <a:gd name="connsiteX294" fmla="*/ 123907 w 2472009"/>
              <a:gd name="connsiteY294" fmla="*/ 224505 h 570464"/>
              <a:gd name="connsiteX295" fmla="*/ 119000 w 2472009"/>
              <a:gd name="connsiteY295" fmla="*/ 219597 h 570464"/>
              <a:gd name="connsiteX296" fmla="*/ 122373 w 2472009"/>
              <a:gd name="connsiteY296" fmla="*/ 219291 h 570464"/>
              <a:gd name="connsiteX297" fmla="*/ 2296576 w 2472009"/>
              <a:gd name="connsiteY297" fmla="*/ 218371 h 570464"/>
              <a:gd name="connsiteX298" fmla="*/ 2294123 w 2472009"/>
              <a:gd name="connsiteY298" fmla="*/ 220825 h 570464"/>
              <a:gd name="connsiteX299" fmla="*/ 2300257 w 2472009"/>
              <a:gd name="connsiteY299" fmla="*/ 228186 h 570464"/>
              <a:gd name="connsiteX300" fmla="*/ 2311298 w 2472009"/>
              <a:gd name="connsiteY300" fmla="*/ 228186 h 570464"/>
              <a:gd name="connsiteX301" fmla="*/ 2316205 w 2472009"/>
              <a:gd name="connsiteY301" fmla="*/ 223278 h 570464"/>
              <a:gd name="connsiteX302" fmla="*/ 2323566 w 2472009"/>
              <a:gd name="connsiteY302" fmla="*/ 218371 h 570464"/>
              <a:gd name="connsiteX303" fmla="*/ 2296576 w 2472009"/>
              <a:gd name="connsiteY303" fmla="*/ 218371 h 570464"/>
              <a:gd name="connsiteX304" fmla="*/ 2337061 w 2472009"/>
              <a:gd name="connsiteY304" fmla="*/ 214691 h 570464"/>
              <a:gd name="connsiteX305" fmla="*/ 2328473 w 2472009"/>
              <a:gd name="connsiteY305" fmla="*/ 224505 h 570464"/>
              <a:gd name="connsiteX306" fmla="*/ 2349329 w 2472009"/>
              <a:gd name="connsiteY306" fmla="*/ 236773 h 570464"/>
              <a:gd name="connsiteX307" fmla="*/ 2354236 w 2472009"/>
              <a:gd name="connsiteY307" fmla="*/ 234320 h 570464"/>
              <a:gd name="connsiteX308" fmla="*/ 2339514 w 2472009"/>
              <a:gd name="connsiteY308" fmla="*/ 225732 h 570464"/>
              <a:gd name="connsiteX309" fmla="*/ 2337061 w 2472009"/>
              <a:gd name="connsiteY309" fmla="*/ 214691 h 570464"/>
              <a:gd name="connsiteX310" fmla="*/ 2268360 w 2472009"/>
              <a:gd name="connsiteY310" fmla="*/ 209783 h 570464"/>
              <a:gd name="connsiteX311" fmla="*/ 2262226 w 2472009"/>
              <a:gd name="connsiteY311" fmla="*/ 214691 h 570464"/>
              <a:gd name="connsiteX312" fmla="*/ 2258545 w 2472009"/>
              <a:gd name="connsiteY312" fmla="*/ 212237 h 570464"/>
              <a:gd name="connsiteX313" fmla="*/ 2245050 w 2472009"/>
              <a:gd name="connsiteY313" fmla="*/ 214691 h 570464"/>
              <a:gd name="connsiteX314" fmla="*/ 2247504 w 2472009"/>
              <a:gd name="connsiteY314" fmla="*/ 226959 h 570464"/>
              <a:gd name="connsiteX315" fmla="*/ 2262226 w 2472009"/>
              <a:gd name="connsiteY315" fmla="*/ 226959 h 570464"/>
              <a:gd name="connsiteX316" fmla="*/ 2267133 w 2472009"/>
              <a:gd name="connsiteY316" fmla="*/ 222051 h 570464"/>
              <a:gd name="connsiteX317" fmla="*/ 2273267 w 2472009"/>
              <a:gd name="connsiteY317" fmla="*/ 226959 h 570464"/>
              <a:gd name="connsiteX318" fmla="*/ 2283081 w 2472009"/>
              <a:gd name="connsiteY318" fmla="*/ 225732 h 570464"/>
              <a:gd name="connsiteX319" fmla="*/ 2285535 w 2472009"/>
              <a:gd name="connsiteY319" fmla="*/ 223278 h 570464"/>
              <a:gd name="connsiteX320" fmla="*/ 2268360 w 2472009"/>
              <a:gd name="connsiteY320" fmla="*/ 209783 h 570464"/>
              <a:gd name="connsiteX321" fmla="*/ 568010 w 2472009"/>
              <a:gd name="connsiteY321" fmla="*/ 208557 h 570464"/>
              <a:gd name="connsiteX322" fmla="*/ 564329 w 2472009"/>
              <a:gd name="connsiteY322" fmla="*/ 209783 h 570464"/>
              <a:gd name="connsiteX323" fmla="*/ 565556 w 2472009"/>
              <a:gd name="connsiteY323" fmla="*/ 211010 h 570464"/>
              <a:gd name="connsiteX324" fmla="*/ 569237 w 2472009"/>
              <a:gd name="connsiteY324" fmla="*/ 209783 h 570464"/>
              <a:gd name="connsiteX325" fmla="*/ 568010 w 2472009"/>
              <a:gd name="connsiteY325" fmla="*/ 208557 h 570464"/>
              <a:gd name="connsiteX326" fmla="*/ 88330 w 2472009"/>
              <a:gd name="connsiteY326" fmla="*/ 198742 h 570464"/>
              <a:gd name="connsiteX327" fmla="*/ 92010 w 2472009"/>
              <a:gd name="connsiteY327" fmla="*/ 199969 h 570464"/>
              <a:gd name="connsiteX328" fmla="*/ 90783 w 2472009"/>
              <a:gd name="connsiteY328" fmla="*/ 201196 h 570464"/>
              <a:gd name="connsiteX329" fmla="*/ 87103 w 2472009"/>
              <a:gd name="connsiteY329" fmla="*/ 199969 h 570464"/>
              <a:gd name="connsiteX330" fmla="*/ 88330 w 2472009"/>
              <a:gd name="connsiteY330" fmla="*/ 198742 h 570464"/>
              <a:gd name="connsiteX331" fmla="*/ 664928 w 2472009"/>
              <a:gd name="connsiteY331" fmla="*/ 191381 h 570464"/>
              <a:gd name="connsiteX332" fmla="*/ 663700 w 2472009"/>
              <a:gd name="connsiteY332" fmla="*/ 192608 h 570464"/>
              <a:gd name="connsiteX333" fmla="*/ 664928 w 2472009"/>
              <a:gd name="connsiteY333" fmla="*/ 196289 h 570464"/>
              <a:gd name="connsiteX334" fmla="*/ 667381 w 2472009"/>
              <a:gd name="connsiteY334" fmla="*/ 195062 h 570464"/>
              <a:gd name="connsiteX335" fmla="*/ 664928 w 2472009"/>
              <a:gd name="connsiteY335" fmla="*/ 191381 h 570464"/>
              <a:gd name="connsiteX336" fmla="*/ 169298 w 2472009"/>
              <a:gd name="connsiteY336" fmla="*/ 191381 h 570464"/>
              <a:gd name="connsiteX337" fmla="*/ 169298 w 2472009"/>
              <a:gd name="connsiteY337" fmla="*/ 201195 h 570464"/>
              <a:gd name="connsiteX338" fmla="*/ 160711 w 2472009"/>
              <a:gd name="connsiteY338" fmla="*/ 202422 h 570464"/>
              <a:gd name="connsiteX339" fmla="*/ 159484 w 2472009"/>
              <a:gd name="connsiteY339" fmla="*/ 192608 h 570464"/>
              <a:gd name="connsiteX340" fmla="*/ 169298 w 2472009"/>
              <a:gd name="connsiteY340" fmla="*/ 191381 h 570464"/>
              <a:gd name="connsiteX341" fmla="*/ 2350556 w 2472009"/>
              <a:gd name="connsiteY341" fmla="*/ 165618 h 570464"/>
              <a:gd name="connsiteX342" fmla="*/ 2356690 w 2472009"/>
              <a:gd name="connsiteY342" fmla="*/ 171752 h 570464"/>
              <a:gd name="connsiteX343" fmla="*/ 2359143 w 2472009"/>
              <a:gd name="connsiteY343" fmla="*/ 175432 h 570464"/>
              <a:gd name="connsiteX344" fmla="*/ 2355463 w 2472009"/>
              <a:gd name="connsiteY344" fmla="*/ 176659 h 570464"/>
              <a:gd name="connsiteX345" fmla="*/ 2349329 w 2472009"/>
              <a:gd name="connsiteY345" fmla="*/ 176659 h 570464"/>
              <a:gd name="connsiteX346" fmla="*/ 2350556 w 2472009"/>
              <a:gd name="connsiteY346" fmla="*/ 165618 h 570464"/>
              <a:gd name="connsiteX347" fmla="*/ 2235236 w 2472009"/>
              <a:gd name="connsiteY347" fmla="*/ 164392 h 570464"/>
              <a:gd name="connsiteX348" fmla="*/ 2225422 w 2472009"/>
              <a:gd name="connsiteY348" fmla="*/ 166845 h 570464"/>
              <a:gd name="connsiteX349" fmla="*/ 2220514 w 2472009"/>
              <a:gd name="connsiteY349" fmla="*/ 169299 h 570464"/>
              <a:gd name="connsiteX350" fmla="*/ 2221741 w 2472009"/>
              <a:gd name="connsiteY350" fmla="*/ 170526 h 570464"/>
              <a:gd name="connsiteX351" fmla="*/ 2225422 w 2472009"/>
              <a:gd name="connsiteY351" fmla="*/ 166845 h 570464"/>
              <a:gd name="connsiteX352" fmla="*/ 2235236 w 2472009"/>
              <a:gd name="connsiteY352" fmla="*/ 164392 h 570464"/>
              <a:gd name="connsiteX353" fmla="*/ 2379999 w 2472009"/>
              <a:gd name="connsiteY353" fmla="*/ 163165 h 570464"/>
              <a:gd name="connsiteX354" fmla="*/ 2370185 w 2472009"/>
              <a:gd name="connsiteY354" fmla="*/ 164392 h 570464"/>
              <a:gd name="connsiteX355" fmla="*/ 2379999 w 2472009"/>
              <a:gd name="connsiteY355" fmla="*/ 163165 h 570464"/>
              <a:gd name="connsiteX356" fmla="*/ 2243824 w 2472009"/>
              <a:gd name="connsiteY356" fmla="*/ 161938 h 570464"/>
              <a:gd name="connsiteX357" fmla="*/ 2242597 w 2472009"/>
              <a:gd name="connsiteY357" fmla="*/ 163165 h 570464"/>
              <a:gd name="connsiteX358" fmla="*/ 2243824 w 2472009"/>
              <a:gd name="connsiteY358" fmla="*/ 166845 h 570464"/>
              <a:gd name="connsiteX359" fmla="*/ 2245050 w 2472009"/>
              <a:gd name="connsiteY359" fmla="*/ 165619 h 570464"/>
              <a:gd name="connsiteX360" fmla="*/ 2243824 w 2472009"/>
              <a:gd name="connsiteY360" fmla="*/ 161938 h 570464"/>
              <a:gd name="connsiteX361" fmla="*/ 2291669 w 2472009"/>
              <a:gd name="connsiteY361" fmla="*/ 153350 h 570464"/>
              <a:gd name="connsiteX362" fmla="*/ 2281855 w 2472009"/>
              <a:gd name="connsiteY362" fmla="*/ 154577 h 570464"/>
              <a:gd name="connsiteX363" fmla="*/ 2284308 w 2472009"/>
              <a:gd name="connsiteY363" fmla="*/ 163165 h 570464"/>
              <a:gd name="connsiteX364" fmla="*/ 2291669 w 2472009"/>
              <a:gd name="connsiteY364" fmla="*/ 153350 h 570464"/>
              <a:gd name="connsiteX365" fmla="*/ 2299030 w 2472009"/>
              <a:gd name="connsiteY365" fmla="*/ 142309 h 570464"/>
              <a:gd name="connsiteX366" fmla="*/ 2299030 w 2472009"/>
              <a:gd name="connsiteY366" fmla="*/ 145990 h 570464"/>
              <a:gd name="connsiteX367" fmla="*/ 2306391 w 2472009"/>
              <a:gd name="connsiteY367" fmla="*/ 147216 h 570464"/>
              <a:gd name="connsiteX368" fmla="*/ 2307617 w 2472009"/>
              <a:gd name="connsiteY368" fmla="*/ 145990 h 570464"/>
              <a:gd name="connsiteX369" fmla="*/ 2305164 w 2472009"/>
              <a:gd name="connsiteY369" fmla="*/ 142309 h 570464"/>
              <a:gd name="connsiteX370" fmla="*/ 2299030 w 2472009"/>
              <a:gd name="connsiteY370" fmla="*/ 142309 h 570464"/>
              <a:gd name="connsiteX371" fmla="*/ 2395641 w 2472009"/>
              <a:gd name="connsiteY371" fmla="*/ 137861 h 570464"/>
              <a:gd name="connsiteX372" fmla="*/ 2397175 w 2472009"/>
              <a:gd name="connsiteY372" fmla="*/ 143535 h 570464"/>
              <a:gd name="connsiteX373" fmla="*/ 2392267 w 2472009"/>
              <a:gd name="connsiteY373" fmla="*/ 138628 h 570464"/>
              <a:gd name="connsiteX374" fmla="*/ 2395641 w 2472009"/>
              <a:gd name="connsiteY374" fmla="*/ 137861 h 570464"/>
              <a:gd name="connsiteX375" fmla="*/ 2408215 w 2472009"/>
              <a:gd name="connsiteY375" fmla="*/ 136175 h 570464"/>
              <a:gd name="connsiteX376" fmla="*/ 2413123 w 2472009"/>
              <a:gd name="connsiteY376" fmla="*/ 138629 h 570464"/>
              <a:gd name="connsiteX377" fmla="*/ 2399627 w 2472009"/>
              <a:gd name="connsiteY377" fmla="*/ 148443 h 570464"/>
              <a:gd name="connsiteX378" fmla="*/ 2406989 w 2472009"/>
              <a:gd name="connsiteY378" fmla="*/ 160711 h 570464"/>
              <a:gd name="connsiteX379" fmla="*/ 2406989 w 2472009"/>
              <a:gd name="connsiteY379" fmla="*/ 169299 h 570464"/>
              <a:gd name="connsiteX380" fmla="*/ 2394721 w 2472009"/>
              <a:gd name="connsiteY380" fmla="*/ 181567 h 570464"/>
              <a:gd name="connsiteX381" fmla="*/ 2387359 w 2472009"/>
              <a:gd name="connsiteY381" fmla="*/ 169299 h 570464"/>
              <a:gd name="connsiteX382" fmla="*/ 2397174 w 2472009"/>
              <a:gd name="connsiteY382" fmla="*/ 164392 h 570464"/>
              <a:gd name="connsiteX383" fmla="*/ 2391040 w 2472009"/>
              <a:gd name="connsiteY383" fmla="*/ 153350 h 570464"/>
              <a:gd name="connsiteX384" fmla="*/ 2408215 w 2472009"/>
              <a:gd name="connsiteY384" fmla="*/ 136175 h 570464"/>
              <a:gd name="connsiteX385" fmla="*/ 2429071 w 2472009"/>
              <a:gd name="connsiteY385" fmla="*/ 130041 h 570464"/>
              <a:gd name="connsiteX386" fmla="*/ 2435205 w 2472009"/>
              <a:gd name="connsiteY386" fmla="*/ 141082 h 570464"/>
              <a:gd name="connsiteX387" fmla="*/ 2431525 w 2472009"/>
              <a:gd name="connsiteY387" fmla="*/ 144763 h 570464"/>
              <a:gd name="connsiteX388" fmla="*/ 2442566 w 2472009"/>
              <a:gd name="connsiteY388" fmla="*/ 149670 h 570464"/>
              <a:gd name="connsiteX389" fmla="*/ 2453607 w 2472009"/>
              <a:gd name="connsiteY389" fmla="*/ 155804 h 570464"/>
              <a:gd name="connsiteX390" fmla="*/ 2458515 w 2472009"/>
              <a:gd name="connsiteY390" fmla="*/ 159484 h 570464"/>
              <a:gd name="connsiteX391" fmla="*/ 2453607 w 2472009"/>
              <a:gd name="connsiteY391" fmla="*/ 155804 h 570464"/>
              <a:gd name="connsiteX392" fmla="*/ 2453607 w 2472009"/>
              <a:gd name="connsiteY392" fmla="*/ 148443 h 570464"/>
              <a:gd name="connsiteX393" fmla="*/ 2460968 w 2472009"/>
              <a:gd name="connsiteY393" fmla="*/ 145989 h 570464"/>
              <a:gd name="connsiteX394" fmla="*/ 2472009 w 2472009"/>
              <a:gd name="connsiteY394" fmla="*/ 160711 h 570464"/>
              <a:gd name="connsiteX395" fmla="*/ 2469555 w 2472009"/>
              <a:gd name="connsiteY395" fmla="*/ 164392 h 570464"/>
              <a:gd name="connsiteX396" fmla="*/ 2468329 w 2472009"/>
              <a:gd name="connsiteY396" fmla="*/ 176660 h 570464"/>
              <a:gd name="connsiteX397" fmla="*/ 2460968 w 2472009"/>
              <a:gd name="connsiteY397" fmla="*/ 176660 h 570464"/>
              <a:gd name="connsiteX398" fmla="*/ 2443793 w 2472009"/>
              <a:gd name="connsiteY398" fmla="*/ 160711 h 570464"/>
              <a:gd name="connsiteX399" fmla="*/ 2433979 w 2472009"/>
              <a:gd name="connsiteY399" fmla="*/ 166845 h 570464"/>
              <a:gd name="connsiteX400" fmla="*/ 2426617 w 2472009"/>
              <a:gd name="connsiteY400" fmla="*/ 157031 h 570464"/>
              <a:gd name="connsiteX401" fmla="*/ 2418030 w 2472009"/>
              <a:gd name="connsiteY401" fmla="*/ 157031 h 570464"/>
              <a:gd name="connsiteX402" fmla="*/ 2416803 w 2472009"/>
              <a:gd name="connsiteY402" fmla="*/ 148443 h 570464"/>
              <a:gd name="connsiteX403" fmla="*/ 2426617 w 2472009"/>
              <a:gd name="connsiteY403" fmla="*/ 144763 h 570464"/>
              <a:gd name="connsiteX404" fmla="*/ 2420483 w 2472009"/>
              <a:gd name="connsiteY404" fmla="*/ 134948 h 570464"/>
              <a:gd name="connsiteX405" fmla="*/ 2429071 w 2472009"/>
              <a:gd name="connsiteY405" fmla="*/ 130041 h 570464"/>
              <a:gd name="connsiteX406" fmla="*/ 2245050 w 2472009"/>
              <a:gd name="connsiteY406" fmla="*/ 128814 h 570464"/>
              <a:gd name="connsiteX407" fmla="*/ 2241370 w 2472009"/>
              <a:gd name="connsiteY407" fmla="*/ 130041 h 570464"/>
              <a:gd name="connsiteX408" fmla="*/ 2242597 w 2472009"/>
              <a:gd name="connsiteY408" fmla="*/ 131268 h 570464"/>
              <a:gd name="connsiteX409" fmla="*/ 2246277 w 2472009"/>
              <a:gd name="connsiteY409" fmla="*/ 130041 h 570464"/>
              <a:gd name="connsiteX410" fmla="*/ 2245050 w 2472009"/>
              <a:gd name="connsiteY410" fmla="*/ 128814 h 570464"/>
              <a:gd name="connsiteX411" fmla="*/ 2258545 w 2472009"/>
              <a:gd name="connsiteY411" fmla="*/ 127588 h 570464"/>
              <a:gd name="connsiteX412" fmla="*/ 2251184 w 2472009"/>
              <a:gd name="connsiteY412" fmla="*/ 133722 h 570464"/>
              <a:gd name="connsiteX413" fmla="*/ 2259772 w 2472009"/>
              <a:gd name="connsiteY413" fmla="*/ 141082 h 570464"/>
              <a:gd name="connsiteX414" fmla="*/ 2265906 w 2472009"/>
              <a:gd name="connsiteY414" fmla="*/ 134948 h 570464"/>
              <a:gd name="connsiteX415" fmla="*/ 2258545 w 2472009"/>
              <a:gd name="connsiteY415" fmla="*/ 127588 h 570464"/>
              <a:gd name="connsiteX416" fmla="*/ 1209628 w 2472009"/>
              <a:gd name="connsiteY416" fmla="*/ 126361 h 570464"/>
              <a:gd name="connsiteX417" fmla="*/ 1208401 w 2472009"/>
              <a:gd name="connsiteY417" fmla="*/ 127588 h 570464"/>
              <a:gd name="connsiteX418" fmla="*/ 1209628 w 2472009"/>
              <a:gd name="connsiteY418" fmla="*/ 131268 h 570464"/>
              <a:gd name="connsiteX419" fmla="*/ 1212082 w 2472009"/>
              <a:gd name="connsiteY419" fmla="*/ 130041 h 570464"/>
              <a:gd name="connsiteX420" fmla="*/ 1209628 w 2472009"/>
              <a:gd name="connsiteY420" fmla="*/ 126361 h 570464"/>
              <a:gd name="connsiteX421" fmla="*/ 2191071 w 2472009"/>
              <a:gd name="connsiteY421" fmla="*/ 122680 h 570464"/>
              <a:gd name="connsiteX422" fmla="*/ 2189844 w 2472009"/>
              <a:gd name="connsiteY422" fmla="*/ 123907 h 570464"/>
              <a:gd name="connsiteX423" fmla="*/ 2192298 w 2472009"/>
              <a:gd name="connsiteY423" fmla="*/ 125134 h 570464"/>
              <a:gd name="connsiteX424" fmla="*/ 2194752 w 2472009"/>
              <a:gd name="connsiteY424" fmla="*/ 123907 h 570464"/>
              <a:gd name="connsiteX425" fmla="*/ 2191071 w 2472009"/>
              <a:gd name="connsiteY425" fmla="*/ 122680 h 570464"/>
              <a:gd name="connsiteX426" fmla="*/ 2209473 w 2472009"/>
              <a:gd name="connsiteY426" fmla="*/ 116546 h 570464"/>
              <a:gd name="connsiteX427" fmla="*/ 2202112 w 2472009"/>
              <a:gd name="connsiteY427" fmla="*/ 131268 h 570464"/>
              <a:gd name="connsiteX428" fmla="*/ 2211927 w 2472009"/>
              <a:gd name="connsiteY428" fmla="*/ 131268 h 570464"/>
              <a:gd name="connsiteX429" fmla="*/ 2219288 w 2472009"/>
              <a:gd name="connsiteY429" fmla="*/ 122680 h 570464"/>
              <a:gd name="connsiteX430" fmla="*/ 2209473 w 2472009"/>
              <a:gd name="connsiteY430" fmla="*/ 116546 h 570464"/>
              <a:gd name="connsiteX431" fmla="*/ 2151660 w 2472009"/>
              <a:gd name="connsiteY431" fmla="*/ 115933 h 570464"/>
              <a:gd name="connsiteX432" fmla="*/ 2148133 w 2472009"/>
              <a:gd name="connsiteY432" fmla="*/ 120227 h 570464"/>
              <a:gd name="connsiteX433" fmla="*/ 2157948 w 2472009"/>
              <a:gd name="connsiteY433" fmla="*/ 119000 h 570464"/>
              <a:gd name="connsiteX434" fmla="*/ 2151660 w 2472009"/>
              <a:gd name="connsiteY434" fmla="*/ 115933 h 570464"/>
              <a:gd name="connsiteX435" fmla="*/ 2400855 w 2472009"/>
              <a:gd name="connsiteY435" fmla="*/ 115319 h 570464"/>
              <a:gd name="connsiteX436" fmla="*/ 2413123 w 2472009"/>
              <a:gd name="connsiteY436" fmla="*/ 117773 h 570464"/>
              <a:gd name="connsiteX437" fmla="*/ 2402082 w 2472009"/>
              <a:gd name="connsiteY437" fmla="*/ 125133 h 570464"/>
              <a:gd name="connsiteX438" fmla="*/ 2400855 w 2472009"/>
              <a:gd name="connsiteY438" fmla="*/ 115319 h 570464"/>
              <a:gd name="connsiteX439" fmla="*/ 2135865 w 2472009"/>
              <a:gd name="connsiteY439" fmla="*/ 112866 h 570464"/>
              <a:gd name="connsiteX440" fmla="*/ 2132184 w 2472009"/>
              <a:gd name="connsiteY440" fmla="*/ 114093 h 570464"/>
              <a:gd name="connsiteX441" fmla="*/ 2132184 w 2472009"/>
              <a:gd name="connsiteY441" fmla="*/ 120227 h 570464"/>
              <a:gd name="connsiteX442" fmla="*/ 2135865 w 2472009"/>
              <a:gd name="connsiteY442" fmla="*/ 120227 h 570464"/>
              <a:gd name="connsiteX443" fmla="*/ 2137092 w 2472009"/>
              <a:gd name="connsiteY443" fmla="*/ 114093 h 570464"/>
              <a:gd name="connsiteX444" fmla="*/ 2135865 w 2472009"/>
              <a:gd name="connsiteY444" fmla="*/ 112866 h 570464"/>
              <a:gd name="connsiteX445" fmla="*/ 2327246 w 2472009"/>
              <a:gd name="connsiteY445" fmla="*/ 111639 h 570464"/>
              <a:gd name="connsiteX446" fmla="*/ 2328473 w 2472009"/>
              <a:gd name="connsiteY446" fmla="*/ 112866 h 570464"/>
              <a:gd name="connsiteX447" fmla="*/ 2324793 w 2472009"/>
              <a:gd name="connsiteY447" fmla="*/ 114093 h 570464"/>
              <a:gd name="connsiteX448" fmla="*/ 2119916 w 2472009"/>
              <a:gd name="connsiteY448" fmla="*/ 110412 h 570464"/>
              <a:gd name="connsiteX449" fmla="*/ 2117463 w 2472009"/>
              <a:gd name="connsiteY449" fmla="*/ 114093 h 570464"/>
              <a:gd name="connsiteX450" fmla="*/ 2119916 w 2472009"/>
              <a:gd name="connsiteY450" fmla="*/ 115320 h 570464"/>
              <a:gd name="connsiteX451" fmla="*/ 2121144 w 2472009"/>
              <a:gd name="connsiteY451" fmla="*/ 111639 h 570464"/>
              <a:gd name="connsiteX452" fmla="*/ 2119916 w 2472009"/>
              <a:gd name="connsiteY452" fmla="*/ 110412 h 570464"/>
              <a:gd name="connsiteX453" fmla="*/ 41712 w 2472009"/>
              <a:gd name="connsiteY453" fmla="*/ 100598 h 570464"/>
              <a:gd name="connsiteX454" fmla="*/ 36804 w 2472009"/>
              <a:gd name="connsiteY454" fmla="*/ 105505 h 570464"/>
              <a:gd name="connsiteX455" fmla="*/ 41712 w 2472009"/>
              <a:gd name="connsiteY455" fmla="*/ 100598 h 570464"/>
              <a:gd name="connsiteX456" fmla="*/ 2299030 w 2472009"/>
              <a:gd name="connsiteY456" fmla="*/ 76062 h 570464"/>
              <a:gd name="connsiteX457" fmla="*/ 2306391 w 2472009"/>
              <a:gd name="connsiteY457" fmla="*/ 77289 h 570464"/>
              <a:gd name="connsiteX458" fmla="*/ 2307617 w 2472009"/>
              <a:gd name="connsiteY458" fmla="*/ 79742 h 570464"/>
              <a:gd name="connsiteX459" fmla="*/ 2300257 w 2472009"/>
              <a:gd name="connsiteY459" fmla="*/ 80969 h 570464"/>
              <a:gd name="connsiteX460" fmla="*/ 2297803 w 2472009"/>
              <a:gd name="connsiteY460" fmla="*/ 77289 h 570464"/>
              <a:gd name="connsiteX461" fmla="*/ 2299030 w 2472009"/>
              <a:gd name="connsiteY461" fmla="*/ 76062 h 570464"/>
              <a:gd name="connsiteX462" fmla="*/ 2281854 w 2472009"/>
              <a:gd name="connsiteY462" fmla="*/ 65020 h 570464"/>
              <a:gd name="connsiteX463" fmla="*/ 2281854 w 2472009"/>
              <a:gd name="connsiteY463" fmla="*/ 74834 h 570464"/>
              <a:gd name="connsiteX464" fmla="*/ 2273267 w 2472009"/>
              <a:gd name="connsiteY464" fmla="*/ 76061 h 570464"/>
              <a:gd name="connsiteX465" fmla="*/ 2272040 w 2472009"/>
              <a:gd name="connsiteY465" fmla="*/ 66247 h 570464"/>
              <a:gd name="connsiteX466" fmla="*/ 2281854 w 2472009"/>
              <a:gd name="connsiteY466" fmla="*/ 65020 h 570464"/>
              <a:gd name="connsiteX467" fmla="*/ 115319 w 2472009"/>
              <a:gd name="connsiteY467" fmla="*/ 45392 h 570464"/>
              <a:gd name="connsiteX468" fmla="*/ 128814 w 2472009"/>
              <a:gd name="connsiteY468" fmla="*/ 45392 h 570464"/>
              <a:gd name="connsiteX469" fmla="*/ 109185 w 2472009"/>
              <a:gd name="connsiteY469" fmla="*/ 53980 h 570464"/>
              <a:gd name="connsiteX470" fmla="*/ 115319 w 2472009"/>
              <a:gd name="connsiteY470" fmla="*/ 45392 h 570464"/>
              <a:gd name="connsiteX471" fmla="*/ 138782 w 2472009"/>
              <a:gd name="connsiteY471" fmla="*/ 40178 h 570464"/>
              <a:gd name="connsiteX472" fmla="*/ 149670 w 2472009"/>
              <a:gd name="connsiteY472" fmla="*/ 41712 h 570464"/>
              <a:gd name="connsiteX473" fmla="*/ 128814 w 2472009"/>
              <a:gd name="connsiteY473" fmla="*/ 44165 h 570464"/>
              <a:gd name="connsiteX474" fmla="*/ 138782 w 2472009"/>
              <a:gd name="connsiteY474" fmla="*/ 40178 h 570464"/>
              <a:gd name="connsiteX475" fmla="*/ 157031 w 2472009"/>
              <a:gd name="connsiteY475" fmla="*/ 35577 h 570464"/>
              <a:gd name="connsiteX476" fmla="*/ 159484 w 2472009"/>
              <a:gd name="connsiteY476" fmla="*/ 36804 h 570464"/>
              <a:gd name="connsiteX477" fmla="*/ 157031 w 2472009"/>
              <a:gd name="connsiteY477" fmla="*/ 40484 h 570464"/>
              <a:gd name="connsiteX478" fmla="*/ 155804 w 2472009"/>
              <a:gd name="connsiteY478" fmla="*/ 39257 h 570464"/>
              <a:gd name="connsiteX479" fmla="*/ 157031 w 2472009"/>
              <a:gd name="connsiteY479" fmla="*/ 35577 h 570464"/>
              <a:gd name="connsiteX480" fmla="*/ 268670 w 2472009"/>
              <a:gd name="connsiteY480" fmla="*/ 29443 h 570464"/>
              <a:gd name="connsiteX481" fmla="*/ 268670 w 2472009"/>
              <a:gd name="connsiteY481" fmla="*/ 30670 h 570464"/>
              <a:gd name="connsiteX482" fmla="*/ 268056 w 2472009"/>
              <a:gd name="connsiteY482" fmla="*/ 30670 h 570464"/>
              <a:gd name="connsiteX483" fmla="*/ 272657 w 2472009"/>
              <a:gd name="connsiteY483" fmla="*/ 25609 h 570464"/>
              <a:gd name="connsiteX484" fmla="*/ 278485 w 2472009"/>
              <a:gd name="connsiteY484" fmla="*/ 26990 h 570464"/>
              <a:gd name="connsiteX485" fmla="*/ 268670 w 2472009"/>
              <a:gd name="connsiteY485" fmla="*/ 30670 h 570464"/>
              <a:gd name="connsiteX486" fmla="*/ 272657 w 2472009"/>
              <a:gd name="connsiteY486" fmla="*/ 25609 h 570464"/>
              <a:gd name="connsiteX487" fmla="*/ 294279 w 2472009"/>
              <a:gd name="connsiteY487" fmla="*/ 25302 h 570464"/>
              <a:gd name="connsiteX488" fmla="*/ 316515 w 2472009"/>
              <a:gd name="connsiteY488" fmla="*/ 26989 h 570464"/>
              <a:gd name="connsiteX489" fmla="*/ 312835 w 2472009"/>
              <a:gd name="connsiteY489" fmla="*/ 29443 h 570464"/>
              <a:gd name="connsiteX490" fmla="*/ 287072 w 2472009"/>
              <a:gd name="connsiteY490" fmla="*/ 29443 h 570464"/>
              <a:gd name="connsiteX491" fmla="*/ 285845 w 2472009"/>
              <a:gd name="connsiteY491" fmla="*/ 28216 h 570464"/>
              <a:gd name="connsiteX492" fmla="*/ 294279 w 2472009"/>
              <a:gd name="connsiteY492" fmla="*/ 25302 h 570464"/>
              <a:gd name="connsiteX493" fmla="*/ 225731 w 2472009"/>
              <a:gd name="connsiteY493" fmla="*/ 24536 h 570464"/>
              <a:gd name="connsiteX494" fmla="*/ 236773 w 2472009"/>
              <a:gd name="connsiteY494" fmla="*/ 30670 h 570464"/>
              <a:gd name="connsiteX495" fmla="*/ 244133 w 2472009"/>
              <a:gd name="connsiteY495" fmla="*/ 25763 h 570464"/>
              <a:gd name="connsiteX496" fmla="*/ 249041 w 2472009"/>
              <a:gd name="connsiteY496" fmla="*/ 30670 h 570464"/>
              <a:gd name="connsiteX497" fmla="*/ 268056 w 2472009"/>
              <a:gd name="connsiteY497" fmla="*/ 30670 h 570464"/>
              <a:gd name="connsiteX498" fmla="*/ 266216 w 2472009"/>
              <a:gd name="connsiteY498" fmla="*/ 34350 h 570464"/>
              <a:gd name="connsiteX499" fmla="*/ 203649 w 2472009"/>
              <a:gd name="connsiteY499" fmla="*/ 34350 h 570464"/>
              <a:gd name="connsiteX500" fmla="*/ 198742 w 2472009"/>
              <a:gd name="connsiteY500" fmla="*/ 39258 h 570464"/>
              <a:gd name="connsiteX501" fmla="*/ 179907 w 2472009"/>
              <a:gd name="connsiteY501" fmla="*/ 40434 h 570464"/>
              <a:gd name="connsiteX502" fmla="*/ 180341 w 2472009"/>
              <a:gd name="connsiteY502" fmla="*/ 40484 h 570464"/>
              <a:gd name="connsiteX503" fmla="*/ 170526 w 2472009"/>
              <a:gd name="connsiteY503" fmla="*/ 42938 h 570464"/>
              <a:gd name="connsiteX504" fmla="*/ 174973 w 2472009"/>
              <a:gd name="connsiteY504" fmla="*/ 39871 h 570464"/>
              <a:gd name="connsiteX505" fmla="*/ 179200 w 2472009"/>
              <a:gd name="connsiteY505" fmla="*/ 40354 h 570464"/>
              <a:gd name="connsiteX506" fmla="*/ 181566 w 2472009"/>
              <a:gd name="connsiteY506" fmla="*/ 36804 h 570464"/>
              <a:gd name="connsiteX507" fmla="*/ 195061 w 2472009"/>
              <a:gd name="connsiteY507" fmla="*/ 30670 h 570464"/>
              <a:gd name="connsiteX508" fmla="*/ 217144 w 2472009"/>
              <a:gd name="connsiteY508" fmla="*/ 30670 h 570464"/>
              <a:gd name="connsiteX509" fmla="*/ 225731 w 2472009"/>
              <a:gd name="connsiteY509" fmla="*/ 24536 h 570464"/>
              <a:gd name="connsiteX510" fmla="*/ 2065937 w 2472009"/>
              <a:gd name="connsiteY510" fmla="*/ 19629 h 570464"/>
              <a:gd name="connsiteX511" fmla="*/ 2068390 w 2472009"/>
              <a:gd name="connsiteY511" fmla="*/ 23309 h 570464"/>
              <a:gd name="connsiteX512" fmla="*/ 2065937 w 2472009"/>
              <a:gd name="connsiteY512" fmla="*/ 24536 h 570464"/>
              <a:gd name="connsiteX513" fmla="*/ 2064710 w 2472009"/>
              <a:gd name="connsiteY513" fmla="*/ 20856 h 570464"/>
              <a:gd name="connsiteX514" fmla="*/ 2065937 w 2472009"/>
              <a:gd name="connsiteY514" fmla="*/ 19629 h 570464"/>
              <a:gd name="connsiteX515" fmla="*/ 2005824 w 2472009"/>
              <a:gd name="connsiteY515" fmla="*/ 15948 h 570464"/>
              <a:gd name="connsiteX516" fmla="*/ 2007051 w 2472009"/>
              <a:gd name="connsiteY516" fmla="*/ 17175 h 570464"/>
              <a:gd name="connsiteX517" fmla="*/ 2003371 w 2472009"/>
              <a:gd name="connsiteY517" fmla="*/ 18402 h 570464"/>
              <a:gd name="connsiteX518" fmla="*/ 2002144 w 2472009"/>
              <a:gd name="connsiteY518" fmla="*/ 17175 h 570464"/>
              <a:gd name="connsiteX519" fmla="*/ 2005824 w 2472009"/>
              <a:gd name="connsiteY519" fmla="*/ 15948 h 570464"/>
              <a:gd name="connsiteX520" fmla="*/ 1996009 w 2472009"/>
              <a:gd name="connsiteY520" fmla="*/ 15948 h 570464"/>
              <a:gd name="connsiteX521" fmla="*/ 1986195 w 2472009"/>
              <a:gd name="connsiteY521" fmla="*/ 17175 h 570464"/>
              <a:gd name="connsiteX522" fmla="*/ 1996009 w 2472009"/>
              <a:gd name="connsiteY522" fmla="*/ 15948 h 570464"/>
              <a:gd name="connsiteX523" fmla="*/ 2013185 w 2472009"/>
              <a:gd name="connsiteY523" fmla="*/ 13495 h 570464"/>
              <a:gd name="connsiteX524" fmla="*/ 2019319 w 2472009"/>
              <a:gd name="connsiteY524" fmla="*/ 19629 h 570464"/>
              <a:gd name="connsiteX525" fmla="*/ 2024226 w 2472009"/>
              <a:gd name="connsiteY525" fmla="*/ 14722 h 570464"/>
              <a:gd name="connsiteX526" fmla="*/ 2029134 w 2472009"/>
              <a:gd name="connsiteY526" fmla="*/ 19629 h 570464"/>
              <a:gd name="connsiteX527" fmla="*/ 2058576 w 2472009"/>
              <a:gd name="connsiteY527" fmla="*/ 22083 h 570464"/>
              <a:gd name="connsiteX528" fmla="*/ 2011958 w 2472009"/>
              <a:gd name="connsiteY528" fmla="*/ 23309 h 570464"/>
              <a:gd name="connsiteX529" fmla="*/ 2013185 w 2472009"/>
              <a:gd name="connsiteY529" fmla="*/ 13495 h 570464"/>
              <a:gd name="connsiteX530" fmla="*/ 439196 w 2472009"/>
              <a:gd name="connsiteY530" fmla="*/ 13495 h 570464"/>
              <a:gd name="connsiteX531" fmla="*/ 450237 w 2472009"/>
              <a:gd name="connsiteY531" fmla="*/ 19629 h 570464"/>
              <a:gd name="connsiteX532" fmla="*/ 457598 w 2472009"/>
              <a:gd name="connsiteY532" fmla="*/ 14722 h 570464"/>
              <a:gd name="connsiteX533" fmla="*/ 458825 w 2472009"/>
              <a:gd name="connsiteY533" fmla="*/ 22083 h 570464"/>
              <a:gd name="connsiteX534" fmla="*/ 456371 w 2472009"/>
              <a:gd name="connsiteY534" fmla="*/ 24536 h 570464"/>
              <a:gd name="connsiteX535" fmla="*/ 396258 w 2472009"/>
              <a:gd name="connsiteY535" fmla="*/ 24536 h 570464"/>
              <a:gd name="connsiteX536" fmla="*/ 391350 w 2472009"/>
              <a:gd name="connsiteY536" fmla="*/ 29443 h 570464"/>
              <a:gd name="connsiteX537" fmla="*/ 386443 w 2472009"/>
              <a:gd name="connsiteY537" fmla="*/ 24536 h 570464"/>
              <a:gd name="connsiteX538" fmla="*/ 354546 w 2472009"/>
              <a:gd name="connsiteY538" fmla="*/ 24536 h 570464"/>
              <a:gd name="connsiteX539" fmla="*/ 350866 w 2472009"/>
              <a:gd name="connsiteY539" fmla="*/ 28217 h 570464"/>
              <a:gd name="connsiteX540" fmla="*/ 342278 w 2472009"/>
              <a:gd name="connsiteY540" fmla="*/ 23309 h 570464"/>
              <a:gd name="connsiteX541" fmla="*/ 333691 w 2472009"/>
              <a:gd name="connsiteY541" fmla="*/ 29443 h 570464"/>
              <a:gd name="connsiteX542" fmla="*/ 323876 w 2472009"/>
              <a:gd name="connsiteY542" fmla="*/ 29443 h 570464"/>
              <a:gd name="connsiteX543" fmla="*/ 323876 w 2472009"/>
              <a:gd name="connsiteY543" fmla="*/ 19629 h 570464"/>
              <a:gd name="connsiteX544" fmla="*/ 328783 w 2472009"/>
              <a:gd name="connsiteY544" fmla="*/ 24536 h 570464"/>
              <a:gd name="connsiteX545" fmla="*/ 333691 w 2472009"/>
              <a:gd name="connsiteY545" fmla="*/ 19629 h 570464"/>
              <a:gd name="connsiteX546" fmla="*/ 431835 w 2472009"/>
              <a:gd name="connsiteY546" fmla="*/ 19629 h 570464"/>
              <a:gd name="connsiteX547" fmla="*/ 439196 w 2472009"/>
              <a:gd name="connsiteY547" fmla="*/ 13495 h 570464"/>
              <a:gd name="connsiteX548" fmla="*/ 1915040 w 2472009"/>
              <a:gd name="connsiteY548" fmla="*/ 9814 h 570464"/>
              <a:gd name="connsiteX549" fmla="*/ 1919948 w 2472009"/>
              <a:gd name="connsiteY549" fmla="*/ 14721 h 570464"/>
              <a:gd name="connsiteX550" fmla="*/ 1971473 w 2472009"/>
              <a:gd name="connsiteY550" fmla="*/ 14721 h 570464"/>
              <a:gd name="connsiteX551" fmla="*/ 1972700 w 2472009"/>
              <a:gd name="connsiteY551" fmla="*/ 24536 h 570464"/>
              <a:gd name="connsiteX552" fmla="*/ 1960432 w 2472009"/>
              <a:gd name="connsiteY552" fmla="*/ 24536 h 570464"/>
              <a:gd name="connsiteX553" fmla="*/ 1955525 w 2472009"/>
              <a:gd name="connsiteY553" fmla="*/ 19628 h 570464"/>
              <a:gd name="connsiteX554" fmla="*/ 1902772 w 2472009"/>
              <a:gd name="connsiteY554" fmla="*/ 19628 h 570464"/>
              <a:gd name="connsiteX555" fmla="*/ 1902772 w 2472009"/>
              <a:gd name="connsiteY555" fmla="*/ 14721 h 570464"/>
              <a:gd name="connsiteX556" fmla="*/ 1910133 w 2472009"/>
              <a:gd name="connsiteY556" fmla="*/ 14721 h 570464"/>
              <a:gd name="connsiteX557" fmla="*/ 1915040 w 2472009"/>
              <a:gd name="connsiteY557" fmla="*/ 9814 h 570464"/>
              <a:gd name="connsiteX558" fmla="*/ 1867195 w 2472009"/>
              <a:gd name="connsiteY558" fmla="*/ 9814 h 570464"/>
              <a:gd name="connsiteX559" fmla="*/ 1899092 w 2472009"/>
              <a:gd name="connsiteY559" fmla="*/ 9814 h 570464"/>
              <a:gd name="connsiteX560" fmla="*/ 1902772 w 2472009"/>
              <a:gd name="connsiteY560" fmla="*/ 14721 h 570464"/>
              <a:gd name="connsiteX561" fmla="*/ 1895411 w 2472009"/>
              <a:gd name="connsiteY561" fmla="*/ 14721 h 570464"/>
              <a:gd name="connsiteX562" fmla="*/ 1890504 w 2472009"/>
              <a:gd name="connsiteY562" fmla="*/ 19628 h 570464"/>
              <a:gd name="connsiteX563" fmla="*/ 1884370 w 2472009"/>
              <a:gd name="connsiteY563" fmla="*/ 14721 h 570464"/>
              <a:gd name="connsiteX564" fmla="*/ 1868422 w 2472009"/>
              <a:gd name="connsiteY564" fmla="*/ 14721 h 570464"/>
              <a:gd name="connsiteX565" fmla="*/ 1867195 w 2472009"/>
              <a:gd name="connsiteY565" fmla="*/ 9814 h 570464"/>
              <a:gd name="connsiteX566" fmla="*/ 1739607 w 2472009"/>
              <a:gd name="connsiteY566" fmla="*/ 0 h 570464"/>
              <a:gd name="connsiteX567" fmla="*/ 1749421 w 2472009"/>
              <a:gd name="connsiteY567" fmla="*/ 4907 h 570464"/>
              <a:gd name="connsiteX568" fmla="*/ 1756783 w 2472009"/>
              <a:gd name="connsiteY568" fmla="*/ 0 h 570464"/>
              <a:gd name="connsiteX569" fmla="*/ 1764143 w 2472009"/>
              <a:gd name="connsiteY569" fmla="*/ 4907 h 570464"/>
              <a:gd name="connsiteX570" fmla="*/ 1771505 w 2472009"/>
              <a:gd name="connsiteY570" fmla="*/ 0 h 570464"/>
              <a:gd name="connsiteX571" fmla="*/ 1778865 w 2472009"/>
              <a:gd name="connsiteY571" fmla="*/ 6134 h 570464"/>
              <a:gd name="connsiteX572" fmla="*/ 1784999 w 2472009"/>
              <a:gd name="connsiteY572" fmla="*/ 0 h 570464"/>
              <a:gd name="connsiteX573" fmla="*/ 1796041 w 2472009"/>
              <a:gd name="connsiteY573" fmla="*/ 6134 h 570464"/>
              <a:gd name="connsiteX574" fmla="*/ 1856154 w 2472009"/>
              <a:gd name="connsiteY574" fmla="*/ 6134 h 570464"/>
              <a:gd name="connsiteX575" fmla="*/ 1858607 w 2472009"/>
              <a:gd name="connsiteY575" fmla="*/ 11041 h 570464"/>
              <a:gd name="connsiteX576" fmla="*/ 1846339 w 2472009"/>
              <a:gd name="connsiteY576" fmla="*/ 11041 h 570464"/>
              <a:gd name="connsiteX577" fmla="*/ 1841432 w 2472009"/>
              <a:gd name="connsiteY577" fmla="*/ 15948 h 570464"/>
              <a:gd name="connsiteX578" fmla="*/ 1837751 w 2472009"/>
              <a:gd name="connsiteY578" fmla="*/ 12268 h 570464"/>
              <a:gd name="connsiteX579" fmla="*/ 1719979 w 2472009"/>
              <a:gd name="connsiteY579" fmla="*/ 13495 h 570464"/>
              <a:gd name="connsiteX580" fmla="*/ 1721205 w 2472009"/>
              <a:gd name="connsiteY580" fmla="*/ 14722 h 570464"/>
              <a:gd name="connsiteX581" fmla="*/ 1726113 w 2472009"/>
              <a:gd name="connsiteY581" fmla="*/ 15948 h 570464"/>
              <a:gd name="connsiteX582" fmla="*/ 1815669 w 2472009"/>
              <a:gd name="connsiteY582" fmla="*/ 15948 h 570464"/>
              <a:gd name="connsiteX583" fmla="*/ 1820577 w 2472009"/>
              <a:gd name="connsiteY583" fmla="*/ 20856 h 570464"/>
              <a:gd name="connsiteX584" fmla="*/ 1872102 w 2472009"/>
              <a:gd name="connsiteY584" fmla="*/ 20856 h 570464"/>
              <a:gd name="connsiteX585" fmla="*/ 1877009 w 2472009"/>
              <a:gd name="connsiteY585" fmla="*/ 25763 h 570464"/>
              <a:gd name="connsiteX586" fmla="*/ 1944484 w 2472009"/>
              <a:gd name="connsiteY586" fmla="*/ 25763 h 570464"/>
              <a:gd name="connsiteX587" fmla="*/ 1949391 w 2472009"/>
              <a:gd name="connsiteY587" fmla="*/ 30670 h 570464"/>
              <a:gd name="connsiteX588" fmla="*/ 2026680 w 2472009"/>
              <a:gd name="connsiteY588" fmla="*/ 30670 h 570464"/>
              <a:gd name="connsiteX589" fmla="*/ 2031586 w 2472009"/>
              <a:gd name="connsiteY589" fmla="*/ 35577 h 570464"/>
              <a:gd name="connsiteX590" fmla="*/ 2062256 w 2472009"/>
              <a:gd name="connsiteY590" fmla="*/ 35577 h 570464"/>
              <a:gd name="connsiteX591" fmla="*/ 2068390 w 2472009"/>
              <a:gd name="connsiteY591" fmla="*/ 40484 h 570464"/>
              <a:gd name="connsiteX592" fmla="*/ 2089246 w 2472009"/>
              <a:gd name="connsiteY592" fmla="*/ 40484 h 570464"/>
              <a:gd name="connsiteX593" fmla="*/ 2095380 w 2472009"/>
              <a:gd name="connsiteY593" fmla="*/ 45392 h 570464"/>
              <a:gd name="connsiteX594" fmla="*/ 2130958 w 2472009"/>
              <a:gd name="connsiteY594" fmla="*/ 45392 h 570464"/>
              <a:gd name="connsiteX595" fmla="*/ 2135865 w 2472009"/>
              <a:gd name="connsiteY595" fmla="*/ 50299 h 570464"/>
              <a:gd name="connsiteX596" fmla="*/ 2162854 w 2472009"/>
              <a:gd name="connsiteY596" fmla="*/ 51526 h 570464"/>
              <a:gd name="connsiteX597" fmla="*/ 2167762 w 2472009"/>
              <a:gd name="connsiteY597" fmla="*/ 56433 h 570464"/>
              <a:gd name="connsiteX598" fmla="*/ 2204566 w 2472009"/>
              <a:gd name="connsiteY598" fmla="*/ 56433 h 570464"/>
              <a:gd name="connsiteX599" fmla="*/ 2209473 w 2472009"/>
              <a:gd name="connsiteY599" fmla="*/ 61340 h 570464"/>
              <a:gd name="connsiteX600" fmla="*/ 2214380 w 2472009"/>
              <a:gd name="connsiteY600" fmla="*/ 56433 h 570464"/>
              <a:gd name="connsiteX601" fmla="*/ 2219288 w 2472009"/>
              <a:gd name="connsiteY601" fmla="*/ 61340 h 570464"/>
              <a:gd name="connsiteX602" fmla="*/ 2245050 w 2472009"/>
              <a:gd name="connsiteY602" fmla="*/ 61340 h 570464"/>
              <a:gd name="connsiteX603" fmla="*/ 2251184 w 2472009"/>
              <a:gd name="connsiteY603" fmla="*/ 68701 h 570464"/>
              <a:gd name="connsiteX604" fmla="*/ 2248731 w 2472009"/>
              <a:gd name="connsiteY604" fmla="*/ 71155 h 570464"/>
              <a:gd name="connsiteX605" fmla="*/ 2218061 w 2472009"/>
              <a:gd name="connsiteY605" fmla="*/ 71155 h 570464"/>
              <a:gd name="connsiteX606" fmla="*/ 2216834 w 2472009"/>
              <a:gd name="connsiteY606" fmla="*/ 72381 h 570464"/>
              <a:gd name="connsiteX607" fmla="*/ 2224195 w 2472009"/>
              <a:gd name="connsiteY607" fmla="*/ 76062 h 570464"/>
              <a:gd name="connsiteX608" fmla="*/ 2234009 w 2472009"/>
              <a:gd name="connsiteY608" fmla="*/ 85876 h 570464"/>
              <a:gd name="connsiteX609" fmla="*/ 2240143 w 2472009"/>
              <a:gd name="connsiteY609" fmla="*/ 80969 h 570464"/>
              <a:gd name="connsiteX610" fmla="*/ 2265906 w 2472009"/>
              <a:gd name="connsiteY610" fmla="*/ 80969 h 570464"/>
              <a:gd name="connsiteX611" fmla="*/ 2270813 w 2472009"/>
              <a:gd name="connsiteY611" fmla="*/ 85876 h 570464"/>
              <a:gd name="connsiteX612" fmla="*/ 2285535 w 2472009"/>
              <a:gd name="connsiteY612" fmla="*/ 85876 h 570464"/>
              <a:gd name="connsiteX613" fmla="*/ 2291669 w 2472009"/>
              <a:gd name="connsiteY613" fmla="*/ 90784 h 570464"/>
              <a:gd name="connsiteX614" fmla="*/ 2301483 w 2472009"/>
              <a:gd name="connsiteY614" fmla="*/ 90784 h 570464"/>
              <a:gd name="connsiteX615" fmla="*/ 2307617 w 2472009"/>
              <a:gd name="connsiteY615" fmla="*/ 95691 h 570464"/>
              <a:gd name="connsiteX616" fmla="*/ 2322339 w 2472009"/>
              <a:gd name="connsiteY616" fmla="*/ 95691 h 570464"/>
              <a:gd name="connsiteX617" fmla="*/ 2329700 w 2472009"/>
              <a:gd name="connsiteY617" fmla="*/ 109186 h 570464"/>
              <a:gd name="connsiteX618" fmla="*/ 2327246 w 2472009"/>
              <a:gd name="connsiteY618" fmla="*/ 111639 h 570464"/>
              <a:gd name="connsiteX619" fmla="*/ 2327246 w 2472009"/>
              <a:gd name="connsiteY619" fmla="*/ 111639 h 570464"/>
              <a:gd name="connsiteX620" fmla="*/ 2323566 w 2472009"/>
              <a:gd name="connsiteY620" fmla="*/ 112866 h 570464"/>
              <a:gd name="connsiteX621" fmla="*/ 2324793 w 2472009"/>
              <a:gd name="connsiteY621" fmla="*/ 114093 h 570464"/>
              <a:gd name="connsiteX622" fmla="*/ 2337061 w 2472009"/>
              <a:gd name="connsiteY622" fmla="*/ 116546 h 570464"/>
              <a:gd name="connsiteX623" fmla="*/ 2348102 w 2472009"/>
              <a:gd name="connsiteY623" fmla="*/ 106732 h 570464"/>
              <a:gd name="connsiteX624" fmla="*/ 2357917 w 2472009"/>
              <a:gd name="connsiteY624" fmla="*/ 106732 h 570464"/>
              <a:gd name="connsiteX625" fmla="*/ 2355463 w 2472009"/>
              <a:gd name="connsiteY625" fmla="*/ 120227 h 570464"/>
              <a:gd name="connsiteX626" fmla="*/ 2373865 w 2472009"/>
              <a:gd name="connsiteY626" fmla="*/ 121454 h 570464"/>
              <a:gd name="connsiteX627" fmla="*/ 2379999 w 2472009"/>
              <a:gd name="connsiteY627" fmla="*/ 116546 h 570464"/>
              <a:gd name="connsiteX628" fmla="*/ 2381225 w 2472009"/>
              <a:gd name="connsiteY628" fmla="*/ 125134 h 570464"/>
              <a:gd name="connsiteX629" fmla="*/ 2371411 w 2472009"/>
              <a:gd name="connsiteY629" fmla="*/ 128814 h 570464"/>
              <a:gd name="connsiteX630" fmla="*/ 2375091 w 2472009"/>
              <a:gd name="connsiteY630" fmla="*/ 136175 h 570464"/>
              <a:gd name="connsiteX631" fmla="*/ 2362823 w 2472009"/>
              <a:gd name="connsiteY631" fmla="*/ 138629 h 570464"/>
              <a:gd name="connsiteX632" fmla="*/ 2356689 w 2472009"/>
              <a:gd name="connsiteY632" fmla="*/ 132495 h 570464"/>
              <a:gd name="connsiteX633" fmla="*/ 2354236 w 2472009"/>
              <a:gd name="connsiteY633" fmla="*/ 139856 h 570464"/>
              <a:gd name="connsiteX634" fmla="*/ 2370185 w 2472009"/>
              <a:gd name="connsiteY634" fmla="*/ 150897 h 570464"/>
              <a:gd name="connsiteX635" fmla="*/ 2361597 w 2472009"/>
              <a:gd name="connsiteY635" fmla="*/ 154577 h 570464"/>
              <a:gd name="connsiteX636" fmla="*/ 2353009 w 2472009"/>
              <a:gd name="connsiteY636" fmla="*/ 158258 h 570464"/>
              <a:gd name="connsiteX637" fmla="*/ 2349329 w 2472009"/>
              <a:gd name="connsiteY637" fmla="*/ 144763 h 570464"/>
              <a:gd name="connsiteX638" fmla="*/ 2348812 w 2472009"/>
              <a:gd name="connsiteY638" fmla="*/ 144698 h 570464"/>
              <a:gd name="connsiteX639" fmla="*/ 2348102 w 2472009"/>
              <a:gd name="connsiteY639" fmla="*/ 149670 h 570464"/>
              <a:gd name="connsiteX640" fmla="*/ 2338287 w 2472009"/>
              <a:gd name="connsiteY640" fmla="*/ 144762 h 570464"/>
              <a:gd name="connsiteX641" fmla="*/ 2340150 w 2472009"/>
              <a:gd name="connsiteY641" fmla="*/ 143615 h 570464"/>
              <a:gd name="connsiteX642" fmla="*/ 2339514 w 2472009"/>
              <a:gd name="connsiteY642" fmla="*/ 143536 h 570464"/>
              <a:gd name="connsiteX643" fmla="*/ 2339514 w 2472009"/>
              <a:gd name="connsiteY643" fmla="*/ 130041 h 570464"/>
              <a:gd name="connsiteX644" fmla="*/ 2333380 w 2472009"/>
              <a:gd name="connsiteY644" fmla="*/ 127588 h 570464"/>
              <a:gd name="connsiteX645" fmla="*/ 2318659 w 2472009"/>
              <a:gd name="connsiteY645" fmla="*/ 138629 h 570464"/>
              <a:gd name="connsiteX646" fmla="*/ 2307617 w 2472009"/>
              <a:gd name="connsiteY646" fmla="*/ 147216 h 570464"/>
              <a:gd name="connsiteX647" fmla="*/ 2317432 w 2472009"/>
              <a:gd name="connsiteY647" fmla="*/ 163165 h 570464"/>
              <a:gd name="connsiteX648" fmla="*/ 2316205 w 2472009"/>
              <a:gd name="connsiteY648" fmla="*/ 163165 h 570464"/>
              <a:gd name="connsiteX649" fmla="*/ 2308844 w 2472009"/>
              <a:gd name="connsiteY649" fmla="*/ 163165 h 570464"/>
              <a:gd name="connsiteX650" fmla="*/ 2306391 w 2472009"/>
              <a:gd name="connsiteY650" fmla="*/ 169299 h 570464"/>
              <a:gd name="connsiteX651" fmla="*/ 2301483 w 2472009"/>
              <a:gd name="connsiteY651" fmla="*/ 176660 h 570464"/>
              <a:gd name="connsiteX652" fmla="*/ 2308844 w 2472009"/>
              <a:gd name="connsiteY652" fmla="*/ 182794 h 570464"/>
              <a:gd name="connsiteX653" fmla="*/ 2316205 w 2472009"/>
              <a:gd name="connsiteY653" fmla="*/ 175433 h 570464"/>
              <a:gd name="connsiteX654" fmla="*/ 2316205 w 2472009"/>
              <a:gd name="connsiteY654" fmla="*/ 163165 h 570464"/>
              <a:gd name="connsiteX655" fmla="*/ 2321112 w 2472009"/>
              <a:gd name="connsiteY655" fmla="*/ 165619 h 570464"/>
              <a:gd name="connsiteX656" fmla="*/ 2321112 w 2472009"/>
              <a:gd name="connsiteY656" fmla="*/ 181567 h 570464"/>
              <a:gd name="connsiteX657" fmla="*/ 2317432 w 2472009"/>
              <a:gd name="connsiteY657" fmla="*/ 192608 h 570464"/>
              <a:gd name="connsiteX658" fmla="*/ 2322339 w 2472009"/>
              <a:gd name="connsiteY658" fmla="*/ 197515 h 570464"/>
              <a:gd name="connsiteX659" fmla="*/ 2335834 w 2472009"/>
              <a:gd name="connsiteY659" fmla="*/ 188928 h 570464"/>
              <a:gd name="connsiteX660" fmla="*/ 2343195 w 2472009"/>
              <a:gd name="connsiteY660" fmla="*/ 188928 h 570464"/>
              <a:gd name="connsiteX661" fmla="*/ 2349329 w 2472009"/>
              <a:gd name="connsiteY661" fmla="*/ 184021 h 570464"/>
              <a:gd name="connsiteX662" fmla="*/ 2356689 w 2472009"/>
              <a:gd name="connsiteY662" fmla="*/ 193835 h 570464"/>
              <a:gd name="connsiteX663" fmla="*/ 2364051 w 2472009"/>
              <a:gd name="connsiteY663" fmla="*/ 208557 h 570464"/>
              <a:gd name="connsiteX664" fmla="*/ 2375091 w 2472009"/>
              <a:gd name="connsiteY664" fmla="*/ 219598 h 570464"/>
              <a:gd name="connsiteX665" fmla="*/ 2391040 w 2472009"/>
              <a:gd name="connsiteY665" fmla="*/ 219598 h 570464"/>
              <a:gd name="connsiteX666" fmla="*/ 2399627 w 2472009"/>
              <a:gd name="connsiteY666" fmla="*/ 230639 h 570464"/>
              <a:gd name="connsiteX667" fmla="*/ 2406989 w 2472009"/>
              <a:gd name="connsiteY667" fmla="*/ 230639 h 570464"/>
              <a:gd name="connsiteX668" fmla="*/ 2409442 w 2472009"/>
              <a:gd name="connsiteY668" fmla="*/ 238000 h 570464"/>
              <a:gd name="connsiteX669" fmla="*/ 2398401 w 2472009"/>
              <a:gd name="connsiteY669" fmla="*/ 246588 h 570464"/>
              <a:gd name="connsiteX670" fmla="*/ 2398401 w 2472009"/>
              <a:gd name="connsiteY670" fmla="*/ 258856 h 570464"/>
              <a:gd name="connsiteX671" fmla="*/ 2393493 w 2472009"/>
              <a:gd name="connsiteY671" fmla="*/ 263763 h 570464"/>
              <a:gd name="connsiteX672" fmla="*/ 2398401 w 2472009"/>
              <a:gd name="connsiteY672" fmla="*/ 268670 h 570464"/>
              <a:gd name="connsiteX673" fmla="*/ 2400855 w 2472009"/>
              <a:gd name="connsiteY673" fmla="*/ 280938 h 570464"/>
              <a:gd name="connsiteX674" fmla="*/ 2405761 w 2472009"/>
              <a:gd name="connsiteY674" fmla="*/ 269897 h 570464"/>
              <a:gd name="connsiteX675" fmla="*/ 2413123 w 2472009"/>
              <a:gd name="connsiteY675" fmla="*/ 283392 h 570464"/>
              <a:gd name="connsiteX676" fmla="*/ 2409442 w 2472009"/>
              <a:gd name="connsiteY676" fmla="*/ 288299 h 570464"/>
              <a:gd name="connsiteX677" fmla="*/ 2414349 w 2472009"/>
              <a:gd name="connsiteY677" fmla="*/ 293206 h 570464"/>
              <a:gd name="connsiteX678" fmla="*/ 2414349 w 2472009"/>
              <a:gd name="connsiteY678" fmla="*/ 303021 h 570464"/>
              <a:gd name="connsiteX679" fmla="*/ 2410669 w 2472009"/>
              <a:gd name="connsiteY679" fmla="*/ 305474 h 570464"/>
              <a:gd name="connsiteX680" fmla="*/ 2350555 w 2472009"/>
              <a:gd name="connsiteY680" fmla="*/ 305474 h 570464"/>
              <a:gd name="connsiteX681" fmla="*/ 2344421 w 2472009"/>
              <a:gd name="connsiteY681" fmla="*/ 310381 h 570464"/>
              <a:gd name="connsiteX682" fmla="*/ 2326019 w 2472009"/>
              <a:gd name="connsiteY682" fmla="*/ 310381 h 570464"/>
              <a:gd name="connsiteX683" fmla="*/ 2327246 w 2472009"/>
              <a:gd name="connsiteY683" fmla="*/ 309155 h 570464"/>
              <a:gd name="connsiteX684" fmla="*/ 2324793 w 2472009"/>
              <a:gd name="connsiteY684" fmla="*/ 305474 h 570464"/>
              <a:gd name="connsiteX685" fmla="*/ 2318659 w 2472009"/>
              <a:gd name="connsiteY685" fmla="*/ 305474 h 570464"/>
              <a:gd name="connsiteX686" fmla="*/ 2318659 w 2472009"/>
              <a:gd name="connsiteY686" fmla="*/ 309155 h 570464"/>
              <a:gd name="connsiteX687" fmla="*/ 2326019 w 2472009"/>
              <a:gd name="connsiteY687" fmla="*/ 310381 h 570464"/>
              <a:gd name="connsiteX688" fmla="*/ 2322339 w 2472009"/>
              <a:gd name="connsiteY688" fmla="*/ 310381 h 570464"/>
              <a:gd name="connsiteX689" fmla="*/ 2330927 w 2472009"/>
              <a:gd name="connsiteY689" fmla="*/ 322649 h 570464"/>
              <a:gd name="connsiteX690" fmla="*/ 2328473 w 2472009"/>
              <a:gd name="connsiteY690" fmla="*/ 325103 h 570464"/>
              <a:gd name="connsiteX691" fmla="*/ 2286762 w 2472009"/>
              <a:gd name="connsiteY691" fmla="*/ 325103 h 570464"/>
              <a:gd name="connsiteX692" fmla="*/ 2280628 w 2472009"/>
              <a:gd name="connsiteY692" fmla="*/ 336144 h 570464"/>
              <a:gd name="connsiteX693" fmla="*/ 2260999 w 2472009"/>
              <a:gd name="connsiteY693" fmla="*/ 326330 h 570464"/>
              <a:gd name="connsiteX694" fmla="*/ 2240143 w 2472009"/>
              <a:gd name="connsiteY694" fmla="*/ 336144 h 570464"/>
              <a:gd name="connsiteX695" fmla="*/ 2235236 w 2472009"/>
              <a:gd name="connsiteY695" fmla="*/ 325103 h 570464"/>
              <a:gd name="connsiteX696" fmla="*/ 2230329 w 2472009"/>
              <a:gd name="connsiteY696" fmla="*/ 325103 h 570464"/>
              <a:gd name="connsiteX697" fmla="*/ 2229102 w 2472009"/>
              <a:gd name="connsiteY697" fmla="*/ 331237 h 570464"/>
              <a:gd name="connsiteX698" fmla="*/ 2222968 w 2472009"/>
              <a:gd name="connsiteY698" fmla="*/ 325103 h 570464"/>
              <a:gd name="connsiteX699" fmla="*/ 2209473 w 2472009"/>
              <a:gd name="connsiteY699" fmla="*/ 327557 h 570464"/>
              <a:gd name="connsiteX700" fmla="*/ 2218061 w 2472009"/>
              <a:gd name="connsiteY700" fmla="*/ 330010 h 570464"/>
              <a:gd name="connsiteX701" fmla="*/ 2226648 w 2472009"/>
              <a:gd name="connsiteY701" fmla="*/ 333691 h 570464"/>
              <a:gd name="connsiteX702" fmla="*/ 2228751 w 2472009"/>
              <a:gd name="connsiteY702" fmla="*/ 332990 h 570464"/>
              <a:gd name="connsiteX703" fmla="*/ 2227875 w 2472009"/>
              <a:gd name="connsiteY703" fmla="*/ 337371 h 570464"/>
              <a:gd name="connsiteX704" fmla="*/ 2221741 w 2472009"/>
              <a:gd name="connsiteY704" fmla="*/ 344732 h 570464"/>
              <a:gd name="connsiteX705" fmla="*/ 2209473 w 2472009"/>
              <a:gd name="connsiteY705" fmla="*/ 345959 h 570464"/>
              <a:gd name="connsiteX706" fmla="*/ 2207594 w 2472009"/>
              <a:gd name="connsiteY706" fmla="*/ 347838 h 570464"/>
              <a:gd name="connsiteX707" fmla="*/ 2204413 w 2472009"/>
              <a:gd name="connsiteY707" fmla="*/ 345038 h 570464"/>
              <a:gd name="connsiteX708" fmla="*/ 2199659 w 2472009"/>
              <a:gd name="connsiteY708" fmla="*/ 343505 h 570464"/>
              <a:gd name="connsiteX709" fmla="*/ 2197205 w 2472009"/>
              <a:gd name="connsiteY709" fmla="*/ 334917 h 570464"/>
              <a:gd name="connsiteX710" fmla="*/ 2183710 w 2472009"/>
              <a:gd name="connsiteY710" fmla="*/ 337371 h 570464"/>
              <a:gd name="connsiteX711" fmla="*/ 2184937 w 2472009"/>
              <a:gd name="connsiteY711" fmla="*/ 348412 h 570464"/>
              <a:gd name="connsiteX712" fmla="*/ 2186164 w 2472009"/>
              <a:gd name="connsiteY712" fmla="*/ 349639 h 570464"/>
              <a:gd name="connsiteX713" fmla="*/ 2207020 w 2472009"/>
              <a:gd name="connsiteY713" fmla="*/ 349639 h 570464"/>
              <a:gd name="connsiteX714" fmla="*/ 2207020 w 2472009"/>
              <a:gd name="connsiteY714" fmla="*/ 368041 h 570464"/>
              <a:gd name="connsiteX715" fmla="*/ 2202112 w 2472009"/>
              <a:gd name="connsiteY715" fmla="*/ 372948 h 570464"/>
              <a:gd name="connsiteX716" fmla="*/ 2209473 w 2472009"/>
              <a:gd name="connsiteY716" fmla="*/ 380309 h 570464"/>
              <a:gd name="connsiteX717" fmla="*/ 2214380 w 2472009"/>
              <a:gd name="connsiteY717" fmla="*/ 375402 h 570464"/>
              <a:gd name="connsiteX718" fmla="*/ 2226648 w 2472009"/>
              <a:gd name="connsiteY718" fmla="*/ 375402 h 570464"/>
              <a:gd name="connsiteX719" fmla="*/ 2231556 w 2472009"/>
              <a:gd name="connsiteY719" fmla="*/ 380309 h 570464"/>
              <a:gd name="connsiteX720" fmla="*/ 2242597 w 2472009"/>
              <a:gd name="connsiteY720" fmla="*/ 377856 h 570464"/>
              <a:gd name="connsiteX721" fmla="*/ 2226648 w 2472009"/>
              <a:gd name="connsiteY721" fmla="*/ 375402 h 570464"/>
              <a:gd name="connsiteX722" fmla="*/ 2230612 w 2472009"/>
              <a:gd name="connsiteY722" fmla="*/ 368135 h 570464"/>
              <a:gd name="connsiteX723" fmla="*/ 2230329 w 2472009"/>
              <a:gd name="connsiteY723" fmla="*/ 368041 h 570464"/>
              <a:gd name="connsiteX724" fmla="*/ 2231064 w 2472009"/>
              <a:gd name="connsiteY724" fmla="*/ 367306 h 570464"/>
              <a:gd name="connsiteX725" fmla="*/ 2234009 w 2472009"/>
              <a:gd name="connsiteY725" fmla="*/ 361907 h 570464"/>
              <a:gd name="connsiteX726" fmla="*/ 2241370 w 2472009"/>
              <a:gd name="connsiteY726" fmla="*/ 359454 h 570464"/>
              <a:gd name="connsiteX727" fmla="*/ 2242597 w 2472009"/>
              <a:gd name="connsiteY727" fmla="*/ 347185 h 570464"/>
              <a:gd name="connsiteX728" fmla="*/ 2254865 w 2472009"/>
              <a:gd name="connsiteY728" fmla="*/ 344732 h 570464"/>
              <a:gd name="connsiteX729" fmla="*/ 2260999 w 2472009"/>
              <a:gd name="connsiteY729" fmla="*/ 349639 h 570464"/>
              <a:gd name="connsiteX730" fmla="*/ 2272040 w 2472009"/>
              <a:gd name="connsiteY730" fmla="*/ 349639 h 570464"/>
              <a:gd name="connsiteX731" fmla="*/ 2274494 w 2472009"/>
              <a:gd name="connsiteY731" fmla="*/ 357000 h 570464"/>
              <a:gd name="connsiteX732" fmla="*/ 2258545 w 2472009"/>
              <a:gd name="connsiteY732" fmla="*/ 370495 h 570464"/>
              <a:gd name="connsiteX733" fmla="*/ 2258545 w 2472009"/>
              <a:gd name="connsiteY733" fmla="*/ 377856 h 570464"/>
              <a:gd name="connsiteX734" fmla="*/ 2270813 w 2472009"/>
              <a:gd name="connsiteY734" fmla="*/ 380309 h 570464"/>
              <a:gd name="connsiteX735" fmla="*/ 2280628 w 2472009"/>
              <a:gd name="connsiteY735" fmla="*/ 380309 h 570464"/>
              <a:gd name="connsiteX736" fmla="*/ 2292896 w 2472009"/>
              <a:gd name="connsiteY736" fmla="*/ 380309 h 570464"/>
              <a:gd name="connsiteX737" fmla="*/ 2284308 w 2472009"/>
              <a:gd name="connsiteY737" fmla="*/ 370495 h 570464"/>
              <a:gd name="connsiteX738" fmla="*/ 2283081 w 2472009"/>
              <a:gd name="connsiteY738" fmla="*/ 366814 h 570464"/>
              <a:gd name="connsiteX739" fmla="*/ 2279401 w 2472009"/>
              <a:gd name="connsiteY739" fmla="*/ 364361 h 570464"/>
              <a:gd name="connsiteX740" fmla="*/ 2279401 w 2472009"/>
              <a:gd name="connsiteY740" fmla="*/ 347185 h 570464"/>
              <a:gd name="connsiteX741" fmla="*/ 2273267 w 2472009"/>
              <a:gd name="connsiteY741" fmla="*/ 341051 h 570464"/>
              <a:gd name="connsiteX742" fmla="*/ 2283081 w 2472009"/>
              <a:gd name="connsiteY742" fmla="*/ 339825 h 570464"/>
              <a:gd name="connsiteX743" fmla="*/ 2284308 w 2472009"/>
              <a:gd name="connsiteY743" fmla="*/ 348412 h 570464"/>
              <a:gd name="connsiteX744" fmla="*/ 2296576 w 2472009"/>
              <a:gd name="connsiteY744" fmla="*/ 360680 h 570464"/>
              <a:gd name="connsiteX745" fmla="*/ 2305164 w 2472009"/>
              <a:gd name="connsiteY745" fmla="*/ 361907 h 570464"/>
              <a:gd name="connsiteX746" fmla="*/ 2305164 w 2472009"/>
              <a:gd name="connsiteY746" fmla="*/ 377856 h 570464"/>
              <a:gd name="connsiteX747" fmla="*/ 2312525 w 2472009"/>
              <a:gd name="connsiteY747" fmla="*/ 386443 h 570464"/>
              <a:gd name="connsiteX748" fmla="*/ 2323566 w 2472009"/>
              <a:gd name="connsiteY748" fmla="*/ 386443 h 570464"/>
              <a:gd name="connsiteX749" fmla="*/ 2327246 w 2472009"/>
              <a:gd name="connsiteY749" fmla="*/ 368041 h 570464"/>
              <a:gd name="connsiteX750" fmla="*/ 2332153 w 2472009"/>
              <a:gd name="connsiteY750" fmla="*/ 366814 h 570464"/>
              <a:gd name="connsiteX751" fmla="*/ 2332153 w 2472009"/>
              <a:gd name="connsiteY751" fmla="*/ 379082 h 570464"/>
              <a:gd name="connsiteX752" fmla="*/ 2337061 w 2472009"/>
              <a:gd name="connsiteY752" fmla="*/ 385216 h 570464"/>
              <a:gd name="connsiteX753" fmla="*/ 2324793 w 2472009"/>
              <a:gd name="connsiteY753" fmla="*/ 395031 h 570464"/>
              <a:gd name="connsiteX754" fmla="*/ 2329700 w 2472009"/>
              <a:gd name="connsiteY754" fmla="*/ 403619 h 570464"/>
              <a:gd name="connsiteX755" fmla="*/ 2333380 w 2472009"/>
              <a:gd name="connsiteY755" fmla="*/ 412206 h 570464"/>
              <a:gd name="connsiteX756" fmla="*/ 2341968 w 2472009"/>
              <a:gd name="connsiteY756" fmla="*/ 408526 h 570464"/>
              <a:gd name="connsiteX757" fmla="*/ 2345649 w 2472009"/>
              <a:gd name="connsiteY757" fmla="*/ 407299 h 570464"/>
              <a:gd name="connsiteX758" fmla="*/ 2341968 w 2472009"/>
              <a:gd name="connsiteY758" fmla="*/ 403619 h 570464"/>
              <a:gd name="connsiteX759" fmla="*/ 2349329 w 2472009"/>
              <a:gd name="connsiteY759" fmla="*/ 392577 h 570464"/>
              <a:gd name="connsiteX760" fmla="*/ 2360370 w 2472009"/>
              <a:gd name="connsiteY760" fmla="*/ 403619 h 570464"/>
              <a:gd name="connsiteX761" fmla="*/ 2371411 w 2472009"/>
              <a:gd name="connsiteY761" fmla="*/ 403619 h 570464"/>
              <a:gd name="connsiteX762" fmla="*/ 2372638 w 2472009"/>
              <a:gd name="connsiteY762" fmla="*/ 412206 h 570464"/>
              <a:gd name="connsiteX763" fmla="*/ 2338287 w 2472009"/>
              <a:gd name="connsiteY763" fmla="*/ 429381 h 570464"/>
              <a:gd name="connsiteX764" fmla="*/ 2324793 w 2472009"/>
              <a:gd name="connsiteY764" fmla="*/ 423247 h 570464"/>
              <a:gd name="connsiteX765" fmla="*/ 2318659 w 2472009"/>
              <a:gd name="connsiteY765" fmla="*/ 444103 h 570464"/>
              <a:gd name="connsiteX766" fmla="*/ 2311298 w 2472009"/>
              <a:gd name="connsiteY766" fmla="*/ 436742 h 570464"/>
              <a:gd name="connsiteX767" fmla="*/ 2314978 w 2472009"/>
              <a:gd name="connsiteY767" fmla="*/ 424474 h 570464"/>
              <a:gd name="connsiteX768" fmla="*/ 2292896 w 2472009"/>
              <a:gd name="connsiteY768" fmla="*/ 423247 h 570464"/>
              <a:gd name="connsiteX769" fmla="*/ 2285535 w 2472009"/>
              <a:gd name="connsiteY769" fmla="*/ 429381 h 570464"/>
              <a:gd name="connsiteX770" fmla="*/ 2294123 w 2472009"/>
              <a:gd name="connsiteY770" fmla="*/ 446557 h 570464"/>
              <a:gd name="connsiteX771" fmla="*/ 2289215 w 2472009"/>
              <a:gd name="connsiteY771" fmla="*/ 452691 h 570464"/>
              <a:gd name="connsiteX772" fmla="*/ 2259772 w 2472009"/>
              <a:gd name="connsiteY772" fmla="*/ 450237 h 570464"/>
              <a:gd name="connsiteX773" fmla="*/ 2253638 w 2472009"/>
              <a:gd name="connsiteY773" fmla="*/ 453917 h 570464"/>
              <a:gd name="connsiteX774" fmla="*/ 2245050 w 2472009"/>
              <a:gd name="connsiteY774" fmla="*/ 447783 h 570464"/>
              <a:gd name="connsiteX775" fmla="*/ 2230329 w 2472009"/>
              <a:gd name="connsiteY775" fmla="*/ 447783 h 570464"/>
              <a:gd name="connsiteX776" fmla="*/ 2224195 w 2472009"/>
              <a:gd name="connsiteY776" fmla="*/ 452691 h 570464"/>
              <a:gd name="connsiteX777" fmla="*/ 2208246 w 2472009"/>
              <a:gd name="connsiteY777" fmla="*/ 449010 h 570464"/>
              <a:gd name="connsiteX778" fmla="*/ 2207020 w 2472009"/>
              <a:gd name="connsiteY778" fmla="*/ 455144 h 570464"/>
              <a:gd name="connsiteX779" fmla="*/ 2215607 w 2472009"/>
              <a:gd name="connsiteY779" fmla="*/ 462505 h 570464"/>
              <a:gd name="connsiteX780" fmla="*/ 2235236 w 2472009"/>
              <a:gd name="connsiteY780" fmla="*/ 457598 h 570464"/>
              <a:gd name="connsiteX781" fmla="*/ 2241370 w 2472009"/>
              <a:gd name="connsiteY781" fmla="*/ 462505 h 570464"/>
              <a:gd name="connsiteX782" fmla="*/ 2246277 w 2472009"/>
              <a:gd name="connsiteY782" fmla="*/ 457598 h 570464"/>
              <a:gd name="connsiteX783" fmla="*/ 2268360 w 2472009"/>
              <a:gd name="connsiteY783" fmla="*/ 461278 h 570464"/>
              <a:gd name="connsiteX784" fmla="*/ 2272040 w 2472009"/>
              <a:gd name="connsiteY784" fmla="*/ 458825 h 570464"/>
              <a:gd name="connsiteX785" fmla="*/ 2280628 w 2472009"/>
              <a:gd name="connsiteY785" fmla="*/ 463732 h 570464"/>
              <a:gd name="connsiteX786" fmla="*/ 2289215 w 2472009"/>
              <a:gd name="connsiteY786" fmla="*/ 457598 h 570464"/>
              <a:gd name="connsiteX787" fmla="*/ 2295349 w 2472009"/>
              <a:gd name="connsiteY787" fmla="*/ 464959 h 570464"/>
              <a:gd name="connsiteX788" fmla="*/ 2286762 w 2472009"/>
              <a:gd name="connsiteY788" fmla="*/ 468639 h 570464"/>
              <a:gd name="connsiteX789" fmla="*/ 2294123 w 2472009"/>
              <a:gd name="connsiteY789" fmla="*/ 472319 h 570464"/>
              <a:gd name="connsiteX790" fmla="*/ 2299030 w 2472009"/>
              <a:gd name="connsiteY790" fmla="*/ 476000 h 570464"/>
              <a:gd name="connsiteX791" fmla="*/ 2303937 w 2472009"/>
              <a:gd name="connsiteY791" fmla="*/ 471093 h 570464"/>
              <a:gd name="connsiteX792" fmla="*/ 2310071 w 2472009"/>
              <a:gd name="connsiteY792" fmla="*/ 476000 h 570464"/>
              <a:gd name="connsiteX793" fmla="*/ 2334607 w 2472009"/>
              <a:gd name="connsiteY793" fmla="*/ 476000 h 570464"/>
              <a:gd name="connsiteX794" fmla="*/ 2311298 w 2472009"/>
              <a:gd name="connsiteY794" fmla="*/ 482134 h 570464"/>
              <a:gd name="connsiteX795" fmla="*/ 2322339 w 2472009"/>
              <a:gd name="connsiteY795" fmla="*/ 487041 h 570464"/>
              <a:gd name="connsiteX796" fmla="*/ 2306391 w 2472009"/>
              <a:gd name="connsiteY796" fmla="*/ 493175 h 570464"/>
              <a:gd name="connsiteX797" fmla="*/ 2332153 w 2472009"/>
              <a:gd name="connsiteY797" fmla="*/ 494402 h 570464"/>
              <a:gd name="connsiteX798" fmla="*/ 2356689 w 2472009"/>
              <a:gd name="connsiteY798" fmla="*/ 496856 h 570464"/>
              <a:gd name="connsiteX799" fmla="*/ 2330927 w 2472009"/>
              <a:gd name="connsiteY799" fmla="*/ 499309 h 570464"/>
              <a:gd name="connsiteX800" fmla="*/ 2321112 w 2472009"/>
              <a:gd name="connsiteY800" fmla="*/ 506670 h 570464"/>
              <a:gd name="connsiteX801" fmla="*/ 2348102 w 2472009"/>
              <a:gd name="connsiteY801" fmla="*/ 511577 h 570464"/>
              <a:gd name="connsiteX802" fmla="*/ 2343195 w 2472009"/>
              <a:gd name="connsiteY802" fmla="*/ 517711 h 570464"/>
              <a:gd name="connsiteX803" fmla="*/ 2353009 w 2472009"/>
              <a:gd name="connsiteY803" fmla="*/ 522618 h 570464"/>
              <a:gd name="connsiteX804" fmla="*/ 2353009 w 2472009"/>
              <a:gd name="connsiteY804" fmla="*/ 527526 h 570464"/>
              <a:gd name="connsiteX805" fmla="*/ 2338287 w 2472009"/>
              <a:gd name="connsiteY805" fmla="*/ 534887 h 570464"/>
              <a:gd name="connsiteX806" fmla="*/ 2337061 w 2472009"/>
              <a:gd name="connsiteY806" fmla="*/ 534887 h 570464"/>
              <a:gd name="connsiteX807" fmla="*/ 2330927 w 2472009"/>
              <a:gd name="connsiteY807" fmla="*/ 539794 h 570464"/>
              <a:gd name="connsiteX808" fmla="*/ 2279401 w 2472009"/>
              <a:gd name="connsiteY808" fmla="*/ 539794 h 570464"/>
              <a:gd name="connsiteX809" fmla="*/ 2273267 w 2472009"/>
              <a:gd name="connsiteY809" fmla="*/ 544701 h 570464"/>
              <a:gd name="connsiteX810" fmla="*/ 2165308 w 2472009"/>
              <a:gd name="connsiteY810" fmla="*/ 544701 h 570464"/>
              <a:gd name="connsiteX811" fmla="*/ 2160401 w 2472009"/>
              <a:gd name="connsiteY811" fmla="*/ 549608 h 570464"/>
              <a:gd name="connsiteX812" fmla="*/ 2112556 w 2472009"/>
              <a:gd name="connsiteY812" fmla="*/ 549608 h 570464"/>
              <a:gd name="connsiteX813" fmla="*/ 2107648 w 2472009"/>
              <a:gd name="connsiteY813" fmla="*/ 554515 h 570464"/>
              <a:gd name="connsiteX814" fmla="*/ 1998463 w 2472009"/>
              <a:gd name="connsiteY814" fmla="*/ 554515 h 570464"/>
              <a:gd name="connsiteX815" fmla="*/ 1993556 w 2472009"/>
              <a:gd name="connsiteY815" fmla="*/ 559423 h 570464"/>
              <a:gd name="connsiteX816" fmla="*/ 1807081 w 2472009"/>
              <a:gd name="connsiteY816" fmla="*/ 559423 h 570464"/>
              <a:gd name="connsiteX817" fmla="*/ 1802175 w 2472009"/>
              <a:gd name="connsiteY817" fmla="*/ 564330 h 570464"/>
              <a:gd name="connsiteX818" fmla="*/ 1236618 w 2472009"/>
              <a:gd name="connsiteY818" fmla="*/ 564330 h 570464"/>
              <a:gd name="connsiteX819" fmla="*/ 1231711 w 2472009"/>
              <a:gd name="connsiteY819" fmla="*/ 569237 h 570464"/>
              <a:gd name="connsiteX820" fmla="*/ 1066092 w 2472009"/>
              <a:gd name="connsiteY820" fmla="*/ 569237 h 570464"/>
              <a:gd name="connsiteX821" fmla="*/ 1061185 w 2472009"/>
              <a:gd name="connsiteY821" fmla="*/ 564330 h 570464"/>
              <a:gd name="connsiteX822" fmla="*/ 1053824 w 2472009"/>
              <a:gd name="connsiteY822" fmla="*/ 570464 h 570464"/>
              <a:gd name="connsiteX823" fmla="*/ 1045237 w 2472009"/>
              <a:gd name="connsiteY823" fmla="*/ 564330 h 570464"/>
              <a:gd name="connsiteX824" fmla="*/ 545927 w 2472009"/>
              <a:gd name="connsiteY824" fmla="*/ 564330 h 570464"/>
              <a:gd name="connsiteX825" fmla="*/ 541020 w 2472009"/>
              <a:gd name="connsiteY825" fmla="*/ 559423 h 570464"/>
              <a:gd name="connsiteX826" fmla="*/ 457597 w 2472009"/>
              <a:gd name="connsiteY826" fmla="*/ 559423 h 570464"/>
              <a:gd name="connsiteX827" fmla="*/ 452690 w 2472009"/>
              <a:gd name="connsiteY827" fmla="*/ 554515 h 570464"/>
              <a:gd name="connsiteX828" fmla="*/ 422020 w 2472009"/>
              <a:gd name="connsiteY828" fmla="*/ 554515 h 570464"/>
              <a:gd name="connsiteX829" fmla="*/ 417113 w 2472009"/>
              <a:gd name="connsiteY829" fmla="*/ 549608 h 570464"/>
              <a:gd name="connsiteX830" fmla="*/ 380309 w 2472009"/>
              <a:gd name="connsiteY830" fmla="*/ 549608 h 570464"/>
              <a:gd name="connsiteX831" fmla="*/ 366814 w 2472009"/>
              <a:gd name="connsiteY831" fmla="*/ 533660 h 570464"/>
              <a:gd name="connsiteX832" fmla="*/ 343505 w 2472009"/>
              <a:gd name="connsiteY832" fmla="*/ 533660 h 570464"/>
              <a:gd name="connsiteX833" fmla="*/ 345959 w 2472009"/>
              <a:gd name="connsiteY833" fmla="*/ 521392 h 570464"/>
              <a:gd name="connsiteX834" fmla="*/ 345959 w 2472009"/>
              <a:gd name="connsiteY834" fmla="*/ 511577 h 570464"/>
              <a:gd name="connsiteX835" fmla="*/ 365587 w 2472009"/>
              <a:gd name="connsiteY835" fmla="*/ 498082 h 570464"/>
              <a:gd name="connsiteX836" fmla="*/ 358227 w 2472009"/>
              <a:gd name="connsiteY836" fmla="*/ 488268 h 570464"/>
              <a:gd name="connsiteX837" fmla="*/ 350866 w 2472009"/>
              <a:gd name="connsiteY837" fmla="*/ 480907 h 570464"/>
              <a:gd name="connsiteX838" fmla="*/ 343505 w 2472009"/>
              <a:gd name="connsiteY838" fmla="*/ 472319 h 570464"/>
              <a:gd name="connsiteX839" fmla="*/ 332464 w 2472009"/>
              <a:gd name="connsiteY839" fmla="*/ 482134 h 570464"/>
              <a:gd name="connsiteX840" fmla="*/ 326330 w 2472009"/>
              <a:gd name="connsiteY840" fmla="*/ 477227 h 570464"/>
              <a:gd name="connsiteX841" fmla="*/ 312835 w 2472009"/>
              <a:gd name="connsiteY841" fmla="*/ 477227 h 570464"/>
              <a:gd name="connsiteX842" fmla="*/ 304247 w 2472009"/>
              <a:gd name="connsiteY842" fmla="*/ 482134 h 570464"/>
              <a:gd name="connsiteX843" fmla="*/ 303020 w 2472009"/>
              <a:gd name="connsiteY843" fmla="*/ 478453 h 570464"/>
              <a:gd name="connsiteX844" fmla="*/ 299340 w 2472009"/>
              <a:gd name="connsiteY844" fmla="*/ 482134 h 570464"/>
              <a:gd name="connsiteX845" fmla="*/ 294433 w 2472009"/>
              <a:gd name="connsiteY845" fmla="*/ 485814 h 570464"/>
              <a:gd name="connsiteX846" fmla="*/ 299340 w 2472009"/>
              <a:gd name="connsiteY846" fmla="*/ 491948 h 570464"/>
              <a:gd name="connsiteX847" fmla="*/ 300567 w 2472009"/>
              <a:gd name="connsiteY847" fmla="*/ 495629 h 570464"/>
              <a:gd name="connsiteX848" fmla="*/ 300567 w 2472009"/>
              <a:gd name="connsiteY848" fmla="*/ 488268 h 570464"/>
              <a:gd name="connsiteX849" fmla="*/ 305474 w 2472009"/>
              <a:gd name="connsiteY849" fmla="*/ 488268 h 570464"/>
              <a:gd name="connsiteX850" fmla="*/ 305474 w 2472009"/>
              <a:gd name="connsiteY850" fmla="*/ 494402 h 570464"/>
              <a:gd name="connsiteX851" fmla="*/ 302667 w 2472009"/>
              <a:gd name="connsiteY851" fmla="*/ 496507 h 570464"/>
              <a:gd name="connsiteX852" fmla="*/ 310841 w 2472009"/>
              <a:gd name="connsiteY852" fmla="*/ 499923 h 570464"/>
              <a:gd name="connsiteX853" fmla="*/ 323876 w 2472009"/>
              <a:gd name="connsiteY853" fmla="*/ 500536 h 570464"/>
              <a:gd name="connsiteX854" fmla="*/ 330010 w 2472009"/>
              <a:gd name="connsiteY854" fmla="*/ 494402 h 570464"/>
              <a:gd name="connsiteX855" fmla="*/ 323876 w 2472009"/>
              <a:gd name="connsiteY855" fmla="*/ 487041 h 570464"/>
              <a:gd name="connsiteX856" fmla="*/ 331237 w 2472009"/>
              <a:gd name="connsiteY856" fmla="*/ 485814 h 570464"/>
              <a:gd name="connsiteX857" fmla="*/ 333691 w 2472009"/>
              <a:gd name="connsiteY857" fmla="*/ 502990 h 570464"/>
              <a:gd name="connsiteX858" fmla="*/ 338598 w 2472009"/>
              <a:gd name="connsiteY858" fmla="*/ 511577 h 570464"/>
              <a:gd name="connsiteX859" fmla="*/ 326330 w 2472009"/>
              <a:gd name="connsiteY859" fmla="*/ 511577 h 570464"/>
              <a:gd name="connsiteX860" fmla="*/ 327557 w 2472009"/>
              <a:gd name="connsiteY860" fmla="*/ 529979 h 570464"/>
              <a:gd name="connsiteX861" fmla="*/ 315289 w 2472009"/>
              <a:gd name="connsiteY861" fmla="*/ 528752 h 570464"/>
              <a:gd name="connsiteX862" fmla="*/ 306701 w 2472009"/>
              <a:gd name="connsiteY862" fmla="*/ 533660 h 570464"/>
              <a:gd name="connsiteX863" fmla="*/ 295660 w 2472009"/>
              <a:gd name="connsiteY863" fmla="*/ 527526 h 570464"/>
              <a:gd name="connsiteX864" fmla="*/ 287072 w 2472009"/>
              <a:gd name="connsiteY864" fmla="*/ 532433 h 570464"/>
              <a:gd name="connsiteX865" fmla="*/ 284618 w 2472009"/>
              <a:gd name="connsiteY865" fmla="*/ 527526 h 570464"/>
              <a:gd name="connsiteX866" fmla="*/ 294433 w 2472009"/>
              <a:gd name="connsiteY866" fmla="*/ 517711 h 570464"/>
              <a:gd name="connsiteX867" fmla="*/ 299340 w 2472009"/>
              <a:gd name="connsiteY867" fmla="*/ 521392 h 570464"/>
              <a:gd name="connsiteX868" fmla="*/ 294433 w 2472009"/>
              <a:gd name="connsiteY868" fmla="*/ 517711 h 570464"/>
              <a:gd name="connsiteX869" fmla="*/ 287072 w 2472009"/>
              <a:gd name="connsiteY869" fmla="*/ 498082 h 570464"/>
              <a:gd name="connsiteX870" fmla="*/ 282165 w 2472009"/>
              <a:gd name="connsiteY870" fmla="*/ 488268 h 570464"/>
              <a:gd name="connsiteX871" fmla="*/ 274804 w 2472009"/>
              <a:gd name="connsiteY871" fmla="*/ 485814 h 570464"/>
              <a:gd name="connsiteX872" fmla="*/ 266216 w 2472009"/>
              <a:gd name="connsiteY872" fmla="*/ 482134 h 570464"/>
              <a:gd name="connsiteX873" fmla="*/ 251495 w 2472009"/>
              <a:gd name="connsiteY873" fmla="*/ 467412 h 570464"/>
              <a:gd name="connsiteX874" fmla="*/ 246587 w 2472009"/>
              <a:gd name="connsiteY874" fmla="*/ 471093 h 570464"/>
              <a:gd name="connsiteX875" fmla="*/ 230639 w 2472009"/>
              <a:gd name="connsiteY875" fmla="*/ 467412 h 570464"/>
              <a:gd name="connsiteX876" fmla="*/ 214690 w 2472009"/>
              <a:gd name="connsiteY876" fmla="*/ 467412 h 570464"/>
              <a:gd name="connsiteX877" fmla="*/ 208556 w 2472009"/>
              <a:gd name="connsiteY877" fmla="*/ 472319 h 570464"/>
              <a:gd name="connsiteX878" fmla="*/ 201196 w 2472009"/>
              <a:gd name="connsiteY878" fmla="*/ 463732 h 570464"/>
              <a:gd name="connsiteX879" fmla="*/ 201196 w 2472009"/>
              <a:gd name="connsiteY879" fmla="*/ 453917 h 570464"/>
              <a:gd name="connsiteX880" fmla="*/ 190154 w 2472009"/>
              <a:gd name="connsiteY880" fmla="*/ 446557 h 570464"/>
              <a:gd name="connsiteX881" fmla="*/ 190154 w 2472009"/>
              <a:gd name="connsiteY881" fmla="*/ 436742 h 570464"/>
              <a:gd name="connsiteX882" fmla="*/ 174206 w 2472009"/>
              <a:gd name="connsiteY882" fmla="*/ 423247 h 570464"/>
              <a:gd name="connsiteX883" fmla="*/ 176659 w 2472009"/>
              <a:gd name="connsiteY883" fmla="*/ 414660 h 570464"/>
              <a:gd name="connsiteX884" fmla="*/ 182793 w 2472009"/>
              <a:gd name="connsiteY884" fmla="*/ 419567 h 570464"/>
              <a:gd name="connsiteX885" fmla="*/ 187701 w 2472009"/>
              <a:gd name="connsiteY885" fmla="*/ 414660 h 570464"/>
              <a:gd name="connsiteX886" fmla="*/ 195062 w 2472009"/>
              <a:gd name="connsiteY886" fmla="*/ 422021 h 570464"/>
              <a:gd name="connsiteX887" fmla="*/ 195062 w 2472009"/>
              <a:gd name="connsiteY887" fmla="*/ 426928 h 570464"/>
              <a:gd name="connsiteX888" fmla="*/ 207330 w 2472009"/>
              <a:gd name="connsiteY888" fmla="*/ 439196 h 570464"/>
              <a:gd name="connsiteX889" fmla="*/ 214690 w 2472009"/>
              <a:gd name="connsiteY889" fmla="*/ 434289 h 570464"/>
              <a:gd name="connsiteX890" fmla="*/ 222051 w 2472009"/>
              <a:gd name="connsiteY890" fmla="*/ 444103 h 570464"/>
              <a:gd name="connsiteX891" fmla="*/ 228185 w 2472009"/>
              <a:gd name="connsiteY891" fmla="*/ 444103 h 570464"/>
              <a:gd name="connsiteX892" fmla="*/ 226587 w 2472009"/>
              <a:gd name="connsiteY892" fmla="*/ 432114 h 570464"/>
              <a:gd name="connsiteX893" fmla="*/ 222051 w 2472009"/>
              <a:gd name="connsiteY893" fmla="*/ 435515 h 570464"/>
              <a:gd name="connsiteX894" fmla="*/ 222051 w 2472009"/>
              <a:gd name="connsiteY894" fmla="*/ 425701 h 570464"/>
              <a:gd name="connsiteX895" fmla="*/ 226468 w 2472009"/>
              <a:gd name="connsiteY895" fmla="*/ 431223 h 570464"/>
              <a:gd name="connsiteX896" fmla="*/ 225732 w 2472009"/>
              <a:gd name="connsiteY896" fmla="*/ 425701 h 570464"/>
              <a:gd name="connsiteX897" fmla="*/ 238000 w 2472009"/>
              <a:gd name="connsiteY897" fmla="*/ 424474 h 570464"/>
              <a:gd name="connsiteX898" fmla="*/ 253948 w 2472009"/>
              <a:gd name="connsiteY898" fmla="*/ 407299 h 570464"/>
              <a:gd name="connsiteX899" fmla="*/ 241680 w 2472009"/>
              <a:gd name="connsiteY899" fmla="*/ 403619 h 570464"/>
              <a:gd name="connsiteX900" fmla="*/ 238000 w 2472009"/>
              <a:gd name="connsiteY900" fmla="*/ 395031 h 570464"/>
              <a:gd name="connsiteX901" fmla="*/ 234319 w 2472009"/>
              <a:gd name="connsiteY901" fmla="*/ 397485 h 570464"/>
              <a:gd name="connsiteX902" fmla="*/ 234319 w 2472009"/>
              <a:gd name="connsiteY902" fmla="*/ 407299 h 570464"/>
              <a:gd name="connsiteX903" fmla="*/ 222051 w 2472009"/>
              <a:gd name="connsiteY903" fmla="*/ 409753 h 570464"/>
              <a:gd name="connsiteX904" fmla="*/ 215917 w 2472009"/>
              <a:gd name="connsiteY904" fmla="*/ 404845 h 570464"/>
              <a:gd name="connsiteX905" fmla="*/ 195062 w 2472009"/>
              <a:gd name="connsiteY905" fmla="*/ 404845 h 570464"/>
              <a:gd name="connsiteX906" fmla="*/ 190154 w 2472009"/>
              <a:gd name="connsiteY906" fmla="*/ 399938 h 570464"/>
              <a:gd name="connsiteX907" fmla="*/ 185247 w 2472009"/>
              <a:gd name="connsiteY907" fmla="*/ 404845 h 570464"/>
              <a:gd name="connsiteX908" fmla="*/ 175433 w 2472009"/>
              <a:gd name="connsiteY908" fmla="*/ 396258 h 570464"/>
              <a:gd name="connsiteX909" fmla="*/ 161938 w 2472009"/>
              <a:gd name="connsiteY909" fmla="*/ 390124 h 570464"/>
              <a:gd name="connsiteX910" fmla="*/ 153350 w 2472009"/>
              <a:gd name="connsiteY910" fmla="*/ 390124 h 570464"/>
              <a:gd name="connsiteX911" fmla="*/ 147216 w 2472009"/>
              <a:gd name="connsiteY911" fmla="*/ 395031 h 570464"/>
              <a:gd name="connsiteX912" fmla="*/ 142309 w 2472009"/>
              <a:gd name="connsiteY912" fmla="*/ 395031 h 570464"/>
              <a:gd name="connsiteX913" fmla="*/ 137402 w 2472009"/>
              <a:gd name="connsiteY913" fmla="*/ 395031 h 570464"/>
              <a:gd name="connsiteX914" fmla="*/ 134948 w 2472009"/>
              <a:gd name="connsiteY914" fmla="*/ 396258 h 570464"/>
              <a:gd name="connsiteX915" fmla="*/ 120226 w 2472009"/>
              <a:gd name="connsiteY915" fmla="*/ 404845 h 570464"/>
              <a:gd name="connsiteX916" fmla="*/ 116546 w 2472009"/>
              <a:gd name="connsiteY916" fmla="*/ 401165 h 570464"/>
              <a:gd name="connsiteX917" fmla="*/ 103051 w 2472009"/>
              <a:gd name="connsiteY917" fmla="*/ 401165 h 570464"/>
              <a:gd name="connsiteX918" fmla="*/ 89556 w 2472009"/>
              <a:gd name="connsiteY918" fmla="*/ 393898 h 570464"/>
              <a:gd name="connsiteX919" fmla="*/ 87103 w 2472009"/>
              <a:gd name="connsiteY919" fmla="*/ 392577 h 570464"/>
              <a:gd name="connsiteX920" fmla="*/ 89556 w 2472009"/>
              <a:gd name="connsiteY920" fmla="*/ 390124 h 570464"/>
              <a:gd name="connsiteX921" fmla="*/ 101824 w 2472009"/>
              <a:gd name="connsiteY921" fmla="*/ 377856 h 570464"/>
              <a:gd name="connsiteX922" fmla="*/ 111639 w 2472009"/>
              <a:gd name="connsiteY922" fmla="*/ 364361 h 570464"/>
              <a:gd name="connsiteX923" fmla="*/ 119000 w 2472009"/>
              <a:gd name="connsiteY923" fmla="*/ 371722 h 570464"/>
              <a:gd name="connsiteX924" fmla="*/ 126360 w 2472009"/>
              <a:gd name="connsiteY924" fmla="*/ 379082 h 570464"/>
              <a:gd name="connsiteX925" fmla="*/ 142309 w 2472009"/>
              <a:gd name="connsiteY925" fmla="*/ 379082 h 570464"/>
              <a:gd name="connsiteX926" fmla="*/ 145989 w 2472009"/>
              <a:gd name="connsiteY926" fmla="*/ 369268 h 570464"/>
              <a:gd name="connsiteX927" fmla="*/ 152123 w 2472009"/>
              <a:gd name="connsiteY927" fmla="*/ 374175 h 570464"/>
              <a:gd name="connsiteX928" fmla="*/ 168072 w 2472009"/>
              <a:gd name="connsiteY928" fmla="*/ 374175 h 570464"/>
              <a:gd name="connsiteX929" fmla="*/ 175433 w 2472009"/>
              <a:gd name="connsiteY929" fmla="*/ 366814 h 570464"/>
              <a:gd name="connsiteX930" fmla="*/ 165618 w 2472009"/>
              <a:gd name="connsiteY930" fmla="*/ 361907 h 570464"/>
              <a:gd name="connsiteX931" fmla="*/ 170525 w 2472009"/>
              <a:gd name="connsiteY931" fmla="*/ 353319 h 570464"/>
              <a:gd name="connsiteX932" fmla="*/ 171752 w 2472009"/>
              <a:gd name="connsiteY932" fmla="*/ 353319 h 570464"/>
              <a:gd name="connsiteX933" fmla="*/ 171752 w 2472009"/>
              <a:gd name="connsiteY933" fmla="*/ 353073 h 570464"/>
              <a:gd name="connsiteX934" fmla="*/ 181260 w 2472009"/>
              <a:gd name="connsiteY934" fmla="*/ 351172 h 570464"/>
              <a:gd name="connsiteX935" fmla="*/ 190154 w 2472009"/>
              <a:gd name="connsiteY935" fmla="*/ 347185 h 570464"/>
              <a:gd name="connsiteX936" fmla="*/ 185247 w 2472009"/>
              <a:gd name="connsiteY936" fmla="*/ 334917 h 570464"/>
              <a:gd name="connsiteX937" fmla="*/ 181567 w 2472009"/>
              <a:gd name="connsiteY937" fmla="*/ 333691 h 570464"/>
              <a:gd name="connsiteX938" fmla="*/ 176659 w 2472009"/>
              <a:gd name="connsiteY938" fmla="*/ 330010 h 570464"/>
              <a:gd name="connsiteX939" fmla="*/ 181567 w 2472009"/>
              <a:gd name="connsiteY939" fmla="*/ 333691 h 570464"/>
              <a:gd name="connsiteX940" fmla="*/ 181567 w 2472009"/>
              <a:gd name="connsiteY940" fmla="*/ 341051 h 570464"/>
              <a:gd name="connsiteX941" fmla="*/ 171752 w 2472009"/>
              <a:gd name="connsiteY941" fmla="*/ 350866 h 570464"/>
              <a:gd name="connsiteX942" fmla="*/ 171752 w 2472009"/>
              <a:gd name="connsiteY942" fmla="*/ 353073 h 570464"/>
              <a:gd name="connsiteX943" fmla="*/ 170525 w 2472009"/>
              <a:gd name="connsiteY943" fmla="*/ 353319 h 570464"/>
              <a:gd name="connsiteX944" fmla="*/ 158257 w 2472009"/>
              <a:gd name="connsiteY944" fmla="*/ 353319 h 570464"/>
              <a:gd name="connsiteX945" fmla="*/ 155804 w 2472009"/>
              <a:gd name="connsiteY945" fmla="*/ 361907 h 570464"/>
              <a:gd name="connsiteX946" fmla="*/ 143536 w 2472009"/>
              <a:gd name="connsiteY946" fmla="*/ 361907 h 570464"/>
              <a:gd name="connsiteX947" fmla="*/ 141082 w 2472009"/>
              <a:gd name="connsiteY947" fmla="*/ 361907 h 570464"/>
              <a:gd name="connsiteX948" fmla="*/ 145989 w 2472009"/>
              <a:gd name="connsiteY948" fmla="*/ 357000 h 570464"/>
              <a:gd name="connsiteX949" fmla="*/ 141082 w 2472009"/>
              <a:gd name="connsiteY949" fmla="*/ 347185 h 570464"/>
              <a:gd name="connsiteX950" fmla="*/ 145989 w 2472009"/>
              <a:gd name="connsiteY950" fmla="*/ 342278 h 570464"/>
              <a:gd name="connsiteX951" fmla="*/ 145989 w 2472009"/>
              <a:gd name="connsiteY951" fmla="*/ 333691 h 570464"/>
              <a:gd name="connsiteX952" fmla="*/ 145989 w 2472009"/>
              <a:gd name="connsiteY952" fmla="*/ 330010 h 570464"/>
              <a:gd name="connsiteX953" fmla="*/ 150004 w 2472009"/>
              <a:gd name="connsiteY953" fmla="*/ 329006 h 570464"/>
              <a:gd name="connsiteX954" fmla="*/ 150897 w 2472009"/>
              <a:gd name="connsiteY954" fmla="*/ 326329 h 570464"/>
              <a:gd name="connsiteX955" fmla="*/ 151878 w 2472009"/>
              <a:gd name="connsiteY955" fmla="*/ 327311 h 570464"/>
              <a:gd name="connsiteX956" fmla="*/ 155804 w 2472009"/>
              <a:gd name="connsiteY956" fmla="*/ 321423 h 570464"/>
              <a:gd name="connsiteX957" fmla="*/ 137402 w 2472009"/>
              <a:gd name="connsiteY957" fmla="*/ 303021 h 570464"/>
              <a:gd name="connsiteX958" fmla="*/ 133721 w 2472009"/>
              <a:gd name="connsiteY958" fmla="*/ 321423 h 570464"/>
              <a:gd name="connsiteX959" fmla="*/ 130041 w 2472009"/>
              <a:gd name="connsiteY959" fmla="*/ 330010 h 570464"/>
              <a:gd name="connsiteX960" fmla="*/ 134948 w 2472009"/>
              <a:gd name="connsiteY960" fmla="*/ 333691 h 570464"/>
              <a:gd name="connsiteX961" fmla="*/ 132494 w 2472009"/>
              <a:gd name="connsiteY961" fmla="*/ 348412 h 570464"/>
              <a:gd name="connsiteX962" fmla="*/ 126360 w 2472009"/>
              <a:gd name="connsiteY962" fmla="*/ 343505 h 570464"/>
              <a:gd name="connsiteX963" fmla="*/ 121453 w 2472009"/>
              <a:gd name="connsiteY963" fmla="*/ 348412 h 570464"/>
              <a:gd name="connsiteX964" fmla="*/ 117926 w 2472009"/>
              <a:gd name="connsiteY964" fmla="*/ 341359 h 570464"/>
              <a:gd name="connsiteX965" fmla="*/ 117926 w 2472009"/>
              <a:gd name="connsiteY965" fmla="*/ 341358 h 570464"/>
              <a:gd name="connsiteX966" fmla="*/ 117926 w 2472009"/>
              <a:gd name="connsiteY966" fmla="*/ 341358 h 570464"/>
              <a:gd name="connsiteX967" fmla="*/ 116546 w 2472009"/>
              <a:gd name="connsiteY967" fmla="*/ 338598 h 570464"/>
              <a:gd name="connsiteX968" fmla="*/ 117500 w 2472009"/>
              <a:gd name="connsiteY968" fmla="*/ 341460 h 570464"/>
              <a:gd name="connsiteX969" fmla="*/ 114092 w 2472009"/>
              <a:gd name="connsiteY969" fmla="*/ 342278 h 570464"/>
              <a:gd name="connsiteX970" fmla="*/ 119000 w 2472009"/>
              <a:gd name="connsiteY970" fmla="*/ 345959 h 570464"/>
              <a:gd name="connsiteX971" fmla="*/ 123907 w 2472009"/>
              <a:gd name="connsiteY971" fmla="*/ 353319 h 570464"/>
              <a:gd name="connsiteX972" fmla="*/ 117773 w 2472009"/>
              <a:gd name="connsiteY972" fmla="*/ 355773 h 570464"/>
              <a:gd name="connsiteX973" fmla="*/ 106732 w 2472009"/>
              <a:gd name="connsiteY973" fmla="*/ 339825 h 570464"/>
              <a:gd name="connsiteX974" fmla="*/ 100598 w 2472009"/>
              <a:gd name="connsiteY974" fmla="*/ 345959 h 570464"/>
              <a:gd name="connsiteX975" fmla="*/ 98144 w 2472009"/>
              <a:gd name="connsiteY975" fmla="*/ 330010 h 570464"/>
              <a:gd name="connsiteX976" fmla="*/ 80969 w 2472009"/>
              <a:gd name="connsiteY976" fmla="*/ 330010 h 570464"/>
              <a:gd name="connsiteX977" fmla="*/ 71154 w 2472009"/>
              <a:gd name="connsiteY977" fmla="*/ 339825 h 570464"/>
              <a:gd name="connsiteX978" fmla="*/ 68701 w 2472009"/>
              <a:gd name="connsiteY978" fmla="*/ 333691 h 570464"/>
              <a:gd name="connsiteX979" fmla="*/ 61340 w 2472009"/>
              <a:gd name="connsiteY979" fmla="*/ 323876 h 570464"/>
              <a:gd name="connsiteX980" fmla="*/ 56433 w 2472009"/>
              <a:gd name="connsiteY980" fmla="*/ 334917 h 570464"/>
              <a:gd name="connsiteX981" fmla="*/ 50299 w 2472009"/>
              <a:gd name="connsiteY981" fmla="*/ 334917 h 570464"/>
              <a:gd name="connsiteX982" fmla="*/ 46618 w 2472009"/>
              <a:gd name="connsiteY982" fmla="*/ 325103 h 570464"/>
              <a:gd name="connsiteX983" fmla="*/ 36804 w 2472009"/>
              <a:gd name="connsiteY983" fmla="*/ 323876 h 570464"/>
              <a:gd name="connsiteX984" fmla="*/ 17175 w 2472009"/>
              <a:gd name="connsiteY984" fmla="*/ 306701 h 570464"/>
              <a:gd name="connsiteX985" fmla="*/ 17175 w 2472009"/>
              <a:gd name="connsiteY985" fmla="*/ 300567 h 570464"/>
              <a:gd name="connsiteX986" fmla="*/ 39258 w 2472009"/>
              <a:gd name="connsiteY986" fmla="*/ 299340 h 570464"/>
              <a:gd name="connsiteX987" fmla="*/ 45392 w 2472009"/>
              <a:gd name="connsiteY987" fmla="*/ 305474 h 570464"/>
              <a:gd name="connsiteX988" fmla="*/ 47845 w 2472009"/>
              <a:gd name="connsiteY988" fmla="*/ 290753 h 570464"/>
              <a:gd name="connsiteX989" fmla="*/ 60113 w 2472009"/>
              <a:gd name="connsiteY989" fmla="*/ 289526 h 570464"/>
              <a:gd name="connsiteX990" fmla="*/ 65020 w 2472009"/>
              <a:gd name="connsiteY990" fmla="*/ 284618 h 570464"/>
              <a:gd name="connsiteX991" fmla="*/ 71154 w 2472009"/>
              <a:gd name="connsiteY991" fmla="*/ 289526 h 570464"/>
              <a:gd name="connsiteX992" fmla="*/ 73608 w 2472009"/>
              <a:gd name="connsiteY992" fmla="*/ 274804 h 570464"/>
              <a:gd name="connsiteX993" fmla="*/ 93237 w 2472009"/>
              <a:gd name="connsiteY993" fmla="*/ 289526 h 570464"/>
              <a:gd name="connsiteX994" fmla="*/ 101824 w 2472009"/>
              <a:gd name="connsiteY994" fmla="*/ 293206 h 570464"/>
              <a:gd name="connsiteX995" fmla="*/ 103051 w 2472009"/>
              <a:gd name="connsiteY995" fmla="*/ 290753 h 570464"/>
              <a:gd name="connsiteX996" fmla="*/ 103051 w 2472009"/>
              <a:gd name="connsiteY996" fmla="*/ 266216 h 570464"/>
              <a:gd name="connsiteX997" fmla="*/ 98144 w 2472009"/>
              <a:gd name="connsiteY997" fmla="*/ 260082 h 570464"/>
              <a:gd name="connsiteX998" fmla="*/ 103051 w 2472009"/>
              <a:gd name="connsiteY998" fmla="*/ 252722 h 570464"/>
              <a:gd name="connsiteX999" fmla="*/ 120226 w 2472009"/>
              <a:gd name="connsiteY999" fmla="*/ 272350 h 570464"/>
              <a:gd name="connsiteX1000" fmla="*/ 127587 w 2472009"/>
              <a:gd name="connsiteY1000" fmla="*/ 273577 h 570464"/>
              <a:gd name="connsiteX1001" fmla="*/ 128814 w 2472009"/>
              <a:gd name="connsiteY1001" fmla="*/ 274804 h 570464"/>
              <a:gd name="connsiteX1002" fmla="*/ 128814 w 2472009"/>
              <a:gd name="connsiteY1002" fmla="*/ 279711 h 570464"/>
              <a:gd name="connsiteX1003" fmla="*/ 136175 w 2472009"/>
              <a:gd name="connsiteY1003" fmla="*/ 287072 h 570464"/>
              <a:gd name="connsiteX1004" fmla="*/ 147216 w 2472009"/>
              <a:gd name="connsiteY1004" fmla="*/ 272350 h 570464"/>
              <a:gd name="connsiteX1005" fmla="*/ 163165 w 2472009"/>
              <a:gd name="connsiteY1005" fmla="*/ 263763 h 570464"/>
              <a:gd name="connsiteX1006" fmla="*/ 166845 w 2472009"/>
              <a:gd name="connsiteY1006" fmla="*/ 267443 h 570464"/>
              <a:gd name="connsiteX1007" fmla="*/ 169299 w 2472009"/>
              <a:gd name="connsiteY1007" fmla="*/ 260082 h 570464"/>
              <a:gd name="connsiteX1008" fmla="*/ 165618 w 2472009"/>
              <a:gd name="connsiteY1008" fmla="*/ 249041 h 570464"/>
              <a:gd name="connsiteX1009" fmla="*/ 182793 w 2472009"/>
              <a:gd name="connsiteY1009" fmla="*/ 247814 h 570464"/>
              <a:gd name="connsiteX1010" fmla="*/ 187701 w 2472009"/>
              <a:gd name="connsiteY1010" fmla="*/ 242907 h 570464"/>
              <a:gd name="connsiteX1011" fmla="*/ 198742 w 2472009"/>
              <a:gd name="connsiteY1011" fmla="*/ 247814 h 570464"/>
              <a:gd name="connsiteX1012" fmla="*/ 204876 w 2472009"/>
              <a:gd name="connsiteY1012" fmla="*/ 242907 h 570464"/>
              <a:gd name="connsiteX1013" fmla="*/ 213464 w 2472009"/>
              <a:gd name="connsiteY1013" fmla="*/ 247814 h 570464"/>
              <a:gd name="connsiteX1014" fmla="*/ 219598 w 2472009"/>
              <a:gd name="connsiteY1014" fmla="*/ 241680 h 570464"/>
              <a:gd name="connsiteX1015" fmla="*/ 218371 w 2472009"/>
              <a:gd name="connsiteY1015" fmla="*/ 238000 h 570464"/>
              <a:gd name="connsiteX1016" fmla="*/ 191381 w 2472009"/>
              <a:gd name="connsiteY1016" fmla="*/ 226959 h 570464"/>
              <a:gd name="connsiteX1017" fmla="*/ 188928 w 2472009"/>
              <a:gd name="connsiteY1017" fmla="*/ 209783 h 570464"/>
              <a:gd name="connsiteX1018" fmla="*/ 179113 w 2472009"/>
              <a:gd name="connsiteY1018" fmla="*/ 204876 h 570464"/>
              <a:gd name="connsiteX1019" fmla="*/ 179113 w 2472009"/>
              <a:gd name="connsiteY1019" fmla="*/ 199969 h 570464"/>
              <a:gd name="connsiteX1020" fmla="*/ 208556 w 2472009"/>
              <a:gd name="connsiteY1020" fmla="*/ 181567 h 570464"/>
              <a:gd name="connsiteX1021" fmla="*/ 239227 w 2472009"/>
              <a:gd name="connsiteY1021" fmla="*/ 181567 h 570464"/>
              <a:gd name="connsiteX1022" fmla="*/ 244134 w 2472009"/>
              <a:gd name="connsiteY1022" fmla="*/ 176660 h 570464"/>
              <a:gd name="connsiteX1023" fmla="*/ 280938 w 2472009"/>
              <a:gd name="connsiteY1023" fmla="*/ 176660 h 570464"/>
              <a:gd name="connsiteX1024" fmla="*/ 285845 w 2472009"/>
              <a:gd name="connsiteY1024" fmla="*/ 171753 h 570464"/>
              <a:gd name="connsiteX1025" fmla="*/ 310381 w 2472009"/>
              <a:gd name="connsiteY1025" fmla="*/ 168072 h 570464"/>
              <a:gd name="connsiteX1026" fmla="*/ 287072 w 2472009"/>
              <a:gd name="connsiteY1026" fmla="*/ 165619 h 570464"/>
              <a:gd name="connsiteX1027" fmla="*/ 263763 w 2472009"/>
              <a:gd name="connsiteY1027" fmla="*/ 165619 h 570464"/>
              <a:gd name="connsiteX1028" fmla="*/ 240453 w 2472009"/>
              <a:gd name="connsiteY1028" fmla="*/ 165619 h 570464"/>
              <a:gd name="connsiteX1029" fmla="*/ 218371 w 2472009"/>
              <a:gd name="connsiteY1029" fmla="*/ 165619 h 570464"/>
              <a:gd name="connsiteX1030" fmla="*/ 213464 w 2472009"/>
              <a:gd name="connsiteY1030" fmla="*/ 160711 h 570464"/>
              <a:gd name="connsiteX1031" fmla="*/ 120226 w 2472009"/>
              <a:gd name="connsiteY1031" fmla="*/ 160711 h 570464"/>
              <a:gd name="connsiteX1032" fmla="*/ 114092 w 2472009"/>
              <a:gd name="connsiteY1032" fmla="*/ 155804 h 570464"/>
              <a:gd name="connsiteX1033" fmla="*/ 72381 w 2472009"/>
              <a:gd name="connsiteY1033" fmla="*/ 155804 h 570464"/>
              <a:gd name="connsiteX1034" fmla="*/ 67474 w 2472009"/>
              <a:gd name="connsiteY1034" fmla="*/ 150897 h 570464"/>
              <a:gd name="connsiteX1035" fmla="*/ 51526 w 2472009"/>
              <a:gd name="connsiteY1035" fmla="*/ 150897 h 570464"/>
              <a:gd name="connsiteX1036" fmla="*/ 46618 w 2472009"/>
              <a:gd name="connsiteY1036" fmla="*/ 145990 h 570464"/>
              <a:gd name="connsiteX1037" fmla="*/ 34350 w 2472009"/>
              <a:gd name="connsiteY1037" fmla="*/ 144763 h 570464"/>
              <a:gd name="connsiteX1038" fmla="*/ 31897 w 2472009"/>
              <a:gd name="connsiteY1038" fmla="*/ 136175 h 570464"/>
              <a:gd name="connsiteX1039" fmla="*/ 22082 w 2472009"/>
              <a:gd name="connsiteY1039" fmla="*/ 128814 h 570464"/>
              <a:gd name="connsiteX1040" fmla="*/ 35577 w 2472009"/>
              <a:gd name="connsiteY1040" fmla="*/ 110412 h 570464"/>
              <a:gd name="connsiteX1041" fmla="*/ 45392 w 2472009"/>
              <a:gd name="connsiteY1041" fmla="*/ 110412 h 570464"/>
              <a:gd name="connsiteX1042" fmla="*/ 50299 w 2472009"/>
              <a:gd name="connsiteY1042" fmla="*/ 105505 h 570464"/>
              <a:gd name="connsiteX1043" fmla="*/ 66247 w 2472009"/>
              <a:gd name="connsiteY1043" fmla="*/ 105505 h 570464"/>
              <a:gd name="connsiteX1044" fmla="*/ 72381 w 2472009"/>
              <a:gd name="connsiteY1044" fmla="*/ 110412 h 570464"/>
              <a:gd name="connsiteX1045" fmla="*/ 73608 w 2472009"/>
              <a:gd name="connsiteY1045" fmla="*/ 101825 h 570464"/>
              <a:gd name="connsiteX1046" fmla="*/ 90783 w 2472009"/>
              <a:gd name="connsiteY1046" fmla="*/ 99371 h 570464"/>
              <a:gd name="connsiteX1047" fmla="*/ 96917 w 2472009"/>
              <a:gd name="connsiteY1047" fmla="*/ 104278 h 570464"/>
              <a:gd name="connsiteX1048" fmla="*/ 104278 w 2472009"/>
              <a:gd name="connsiteY1048" fmla="*/ 90784 h 570464"/>
              <a:gd name="connsiteX1049" fmla="*/ 89556 w 2472009"/>
              <a:gd name="connsiteY1049" fmla="*/ 76062 h 570464"/>
              <a:gd name="connsiteX1050" fmla="*/ 106732 w 2472009"/>
              <a:gd name="connsiteY1050" fmla="*/ 60113 h 570464"/>
              <a:gd name="connsiteX1051" fmla="*/ 122680 w 2472009"/>
              <a:gd name="connsiteY1051" fmla="*/ 58887 h 570464"/>
              <a:gd name="connsiteX1052" fmla="*/ 128814 w 2472009"/>
              <a:gd name="connsiteY1052" fmla="*/ 53979 h 570464"/>
              <a:gd name="connsiteX1053" fmla="*/ 148443 w 2472009"/>
              <a:gd name="connsiteY1053" fmla="*/ 53979 h 570464"/>
              <a:gd name="connsiteX1054" fmla="*/ 153350 w 2472009"/>
              <a:gd name="connsiteY1054" fmla="*/ 49072 h 570464"/>
              <a:gd name="connsiteX1055" fmla="*/ 199969 w 2472009"/>
              <a:gd name="connsiteY1055" fmla="*/ 49072 h 570464"/>
              <a:gd name="connsiteX1056" fmla="*/ 204876 w 2472009"/>
              <a:gd name="connsiteY1056" fmla="*/ 44165 h 570464"/>
              <a:gd name="connsiteX1057" fmla="*/ 256402 w 2472009"/>
              <a:gd name="connsiteY1057" fmla="*/ 44165 h 570464"/>
              <a:gd name="connsiteX1058" fmla="*/ 262536 w 2472009"/>
              <a:gd name="connsiteY1058" fmla="*/ 39258 h 570464"/>
              <a:gd name="connsiteX1059" fmla="*/ 334917 w 2472009"/>
              <a:gd name="connsiteY1059" fmla="*/ 39258 h 570464"/>
              <a:gd name="connsiteX1060" fmla="*/ 341051 w 2472009"/>
              <a:gd name="connsiteY1060" fmla="*/ 34350 h 570464"/>
              <a:gd name="connsiteX1061" fmla="*/ 347185 w 2472009"/>
              <a:gd name="connsiteY1061" fmla="*/ 40484 h 570464"/>
              <a:gd name="connsiteX1062" fmla="*/ 357000 w 2472009"/>
              <a:gd name="connsiteY1062" fmla="*/ 35577 h 570464"/>
              <a:gd name="connsiteX1063" fmla="*/ 361907 w 2472009"/>
              <a:gd name="connsiteY1063" fmla="*/ 39258 h 570464"/>
              <a:gd name="connsiteX1064" fmla="*/ 366814 w 2472009"/>
              <a:gd name="connsiteY1064" fmla="*/ 35577 h 570464"/>
              <a:gd name="connsiteX1065" fmla="*/ 371721 w 2472009"/>
              <a:gd name="connsiteY1065" fmla="*/ 40484 h 570464"/>
              <a:gd name="connsiteX1066" fmla="*/ 375402 w 2472009"/>
              <a:gd name="connsiteY1066" fmla="*/ 36804 h 570464"/>
              <a:gd name="connsiteX1067" fmla="*/ 377855 w 2472009"/>
              <a:gd name="connsiteY1067" fmla="*/ 35577 h 570464"/>
              <a:gd name="connsiteX1068" fmla="*/ 480907 w 2472009"/>
              <a:gd name="connsiteY1068" fmla="*/ 35577 h 570464"/>
              <a:gd name="connsiteX1069" fmla="*/ 484587 w 2472009"/>
              <a:gd name="connsiteY1069" fmla="*/ 31897 h 570464"/>
              <a:gd name="connsiteX1070" fmla="*/ 487041 w 2472009"/>
              <a:gd name="connsiteY1070" fmla="*/ 30670 h 570464"/>
              <a:gd name="connsiteX1071" fmla="*/ 631804 w 2472009"/>
              <a:gd name="connsiteY1071" fmla="*/ 30670 h 570464"/>
              <a:gd name="connsiteX1072" fmla="*/ 636711 w 2472009"/>
              <a:gd name="connsiteY1072" fmla="*/ 25763 h 570464"/>
              <a:gd name="connsiteX1073" fmla="*/ 715226 w 2472009"/>
              <a:gd name="connsiteY1073" fmla="*/ 25763 h 570464"/>
              <a:gd name="connsiteX1074" fmla="*/ 717067 w 2472009"/>
              <a:gd name="connsiteY1074" fmla="*/ 22082 h 570464"/>
              <a:gd name="connsiteX1075" fmla="*/ 717680 w 2472009"/>
              <a:gd name="connsiteY1075" fmla="*/ 22082 h 570464"/>
              <a:gd name="connsiteX1076" fmla="*/ 722879 w 2472009"/>
              <a:gd name="connsiteY1076" fmla="*/ 20698 h 570464"/>
              <a:gd name="connsiteX1077" fmla="*/ 758164 w 2472009"/>
              <a:gd name="connsiteY1077" fmla="*/ 19629 h 570464"/>
              <a:gd name="connsiteX1078" fmla="*/ 759392 w 2472009"/>
              <a:gd name="connsiteY1078" fmla="*/ 18402 h 570464"/>
              <a:gd name="connsiteX1079" fmla="*/ 736696 w 2472009"/>
              <a:gd name="connsiteY1079" fmla="*/ 17021 h 570464"/>
              <a:gd name="connsiteX1080" fmla="*/ 722879 w 2472009"/>
              <a:gd name="connsiteY1080" fmla="*/ 20698 h 570464"/>
              <a:gd name="connsiteX1081" fmla="*/ 717680 w 2472009"/>
              <a:gd name="connsiteY1081" fmla="*/ 20856 h 570464"/>
              <a:gd name="connsiteX1082" fmla="*/ 717067 w 2472009"/>
              <a:gd name="connsiteY1082" fmla="*/ 22082 h 570464"/>
              <a:gd name="connsiteX1083" fmla="*/ 710319 w 2472009"/>
              <a:gd name="connsiteY1083" fmla="*/ 22082 h 570464"/>
              <a:gd name="connsiteX1084" fmla="*/ 705412 w 2472009"/>
              <a:gd name="connsiteY1084" fmla="*/ 17175 h 570464"/>
              <a:gd name="connsiteX1085" fmla="*/ 693144 w 2472009"/>
              <a:gd name="connsiteY1085" fmla="*/ 22082 h 570464"/>
              <a:gd name="connsiteX1086" fmla="*/ 683330 w 2472009"/>
              <a:gd name="connsiteY1086" fmla="*/ 17175 h 570464"/>
              <a:gd name="connsiteX1087" fmla="*/ 626896 w 2472009"/>
              <a:gd name="connsiteY1087" fmla="*/ 17175 h 570464"/>
              <a:gd name="connsiteX1088" fmla="*/ 621989 w 2472009"/>
              <a:gd name="connsiteY1088" fmla="*/ 22082 h 570464"/>
              <a:gd name="connsiteX1089" fmla="*/ 487041 w 2472009"/>
              <a:gd name="connsiteY1089" fmla="*/ 22082 h 570464"/>
              <a:gd name="connsiteX1090" fmla="*/ 482133 w 2472009"/>
              <a:gd name="connsiteY1090" fmla="*/ 26990 h 570464"/>
              <a:gd name="connsiteX1091" fmla="*/ 463731 w 2472009"/>
              <a:gd name="connsiteY1091" fmla="*/ 25763 h 570464"/>
              <a:gd name="connsiteX1092" fmla="*/ 463731 w 2472009"/>
              <a:gd name="connsiteY1092" fmla="*/ 19629 h 570464"/>
              <a:gd name="connsiteX1093" fmla="*/ 466185 w 2472009"/>
              <a:gd name="connsiteY1093" fmla="*/ 17175 h 570464"/>
              <a:gd name="connsiteX1094" fmla="*/ 548381 w 2472009"/>
              <a:gd name="connsiteY1094" fmla="*/ 17175 h 570464"/>
              <a:gd name="connsiteX1095" fmla="*/ 554515 w 2472009"/>
              <a:gd name="connsiteY1095" fmla="*/ 12268 h 570464"/>
              <a:gd name="connsiteX1096" fmla="*/ 559422 w 2472009"/>
              <a:gd name="connsiteY1096" fmla="*/ 17175 h 570464"/>
              <a:gd name="connsiteX1097" fmla="*/ 564329 w 2472009"/>
              <a:gd name="connsiteY1097" fmla="*/ 12268 h 570464"/>
              <a:gd name="connsiteX1098" fmla="*/ 570464 w 2472009"/>
              <a:gd name="connsiteY1098" fmla="*/ 15948 h 570464"/>
              <a:gd name="connsiteX1099" fmla="*/ 586412 w 2472009"/>
              <a:gd name="connsiteY1099" fmla="*/ 15948 h 570464"/>
              <a:gd name="connsiteX1100" fmla="*/ 596226 w 2472009"/>
              <a:gd name="connsiteY1100" fmla="*/ 11041 h 570464"/>
              <a:gd name="connsiteX1101" fmla="*/ 601134 w 2472009"/>
              <a:gd name="connsiteY1101" fmla="*/ 15948 h 570464"/>
              <a:gd name="connsiteX1102" fmla="*/ 606041 w 2472009"/>
              <a:gd name="connsiteY1102" fmla="*/ 11041 h 570464"/>
              <a:gd name="connsiteX1103" fmla="*/ 787608 w 2472009"/>
              <a:gd name="connsiteY1103" fmla="*/ 11041 h 570464"/>
              <a:gd name="connsiteX1104" fmla="*/ 792515 w 2472009"/>
              <a:gd name="connsiteY1104" fmla="*/ 6134 h 570464"/>
              <a:gd name="connsiteX1105" fmla="*/ 797422 w 2472009"/>
              <a:gd name="connsiteY1105" fmla="*/ 11041 h 570464"/>
              <a:gd name="connsiteX1106" fmla="*/ 803556 w 2472009"/>
              <a:gd name="connsiteY1106" fmla="*/ 7361 h 570464"/>
              <a:gd name="connsiteX1107" fmla="*/ 824412 w 2472009"/>
              <a:gd name="connsiteY1107" fmla="*/ 7361 h 570464"/>
              <a:gd name="connsiteX1108" fmla="*/ 829319 w 2472009"/>
              <a:gd name="connsiteY1108" fmla="*/ 11041 h 570464"/>
              <a:gd name="connsiteX1109" fmla="*/ 834226 w 2472009"/>
              <a:gd name="connsiteY1109" fmla="*/ 6134 h 570464"/>
              <a:gd name="connsiteX1110" fmla="*/ 839134 w 2472009"/>
              <a:gd name="connsiteY1110" fmla="*/ 11041 h 570464"/>
              <a:gd name="connsiteX1111" fmla="*/ 842814 w 2472009"/>
              <a:gd name="connsiteY1111" fmla="*/ 7361 h 570464"/>
              <a:gd name="connsiteX1112" fmla="*/ 847721 w 2472009"/>
              <a:gd name="connsiteY1112" fmla="*/ 6134 h 570464"/>
              <a:gd name="connsiteX1113" fmla="*/ 1020701 w 2472009"/>
              <a:gd name="connsiteY1113" fmla="*/ 6134 h 570464"/>
              <a:gd name="connsiteX1114" fmla="*/ 1025607 w 2472009"/>
              <a:gd name="connsiteY1114" fmla="*/ 1227 h 570464"/>
              <a:gd name="connsiteX1115" fmla="*/ 1030515 w 2472009"/>
              <a:gd name="connsiteY1115" fmla="*/ 6134 h 570464"/>
              <a:gd name="connsiteX1116" fmla="*/ 1044009 w 2472009"/>
              <a:gd name="connsiteY1116" fmla="*/ 1227 h 570464"/>
              <a:gd name="connsiteX1117" fmla="*/ 1051371 w 2472009"/>
              <a:gd name="connsiteY1117" fmla="*/ 6134 h 570464"/>
              <a:gd name="connsiteX1118" fmla="*/ 1056277 w 2472009"/>
              <a:gd name="connsiteY1118" fmla="*/ 2454 h 570464"/>
              <a:gd name="connsiteX1119" fmla="*/ 1612020 w 2472009"/>
              <a:gd name="connsiteY1119" fmla="*/ 2454 h 570464"/>
              <a:gd name="connsiteX1120" fmla="*/ 1616927 w 2472009"/>
              <a:gd name="connsiteY1120" fmla="*/ 7361 h 570464"/>
              <a:gd name="connsiteX1121" fmla="*/ 1621834 w 2472009"/>
              <a:gd name="connsiteY1121" fmla="*/ 2454 h 570464"/>
              <a:gd name="connsiteX1122" fmla="*/ 1637783 w 2472009"/>
              <a:gd name="connsiteY1122" fmla="*/ 2454 h 570464"/>
              <a:gd name="connsiteX1123" fmla="*/ 1642690 w 2472009"/>
              <a:gd name="connsiteY1123" fmla="*/ 7361 h 570464"/>
              <a:gd name="connsiteX1124" fmla="*/ 1652504 w 2472009"/>
              <a:gd name="connsiteY1124" fmla="*/ 7361 h 570464"/>
              <a:gd name="connsiteX1125" fmla="*/ 1657411 w 2472009"/>
              <a:gd name="connsiteY1125" fmla="*/ 2454 h 570464"/>
              <a:gd name="connsiteX1126" fmla="*/ 1694215 w 2472009"/>
              <a:gd name="connsiteY1126" fmla="*/ 2454 h 570464"/>
              <a:gd name="connsiteX1127" fmla="*/ 1697896 w 2472009"/>
              <a:gd name="connsiteY1127" fmla="*/ 6134 h 570464"/>
              <a:gd name="connsiteX1128" fmla="*/ 1706483 w 2472009"/>
              <a:gd name="connsiteY1128" fmla="*/ 1227 h 570464"/>
              <a:gd name="connsiteX1129" fmla="*/ 1713845 w 2472009"/>
              <a:gd name="connsiteY1129" fmla="*/ 6134 h 570464"/>
              <a:gd name="connsiteX1130" fmla="*/ 1718751 w 2472009"/>
              <a:gd name="connsiteY1130" fmla="*/ 1227 h 570464"/>
              <a:gd name="connsiteX1131" fmla="*/ 1728566 w 2472009"/>
              <a:gd name="connsiteY1131" fmla="*/ 1227 h 570464"/>
              <a:gd name="connsiteX1132" fmla="*/ 1733473 w 2472009"/>
              <a:gd name="connsiteY1132" fmla="*/ 6134 h 570464"/>
              <a:gd name="connsiteX1133" fmla="*/ 1739607 w 2472009"/>
              <a:gd name="connsiteY1133" fmla="*/ 0 h 57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2472009" h="570464">
                <a:moveTo>
                  <a:pt x="278485" y="526299"/>
                </a:moveTo>
                <a:cubicBezTo>
                  <a:pt x="280938" y="528753"/>
                  <a:pt x="282165" y="529979"/>
                  <a:pt x="283392" y="531206"/>
                </a:cubicBezTo>
                <a:cubicBezTo>
                  <a:pt x="279712" y="533660"/>
                  <a:pt x="279712" y="529979"/>
                  <a:pt x="278485" y="526299"/>
                </a:cubicBezTo>
                <a:close/>
                <a:moveTo>
                  <a:pt x="269897" y="517711"/>
                </a:moveTo>
                <a:cubicBezTo>
                  <a:pt x="274804" y="520165"/>
                  <a:pt x="278485" y="522618"/>
                  <a:pt x="278485" y="527525"/>
                </a:cubicBezTo>
                <a:lnTo>
                  <a:pt x="271124" y="527525"/>
                </a:lnTo>
                <a:cubicBezTo>
                  <a:pt x="266217" y="525072"/>
                  <a:pt x="267443" y="521391"/>
                  <a:pt x="269897" y="517711"/>
                </a:cubicBezTo>
                <a:close/>
                <a:moveTo>
                  <a:pt x="2321112" y="461278"/>
                </a:moveTo>
                <a:cubicBezTo>
                  <a:pt x="2321112" y="462505"/>
                  <a:pt x="2322339" y="463732"/>
                  <a:pt x="2322339" y="464958"/>
                </a:cubicBezTo>
                <a:cubicBezTo>
                  <a:pt x="2322339" y="464958"/>
                  <a:pt x="2321112" y="466185"/>
                  <a:pt x="2321112" y="466185"/>
                </a:cubicBezTo>
                <a:cubicBezTo>
                  <a:pt x="2321112" y="464958"/>
                  <a:pt x="2319885" y="463732"/>
                  <a:pt x="2319885" y="462505"/>
                </a:cubicBezTo>
                <a:cubicBezTo>
                  <a:pt x="2319885" y="462505"/>
                  <a:pt x="2321112" y="462505"/>
                  <a:pt x="2321112" y="461278"/>
                </a:cubicBezTo>
                <a:close/>
                <a:moveTo>
                  <a:pt x="348412" y="456371"/>
                </a:moveTo>
                <a:cubicBezTo>
                  <a:pt x="348412" y="457598"/>
                  <a:pt x="348412" y="458825"/>
                  <a:pt x="347185" y="460051"/>
                </a:cubicBezTo>
                <a:cubicBezTo>
                  <a:pt x="348412" y="461278"/>
                  <a:pt x="348412" y="461278"/>
                  <a:pt x="348412" y="461278"/>
                </a:cubicBezTo>
                <a:cubicBezTo>
                  <a:pt x="348412" y="460051"/>
                  <a:pt x="349639" y="458825"/>
                  <a:pt x="349639" y="457598"/>
                </a:cubicBezTo>
                <a:cubicBezTo>
                  <a:pt x="349639" y="457598"/>
                  <a:pt x="348412" y="456371"/>
                  <a:pt x="348412" y="456371"/>
                </a:cubicBezTo>
                <a:close/>
                <a:moveTo>
                  <a:pt x="314062" y="451464"/>
                </a:moveTo>
                <a:cubicBezTo>
                  <a:pt x="311608" y="451464"/>
                  <a:pt x="309154" y="452691"/>
                  <a:pt x="307928" y="452691"/>
                </a:cubicBezTo>
                <a:cubicBezTo>
                  <a:pt x="309154" y="455144"/>
                  <a:pt x="310381" y="458825"/>
                  <a:pt x="312835" y="462505"/>
                </a:cubicBezTo>
                <a:cubicBezTo>
                  <a:pt x="316515" y="458825"/>
                  <a:pt x="316515" y="455144"/>
                  <a:pt x="314062" y="451464"/>
                </a:cubicBezTo>
                <a:close/>
                <a:moveTo>
                  <a:pt x="260082" y="430608"/>
                </a:moveTo>
                <a:cubicBezTo>
                  <a:pt x="258855" y="434289"/>
                  <a:pt x="258855" y="437969"/>
                  <a:pt x="257629" y="441649"/>
                </a:cubicBezTo>
                <a:cubicBezTo>
                  <a:pt x="252721" y="444103"/>
                  <a:pt x="252721" y="444103"/>
                  <a:pt x="255175" y="451464"/>
                </a:cubicBezTo>
                <a:cubicBezTo>
                  <a:pt x="261309" y="449010"/>
                  <a:pt x="257629" y="444103"/>
                  <a:pt x="257629" y="441649"/>
                </a:cubicBezTo>
                <a:cubicBezTo>
                  <a:pt x="266216" y="440423"/>
                  <a:pt x="260082" y="450237"/>
                  <a:pt x="266216" y="451464"/>
                </a:cubicBezTo>
                <a:cubicBezTo>
                  <a:pt x="269897" y="450237"/>
                  <a:pt x="274804" y="452691"/>
                  <a:pt x="278484" y="449010"/>
                </a:cubicBezTo>
                <a:cubicBezTo>
                  <a:pt x="278484" y="447783"/>
                  <a:pt x="278484" y="445330"/>
                  <a:pt x="279711" y="444103"/>
                </a:cubicBezTo>
                <a:cubicBezTo>
                  <a:pt x="276031" y="436742"/>
                  <a:pt x="267443" y="435515"/>
                  <a:pt x="260082" y="430608"/>
                </a:cubicBezTo>
                <a:close/>
                <a:moveTo>
                  <a:pt x="277258" y="426928"/>
                </a:moveTo>
                <a:cubicBezTo>
                  <a:pt x="276031" y="426928"/>
                  <a:pt x="274804" y="428155"/>
                  <a:pt x="273577" y="428155"/>
                </a:cubicBezTo>
                <a:cubicBezTo>
                  <a:pt x="273577" y="428155"/>
                  <a:pt x="274804" y="429381"/>
                  <a:pt x="274804" y="429381"/>
                </a:cubicBezTo>
                <a:cubicBezTo>
                  <a:pt x="277258" y="429381"/>
                  <a:pt x="277258" y="429381"/>
                  <a:pt x="278484" y="428155"/>
                </a:cubicBezTo>
                <a:cubicBezTo>
                  <a:pt x="278484" y="428155"/>
                  <a:pt x="277258" y="426928"/>
                  <a:pt x="277258" y="426928"/>
                </a:cubicBezTo>
                <a:close/>
                <a:moveTo>
                  <a:pt x="2268360" y="420794"/>
                </a:moveTo>
                <a:cubicBezTo>
                  <a:pt x="2268360" y="422021"/>
                  <a:pt x="2267133" y="423247"/>
                  <a:pt x="2267133" y="424474"/>
                </a:cubicBezTo>
                <a:cubicBezTo>
                  <a:pt x="2267133" y="424474"/>
                  <a:pt x="2268360" y="425701"/>
                  <a:pt x="2268360" y="425701"/>
                </a:cubicBezTo>
                <a:cubicBezTo>
                  <a:pt x="2269587" y="424474"/>
                  <a:pt x="2270813" y="423247"/>
                  <a:pt x="2270813" y="422021"/>
                </a:cubicBezTo>
                <a:cubicBezTo>
                  <a:pt x="2269587" y="420794"/>
                  <a:pt x="2269587" y="420794"/>
                  <a:pt x="2268360" y="420794"/>
                </a:cubicBezTo>
                <a:close/>
                <a:moveTo>
                  <a:pt x="285845" y="417113"/>
                </a:moveTo>
                <a:cubicBezTo>
                  <a:pt x="285845" y="417113"/>
                  <a:pt x="284618" y="418340"/>
                  <a:pt x="284618" y="418340"/>
                </a:cubicBezTo>
                <a:cubicBezTo>
                  <a:pt x="285845" y="418340"/>
                  <a:pt x="285845" y="419567"/>
                  <a:pt x="287072" y="419567"/>
                </a:cubicBezTo>
                <a:cubicBezTo>
                  <a:pt x="288299" y="418340"/>
                  <a:pt x="288299" y="418340"/>
                  <a:pt x="289526" y="418340"/>
                </a:cubicBezTo>
                <a:cubicBezTo>
                  <a:pt x="288299" y="418340"/>
                  <a:pt x="287072" y="417113"/>
                  <a:pt x="285845" y="417113"/>
                </a:cubicBezTo>
                <a:close/>
                <a:moveTo>
                  <a:pt x="343505" y="415886"/>
                </a:moveTo>
                <a:cubicBezTo>
                  <a:pt x="344732" y="415886"/>
                  <a:pt x="345959" y="417113"/>
                  <a:pt x="347185" y="417113"/>
                </a:cubicBezTo>
                <a:cubicBezTo>
                  <a:pt x="347185" y="417113"/>
                  <a:pt x="345959" y="418340"/>
                  <a:pt x="345959" y="418340"/>
                </a:cubicBezTo>
                <a:cubicBezTo>
                  <a:pt x="344732" y="418340"/>
                  <a:pt x="343505" y="417113"/>
                  <a:pt x="342278" y="417113"/>
                </a:cubicBezTo>
                <a:cubicBezTo>
                  <a:pt x="342278" y="417113"/>
                  <a:pt x="342278" y="417113"/>
                  <a:pt x="343505" y="415886"/>
                </a:cubicBezTo>
                <a:close/>
                <a:moveTo>
                  <a:pt x="219597" y="415886"/>
                </a:moveTo>
                <a:cubicBezTo>
                  <a:pt x="224505" y="418340"/>
                  <a:pt x="220824" y="422020"/>
                  <a:pt x="222051" y="425700"/>
                </a:cubicBezTo>
                <a:cubicBezTo>
                  <a:pt x="217144" y="423247"/>
                  <a:pt x="217144" y="423247"/>
                  <a:pt x="219597" y="415886"/>
                </a:cubicBezTo>
                <a:close/>
                <a:moveTo>
                  <a:pt x="375402" y="410979"/>
                </a:moveTo>
                <a:cubicBezTo>
                  <a:pt x="375402" y="412206"/>
                  <a:pt x="374175" y="413433"/>
                  <a:pt x="374175" y="414660"/>
                </a:cubicBezTo>
                <a:cubicBezTo>
                  <a:pt x="374175" y="414660"/>
                  <a:pt x="375402" y="415887"/>
                  <a:pt x="375402" y="415887"/>
                </a:cubicBezTo>
                <a:cubicBezTo>
                  <a:pt x="375402" y="414660"/>
                  <a:pt x="376629" y="413433"/>
                  <a:pt x="376629" y="412206"/>
                </a:cubicBezTo>
                <a:cubicBezTo>
                  <a:pt x="375402" y="410979"/>
                  <a:pt x="375402" y="410979"/>
                  <a:pt x="375402" y="410979"/>
                </a:cubicBezTo>
                <a:close/>
                <a:moveTo>
                  <a:pt x="353319" y="410979"/>
                </a:moveTo>
                <a:cubicBezTo>
                  <a:pt x="347185" y="412206"/>
                  <a:pt x="342278" y="409753"/>
                  <a:pt x="336144" y="412206"/>
                </a:cubicBezTo>
                <a:lnTo>
                  <a:pt x="336144" y="423247"/>
                </a:lnTo>
                <a:cubicBezTo>
                  <a:pt x="339825" y="425701"/>
                  <a:pt x="341051" y="428155"/>
                  <a:pt x="343505" y="430608"/>
                </a:cubicBezTo>
                <a:cubicBezTo>
                  <a:pt x="349639" y="429381"/>
                  <a:pt x="355773" y="431835"/>
                  <a:pt x="360680" y="429381"/>
                </a:cubicBezTo>
                <a:cubicBezTo>
                  <a:pt x="359453" y="426928"/>
                  <a:pt x="357000" y="424474"/>
                  <a:pt x="355773" y="422021"/>
                </a:cubicBezTo>
                <a:cubicBezTo>
                  <a:pt x="354546" y="418340"/>
                  <a:pt x="357000" y="413433"/>
                  <a:pt x="353319" y="410979"/>
                </a:cubicBezTo>
                <a:close/>
                <a:moveTo>
                  <a:pt x="294433" y="410979"/>
                </a:moveTo>
                <a:cubicBezTo>
                  <a:pt x="294433" y="413433"/>
                  <a:pt x="293206" y="415887"/>
                  <a:pt x="293206" y="417113"/>
                </a:cubicBezTo>
                <a:cubicBezTo>
                  <a:pt x="296886" y="420794"/>
                  <a:pt x="300567" y="423247"/>
                  <a:pt x="303020" y="426928"/>
                </a:cubicBezTo>
                <a:cubicBezTo>
                  <a:pt x="304247" y="429381"/>
                  <a:pt x="305474" y="433062"/>
                  <a:pt x="306701" y="436742"/>
                </a:cubicBezTo>
                <a:lnTo>
                  <a:pt x="318969" y="436742"/>
                </a:lnTo>
                <a:cubicBezTo>
                  <a:pt x="320196" y="440423"/>
                  <a:pt x="321423" y="442876"/>
                  <a:pt x="321423" y="445330"/>
                </a:cubicBezTo>
                <a:cubicBezTo>
                  <a:pt x="325103" y="442876"/>
                  <a:pt x="328783" y="441649"/>
                  <a:pt x="331237" y="439196"/>
                </a:cubicBezTo>
                <a:cubicBezTo>
                  <a:pt x="331237" y="433062"/>
                  <a:pt x="331237" y="430608"/>
                  <a:pt x="331237" y="428155"/>
                </a:cubicBezTo>
                <a:cubicBezTo>
                  <a:pt x="325103" y="423247"/>
                  <a:pt x="320196" y="418340"/>
                  <a:pt x="318969" y="410979"/>
                </a:cubicBezTo>
                <a:cubicBezTo>
                  <a:pt x="314062" y="413433"/>
                  <a:pt x="311608" y="414660"/>
                  <a:pt x="307928" y="415887"/>
                </a:cubicBezTo>
                <a:cubicBezTo>
                  <a:pt x="303020" y="418340"/>
                  <a:pt x="299340" y="412206"/>
                  <a:pt x="294433" y="410979"/>
                </a:cubicBezTo>
                <a:close/>
                <a:moveTo>
                  <a:pt x="277258" y="410979"/>
                </a:moveTo>
                <a:cubicBezTo>
                  <a:pt x="273577" y="412206"/>
                  <a:pt x="271123" y="412206"/>
                  <a:pt x="267443" y="412206"/>
                </a:cubicBezTo>
                <a:cubicBezTo>
                  <a:pt x="268670" y="415887"/>
                  <a:pt x="268670" y="418340"/>
                  <a:pt x="268670" y="420794"/>
                </a:cubicBezTo>
                <a:lnTo>
                  <a:pt x="279711" y="420794"/>
                </a:lnTo>
                <a:cubicBezTo>
                  <a:pt x="278484" y="415887"/>
                  <a:pt x="278484" y="414660"/>
                  <a:pt x="277258" y="410979"/>
                </a:cubicBezTo>
                <a:close/>
                <a:moveTo>
                  <a:pt x="2197205" y="365588"/>
                </a:moveTo>
                <a:cubicBezTo>
                  <a:pt x="2200886" y="369268"/>
                  <a:pt x="2195978" y="369268"/>
                  <a:pt x="2192298" y="370495"/>
                </a:cubicBezTo>
                <a:cubicBezTo>
                  <a:pt x="2193525" y="371722"/>
                  <a:pt x="2192298" y="372948"/>
                  <a:pt x="2191071" y="374175"/>
                </a:cubicBezTo>
                <a:cubicBezTo>
                  <a:pt x="2187391" y="370495"/>
                  <a:pt x="2192298" y="370495"/>
                  <a:pt x="2195978" y="369268"/>
                </a:cubicBezTo>
                <a:cubicBezTo>
                  <a:pt x="2194752" y="368041"/>
                  <a:pt x="2195978" y="366814"/>
                  <a:pt x="2197205" y="365588"/>
                </a:cubicBezTo>
                <a:close/>
                <a:moveTo>
                  <a:pt x="2259772" y="364361"/>
                </a:moveTo>
                <a:cubicBezTo>
                  <a:pt x="2258545" y="365588"/>
                  <a:pt x="2257319" y="366814"/>
                  <a:pt x="2257319" y="368041"/>
                </a:cubicBezTo>
                <a:cubicBezTo>
                  <a:pt x="2258545" y="369268"/>
                  <a:pt x="2258545" y="369268"/>
                  <a:pt x="2259772" y="369268"/>
                </a:cubicBezTo>
                <a:cubicBezTo>
                  <a:pt x="2259772" y="368041"/>
                  <a:pt x="2260999" y="366814"/>
                  <a:pt x="2260999" y="365588"/>
                </a:cubicBezTo>
                <a:cubicBezTo>
                  <a:pt x="2260999" y="365588"/>
                  <a:pt x="2259772" y="364361"/>
                  <a:pt x="2259772" y="364361"/>
                </a:cubicBezTo>
                <a:close/>
                <a:moveTo>
                  <a:pt x="256402" y="360680"/>
                </a:moveTo>
                <a:cubicBezTo>
                  <a:pt x="255175" y="360680"/>
                  <a:pt x="253948" y="360680"/>
                  <a:pt x="253948" y="361907"/>
                </a:cubicBezTo>
                <a:cubicBezTo>
                  <a:pt x="255175" y="363134"/>
                  <a:pt x="255175" y="364361"/>
                  <a:pt x="256402" y="365588"/>
                </a:cubicBezTo>
                <a:cubicBezTo>
                  <a:pt x="256402" y="365588"/>
                  <a:pt x="257629" y="364361"/>
                  <a:pt x="257629" y="364361"/>
                </a:cubicBezTo>
                <a:cubicBezTo>
                  <a:pt x="257629" y="363134"/>
                  <a:pt x="256402" y="361907"/>
                  <a:pt x="256402" y="360680"/>
                </a:cubicBezTo>
                <a:close/>
                <a:moveTo>
                  <a:pt x="244134" y="359454"/>
                </a:moveTo>
                <a:cubicBezTo>
                  <a:pt x="244134" y="363134"/>
                  <a:pt x="242907" y="365588"/>
                  <a:pt x="241680" y="370495"/>
                </a:cubicBezTo>
                <a:cubicBezTo>
                  <a:pt x="228185" y="370495"/>
                  <a:pt x="228185" y="370495"/>
                  <a:pt x="222051" y="374175"/>
                </a:cubicBezTo>
                <a:cubicBezTo>
                  <a:pt x="225732" y="374175"/>
                  <a:pt x="228185" y="375402"/>
                  <a:pt x="229412" y="375402"/>
                </a:cubicBezTo>
                <a:cubicBezTo>
                  <a:pt x="235546" y="375402"/>
                  <a:pt x="241680" y="376629"/>
                  <a:pt x="246587" y="374175"/>
                </a:cubicBezTo>
                <a:cubicBezTo>
                  <a:pt x="247814" y="369268"/>
                  <a:pt x="249041" y="364361"/>
                  <a:pt x="244134" y="359454"/>
                </a:cubicBezTo>
                <a:close/>
                <a:moveTo>
                  <a:pt x="196288" y="354546"/>
                </a:moveTo>
                <a:cubicBezTo>
                  <a:pt x="196288" y="358227"/>
                  <a:pt x="190154" y="359454"/>
                  <a:pt x="190154" y="366814"/>
                </a:cubicBezTo>
                <a:cubicBezTo>
                  <a:pt x="192608" y="369268"/>
                  <a:pt x="195062" y="372948"/>
                  <a:pt x="199969" y="374175"/>
                </a:cubicBezTo>
                <a:cubicBezTo>
                  <a:pt x="199969" y="368041"/>
                  <a:pt x="199969" y="363134"/>
                  <a:pt x="199969" y="357000"/>
                </a:cubicBezTo>
                <a:cubicBezTo>
                  <a:pt x="199969" y="355773"/>
                  <a:pt x="197515" y="355773"/>
                  <a:pt x="196288" y="354546"/>
                </a:cubicBezTo>
                <a:close/>
                <a:moveTo>
                  <a:pt x="2207594" y="347838"/>
                </a:moveTo>
                <a:lnTo>
                  <a:pt x="2208246" y="348412"/>
                </a:lnTo>
                <a:cubicBezTo>
                  <a:pt x="2208246" y="348412"/>
                  <a:pt x="2207020" y="349639"/>
                  <a:pt x="2207020" y="349639"/>
                </a:cubicBezTo>
                <a:lnTo>
                  <a:pt x="2207020" y="348412"/>
                </a:lnTo>
                <a:close/>
                <a:moveTo>
                  <a:pt x="117926" y="341358"/>
                </a:moveTo>
                <a:lnTo>
                  <a:pt x="117926" y="341359"/>
                </a:lnTo>
                <a:lnTo>
                  <a:pt x="119000" y="345959"/>
                </a:lnTo>
                <a:lnTo>
                  <a:pt x="117500" y="341460"/>
                </a:lnTo>
                <a:close/>
                <a:moveTo>
                  <a:pt x="89557" y="338598"/>
                </a:moveTo>
                <a:cubicBezTo>
                  <a:pt x="90783" y="341052"/>
                  <a:pt x="90783" y="342278"/>
                  <a:pt x="92010" y="342278"/>
                </a:cubicBezTo>
                <a:cubicBezTo>
                  <a:pt x="90783" y="343505"/>
                  <a:pt x="90783" y="343505"/>
                  <a:pt x="89557" y="343505"/>
                </a:cubicBezTo>
                <a:cubicBezTo>
                  <a:pt x="89557" y="342278"/>
                  <a:pt x="88330" y="341052"/>
                  <a:pt x="88330" y="339825"/>
                </a:cubicBezTo>
                <a:cubicBezTo>
                  <a:pt x="88330" y="339825"/>
                  <a:pt x="89557" y="338598"/>
                  <a:pt x="89557" y="338598"/>
                </a:cubicBezTo>
                <a:close/>
                <a:moveTo>
                  <a:pt x="2171442" y="334917"/>
                </a:moveTo>
                <a:cubicBezTo>
                  <a:pt x="2170216" y="334917"/>
                  <a:pt x="2168988" y="336144"/>
                  <a:pt x="2168988" y="336144"/>
                </a:cubicBezTo>
                <a:cubicBezTo>
                  <a:pt x="2168988" y="337371"/>
                  <a:pt x="2170216" y="338598"/>
                  <a:pt x="2171442" y="339825"/>
                </a:cubicBezTo>
                <a:cubicBezTo>
                  <a:pt x="2171442" y="339825"/>
                  <a:pt x="2172669" y="338598"/>
                  <a:pt x="2172669" y="338598"/>
                </a:cubicBezTo>
                <a:cubicBezTo>
                  <a:pt x="2172669" y="337371"/>
                  <a:pt x="2171442" y="336144"/>
                  <a:pt x="2171442" y="334917"/>
                </a:cubicBezTo>
                <a:close/>
                <a:moveTo>
                  <a:pt x="2229102" y="331237"/>
                </a:moveTo>
                <a:lnTo>
                  <a:pt x="2230329" y="332464"/>
                </a:lnTo>
                <a:lnTo>
                  <a:pt x="2228751" y="332990"/>
                </a:lnTo>
                <a:close/>
                <a:moveTo>
                  <a:pt x="2144452" y="330010"/>
                </a:moveTo>
                <a:cubicBezTo>
                  <a:pt x="2141999" y="337371"/>
                  <a:pt x="2141999" y="337371"/>
                  <a:pt x="2155494" y="349639"/>
                </a:cubicBezTo>
                <a:cubicBezTo>
                  <a:pt x="2159174" y="348412"/>
                  <a:pt x="2164082" y="350866"/>
                  <a:pt x="2167762" y="348412"/>
                </a:cubicBezTo>
                <a:cubicBezTo>
                  <a:pt x="2167762" y="343505"/>
                  <a:pt x="2162854" y="345959"/>
                  <a:pt x="2160401" y="344732"/>
                </a:cubicBezTo>
                <a:cubicBezTo>
                  <a:pt x="2155494" y="339825"/>
                  <a:pt x="2150586" y="334917"/>
                  <a:pt x="2145680" y="330010"/>
                </a:cubicBezTo>
                <a:cubicBezTo>
                  <a:pt x="2145680" y="330010"/>
                  <a:pt x="2144452" y="330010"/>
                  <a:pt x="2144452" y="330010"/>
                </a:cubicBezTo>
                <a:close/>
                <a:moveTo>
                  <a:pt x="151183" y="330010"/>
                </a:moveTo>
                <a:lnTo>
                  <a:pt x="151970" y="333384"/>
                </a:lnTo>
                <a:cubicBezTo>
                  <a:pt x="152430" y="334304"/>
                  <a:pt x="153350" y="334304"/>
                  <a:pt x="155804" y="332464"/>
                </a:cubicBezTo>
                <a:lnTo>
                  <a:pt x="152532" y="330010"/>
                </a:lnTo>
                <a:close/>
                <a:moveTo>
                  <a:pt x="2193218" y="320656"/>
                </a:moveTo>
                <a:cubicBezTo>
                  <a:pt x="2191378" y="320809"/>
                  <a:pt x="2190458" y="322036"/>
                  <a:pt x="2188618" y="323876"/>
                </a:cubicBezTo>
                <a:cubicBezTo>
                  <a:pt x="2191071" y="323876"/>
                  <a:pt x="2193525" y="325103"/>
                  <a:pt x="2195978" y="325103"/>
                </a:cubicBezTo>
                <a:cubicBezTo>
                  <a:pt x="2198432" y="323876"/>
                  <a:pt x="2200886" y="323876"/>
                  <a:pt x="2203339" y="323876"/>
                </a:cubicBezTo>
                <a:cubicBezTo>
                  <a:pt x="2197819" y="321422"/>
                  <a:pt x="2195058" y="320502"/>
                  <a:pt x="2193218" y="320656"/>
                </a:cubicBezTo>
                <a:close/>
                <a:moveTo>
                  <a:pt x="2180030" y="303021"/>
                </a:moveTo>
                <a:cubicBezTo>
                  <a:pt x="2180030" y="303021"/>
                  <a:pt x="2178803" y="304247"/>
                  <a:pt x="2178803" y="304247"/>
                </a:cubicBezTo>
                <a:cubicBezTo>
                  <a:pt x="2178803" y="305474"/>
                  <a:pt x="2180030" y="306701"/>
                  <a:pt x="2180030" y="307928"/>
                </a:cubicBezTo>
                <a:cubicBezTo>
                  <a:pt x="2181257" y="309155"/>
                  <a:pt x="2182484" y="307928"/>
                  <a:pt x="2182484" y="306701"/>
                </a:cubicBezTo>
                <a:cubicBezTo>
                  <a:pt x="2182484" y="305474"/>
                  <a:pt x="2181257" y="304247"/>
                  <a:pt x="2180030" y="303021"/>
                </a:cubicBezTo>
                <a:close/>
                <a:moveTo>
                  <a:pt x="172979" y="293206"/>
                </a:moveTo>
                <a:cubicBezTo>
                  <a:pt x="171752" y="294433"/>
                  <a:pt x="171752" y="295660"/>
                  <a:pt x="170525" y="296887"/>
                </a:cubicBezTo>
                <a:cubicBezTo>
                  <a:pt x="171752" y="298113"/>
                  <a:pt x="171752" y="298113"/>
                  <a:pt x="172979" y="298113"/>
                </a:cubicBezTo>
                <a:cubicBezTo>
                  <a:pt x="172979" y="296887"/>
                  <a:pt x="174206" y="295660"/>
                  <a:pt x="174206" y="294433"/>
                </a:cubicBezTo>
                <a:cubicBezTo>
                  <a:pt x="174206" y="294433"/>
                  <a:pt x="172979" y="293206"/>
                  <a:pt x="172979" y="293206"/>
                </a:cubicBezTo>
                <a:close/>
                <a:moveTo>
                  <a:pt x="3373" y="289985"/>
                </a:moveTo>
                <a:lnTo>
                  <a:pt x="3998" y="292297"/>
                </a:lnTo>
                <a:lnTo>
                  <a:pt x="8588" y="296886"/>
                </a:lnTo>
                <a:cubicBezTo>
                  <a:pt x="6134" y="298726"/>
                  <a:pt x="5214" y="298726"/>
                  <a:pt x="4753" y="297653"/>
                </a:cubicBezTo>
                <a:lnTo>
                  <a:pt x="4252" y="295004"/>
                </a:lnTo>
                <a:lnTo>
                  <a:pt x="0" y="290752"/>
                </a:lnTo>
                <a:cubicBezTo>
                  <a:pt x="1840" y="288912"/>
                  <a:pt x="2760" y="288912"/>
                  <a:pt x="3373" y="289985"/>
                </a:cubicBezTo>
                <a:close/>
                <a:moveTo>
                  <a:pt x="192608" y="283392"/>
                </a:moveTo>
                <a:cubicBezTo>
                  <a:pt x="192608" y="284618"/>
                  <a:pt x="192608" y="285845"/>
                  <a:pt x="191381" y="287072"/>
                </a:cubicBezTo>
                <a:cubicBezTo>
                  <a:pt x="192608" y="288299"/>
                  <a:pt x="192608" y="288299"/>
                  <a:pt x="192608" y="288299"/>
                </a:cubicBezTo>
                <a:cubicBezTo>
                  <a:pt x="192608" y="287072"/>
                  <a:pt x="193835" y="285845"/>
                  <a:pt x="193835" y="284618"/>
                </a:cubicBezTo>
                <a:cubicBezTo>
                  <a:pt x="193835" y="284618"/>
                  <a:pt x="192608" y="283392"/>
                  <a:pt x="192608" y="283392"/>
                </a:cubicBezTo>
                <a:close/>
                <a:moveTo>
                  <a:pt x="94464" y="278484"/>
                </a:moveTo>
                <a:cubicBezTo>
                  <a:pt x="96917" y="285845"/>
                  <a:pt x="96917" y="285845"/>
                  <a:pt x="92010" y="288298"/>
                </a:cubicBezTo>
                <a:cubicBezTo>
                  <a:pt x="93237" y="284618"/>
                  <a:pt x="89556" y="280938"/>
                  <a:pt x="94464" y="278484"/>
                </a:cubicBezTo>
                <a:close/>
                <a:moveTo>
                  <a:pt x="40484" y="277257"/>
                </a:moveTo>
                <a:cubicBezTo>
                  <a:pt x="36804" y="284618"/>
                  <a:pt x="34350" y="288298"/>
                  <a:pt x="29443" y="288298"/>
                </a:cubicBezTo>
                <a:lnTo>
                  <a:pt x="29443" y="280937"/>
                </a:lnTo>
                <a:cubicBezTo>
                  <a:pt x="31897" y="276030"/>
                  <a:pt x="35577" y="278484"/>
                  <a:pt x="40484" y="277257"/>
                </a:cubicBezTo>
                <a:close/>
                <a:moveTo>
                  <a:pt x="136175" y="273577"/>
                </a:moveTo>
                <a:cubicBezTo>
                  <a:pt x="136175" y="274804"/>
                  <a:pt x="137402" y="276031"/>
                  <a:pt x="137402" y="277257"/>
                </a:cubicBezTo>
                <a:cubicBezTo>
                  <a:pt x="137402" y="277257"/>
                  <a:pt x="136175" y="278484"/>
                  <a:pt x="136175" y="278484"/>
                </a:cubicBezTo>
                <a:cubicBezTo>
                  <a:pt x="136175" y="277257"/>
                  <a:pt x="134948" y="276031"/>
                  <a:pt x="134948" y="274804"/>
                </a:cubicBezTo>
                <a:cubicBezTo>
                  <a:pt x="134948" y="274804"/>
                  <a:pt x="136175" y="273577"/>
                  <a:pt x="136175" y="273577"/>
                </a:cubicBezTo>
                <a:close/>
                <a:moveTo>
                  <a:pt x="264989" y="268670"/>
                </a:moveTo>
                <a:cubicBezTo>
                  <a:pt x="263763" y="269897"/>
                  <a:pt x="263763" y="269897"/>
                  <a:pt x="263763" y="269897"/>
                </a:cubicBezTo>
                <a:cubicBezTo>
                  <a:pt x="264989" y="269897"/>
                  <a:pt x="266216" y="271124"/>
                  <a:pt x="267443" y="271124"/>
                </a:cubicBezTo>
                <a:cubicBezTo>
                  <a:pt x="267443" y="271124"/>
                  <a:pt x="268670" y="269897"/>
                  <a:pt x="268670" y="269897"/>
                </a:cubicBezTo>
                <a:cubicBezTo>
                  <a:pt x="267443" y="269897"/>
                  <a:pt x="266216" y="269897"/>
                  <a:pt x="264989" y="268670"/>
                </a:cubicBezTo>
                <a:close/>
                <a:moveTo>
                  <a:pt x="338598" y="263763"/>
                </a:moveTo>
                <a:cubicBezTo>
                  <a:pt x="338598" y="263763"/>
                  <a:pt x="337371" y="264990"/>
                  <a:pt x="337371" y="264990"/>
                </a:cubicBezTo>
                <a:cubicBezTo>
                  <a:pt x="337371" y="266216"/>
                  <a:pt x="338598" y="267443"/>
                  <a:pt x="338598" y="268670"/>
                </a:cubicBezTo>
                <a:cubicBezTo>
                  <a:pt x="338598" y="268670"/>
                  <a:pt x="339825" y="267443"/>
                  <a:pt x="339825" y="267443"/>
                </a:cubicBezTo>
                <a:cubicBezTo>
                  <a:pt x="339825" y="266216"/>
                  <a:pt x="339825" y="264990"/>
                  <a:pt x="338598" y="263763"/>
                </a:cubicBezTo>
                <a:close/>
                <a:moveTo>
                  <a:pt x="212237" y="260082"/>
                </a:moveTo>
                <a:lnTo>
                  <a:pt x="216200" y="262064"/>
                </a:lnTo>
                <a:lnTo>
                  <a:pt x="217144" y="264990"/>
                </a:lnTo>
                <a:lnTo>
                  <a:pt x="217144" y="274804"/>
                </a:lnTo>
                <a:cubicBezTo>
                  <a:pt x="222051" y="277258"/>
                  <a:pt x="226958" y="279711"/>
                  <a:pt x="231866" y="282165"/>
                </a:cubicBezTo>
                <a:lnTo>
                  <a:pt x="231866" y="268670"/>
                </a:lnTo>
                <a:cubicBezTo>
                  <a:pt x="229412" y="266216"/>
                  <a:pt x="226958" y="263763"/>
                  <a:pt x="224505" y="261309"/>
                </a:cubicBezTo>
                <a:cubicBezTo>
                  <a:pt x="222051" y="263763"/>
                  <a:pt x="219598" y="263763"/>
                  <a:pt x="217144" y="264990"/>
                </a:cubicBezTo>
                <a:lnTo>
                  <a:pt x="217144" y="262536"/>
                </a:lnTo>
                <a:lnTo>
                  <a:pt x="216200" y="262064"/>
                </a:lnTo>
                <a:lnTo>
                  <a:pt x="215610" y="260236"/>
                </a:lnTo>
                <a:cubicBezTo>
                  <a:pt x="214997" y="259162"/>
                  <a:pt x="214077" y="258855"/>
                  <a:pt x="212237" y="260082"/>
                </a:cubicBezTo>
                <a:close/>
                <a:moveTo>
                  <a:pt x="88330" y="258855"/>
                </a:moveTo>
                <a:cubicBezTo>
                  <a:pt x="93237" y="258855"/>
                  <a:pt x="90784" y="263762"/>
                  <a:pt x="92011" y="266216"/>
                </a:cubicBezTo>
                <a:cubicBezTo>
                  <a:pt x="93237" y="268669"/>
                  <a:pt x="95691" y="269896"/>
                  <a:pt x="99371" y="272350"/>
                </a:cubicBezTo>
                <a:cubicBezTo>
                  <a:pt x="94464" y="273577"/>
                  <a:pt x="90784" y="273577"/>
                  <a:pt x="88330" y="273577"/>
                </a:cubicBezTo>
                <a:cubicBezTo>
                  <a:pt x="85877" y="267443"/>
                  <a:pt x="85877" y="263762"/>
                  <a:pt x="88330" y="258855"/>
                </a:cubicBezTo>
                <a:close/>
                <a:moveTo>
                  <a:pt x="58886" y="258855"/>
                </a:moveTo>
                <a:cubicBezTo>
                  <a:pt x="61340" y="262535"/>
                  <a:pt x="66247" y="262535"/>
                  <a:pt x="74835" y="266216"/>
                </a:cubicBezTo>
                <a:cubicBezTo>
                  <a:pt x="68701" y="267443"/>
                  <a:pt x="66247" y="267443"/>
                  <a:pt x="63793" y="268669"/>
                </a:cubicBezTo>
                <a:cubicBezTo>
                  <a:pt x="62567" y="271123"/>
                  <a:pt x="61340" y="274803"/>
                  <a:pt x="58886" y="278484"/>
                </a:cubicBezTo>
                <a:lnTo>
                  <a:pt x="53979" y="278484"/>
                </a:lnTo>
                <a:cubicBezTo>
                  <a:pt x="49072" y="273577"/>
                  <a:pt x="56433" y="273577"/>
                  <a:pt x="56433" y="269896"/>
                </a:cubicBezTo>
                <a:cubicBezTo>
                  <a:pt x="56433" y="266216"/>
                  <a:pt x="56433" y="263762"/>
                  <a:pt x="56433" y="261309"/>
                </a:cubicBezTo>
                <a:cubicBezTo>
                  <a:pt x="57659" y="260082"/>
                  <a:pt x="58886" y="260082"/>
                  <a:pt x="58886" y="258855"/>
                </a:cubicBezTo>
                <a:close/>
                <a:moveTo>
                  <a:pt x="182793" y="257629"/>
                </a:moveTo>
                <a:cubicBezTo>
                  <a:pt x="182793" y="257629"/>
                  <a:pt x="181567" y="258856"/>
                  <a:pt x="181567" y="258856"/>
                </a:cubicBezTo>
                <a:cubicBezTo>
                  <a:pt x="181567" y="260082"/>
                  <a:pt x="182793" y="261309"/>
                  <a:pt x="182793" y="262536"/>
                </a:cubicBezTo>
                <a:cubicBezTo>
                  <a:pt x="184020" y="262536"/>
                  <a:pt x="184020" y="262536"/>
                  <a:pt x="185247" y="261309"/>
                </a:cubicBezTo>
                <a:cubicBezTo>
                  <a:pt x="185247" y="260082"/>
                  <a:pt x="184020" y="258856"/>
                  <a:pt x="182793" y="257629"/>
                </a:cubicBezTo>
                <a:close/>
                <a:moveTo>
                  <a:pt x="249041" y="255175"/>
                </a:moveTo>
                <a:cubicBezTo>
                  <a:pt x="250268" y="256402"/>
                  <a:pt x="251495" y="257629"/>
                  <a:pt x="252721" y="256402"/>
                </a:cubicBezTo>
                <a:cubicBezTo>
                  <a:pt x="253948" y="260082"/>
                  <a:pt x="253948" y="263763"/>
                  <a:pt x="257629" y="261309"/>
                </a:cubicBezTo>
                <a:cubicBezTo>
                  <a:pt x="256402" y="260082"/>
                  <a:pt x="255175" y="258856"/>
                  <a:pt x="253948" y="260082"/>
                </a:cubicBezTo>
                <a:cubicBezTo>
                  <a:pt x="252721" y="256402"/>
                  <a:pt x="252721" y="252722"/>
                  <a:pt x="249041" y="255175"/>
                </a:cubicBezTo>
                <a:close/>
                <a:moveTo>
                  <a:pt x="125134" y="252721"/>
                </a:moveTo>
                <a:cubicBezTo>
                  <a:pt x="125134" y="252721"/>
                  <a:pt x="126360" y="253948"/>
                  <a:pt x="126360" y="253948"/>
                </a:cubicBezTo>
                <a:cubicBezTo>
                  <a:pt x="126360" y="255175"/>
                  <a:pt x="125134" y="256401"/>
                  <a:pt x="125134" y="257628"/>
                </a:cubicBezTo>
                <a:cubicBezTo>
                  <a:pt x="125134" y="257628"/>
                  <a:pt x="125134" y="257628"/>
                  <a:pt x="123907" y="256401"/>
                </a:cubicBezTo>
                <a:cubicBezTo>
                  <a:pt x="123907" y="255175"/>
                  <a:pt x="125134" y="253948"/>
                  <a:pt x="125134" y="252721"/>
                </a:cubicBezTo>
                <a:close/>
                <a:moveTo>
                  <a:pt x="2427845" y="244133"/>
                </a:moveTo>
                <a:cubicBezTo>
                  <a:pt x="2430299" y="242906"/>
                  <a:pt x="2431525" y="243213"/>
                  <a:pt x="2432139" y="244287"/>
                </a:cubicBezTo>
                <a:lnTo>
                  <a:pt x="2432751" y="249033"/>
                </a:lnTo>
                <a:lnTo>
                  <a:pt x="2432751" y="247814"/>
                </a:lnTo>
                <a:lnTo>
                  <a:pt x="2451153" y="247814"/>
                </a:lnTo>
                <a:cubicBezTo>
                  <a:pt x="2453607" y="250268"/>
                  <a:pt x="2454834" y="252721"/>
                  <a:pt x="2458515" y="256402"/>
                </a:cubicBezTo>
                <a:cubicBezTo>
                  <a:pt x="2454834" y="258855"/>
                  <a:pt x="2451153" y="261309"/>
                  <a:pt x="2449927" y="262536"/>
                </a:cubicBezTo>
                <a:cubicBezTo>
                  <a:pt x="2447473" y="268670"/>
                  <a:pt x="2449927" y="272350"/>
                  <a:pt x="2445019" y="273577"/>
                </a:cubicBezTo>
                <a:cubicBezTo>
                  <a:pt x="2443793" y="271123"/>
                  <a:pt x="2442566" y="267443"/>
                  <a:pt x="2441339" y="264989"/>
                </a:cubicBezTo>
                <a:cubicBezTo>
                  <a:pt x="2437659" y="264989"/>
                  <a:pt x="2433979" y="263762"/>
                  <a:pt x="2429071" y="263762"/>
                </a:cubicBezTo>
                <a:cubicBezTo>
                  <a:pt x="2426617" y="261309"/>
                  <a:pt x="2426617" y="261309"/>
                  <a:pt x="2432751" y="256402"/>
                </a:cubicBezTo>
                <a:lnTo>
                  <a:pt x="2432751" y="249040"/>
                </a:lnTo>
                <a:close/>
                <a:moveTo>
                  <a:pt x="2329700" y="239227"/>
                </a:moveTo>
                <a:cubicBezTo>
                  <a:pt x="2329700" y="240454"/>
                  <a:pt x="2329700" y="241680"/>
                  <a:pt x="2329700" y="242907"/>
                </a:cubicBezTo>
                <a:cubicBezTo>
                  <a:pt x="2332153" y="242907"/>
                  <a:pt x="2334607" y="244134"/>
                  <a:pt x="2337061" y="244134"/>
                </a:cubicBezTo>
                <a:cubicBezTo>
                  <a:pt x="2337061" y="244134"/>
                  <a:pt x="2338287" y="242907"/>
                  <a:pt x="2338287" y="242907"/>
                </a:cubicBezTo>
                <a:cubicBezTo>
                  <a:pt x="2338287" y="241680"/>
                  <a:pt x="2337061" y="239227"/>
                  <a:pt x="2335834" y="239227"/>
                </a:cubicBezTo>
                <a:cubicBezTo>
                  <a:pt x="2334607" y="238000"/>
                  <a:pt x="2332153" y="239227"/>
                  <a:pt x="2329700" y="239227"/>
                </a:cubicBezTo>
                <a:close/>
                <a:moveTo>
                  <a:pt x="2430297" y="229412"/>
                </a:moveTo>
                <a:cubicBezTo>
                  <a:pt x="2430297" y="229412"/>
                  <a:pt x="2431525" y="230639"/>
                  <a:pt x="2431525" y="230639"/>
                </a:cubicBezTo>
                <a:cubicBezTo>
                  <a:pt x="2431525" y="230639"/>
                  <a:pt x="2430297" y="231866"/>
                  <a:pt x="2429071" y="231866"/>
                </a:cubicBezTo>
                <a:cubicBezTo>
                  <a:pt x="2427844" y="230639"/>
                  <a:pt x="2427844" y="230639"/>
                  <a:pt x="2426617" y="230639"/>
                </a:cubicBezTo>
                <a:cubicBezTo>
                  <a:pt x="2427844" y="230639"/>
                  <a:pt x="2429071" y="229412"/>
                  <a:pt x="2430297" y="229412"/>
                </a:cubicBezTo>
                <a:close/>
                <a:moveTo>
                  <a:pt x="272350" y="228186"/>
                </a:moveTo>
                <a:cubicBezTo>
                  <a:pt x="269897" y="229412"/>
                  <a:pt x="268670" y="231866"/>
                  <a:pt x="267443" y="233093"/>
                </a:cubicBezTo>
                <a:cubicBezTo>
                  <a:pt x="264989" y="231866"/>
                  <a:pt x="263763" y="230639"/>
                  <a:pt x="262536" y="229412"/>
                </a:cubicBezTo>
                <a:cubicBezTo>
                  <a:pt x="258855" y="231866"/>
                  <a:pt x="256402" y="233093"/>
                  <a:pt x="253948" y="234320"/>
                </a:cubicBezTo>
                <a:cubicBezTo>
                  <a:pt x="251495" y="231866"/>
                  <a:pt x="249041" y="230639"/>
                  <a:pt x="247814" y="229412"/>
                </a:cubicBezTo>
                <a:cubicBezTo>
                  <a:pt x="245361" y="230639"/>
                  <a:pt x="242907" y="233093"/>
                  <a:pt x="240453" y="233093"/>
                </a:cubicBezTo>
                <a:cubicBezTo>
                  <a:pt x="236773" y="234320"/>
                  <a:pt x="234319" y="234320"/>
                  <a:pt x="230639" y="234320"/>
                </a:cubicBezTo>
                <a:cubicBezTo>
                  <a:pt x="230639" y="234320"/>
                  <a:pt x="230639" y="235546"/>
                  <a:pt x="229412" y="235546"/>
                </a:cubicBezTo>
                <a:cubicBezTo>
                  <a:pt x="231866" y="238000"/>
                  <a:pt x="234319" y="240454"/>
                  <a:pt x="236773" y="242907"/>
                </a:cubicBezTo>
                <a:lnTo>
                  <a:pt x="246587" y="242907"/>
                </a:lnTo>
                <a:cubicBezTo>
                  <a:pt x="249041" y="244134"/>
                  <a:pt x="250268" y="246588"/>
                  <a:pt x="251495" y="247814"/>
                </a:cubicBezTo>
                <a:cubicBezTo>
                  <a:pt x="253948" y="246588"/>
                  <a:pt x="255175" y="244134"/>
                  <a:pt x="257629" y="242907"/>
                </a:cubicBezTo>
                <a:cubicBezTo>
                  <a:pt x="261309" y="242907"/>
                  <a:pt x="267443" y="241680"/>
                  <a:pt x="271123" y="249041"/>
                </a:cubicBezTo>
                <a:cubicBezTo>
                  <a:pt x="277258" y="239227"/>
                  <a:pt x="285845" y="245361"/>
                  <a:pt x="293206" y="241680"/>
                </a:cubicBezTo>
                <a:cubicBezTo>
                  <a:pt x="296886" y="239227"/>
                  <a:pt x="301794" y="238000"/>
                  <a:pt x="305474" y="235546"/>
                </a:cubicBezTo>
                <a:cubicBezTo>
                  <a:pt x="304247" y="233093"/>
                  <a:pt x="304247" y="230639"/>
                  <a:pt x="303020" y="228186"/>
                </a:cubicBezTo>
                <a:cubicBezTo>
                  <a:pt x="299340" y="230639"/>
                  <a:pt x="295660" y="231866"/>
                  <a:pt x="293206" y="234320"/>
                </a:cubicBezTo>
                <a:cubicBezTo>
                  <a:pt x="290752" y="231866"/>
                  <a:pt x="288299" y="230639"/>
                  <a:pt x="287072" y="228186"/>
                </a:cubicBezTo>
                <a:close/>
                <a:moveTo>
                  <a:pt x="2378772" y="226959"/>
                </a:moveTo>
                <a:cubicBezTo>
                  <a:pt x="2375091" y="228186"/>
                  <a:pt x="2370185" y="225732"/>
                  <a:pt x="2366504" y="229412"/>
                </a:cubicBezTo>
                <a:cubicBezTo>
                  <a:pt x="2364051" y="234320"/>
                  <a:pt x="2367731" y="236773"/>
                  <a:pt x="2371411" y="240454"/>
                </a:cubicBezTo>
                <a:cubicBezTo>
                  <a:pt x="2368957" y="241680"/>
                  <a:pt x="2366504" y="244134"/>
                  <a:pt x="2365277" y="245361"/>
                </a:cubicBezTo>
                <a:cubicBezTo>
                  <a:pt x="2366504" y="247814"/>
                  <a:pt x="2362823" y="251495"/>
                  <a:pt x="2364051" y="251495"/>
                </a:cubicBezTo>
                <a:cubicBezTo>
                  <a:pt x="2372638" y="246588"/>
                  <a:pt x="2377545" y="242907"/>
                  <a:pt x="2382453" y="240454"/>
                </a:cubicBezTo>
                <a:cubicBezTo>
                  <a:pt x="2381225" y="235546"/>
                  <a:pt x="2383679" y="230639"/>
                  <a:pt x="2378772" y="226959"/>
                </a:cubicBezTo>
                <a:close/>
                <a:moveTo>
                  <a:pt x="127587" y="226959"/>
                </a:moveTo>
                <a:cubicBezTo>
                  <a:pt x="130041" y="229413"/>
                  <a:pt x="131268" y="230639"/>
                  <a:pt x="132494" y="231866"/>
                </a:cubicBezTo>
                <a:cubicBezTo>
                  <a:pt x="128814" y="234320"/>
                  <a:pt x="128814" y="230639"/>
                  <a:pt x="127587" y="226959"/>
                </a:cubicBezTo>
                <a:close/>
                <a:moveTo>
                  <a:pt x="455144" y="224505"/>
                </a:moveTo>
                <a:cubicBezTo>
                  <a:pt x="453917" y="224505"/>
                  <a:pt x="452690" y="225732"/>
                  <a:pt x="451463" y="225732"/>
                </a:cubicBezTo>
                <a:cubicBezTo>
                  <a:pt x="450237" y="225732"/>
                  <a:pt x="451463" y="226959"/>
                  <a:pt x="452690" y="226959"/>
                </a:cubicBezTo>
                <a:cubicBezTo>
                  <a:pt x="453917" y="226959"/>
                  <a:pt x="455144" y="225732"/>
                  <a:pt x="456371" y="225732"/>
                </a:cubicBezTo>
                <a:cubicBezTo>
                  <a:pt x="456371" y="225732"/>
                  <a:pt x="455144" y="224505"/>
                  <a:pt x="455144" y="224505"/>
                </a:cubicBezTo>
                <a:close/>
                <a:moveTo>
                  <a:pt x="399938" y="224505"/>
                </a:moveTo>
                <a:cubicBezTo>
                  <a:pt x="398711" y="225732"/>
                  <a:pt x="396257" y="228186"/>
                  <a:pt x="393804" y="229412"/>
                </a:cubicBezTo>
                <a:cubicBezTo>
                  <a:pt x="368041" y="229412"/>
                  <a:pt x="342278" y="229412"/>
                  <a:pt x="316515" y="229412"/>
                </a:cubicBezTo>
                <a:cubicBezTo>
                  <a:pt x="314062" y="233093"/>
                  <a:pt x="309154" y="234320"/>
                  <a:pt x="307928" y="239227"/>
                </a:cubicBezTo>
                <a:cubicBezTo>
                  <a:pt x="310381" y="239227"/>
                  <a:pt x="311608" y="241680"/>
                  <a:pt x="312835" y="244134"/>
                </a:cubicBezTo>
                <a:cubicBezTo>
                  <a:pt x="317742" y="241680"/>
                  <a:pt x="322649" y="238000"/>
                  <a:pt x="326330" y="239227"/>
                </a:cubicBezTo>
                <a:cubicBezTo>
                  <a:pt x="332464" y="239227"/>
                  <a:pt x="334917" y="235546"/>
                  <a:pt x="338598" y="234320"/>
                </a:cubicBezTo>
                <a:cubicBezTo>
                  <a:pt x="339825" y="235546"/>
                  <a:pt x="341051" y="236773"/>
                  <a:pt x="342278" y="238000"/>
                </a:cubicBezTo>
                <a:lnTo>
                  <a:pt x="401165" y="238000"/>
                </a:lnTo>
                <a:cubicBezTo>
                  <a:pt x="403618" y="235546"/>
                  <a:pt x="406072" y="233093"/>
                  <a:pt x="408525" y="230639"/>
                </a:cubicBezTo>
                <a:cubicBezTo>
                  <a:pt x="407299" y="228186"/>
                  <a:pt x="407299" y="225732"/>
                  <a:pt x="406072" y="224505"/>
                </a:cubicBezTo>
                <a:close/>
                <a:moveTo>
                  <a:pt x="122373" y="219291"/>
                </a:moveTo>
                <a:cubicBezTo>
                  <a:pt x="122987" y="220517"/>
                  <a:pt x="123293" y="222664"/>
                  <a:pt x="123907" y="224505"/>
                </a:cubicBezTo>
                <a:cubicBezTo>
                  <a:pt x="121453" y="222051"/>
                  <a:pt x="120227" y="220824"/>
                  <a:pt x="119000" y="219597"/>
                </a:cubicBezTo>
                <a:cubicBezTo>
                  <a:pt x="120840" y="217757"/>
                  <a:pt x="121760" y="218064"/>
                  <a:pt x="122373" y="219291"/>
                </a:cubicBezTo>
                <a:close/>
                <a:moveTo>
                  <a:pt x="2296576" y="218371"/>
                </a:moveTo>
                <a:cubicBezTo>
                  <a:pt x="2295349" y="218371"/>
                  <a:pt x="2295349" y="220825"/>
                  <a:pt x="2294123" y="220825"/>
                </a:cubicBezTo>
                <a:cubicBezTo>
                  <a:pt x="2295349" y="223278"/>
                  <a:pt x="2297803" y="225732"/>
                  <a:pt x="2300257" y="228186"/>
                </a:cubicBezTo>
                <a:lnTo>
                  <a:pt x="2311298" y="228186"/>
                </a:lnTo>
                <a:cubicBezTo>
                  <a:pt x="2312525" y="226959"/>
                  <a:pt x="2313751" y="224505"/>
                  <a:pt x="2316205" y="223278"/>
                </a:cubicBezTo>
                <a:cubicBezTo>
                  <a:pt x="2318659" y="222051"/>
                  <a:pt x="2322339" y="224505"/>
                  <a:pt x="2323566" y="218371"/>
                </a:cubicBezTo>
                <a:cubicBezTo>
                  <a:pt x="2314978" y="218371"/>
                  <a:pt x="2305164" y="218371"/>
                  <a:pt x="2296576" y="218371"/>
                </a:cubicBezTo>
                <a:close/>
                <a:moveTo>
                  <a:pt x="2337061" y="214691"/>
                </a:moveTo>
                <a:cubicBezTo>
                  <a:pt x="2333380" y="219598"/>
                  <a:pt x="2330927" y="222051"/>
                  <a:pt x="2328473" y="224505"/>
                </a:cubicBezTo>
                <a:cubicBezTo>
                  <a:pt x="2329700" y="225732"/>
                  <a:pt x="2348102" y="236773"/>
                  <a:pt x="2349329" y="236773"/>
                </a:cubicBezTo>
                <a:cubicBezTo>
                  <a:pt x="2350555" y="236773"/>
                  <a:pt x="2351783" y="235546"/>
                  <a:pt x="2354236" y="234320"/>
                </a:cubicBezTo>
                <a:cubicBezTo>
                  <a:pt x="2351783" y="229412"/>
                  <a:pt x="2344421" y="229412"/>
                  <a:pt x="2339514" y="225732"/>
                </a:cubicBezTo>
                <a:cubicBezTo>
                  <a:pt x="2339514" y="223278"/>
                  <a:pt x="2338287" y="220825"/>
                  <a:pt x="2337061" y="214691"/>
                </a:cubicBezTo>
                <a:close/>
                <a:moveTo>
                  <a:pt x="2268360" y="209783"/>
                </a:moveTo>
                <a:cubicBezTo>
                  <a:pt x="2265906" y="212237"/>
                  <a:pt x="2264679" y="213464"/>
                  <a:pt x="2262226" y="214691"/>
                </a:cubicBezTo>
                <a:cubicBezTo>
                  <a:pt x="2262226" y="215917"/>
                  <a:pt x="2260999" y="214691"/>
                  <a:pt x="2258545" y="212237"/>
                </a:cubicBezTo>
                <a:cubicBezTo>
                  <a:pt x="2254865" y="213464"/>
                  <a:pt x="2249958" y="211010"/>
                  <a:pt x="2245050" y="214691"/>
                </a:cubicBezTo>
                <a:cubicBezTo>
                  <a:pt x="2247504" y="218371"/>
                  <a:pt x="2242597" y="223278"/>
                  <a:pt x="2247504" y="226959"/>
                </a:cubicBezTo>
                <a:lnTo>
                  <a:pt x="2262226" y="226959"/>
                </a:lnTo>
                <a:cubicBezTo>
                  <a:pt x="2264679" y="225732"/>
                  <a:pt x="2265906" y="223278"/>
                  <a:pt x="2267133" y="222051"/>
                </a:cubicBezTo>
                <a:cubicBezTo>
                  <a:pt x="2269587" y="223278"/>
                  <a:pt x="2270813" y="225732"/>
                  <a:pt x="2273267" y="226959"/>
                </a:cubicBezTo>
                <a:cubicBezTo>
                  <a:pt x="2276947" y="226959"/>
                  <a:pt x="2280628" y="226959"/>
                  <a:pt x="2283081" y="225732"/>
                </a:cubicBezTo>
                <a:cubicBezTo>
                  <a:pt x="2284308" y="225732"/>
                  <a:pt x="2284308" y="224505"/>
                  <a:pt x="2285535" y="223278"/>
                </a:cubicBezTo>
                <a:cubicBezTo>
                  <a:pt x="2279401" y="218371"/>
                  <a:pt x="2276947" y="211010"/>
                  <a:pt x="2268360" y="209783"/>
                </a:cubicBezTo>
                <a:close/>
                <a:moveTo>
                  <a:pt x="568010" y="208557"/>
                </a:moveTo>
                <a:cubicBezTo>
                  <a:pt x="566783" y="208557"/>
                  <a:pt x="565556" y="209783"/>
                  <a:pt x="564329" y="209783"/>
                </a:cubicBezTo>
                <a:cubicBezTo>
                  <a:pt x="564329" y="209783"/>
                  <a:pt x="565556" y="211010"/>
                  <a:pt x="565556" y="211010"/>
                </a:cubicBezTo>
                <a:cubicBezTo>
                  <a:pt x="566783" y="211010"/>
                  <a:pt x="568010" y="209783"/>
                  <a:pt x="569237" y="209783"/>
                </a:cubicBezTo>
                <a:cubicBezTo>
                  <a:pt x="569237" y="209783"/>
                  <a:pt x="568010" y="208557"/>
                  <a:pt x="568010" y="208557"/>
                </a:cubicBezTo>
                <a:close/>
                <a:moveTo>
                  <a:pt x="88330" y="198742"/>
                </a:moveTo>
                <a:cubicBezTo>
                  <a:pt x="89556" y="198742"/>
                  <a:pt x="90783" y="199969"/>
                  <a:pt x="92010" y="199969"/>
                </a:cubicBezTo>
                <a:cubicBezTo>
                  <a:pt x="92010" y="199969"/>
                  <a:pt x="90783" y="201196"/>
                  <a:pt x="90783" y="201196"/>
                </a:cubicBezTo>
                <a:cubicBezTo>
                  <a:pt x="89556" y="201196"/>
                  <a:pt x="88330" y="199969"/>
                  <a:pt x="87103" y="199969"/>
                </a:cubicBezTo>
                <a:cubicBezTo>
                  <a:pt x="87103" y="199969"/>
                  <a:pt x="88330" y="198742"/>
                  <a:pt x="88330" y="198742"/>
                </a:cubicBezTo>
                <a:close/>
                <a:moveTo>
                  <a:pt x="664928" y="191381"/>
                </a:moveTo>
                <a:cubicBezTo>
                  <a:pt x="664928" y="191381"/>
                  <a:pt x="663700" y="192608"/>
                  <a:pt x="663700" y="192608"/>
                </a:cubicBezTo>
                <a:cubicBezTo>
                  <a:pt x="663700" y="193835"/>
                  <a:pt x="664928" y="195062"/>
                  <a:pt x="664928" y="196289"/>
                </a:cubicBezTo>
                <a:cubicBezTo>
                  <a:pt x="666154" y="196289"/>
                  <a:pt x="667381" y="196289"/>
                  <a:pt x="667381" y="195062"/>
                </a:cubicBezTo>
                <a:cubicBezTo>
                  <a:pt x="667381" y="193835"/>
                  <a:pt x="666154" y="192608"/>
                  <a:pt x="664928" y="191381"/>
                </a:cubicBezTo>
                <a:close/>
                <a:moveTo>
                  <a:pt x="169298" y="191381"/>
                </a:moveTo>
                <a:lnTo>
                  <a:pt x="169298" y="201195"/>
                </a:lnTo>
                <a:cubicBezTo>
                  <a:pt x="166845" y="201195"/>
                  <a:pt x="164391" y="202422"/>
                  <a:pt x="160711" y="202422"/>
                </a:cubicBezTo>
                <a:cubicBezTo>
                  <a:pt x="159484" y="198742"/>
                  <a:pt x="159484" y="196288"/>
                  <a:pt x="159484" y="192608"/>
                </a:cubicBezTo>
                <a:cubicBezTo>
                  <a:pt x="163164" y="192608"/>
                  <a:pt x="165618" y="192608"/>
                  <a:pt x="169298" y="191381"/>
                </a:cubicBezTo>
                <a:close/>
                <a:moveTo>
                  <a:pt x="2350556" y="165618"/>
                </a:moveTo>
                <a:cubicBezTo>
                  <a:pt x="2353009" y="168072"/>
                  <a:pt x="2355463" y="169298"/>
                  <a:pt x="2356690" y="171752"/>
                </a:cubicBezTo>
                <a:cubicBezTo>
                  <a:pt x="2357917" y="172979"/>
                  <a:pt x="2357917" y="174206"/>
                  <a:pt x="2359143" y="175432"/>
                </a:cubicBezTo>
                <a:cubicBezTo>
                  <a:pt x="2357917" y="175432"/>
                  <a:pt x="2356690" y="176659"/>
                  <a:pt x="2355463" y="176659"/>
                </a:cubicBezTo>
                <a:cubicBezTo>
                  <a:pt x="2354237" y="177886"/>
                  <a:pt x="2353009" y="176659"/>
                  <a:pt x="2349329" y="176659"/>
                </a:cubicBezTo>
                <a:cubicBezTo>
                  <a:pt x="2350556" y="171752"/>
                  <a:pt x="2350556" y="169298"/>
                  <a:pt x="2350556" y="165618"/>
                </a:cubicBezTo>
                <a:close/>
                <a:moveTo>
                  <a:pt x="2235236" y="164392"/>
                </a:moveTo>
                <a:cubicBezTo>
                  <a:pt x="2227875" y="161938"/>
                  <a:pt x="2227875" y="161938"/>
                  <a:pt x="2225422" y="166845"/>
                </a:cubicBezTo>
                <a:cubicBezTo>
                  <a:pt x="2222968" y="168072"/>
                  <a:pt x="2221741" y="168072"/>
                  <a:pt x="2220514" y="169299"/>
                </a:cubicBezTo>
                <a:cubicBezTo>
                  <a:pt x="2220514" y="169299"/>
                  <a:pt x="2221741" y="170526"/>
                  <a:pt x="2221741" y="170526"/>
                </a:cubicBezTo>
                <a:cubicBezTo>
                  <a:pt x="2222968" y="170526"/>
                  <a:pt x="2224195" y="169299"/>
                  <a:pt x="2225422" y="166845"/>
                </a:cubicBezTo>
                <a:cubicBezTo>
                  <a:pt x="2229102" y="165619"/>
                  <a:pt x="2234009" y="169299"/>
                  <a:pt x="2235236" y="164392"/>
                </a:cubicBezTo>
                <a:close/>
                <a:moveTo>
                  <a:pt x="2379999" y="163165"/>
                </a:moveTo>
                <a:cubicBezTo>
                  <a:pt x="2377546" y="169299"/>
                  <a:pt x="2375092" y="168072"/>
                  <a:pt x="2370185" y="164392"/>
                </a:cubicBezTo>
                <a:cubicBezTo>
                  <a:pt x="2373865" y="160711"/>
                  <a:pt x="2377546" y="161938"/>
                  <a:pt x="2379999" y="163165"/>
                </a:cubicBezTo>
                <a:close/>
                <a:moveTo>
                  <a:pt x="2243824" y="161938"/>
                </a:moveTo>
                <a:cubicBezTo>
                  <a:pt x="2243824" y="161938"/>
                  <a:pt x="2242597" y="163165"/>
                  <a:pt x="2242597" y="163165"/>
                </a:cubicBezTo>
                <a:cubicBezTo>
                  <a:pt x="2242597" y="164392"/>
                  <a:pt x="2243824" y="165619"/>
                  <a:pt x="2243824" y="166845"/>
                </a:cubicBezTo>
                <a:cubicBezTo>
                  <a:pt x="2243824" y="166845"/>
                  <a:pt x="2245050" y="165619"/>
                  <a:pt x="2245050" y="165619"/>
                </a:cubicBezTo>
                <a:cubicBezTo>
                  <a:pt x="2245050" y="164392"/>
                  <a:pt x="2243824" y="163165"/>
                  <a:pt x="2243824" y="161938"/>
                </a:cubicBezTo>
                <a:close/>
                <a:moveTo>
                  <a:pt x="2291669" y="153350"/>
                </a:moveTo>
                <a:cubicBezTo>
                  <a:pt x="2289215" y="150897"/>
                  <a:pt x="2285535" y="150897"/>
                  <a:pt x="2281855" y="154577"/>
                </a:cubicBezTo>
                <a:cubicBezTo>
                  <a:pt x="2283081" y="157031"/>
                  <a:pt x="2283081" y="159485"/>
                  <a:pt x="2284308" y="163165"/>
                </a:cubicBezTo>
                <a:cubicBezTo>
                  <a:pt x="2286762" y="159485"/>
                  <a:pt x="2291669" y="157031"/>
                  <a:pt x="2291669" y="153350"/>
                </a:cubicBezTo>
                <a:close/>
                <a:moveTo>
                  <a:pt x="2299030" y="142309"/>
                </a:moveTo>
                <a:cubicBezTo>
                  <a:pt x="2299030" y="143536"/>
                  <a:pt x="2299030" y="144763"/>
                  <a:pt x="2299030" y="145990"/>
                </a:cubicBezTo>
                <a:cubicBezTo>
                  <a:pt x="2301483" y="145990"/>
                  <a:pt x="2303937" y="147216"/>
                  <a:pt x="2306391" y="147216"/>
                </a:cubicBezTo>
                <a:cubicBezTo>
                  <a:pt x="2306391" y="147216"/>
                  <a:pt x="2307617" y="145990"/>
                  <a:pt x="2307617" y="145990"/>
                </a:cubicBezTo>
                <a:cubicBezTo>
                  <a:pt x="2307617" y="144763"/>
                  <a:pt x="2306391" y="142309"/>
                  <a:pt x="2305164" y="142309"/>
                </a:cubicBezTo>
                <a:cubicBezTo>
                  <a:pt x="2302710" y="141082"/>
                  <a:pt x="2300257" y="142309"/>
                  <a:pt x="2299030" y="142309"/>
                </a:cubicBezTo>
                <a:close/>
                <a:moveTo>
                  <a:pt x="2395641" y="137861"/>
                </a:moveTo>
                <a:cubicBezTo>
                  <a:pt x="2396254" y="138935"/>
                  <a:pt x="2396561" y="141081"/>
                  <a:pt x="2397175" y="143535"/>
                </a:cubicBezTo>
                <a:cubicBezTo>
                  <a:pt x="2394721" y="141082"/>
                  <a:pt x="2393494" y="139855"/>
                  <a:pt x="2392267" y="138628"/>
                </a:cubicBezTo>
                <a:cubicBezTo>
                  <a:pt x="2394107" y="136788"/>
                  <a:pt x="2395027" y="136788"/>
                  <a:pt x="2395641" y="137861"/>
                </a:cubicBezTo>
                <a:close/>
                <a:moveTo>
                  <a:pt x="2408215" y="136175"/>
                </a:moveTo>
                <a:cubicBezTo>
                  <a:pt x="2408215" y="136175"/>
                  <a:pt x="2409442" y="137402"/>
                  <a:pt x="2413123" y="138629"/>
                </a:cubicBezTo>
                <a:cubicBezTo>
                  <a:pt x="2408215" y="142309"/>
                  <a:pt x="2404535" y="144763"/>
                  <a:pt x="2399627" y="148443"/>
                </a:cubicBezTo>
                <a:cubicBezTo>
                  <a:pt x="2402081" y="153350"/>
                  <a:pt x="2404535" y="155804"/>
                  <a:pt x="2406989" y="160711"/>
                </a:cubicBezTo>
                <a:lnTo>
                  <a:pt x="2406989" y="169299"/>
                </a:lnTo>
                <a:cubicBezTo>
                  <a:pt x="2402081" y="172979"/>
                  <a:pt x="2398401" y="177886"/>
                  <a:pt x="2394721" y="181567"/>
                </a:cubicBezTo>
                <a:cubicBezTo>
                  <a:pt x="2392267" y="177886"/>
                  <a:pt x="2386133" y="176660"/>
                  <a:pt x="2387359" y="169299"/>
                </a:cubicBezTo>
                <a:cubicBezTo>
                  <a:pt x="2389813" y="168072"/>
                  <a:pt x="2393493" y="165618"/>
                  <a:pt x="2397174" y="164392"/>
                </a:cubicBezTo>
                <a:cubicBezTo>
                  <a:pt x="2399627" y="158258"/>
                  <a:pt x="2393493" y="155804"/>
                  <a:pt x="2391040" y="153350"/>
                </a:cubicBezTo>
                <a:cubicBezTo>
                  <a:pt x="2398401" y="142309"/>
                  <a:pt x="2402081" y="137402"/>
                  <a:pt x="2408215" y="136175"/>
                </a:cubicBezTo>
                <a:close/>
                <a:moveTo>
                  <a:pt x="2429071" y="130041"/>
                </a:moveTo>
                <a:cubicBezTo>
                  <a:pt x="2431525" y="133721"/>
                  <a:pt x="2432751" y="137402"/>
                  <a:pt x="2435205" y="141082"/>
                </a:cubicBezTo>
                <a:cubicBezTo>
                  <a:pt x="2435205" y="141082"/>
                  <a:pt x="2433979" y="142309"/>
                  <a:pt x="2431525" y="144763"/>
                </a:cubicBezTo>
                <a:cubicBezTo>
                  <a:pt x="2435205" y="145989"/>
                  <a:pt x="2438885" y="148443"/>
                  <a:pt x="2442566" y="149670"/>
                </a:cubicBezTo>
                <a:cubicBezTo>
                  <a:pt x="2447473" y="152124"/>
                  <a:pt x="2448700" y="155804"/>
                  <a:pt x="2453607" y="155804"/>
                </a:cubicBezTo>
                <a:cubicBezTo>
                  <a:pt x="2454834" y="158258"/>
                  <a:pt x="2453607" y="163165"/>
                  <a:pt x="2458515" y="159484"/>
                </a:cubicBezTo>
                <a:cubicBezTo>
                  <a:pt x="2457287" y="158258"/>
                  <a:pt x="2454834" y="157031"/>
                  <a:pt x="2453607" y="155804"/>
                </a:cubicBezTo>
                <a:cubicBezTo>
                  <a:pt x="2453607" y="153350"/>
                  <a:pt x="2453607" y="150897"/>
                  <a:pt x="2453607" y="148443"/>
                </a:cubicBezTo>
                <a:cubicBezTo>
                  <a:pt x="2456061" y="147216"/>
                  <a:pt x="2457287" y="147216"/>
                  <a:pt x="2460968" y="145989"/>
                </a:cubicBezTo>
                <a:cubicBezTo>
                  <a:pt x="2464649" y="150897"/>
                  <a:pt x="2468329" y="154577"/>
                  <a:pt x="2472009" y="160711"/>
                </a:cubicBezTo>
                <a:cubicBezTo>
                  <a:pt x="2472009" y="160711"/>
                  <a:pt x="2470783" y="161938"/>
                  <a:pt x="2469555" y="164392"/>
                </a:cubicBezTo>
                <a:cubicBezTo>
                  <a:pt x="2469555" y="168072"/>
                  <a:pt x="2468329" y="171752"/>
                  <a:pt x="2468329" y="176660"/>
                </a:cubicBezTo>
                <a:cubicBezTo>
                  <a:pt x="2465875" y="176660"/>
                  <a:pt x="2462195" y="177886"/>
                  <a:pt x="2460968" y="176660"/>
                </a:cubicBezTo>
                <a:cubicBezTo>
                  <a:pt x="2454834" y="171752"/>
                  <a:pt x="2449927" y="166845"/>
                  <a:pt x="2443793" y="160711"/>
                </a:cubicBezTo>
                <a:cubicBezTo>
                  <a:pt x="2440113" y="163165"/>
                  <a:pt x="2437659" y="164392"/>
                  <a:pt x="2433979" y="166845"/>
                </a:cubicBezTo>
                <a:cubicBezTo>
                  <a:pt x="2431525" y="163165"/>
                  <a:pt x="2429071" y="159484"/>
                  <a:pt x="2426617" y="157031"/>
                </a:cubicBezTo>
                <a:lnTo>
                  <a:pt x="2418030" y="157031"/>
                </a:lnTo>
                <a:cubicBezTo>
                  <a:pt x="2418030" y="154577"/>
                  <a:pt x="2416803" y="152124"/>
                  <a:pt x="2416803" y="148443"/>
                </a:cubicBezTo>
                <a:cubicBezTo>
                  <a:pt x="2420483" y="147216"/>
                  <a:pt x="2424164" y="145989"/>
                  <a:pt x="2426617" y="144763"/>
                </a:cubicBezTo>
                <a:cubicBezTo>
                  <a:pt x="2424164" y="141082"/>
                  <a:pt x="2422937" y="138629"/>
                  <a:pt x="2420483" y="134948"/>
                </a:cubicBezTo>
                <a:cubicBezTo>
                  <a:pt x="2422937" y="133721"/>
                  <a:pt x="2425391" y="132495"/>
                  <a:pt x="2429071" y="130041"/>
                </a:cubicBezTo>
                <a:close/>
                <a:moveTo>
                  <a:pt x="2245050" y="128814"/>
                </a:moveTo>
                <a:cubicBezTo>
                  <a:pt x="2243824" y="128814"/>
                  <a:pt x="2242597" y="130041"/>
                  <a:pt x="2241370" y="130041"/>
                </a:cubicBezTo>
                <a:cubicBezTo>
                  <a:pt x="2241370" y="130041"/>
                  <a:pt x="2241370" y="130041"/>
                  <a:pt x="2242597" y="131268"/>
                </a:cubicBezTo>
                <a:cubicBezTo>
                  <a:pt x="2243824" y="131268"/>
                  <a:pt x="2245050" y="130041"/>
                  <a:pt x="2246277" y="130041"/>
                </a:cubicBezTo>
                <a:cubicBezTo>
                  <a:pt x="2246277" y="130041"/>
                  <a:pt x="2245050" y="128814"/>
                  <a:pt x="2245050" y="128814"/>
                </a:cubicBezTo>
                <a:close/>
                <a:moveTo>
                  <a:pt x="2258545" y="127588"/>
                </a:moveTo>
                <a:cubicBezTo>
                  <a:pt x="2256092" y="128814"/>
                  <a:pt x="2253638" y="131268"/>
                  <a:pt x="2251184" y="133722"/>
                </a:cubicBezTo>
                <a:cubicBezTo>
                  <a:pt x="2253638" y="136175"/>
                  <a:pt x="2254865" y="139856"/>
                  <a:pt x="2259772" y="141082"/>
                </a:cubicBezTo>
                <a:cubicBezTo>
                  <a:pt x="2262226" y="138629"/>
                  <a:pt x="2264679" y="136175"/>
                  <a:pt x="2265906" y="134948"/>
                </a:cubicBezTo>
                <a:cubicBezTo>
                  <a:pt x="2263453" y="132495"/>
                  <a:pt x="2260999" y="130041"/>
                  <a:pt x="2258545" y="127588"/>
                </a:cubicBezTo>
                <a:close/>
                <a:moveTo>
                  <a:pt x="1209628" y="126361"/>
                </a:moveTo>
                <a:cubicBezTo>
                  <a:pt x="1209628" y="126361"/>
                  <a:pt x="1208401" y="127588"/>
                  <a:pt x="1208401" y="127588"/>
                </a:cubicBezTo>
                <a:cubicBezTo>
                  <a:pt x="1208401" y="128814"/>
                  <a:pt x="1209628" y="130041"/>
                  <a:pt x="1209628" y="131268"/>
                </a:cubicBezTo>
                <a:cubicBezTo>
                  <a:pt x="1210855" y="131268"/>
                  <a:pt x="1212082" y="130041"/>
                  <a:pt x="1212082" y="130041"/>
                </a:cubicBezTo>
                <a:cubicBezTo>
                  <a:pt x="1212082" y="128814"/>
                  <a:pt x="1210855" y="127588"/>
                  <a:pt x="1209628" y="126361"/>
                </a:cubicBezTo>
                <a:close/>
                <a:moveTo>
                  <a:pt x="2191071" y="122680"/>
                </a:moveTo>
                <a:cubicBezTo>
                  <a:pt x="2191071" y="122680"/>
                  <a:pt x="2189844" y="123907"/>
                  <a:pt x="2189844" y="123907"/>
                </a:cubicBezTo>
                <a:cubicBezTo>
                  <a:pt x="2189844" y="123907"/>
                  <a:pt x="2191071" y="125134"/>
                  <a:pt x="2192298" y="125134"/>
                </a:cubicBezTo>
                <a:cubicBezTo>
                  <a:pt x="2193525" y="123907"/>
                  <a:pt x="2193525" y="123907"/>
                  <a:pt x="2194752" y="123907"/>
                </a:cubicBezTo>
                <a:cubicBezTo>
                  <a:pt x="2193525" y="123907"/>
                  <a:pt x="2192298" y="122680"/>
                  <a:pt x="2191071" y="122680"/>
                </a:cubicBezTo>
                <a:close/>
                <a:moveTo>
                  <a:pt x="2209473" y="116546"/>
                </a:moveTo>
                <a:cubicBezTo>
                  <a:pt x="2197205" y="125134"/>
                  <a:pt x="2197205" y="127588"/>
                  <a:pt x="2202112" y="131268"/>
                </a:cubicBezTo>
                <a:lnTo>
                  <a:pt x="2211927" y="131268"/>
                </a:lnTo>
                <a:cubicBezTo>
                  <a:pt x="2214380" y="128814"/>
                  <a:pt x="2218061" y="126361"/>
                  <a:pt x="2219288" y="122680"/>
                </a:cubicBezTo>
                <a:cubicBezTo>
                  <a:pt x="2215607" y="121454"/>
                  <a:pt x="2214380" y="115320"/>
                  <a:pt x="2209473" y="116546"/>
                </a:cubicBezTo>
                <a:close/>
                <a:moveTo>
                  <a:pt x="2151660" y="115933"/>
                </a:moveTo>
                <a:cubicBezTo>
                  <a:pt x="2149973" y="115933"/>
                  <a:pt x="2148746" y="117160"/>
                  <a:pt x="2148133" y="120227"/>
                </a:cubicBezTo>
                <a:cubicBezTo>
                  <a:pt x="2150586" y="122680"/>
                  <a:pt x="2154267" y="121454"/>
                  <a:pt x="2157948" y="119000"/>
                </a:cubicBezTo>
                <a:cubicBezTo>
                  <a:pt x="2155494" y="117160"/>
                  <a:pt x="2153347" y="115933"/>
                  <a:pt x="2151660" y="115933"/>
                </a:cubicBezTo>
                <a:close/>
                <a:moveTo>
                  <a:pt x="2400855" y="115319"/>
                </a:moveTo>
                <a:cubicBezTo>
                  <a:pt x="2406989" y="116546"/>
                  <a:pt x="2409443" y="116546"/>
                  <a:pt x="2413123" y="117773"/>
                </a:cubicBezTo>
                <a:cubicBezTo>
                  <a:pt x="2409443" y="121453"/>
                  <a:pt x="2406989" y="125133"/>
                  <a:pt x="2402082" y="125133"/>
                </a:cubicBezTo>
                <a:cubicBezTo>
                  <a:pt x="2402082" y="122680"/>
                  <a:pt x="2402082" y="121453"/>
                  <a:pt x="2400855" y="115319"/>
                </a:cubicBezTo>
                <a:close/>
                <a:moveTo>
                  <a:pt x="2135865" y="112866"/>
                </a:moveTo>
                <a:cubicBezTo>
                  <a:pt x="2134638" y="112866"/>
                  <a:pt x="2132184" y="114093"/>
                  <a:pt x="2132184" y="114093"/>
                </a:cubicBezTo>
                <a:cubicBezTo>
                  <a:pt x="2132184" y="116546"/>
                  <a:pt x="2132184" y="117773"/>
                  <a:pt x="2132184" y="120227"/>
                </a:cubicBezTo>
                <a:cubicBezTo>
                  <a:pt x="2133412" y="120227"/>
                  <a:pt x="2134638" y="120227"/>
                  <a:pt x="2135865" y="120227"/>
                </a:cubicBezTo>
                <a:cubicBezTo>
                  <a:pt x="2135865" y="117773"/>
                  <a:pt x="2137092" y="115320"/>
                  <a:pt x="2137092" y="114093"/>
                </a:cubicBezTo>
                <a:cubicBezTo>
                  <a:pt x="2137092" y="114093"/>
                  <a:pt x="2135865" y="112866"/>
                  <a:pt x="2135865" y="112866"/>
                </a:cubicBezTo>
                <a:close/>
                <a:moveTo>
                  <a:pt x="2327246" y="111639"/>
                </a:moveTo>
                <a:lnTo>
                  <a:pt x="2328473" y="112866"/>
                </a:lnTo>
                <a:cubicBezTo>
                  <a:pt x="2327246" y="112866"/>
                  <a:pt x="2326019" y="114093"/>
                  <a:pt x="2324793" y="114093"/>
                </a:cubicBezTo>
                <a:close/>
                <a:moveTo>
                  <a:pt x="2119916" y="110412"/>
                </a:moveTo>
                <a:cubicBezTo>
                  <a:pt x="2118690" y="111639"/>
                  <a:pt x="2117463" y="112866"/>
                  <a:pt x="2117463" y="114093"/>
                </a:cubicBezTo>
                <a:cubicBezTo>
                  <a:pt x="2118690" y="115320"/>
                  <a:pt x="2118690" y="115320"/>
                  <a:pt x="2119916" y="115320"/>
                </a:cubicBezTo>
                <a:cubicBezTo>
                  <a:pt x="2119916" y="114093"/>
                  <a:pt x="2121144" y="112866"/>
                  <a:pt x="2121144" y="111639"/>
                </a:cubicBezTo>
                <a:cubicBezTo>
                  <a:pt x="2121144" y="111639"/>
                  <a:pt x="2119916" y="110412"/>
                  <a:pt x="2119916" y="110412"/>
                </a:cubicBezTo>
                <a:close/>
                <a:moveTo>
                  <a:pt x="41712" y="100598"/>
                </a:moveTo>
                <a:cubicBezTo>
                  <a:pt x="39258" y="103052"/>
                  <a:pt x="38031" y="104278"/>
                  <a:pt x="36804" y="105505"/>
                </a:cubicBezTo>
                <a:cubicBezTo>
                  <a:pt x="33124" y="100598"/>
                  <a:pt x="38031" y="101825"/>
                  <a:pt x="41712" y="100598"/>
                </a:cubicBezTo>
                <a:close/>
                <a:moveTo>
                  <a:pt x="2299030" y="76062"/>
                </a:moveTo>
                <a:cubicBezTo>
                  <a:pt x="2301483" y="76062"/>
                  <a:pt x="2303937" y="76062"/>
                  <a:pt x="2306391" y="77289"/>
                </a:cubicBezTo>
                <a:lnTo>
                  <a:pt x="2307617" y="79742"/>
                </a:lnTo>
                <a:cubicBezTo>
                  <a:pt x="2305164" y="79742"/>
                  <a:pt x="2302711" y="80969"/>
                  <a:pt x="2300257" y="80969"/>
                </a:cubicBezTo>
                <a:cubicBezTo>
                  <a:pt x="2299030" y="80969"/>
                  <a:pt x="2299030" y="78516"/>
                  <a:pt x="2297803" y="77289"/>
                </a:cubicBezTo>
                <a:cubicBezTo>
                  <a:pt x="2297803" y="77289"/>
                  <a:pt x="2299030" y="76062"/>
                  <a:pt x="2299030" y="76062"/>
                </a:cubicBezTo>
                <a:close/>
                <a:moveTo>
                  <a:pt x="2281854" y="65020"/>
                </a:moveTo>
                <a:lnTo>
                  <a:pt x="2281854" y="74834"/>
                </a:lnTo>
                <a:cubicBezTo>
                  <a:pt x="2279401" y="74834"/>
                  <a:pt x="2276947" y="76061"/>
                  <a:pt x="2273267" y="76061"/>
                </a:cubicBezTo>
                <a:cubicBezTo>
                  <a:pt x="2273267" y="72381"/>
                  <a:pt x="2272040" y="69927"/>
                  <a:pt x="2272040" y="66247"/>
                </a:cubicBezTo>
                <a:cubicBezTo>
                  <a:pt x="2274494" y="66247"/>
                  <a:pt x="2276947" y="65020"/>
                  <a:pt x="2281854" y="65020"/>
                </a:cubicBezTo>
                <a:close/>
                <a:moveTo>
                  <a:pt x="115319" y="45392"/>
                </a:moveTo>
                <a:lnTo>
                  <a:pt x="128814" y="45392"/>
                </a:lnTo>
                <a:cubicBezTo>
                  <a:pt x="123907" y="50299"/>
                  <a:pt x="115319" y="55206"/>
                  <a:pt x="109185" y="53980"/>
                </a:cubicBezTo>
                <a:cubicBezTo>
                  <a:pt x="109185" y="49072"/>
                  <a:pt x="114092" y="47846"/>
                  <a:pt x="115319" y="45392"/>
                </a:cubicBezTo>
                <a:close/>
                <a:moveTo>
                  <a:pt x="138782" y="40178"/>
                </a:moveTo>
                <a:cubicBezTo>
                  <a:pt x="142309" y="40178"/>
                  <a:pt x="145989" y="41098"/>
                  <a:pt x="149670" y="41712"/>
                </a:cubicBezTo>
                <a:cubicBezTo>
                  <a:pt x="142309" y="47846"/>
                  <a:pt x="134948" y="42938"/>
                  <a:pt x="128814" y="44165"/>
                </a:cubicBezTo>
                <a:cubicBezTo>
                  <a:pt x="131881" y="41098"/>
                  <a:pt x="135255" y="40178"/>
                  <a:pt x="138782" y="40178"/>
                </a:cubicBezTo>
                <a:close/>
                <a:moveTo>
                  <a:pt x="157031" y="35577"/>
                </a:moveTo>
                <a:cubicBezTo>
                  <a:pt x="157031" y="35577"/>
                  <a:pt x="158257" y="35577"/>
                  <a:pt x="159484" y="36804"/>
                </a:cubicBezTo>
                <a:cubicBezTo>
                  <a:pt x="159484" y="38031"/>
                  <a:pt x="158257" y="39257"/>
                  <a:pt x="157031" y="40484"/>
                </a:cubicBezTo>
                <a:cubicBezTo>
                  <a:pt x="157031" y="40484"/>
                  <a:pt x="155804" y="39257"/>
                  <a:pt x="155804" y="39257"/>
                </a:cubicBezTo>
                <a:cubicBezTo>
                  <a:pt x="155804" y="38031"/>
                  <a:pt x="157031" y="36804"/>
                  <a:pt x="157031" y="35577"/>
                </a:cubicBezTo>
                <a:close/>
                <a:moveTo>
                  <a:pt x="268670" y="29443"/>
                </a:moveTo>
                <a:lnTo>
                  <a:pt x="268670" y="30670"/>
                </a:lnTo>
                <a:lnTo>
                  <a:pt x="268056" y="30670"/>
                </a:lnTo>
                <a:close/>
                <a:moveTo>
                  <a:pt x="272657" y="25609"/>
                </a:moveTo>
                <a:cubicBezTo>
                  <a:pt x="273884" y="25149"/>
                  <a:pt x="275418" y="25763"/>
                  <a:pt x="278485" y="26990"/>
                </a:cubicBezTo>
                <a:cubicBezTo>
                  <a:pt x="276031" y="31897"/>
                  <a:pt x="272351" y="28217"/>
                  <a:pt x="268670" y="30670"/>
                </a:cubicBezTo>
                <a:cubicBezTo>
                  <a:pt x="270510" y="27603"/>
                  <a:pt x="271431" y="26069"/>
                  <a:pt x="272657" y="25609"/>
                </a:cubicBezTo>
                <a:close/>
                <a:moveTo>
                  <a:pt x="294279" y="25302"/>
                </a:moveTo>
                <a:cubicBezTo>
                  <a:pt x="298113" y="25148"/>
                  <a:pt x="304247" y="25762"/>
                  <a:pt x="316515" y="26989"/>
                </a:cubicBezTo>
                <a:cubicBezTo>
                  <a:pt x="314062" y="29443"/>
                  <a:pt x="312835" y="29443"/>
                  <a:pt x="312835" y="29443"/>
                </a:cubicBezTo>
                <a:cubicBezTo>
                  <a:pt x="304247" y="29443"/>
                  <a:pt x="295660" y="29443"/>
                  <a:pt x="287072" y="29443"/>
                </a:cubicBezTo>
                <a:cubicBezTo>
                  <a:pt x="287072" y="29443"/>
                  <a:pt x="285845" y="28216"/>
                  <a:pt x="285845" y="28216"/>
                </a:cubicBezTo>
                <a:cubicBezTo>
                  <a:pt x="288912" y="26375"/>
                  <a:pt x="290445" y="25455"/>
                  <a:pt x="294279" y="25302"/>
                </a:cubicBezTo>
                <a:close/>
                <a:moveTo>
                  <a:pt x="225731" y="24536"/>
                </a:moveTo>
                <a:cubicBezTo>
                  <a:pt x="229412" y="26990"/>
                  <a:pt x="233092" y="28216"/>
                  <a:pt x="236773" y="30670"/>
                </a:cubicBezTo>
                <a:cubicBezTo>
                  <a:pt x="239226" y="29443"/>
                  <a:pt x="241680" y="26990"/>
                  <a:pt x="244133" y="25763"/>
                </a:cubicBezTo>
                <a:cubicBezTo>
                  <a:pt x="245360" y="26990"/>
                  <a:pt x="247814" y="28216"/>
                  <a:pt x="249041" y="30670"/>
                </a:cubicBezTo>
                <a:lnTo>
                  <a:pt x="268056" y="30670"/>
                </a:lnTo>
                <a:lnTo>
                  <a:pt x="266216" y="34350"/>
                </a:lnTo>
                <a:lnTo>
                  <a:pt x="203649" y="34350"/>
                </a:lnTo>
                <a:cubicBezTo>
                  <a:pt x="202422" y="35577"/>
                  <a:pt x="201195" y="36804"/>
                  <a:pt x="198742" y="39258"/>
                </a:cubicBezTo>
                <a:lnTo>
                  <a:pt x="179907" y="40434"/>
                </a:lnTo>
                <a:lnTo>
                  <a:pt x="180341" y="40484"/>
                </a:lnTo>
                <a:cubicBezTo>
                  <a:pt x="176660" y="45392"/>
                  <a:pt x="176660" y="45392"/>
                  <a:pt x="170526" y="42938"/>
                </a:cubicBezTo>
                <a:cubicBezTo>
                  <a:pt x="171753" y="40484"/>
                  <a:pt x="173286" y="39871"/>
                  <a:pt x="174973" y="39871"/>
                </a:cubicBezTo>
                <a:lnTo>
                  <a:pt x="179200" y="40354"/>
                </a:lnTo>
                <a:lnTo>
                  <a:pt x="181566" y="36804"/>
                </a:lnTo>
                <a:cubicBezTo>
                  <a:pt x="185247" y="35577"/>
                  <a:pt x="188927" y="34350"/>
                  <a:pt x="195061" y="30670"/>
                </a:cubicBezTo>
                <a:lnTo>
                  <a:pt x="217144" y="30670"/>
                </a:lnTo>
                <a:cubicBezTo>
                  <a:pt x="219597" y="28216"/>
                  <a:pt x="223278" y="26990"/>
                  <a:pt x="225731" y="24536"/>
                </a:cubicBezTo>
                <a:close/>
                <a:moveTo>
                  <a:pt x="2065937" y="19629"/>
                </a:moveTo>
                <a:cubicBezTo>
                  <a:pt x="2067164" y="20856"/>
                  <a:pt x="2068390" y="22083"/>
                  <a:pt x="2068390" y="23309"/>
                </a:cubicBezTo>
                <a:cubicBezTo>
                  <a:pt x="2067164" y="24536"/>
                  <a:pt x="2067164" y="24536"/>
                  <a:pt x="2065937" y="24536"/>
                </a:cubicBezTo>
                <a:cubicBezTo>
                  <a:pt x="2065937" y="23309"/>
                  <a:pt x="2064710" y="22083"/>
                  <a:pt x="2064710" y="20856"/>
                </a:cubicBezTo>
                <a:cubicBezTo>
                  <a:pt x="2064710" y="20856"/>
                  <a:pt x="2065937" y="19629"/>
                  <a:pt x="2065937" y="19629"/>
                </a:cubicBezTo>
                <a:close/>
                <a:moveTo>
                  <a:pt x="2005824" y="15948"/>
                </a:moveTo>
                <a:cubicBezTo>
                  <a:pt x="2007051" y="17175"/>
                  <a:pt x="2007051" y="17175"/>
                  <a:pt x="2007051" y="17175"/>
                </a:cubicBezTo>
                <a:cubicBezTo>
                  <a:pt x="2005824" y="17175"/>
                  <a:pt x="2004598" y="18402"/>
                  <a:pt x="2003371" y="18402"/>
                </a:cubicBezTo>
                <a:cubicBezTo>
                  <a:pt x="2003371" y="18402"/>
                  <a:pt x="2002144" y="17175"/>
                  <a:pt x="2002144" y="17175"/>
                </a:cubicBezTo>
                <a:cubicBezTo>
                  <a:pt x="2003371" y="17175"/>
                  <a:pt x="2004598" y="15948"/>
                  <a:pt x="2005824" y="15948"/>
                </a:cubicBezTo>
                <a:close/>
                <a:moveTo>
                  <a:pt x="1996009" y="15948"/>
                </a:moveTo>
                <a:cubicBezTo>
                  <a:pt x="1993556" y="22082"/>
                  <a:pt x="1991102" y="20855"/>
                  <a:pt x="1986195" y="17175"/>
                </a:cubicBezTo>
                <a:cubicBezTo>
                  <a:pt x="1989875" y="13494"/>
                  <a:pt x="1993556" y="13494"/>
                  <a:pt x="1996009" y="15948"/>
                </a:cubicBezTo>
                <a:close/>
                <a:moveTo>
                  <a:pt x="2013185" y="13495"/>
                </a:moveTo>
                <a:cubicBezTo>
                  <a:pt x="2015638" y="15949"/>
                  <a:pt x="2018092" y="18402"/>
                  <a:pt x="2019319" y="19629"/>
                </a:cubicBezTo>
                <a:cubicBezTo>
                  <a:pt x="2020546" y="18402"/>
                  <a:pt x="2023000" y="15949"/>
                  <a:pt x="2024226" y="14722"/>
                </a:cubicBezTo>
                <a:cubicBezTo>
                  <a:pt x="2025453" y="15949"/>
                  <a:pt x="2026680" y="17175"/>
                  <a:pt x="2029134" y="19629"/>
                </a:cubicBezTo>
                <a:cubicBezTo>
                  <a:pt x="2037721" y="22083"/>
                  <a:pt x="2047536" y="18402"/>
                  <a:pt x="2058576" y="22083"/>
                </a:cubicBezTo>
                <a:cubicBezTo>
                  <a:pt x="2051216" y="25763"/>
                  <a:pt x="2047536" y="25763"/>
                  <a:pt x="2011958" y="23309"/>
                </a:cubicBezTo>
                <a:cubicBezTo>
                  <a:pt x="2011958" y="20856"/>
                  <a:pt x="2013185" y="17175"/>
                  <a:pt x="2013185" y="13495"/>
                </a:cubicBezTo>
                <a:close/>
                <a:moveTo>
                  <a:pt x="439196" y="13495"/>
                </a:moveTo>
                <a:cubicBezTo>
                  <a:pt x="442876" y="15949"/>
                  <a:pt x="446557" y="17175"/>
                  <a:pt x="450237" y="19629"/>
                </a:cubicBezTo>
                <a:cubicBezTo>
                  <a:pt x="452691" y="18402"/>
                  <a:pt x="455144" y="15949"/>
                  <a:pt x="457598" y="14722"/>
                </a:cubicBezTo>
                <a:cubicBezTo>
                  <a:pt x="461278" y="15949"/>
                  <a:pt x="460051" y="19629"/>
                  <a:pt x="458825" y="22083"/>
                </a:cubicBezTo>
                <a:cubicBezTo>
                  <a:pt x="457598" y="23309"/>
                  <a:pt x="457598" y="24536"/>
                  <a:pt x="456371" y="24536"/>
                </a:cubicBezTo>
                <a:cubicBezTo>
                  <a:pt x="436742" y="24536"/>
                  <a:pt x="417113" y="24536"/>
                  <a:pt x="396258" y="24536"/>
                </a:cubicBezTo>
                <a:cubicBezTo>
                  <a:pt x="393804" y="25763"/>
                  <a:pt x="392577" y="28217"/>
                  <a:pt x="391350" y="29443"/>
                </a:cubicBezTo>
                <a:cubicBezTo>
                  <a:pt x="390124" y="28217"/>
                  <a:pt x="388897" y="26990"/>
                  <a:pt x="386443" y="24536"/>
                </a:cubicBezTo>
                <a:lnTo>
                  <a:pt x="354546" y="24536"/>
                </a:lnTo>
                <a:cubicBezTo>
                  <a:pt x="353319" y="25763"/>
                  <a:pt x="352093" y="26990"/>
                  <a:pt x="350866" y="28217"/>
                </a:cubicBezTo>
                <a:cubicBezTo>
                  <a:pt x="348412" y="26990"/>
                  <a:pt x="345959" y="25763"/>
                  <a:pt x="342278" y="23309"/>
                </a:cubicBezTo>
                <a:cubicBezTo>
                  <a:pt x="339825" y="24536"/>
                  <a:pt x="337371" y="26990"/>
                  <a:pt x="333691" y="29443"/>
                </a:cubicBezTo>
                <a:lnTo>
                  <a:pt x="323876" y="29443"/>
                </a:lnTo>
                <a:cubicBezTo>
                  <a:pt x="320196" y="25763"/>
                  <a:pt x="320196" y="23309"/>
                  <a:pt x="323876" y="19629"/>
                </a:cubicBezTo>
                <a:cubicBezTo>
                  <a:pt x="325103" y="20856"/>
                  <a:pt x="327557" y="23309"/>
                  <a:pt x="328783" y="24536"/>
                </a:cubicBezTo>
                <a:cubicBezTo>
                  <a:pt x="330010" y="23309"/>
                  <a:pt x="331237" y="22083"/>
                  <a:pt x="333691" y="19629"/>
                </a:cubicBezTo>
                <a:lnTo>
                  <a:pt x="431835" y="19629"/>
                </a:lnTo>
                <a:cubicBezTo>
                  <a:pt x="435515" y="17175"/>
                  <a:pt x="436742" y="15949"/>
                  <a:pt x="439196" y="13495"/>
                </a:cubicBezTo>
                <a:close/>
                <a:moveTo>
                  <a:pt x="1915040" y="9814"/>
                </a:moveTo>
                <a:cubicBezTo>
                  <a:pt x="1916267" y="11041"/>
                  <a:pt x="1917494" y="12268"/>
                  <a:pt x="1919948" y="14721"/>
                </a:cubicBezTo>
                <a:lnTo>
                  <a:pt x="1971473" y="14721"/>
                </a:lnTo>
                <a:cubicBezTo>
                  <a:pt x="1975154" y="18402"/>
                  <a:pt x="1975154" y="20855"/>
                  <a:pt x="1972700" y="24536"/>
                </a:cubicBezTo>
                <a:lnTo>
                  <a:pt x="1960432" y="24536"/>
                </a:lnTo>
                <a:cubicBezTo>
                  <a:pt x="1959205" y="23309"/>
                  <a:pt x="1957978" y="22082"/>
                  <a:pt x="1955525" y="19628"/>
                </a:cubicBezTo>
                <a:lnTo>
                  <a:pt x="1902772" y="19628"/>
                </a:lnTo>
                <a:cubicBezTo>
                  <a:pt x="1903999" y="17175"/>
                  <a:pt x="1903999" y="15948"/>
                  <a:pt x="1902772" y="14721"/>
                </a:cubicBezTo>
                <a:lnTo>
                  <a:pt x="1910133" y="14721"/>
                </a:lnTo>
                <a:cubicBezTo>
                  <a:pt x="1912587" y="13494"/>
                  <a:pt x="1913814" y="11041"/>
                  <a:pt x="1915040" y="9814"/>
                </a:cubicBezTo>
                <a:close/>
                <a:moveTo>
                  <a:pt x="1867195" y="9814"/>
                </a:moveTo>
                <a:cubicBezTo>
                  <a:pt x="1878236" y="9814"/>
                  <a:pt x="1889277" y="9814"/>
                  <a:pt x="1899092" y="9814"/>
                </a:cubicBezTo>
                <a:cubicBezTo>
                  <a:pt x="1901545" y="9814"/>
                  <a:pt x="1903999" y="12268"/>
                  <a:pt x="1902772" y="14721"/>
                </a:cubicBezTo>
                <a:lnTo>
                  <a:pt x="1895411" y="14721"/>
                </a:lnTo>
                <a:cubicBezTo>
                  <a:pt x="1894185" y="15948"/>
                  <a:pt x="1891731" y="18402"/>
                  <a:pt x="1890504" y="19628"/>
                </a:cubicBezTo>
                <a:cubicBezTo>
                  <a:pt x="1889277" y="18402"/>
                  <a:pt x="1886824" y="15948"/>
                  <a:pt x="1884370" y="14721"/>
                </a:cubicBezTo>
                <a:lnTo>
                  <a:pt x="1868422" y="14721"/>
                </a:lnTo>
                <a:cubicBezTo>
                  <a:pt x="1868422" y="12268"/>
                  <a:pt x="1867195" y="11041"/>
                  <a:pt x="1867195" y="9814"/>
                </a:cubicBezTo>
                <a:close/>
                <a:moveTo>
                  <a:pt x="1739607" y="0"/>
                </a:moveTo>
                <a:cubicBezTo>
                  <a:pt x="1742061" y="1227"/>
                  <a:pt x="1744515" y="2454"/>
                  <a:pt x="1749421" y="4907"/>
                </a:cubicBezTo>
                <a:cubicBezTo>
                  <a:pt x="1750649" y="3680"/>
                  <a:pt x="1753102" y="2454"/>
                  <a:pt x="1756783" y="0"/>
                </a:cubicBezTo>
                <a:cubicBezTo>
                  <a:pt x="1759236" y="1227"/>
                  <a:pt x="1761690" y="3680"/>
                  <a:pt x="1764143" y="4907"/>
                </a:cubicBezTo>
                <a:cubicBezTo>
                  <a:pt x="1766597" y="3680"/>
                  <a:pt x="1769051" y="1227"/>
                  <a:pt x="1771505" y="0"/>
                </a:cubicBezTo>
                <a:cubicBezTo>
                  <a:pt x="1773958" y="2454"/>
                  <a:pt x="1776411" y="3680"/>
                  <a:pt x="1778865" y="6134"/>
                </a:cubicBezTo>
                <a:cubicBezTo>
                  <a:pt x="1781319" y="4907"/>
                  <a:pt x="1782545" y="2454"/>
                  <a:pt x="1784999" y="0"/>
                </a:cubicBezTo>
                <a:cubicBezTo>
                  <a:pt x="1787453" y="1227"/>
                  <a:pt x="1789907" y="2454"/>
                  <a:pt x="1796041" y="6134"/>
                </a:cubicBezTo>
                <a:lnTo>
                  <a:pt x="1856154" y="6134"/>
                </a:lnTo>
                <a:cubicBezTo>
                  <a:pt x="1857381" y="8588"/>
                  <a:pt x="1857381" y="9814"/>
                  <a:pt x="1858607" y="11041"/>
                </a:cubicBezTo>
                <a:lnTo>
                  <a:pt x="1846339" y="11041"/>
                </a:lnTo>
                <a:cubicBezTo>
                  <a:pt x="1843885" y="12268"/>
                  <a:pt x="1842659" y="14722"/>
                  <a:pt x="1841432" y="15948"/>
                </a:cubicBezTo>
                <a:cubicBezTo>
                  <a:pt x="1840205" y="14722"/>
                  <a:pt x="1838979" y="13495"/>
                  <a:pt x="1837751" y="12268"/>
                </a:cubicBezTo>
                <a:cubicBezTo>
                  <a:pt x="1799721" y="9814"/>
                  <a:pt x="1738381" y="9814"/>
                  <a:pt x="1719979" y="13495"/>
                </a:cubicBezTo>
                <a:cubicBezTo>
                  <a:pt x="1719979" y="13495"/>
                  <a:pt x="1721205" y="14722"/>
                  <a:pt x="1721205" y="14722"/>
                </a:cubicBezTo>
                <a:cubicBezTo>
                  <a:pt x="1722432" y="14722"/>
                  <a:pt x="1724885" y="15948"/>
                  <a:pt x="1726113" y="15948"/>
                </a:cubicBezTo>
                <a:cubicBezTo>
                  <a:pt x="1756783" y="15948"/>
                  <a:pt x="1786226" y="15948"/>
                  <a:pt x="1815669" y="15948"/>
                </a:cubicBezTo>
                <a:cubicBezTo>
                  <a:pt x="1816896" y="17175"/>
                  <a:pt x="1818123" y="18402"/>
                  <a:pt x="1820577" y="20856"/>
                </a:cubicBezTo>
                <a:lnTo>
                  <a:pt x="1872102" y="20856"/>
                </a:lnTo>
                <a:cubicBezTo>
                  <a:pt x="1874556" y="23309"/>
                  <a:pt x="1875783" y="24536"/>
                  <a:pt x="1877009" y="25763"/>
                </a:cubicBezTo>
                <a:lnTo>
                  <a:pt x="1944484" y="25763"/>
                </a:lnTo>
                <a:cubicBezTo>
                  <a:pt x="1946937" y="28216"/>
                  <a:pt x="1948164" y="29443"/>
                  <a:pt x="1949391" y="30670"/>
                </a:cubicBezTo>
                <a:lnTo>
                  <a:pt x="2026680" y="30670"/>
                </a:lnTo>
                <a:cubicBezTo>
                  <a:pt x="2029133" y="33124"/>
                  <a:pt x="2030360" y="34350"/>
                  <a:pt x="2031586" y="35577"/>
                </a:cubicBezTo>
                <a:lnTo>
                  <a:pt x="2062256" y="35577"/>
                </a:lnTo>
                <a:cubicBezTo>
                  <a:pt x="2064710" y="36804"/>
                  <a:pt x="2065937" y="39258"/>
                  <a:pt x="2068390" y="40484"/>
                </a:cubicBezTo>
                <a:lnTo>
                  <a:pt x="2089246" y="40484"/>
                </a:lnTo>
                <a:cubicBezTo>
                  <a:pt x="2091700" y="41711"/>
                  <a:pt x="2092926" y="44165"/>
                  <a:pt x="2095380" y="45392"/>
                </a:cubicBezTo>
                <a:lnTo>
                  <a:pt x="2130958" y="45392"/>
                </a:lnTo>
                <a:cubicBezTo>
                  <a:pt x="2132184" y="46618"/>
                  <a:pt x="2133412" y="47845"/>
                  <a:pt x="2135865" y="50299"/>
                </a:cubicBezTo>
                <a:cubicBezTo>
                  <a:pt x="2144452" y="51526"/>
                  <a:pt x="2153040" y="50299"/>
                  <a:pt x="2162854" y="51526"/>
                </a:cubicBezTo>
                <a:cubicBezTo>
                  <a:pt x="2164082" y="52753"/>
                  <a:pt x="2165308" y="53979"/>
                  <a:pt x="2167762" y="56433"/>
                </a:cubicBezTo>
                <a:lnTo>
                  <a:pt x="2204566" y="56433"/>
                </a:lnTo>
                <a:cubicBezTo>
                  <a:pt x="2207020" y="58887"/>
                  <a:pt x="2208246" y="60113"/>
                  <a:pt x="2209473" y="61340"/>
                </a:cubicBezTo>
                <a:cubicBezTo>
                  <a:pt x="2210700" y="60113"/>
                  <a:pt x="2213154" y="58887"/>
                  <a:pt x="2214380" y="56433"/>
                </a:cubicBezTo>
                <a:cubicBezTo>
                  <a:pt x="2215607" y="57660"/>
                  <a:pt x="2218061" y="58887"/>
                  <a:pt x="2219288" y="61340"/>
                </a:cubicBezTo>
                <a:lnTo>
                  <a:pt x="2245050" y="61340"/>
                </a:lnTo>
                <a:cubicBezTo>
                  <a:pt x="2247504" y="63794"/>
                  <a:pt x="2248731" y="66247"/>
                  <a:pt x="2251184" y="68701"/>
                </a:cubicBezTo>
                <a:cubicBezTo>
                  <a:pt x="2251184" y="68701"/>
                  <a:pt x="2249958" y="71155"/>
                  <a:pt x="2248731" y="71155"/>
                </a:cubicBezTo>
                <a:cubicBezTo>
                  <a:pt x="2238916" y="71155"/>
                  <a:pt x="2227875" y="71155"/>
                  <a:pt x="2218061" y="71155"/>
                </a:cubicBezTo>
                <a:cubicBezTo>
                  <a:pt x="2216834" y="71155"/>
                  <a:pt x="2216834" y="72381"/>
                  <a:pt x="2216834" y="72381"/>
                </a:cubicBezTo>
                <a:cubicBezTo>
                  <a:pt x="2218061" y="76062"/>
                  <a:pt x="2221741" y="74835"/>
                  <a:pt x="2224195" y="76062"/>
                </a:cubicBezTo>
                <a:cubicBezTo>
                  <a:pt x="2226648" y="78515"/>
                  <a:pt x="2230329" y="82196"/>
                  <a:pt x="2234009" y="85876"/>
                </a:cubicBezTo>
                <a:cubicBezTo>
                  <a:pt x="2235236" y="84649"/>
                  <a:pt x="2237690" y="83423"/>
                  <a:pt x="2240143" y="80969"/>
                </a:cubicBezTo>
                <a:lnTo>
                  <a:pt x="2265906" y="80969"/>
                </a:lnTo>
                <a:cubicBezTo>
                  <a:pt x="2267133" y="82196"/>
                  <a:pt x="2269587" y="84649"/>
                  <a:pt x="2270813" y="85876"/>
                </a:cubicBezTo>
                <a:lnTo>
                  <a:pt x="2285535" y="85876"/>
                </a:lnTo>
                <a:cubicBezTo>
                  <a:pt x="2287989" y="87103"/>
                  <a:pt x="2289215" y="89557"/>
                  <a:pt x="2291669" y="90784"/>
                </a:cubicBezTo>
                <a:lnTo>
                  <a:pt x="2301483" y="90784"/>
                </a:lnTo>
                <a:cubicBezTo>
                  <a:pt x="2303937" y="92010"/>
                  <a:pt x="2305164" y="94464"/>
                  <a:pt x="2307617" y="95691"/>
                </a:cubicBezTo>
                <a:lnTo>
                  <a:pt x="2322339" y="95691"/>
                </a:lnTo>
                <a:cubicBezTo>
                  <a:pt x="2324793" y="100598"/>
                  <a:pt x="2327246" y="104278"/>
                  <a:pt x="2329700" y="109186"/>
                </a:cubicBezTo>
                <a:lnTo>
                  <a:pt x="2327246" y="111639"/>
                </a:lnTo>
                <a:lnTo>
                  <a:pt x="2327246" y="111639"/>
                </a:lnTo>
                <a:cubicBezTo>
                  <a:pt x="2326019" y="111639"/>
                  <a:pt x="2324793" y="112866"/>
                  <a:pt x="2323566" y="112866"/>
                </a:cubicBezTo>
                <a:cubicBezTo>
                  <a:pt x="2323566" y="112866"/>
                  <a:pt x="2324793" y="114093"/>
                  <a:pt x="2324793" y="114093"/>
                </a:cubicBezTo>
                <a:cubicBezTo>
                  <a:pt x="2328473" y="117773"/>
                  <a:pt x="2333380" y="115320"/>
                  <a:pt x="2337061" y="116546"/>
                </a:cubicBezTo>
                <a:cubicBezTo>
                  <a:pt x="2340741" y="112866"/>
                  <a:pt x="2344421" y="109186"/>
                  <a:pt x="2348102" y="106732"/>
                </a:cubicBezTo>
                <a:lnTo>
                  <a:pt x="2357917" y="106732"/>
                </a:lnTo>
                <a:cubicBezTo>
                  <a:pt x="2364051" y="111639"/>
                  <a:pt x="2359143" y="115320"/>
                  <a:pt x="2355463" y="120227"/>
                </a:cubicBezTo>
                <a:cubicBezTo>
                  <a:pt x="2361597" y="123907"/>
                  <a:pt x="2368957" y="122680"/>
                  <a:pt x="2373865" y="121454"/>
                </a:cubicBezTo>
                <a:cubicBezTo>
                  <a:pt x="2376319" y="120227"/>
                  <a:pt x="2377545" y="119000"/>
                  <a:pt x="2379999" y="116546"/>
                </a:cubicBezTo>
                <a:cubicBezTo>
                  <a:pt x="2379999" y="120227"/>
                  <a:pt x="2381225" y="122680"/>
                  <a:pt x="2381225" y="125134"/>
                </a:cubicBezTo>
                <a:cubicBezTo>
                  <a:pt x="2377545" y="126361"/>
                  <a:pt x="2375091" y="127588"/>
                  <a:pt x="2371411" y="128814"/>
                </a:cubicBezTo>
                <a:cubicBezTo>
                  <a:pt x="2372638" y="131268"/>
                  <a:pt x="2373865" y="133722"/>
                  <a:pt x="2375091" y="136175"/>
                </a:cubicBezTo>
                <a:cubicBezTo>
                  <a:pt x="2371411" y="139856"/>
                  <a:pt x="2366504" y="136175"/>
                  <a:pt x="2362823" y="138629"/>
                </a:cubicBezTo>
                <a:cubicBezTo>
                  <a:pt x="2360370" y="136175"/>
                  <a:pt x="2359143" y="134948"/>
                  <a:pt x="2356689" y="132495"/>
                </a:cubicBezTo>
                <a:cubicBezTo>
                  <a:pt x="2355463" y="134948"/>
                  <a:pt x="2355463" y="137402"/>
                  <a:pt x="2354236" y="139856"/>
                </a:cubicBezTo>
                <a:cubicBezTo>
                  <a:pt x="2360370" y="143536"/>
                  <a:pt x="2366504" y="144763"/>
                  <a:pt x="2370185" y="150897"/>
                </a:cubicBezTo>
                <a:cubicBezTo>
                  <a:pt x="2366504" y="152124"/>
                  <a:pt x="2364051" y="152124"/>
                  <a:pt x="2361597" y="154577"/>
                </a:cubicBezTo>
                <a:cubicBezTo>
                  <a:pt x="2359143" y="157031"/>
                  <a:pt x="2356689" y="159485"/>
                  <a:pt x="2353009" y="158258"/>
                </a:cubicBezTo>
                <a:cubicBezTo>
                  <a:pt x="2346875" y="154577"/>
                  <a:pt x="2351783" y="149670"/>
                  <a:pt x="2349329" y="144763"/>
                </a:cubicBezTo>
                <a:lnTo>
                  <a:pt x="2348812" y="144698"/>
                </a:lnTo>
                <a:lnTo>
                  <a:pt x="2348102" y="149670"/>
                </a:lnTo>
                <a:cubicBezTo>
                  <a:pt x="2341968" y="150896"/>
                  <a:pt x="2341968" y="144762"/>
                  <a:pt x="2338287" y="144762"/>
                </a:cubicBezTo>
                <a:lnTo>
                  <a:pt x="2340150" y="143615"/>
                </a:lnTo>
                <a:lnTo>
                  <a:pt x="2339514" y="143536"/>
                </a:lnTo>
                <a:lnTo>
                  <a:pt x="2339514" y="130041"/>
                </a:lnTo>
                <a:cubicBezTo>
                  <a:pt x="2337061" y="128814"/>
                  <a:pt x="2335834" y="128814"/>
                  <a:pt x="2333380" y="127588"/>
                </a:cubicBezTo>
                <a:cubicBezTo>
                  <a:pt x="2327246" y="130041"/>
                  <a:pt x="2326019" y="137402"/>
                  <a:pt x="2318659" y="138629"/>
                </a:cubicBezTo>
                <a:cubicBezTo>
                  <a:pt x="2312525" y="139856"/>
                  <a:pt x="2310071" y="143536"/>
                  <a:pt x="2307617" y="147216"/>
                </a:cubicBezTo>
                <a:cubicBezTo>
                  <a:pt x="2307617" y="155804"/>
                  <a:pt x="2317432" y="155804"/>
                  <a:pt x="2317432" y="163165"/>
                </a:cubicBezTo>
                <a:lnTo>
                  <a:pt x="2316205" y="163165"/>
                </a:lnTo>
                <a:lnTo>
                  <a:pt x="2308844" y="163165"/>
                </a:lnTo>
                <a:cubicBezTo>
                  <a:pt x="2307617" y="165619"/>
                  <a:pt x="2307617" y="168072"/>
                  <a:pt x="2306391" y="169299"/>
                </a:cubicBezTo>
                <a:cubicBezTo>
                  <a:pt x="2305164" y="171753"/>
                  <a:pt x="2303937" y="174206"/>
                  <a:pt x="2301483" y="176660"/>
                </a:cubicBezTo>
                <a:cubicBezTo>
                  <a:pt x="2303937" y="179113"/>
                  <a:pt x="2306391" y="181567"/>
                  <a:pt x="2308844" y="182794"/>
                </a:cubicBezTo>
                <a:cubicBezTo>
                  <a:pt x="2311298" y="180340"/>
                  <a:pt x="2313751" y="177887"/>
                  <a:pt x="2316205" y="175433"/>
                </a:cubicBezTo>
                <a:lnTo>
                  <a:pt x="2316205" y="163165"/>
                </a:lnTo>
                <a:cubicBezTo>
                  <a:pt x="2317432" y="163165"/>
                  <a:pt x="2318659" y="164392"/>
                  <a:pt x="2321112" y="165619"/>
                </a:cubicBezTo>
                <a:lnTo>
                  <a:pt x="2321112" y="181567"/>
                </a:lnTo>
                <a:cubicBezTo>
                  <a:pt x="2321112" y="184021"/>
                  <a:pt x="2313751" y="185247"/>
                  <a:pt x="2317432" y="192608"/>
                </a:cubicBezTo>
                <a:cubicBezTo>
                  <a:pt x="2317432" y="192608"/>
                  <a:pt x="2319885" y="195062"/>
                  <a:pt x="2322339" y="197515"/>
                </a:cubicBezTo>
                <a:cubicBezTo>
                  <a:pt x="2327246" y="196289"/>
                  <a:pt x="2328473" y="190155"/>
                  <a:pt x="2335834" y="188928"/>
                </a:cubicBezTo>
                <a:lnTo>
                  <a:pt x="2343195" y="188928"/>
                </a:lnTo>
                <a:cubicBezTo>
                  <a:pt x="2345649" y="187701"/>
                  <a:pt x="2346875" y="185247"/>
                  <a:pt x="2349329" y="184021"/>
                </a:cubicBezTo>
                <a:cubicBezTo>
                  <a:pt x="2351783" y="187701"/>
                  <a:pt x="2354236" y="190155"/>
                  <a:pt x="2356689" y="193835"/>
                </a:cubicBezTo>
                <a:cubicBezTo>
                  <a:pt x="2359143" y="198742"/>
                  <a:pt x="2360370" y="203649"/>
                  <a:pt x="2364051" y="208557"/>
                </a:cubicBezTo>
                <a:cubicBezTo>
                  <a:pt x="2366504" y="212237"/>
                  <a:pt x="2371411" y="215917"/>
                  <a:pt x="2375091" y="219598"/>
                </a:cubicBezTo>
                <a:lnTo>
                  <a:pt x="2391040" y="219598"/>
                </a:lnTo>
                <a:cubicBezTo>
                  <a:pt x="2393493" y="223278"/>
                  <a:pt x="2397174" y="226959"/>
                  <a:pt x="2399627" y="230639"/>
                </a:cubicBezTo>
                <a:lnTo>
                  <a:pt x="2406989" y="230639"/>
                </a:lnTo>
                <a:cubicBezTo>
                  <a:pt x="2408215" y="233093"/>
                  <a:pt x="2408215" y="234320"/>
                  <a:pt x="2409442" y="238000"/>
                </a:cubicBezTo>
                <a:cubicBezTo>
                  <a:pt x="2405761" y="240454"/>
                  <a:pt x="2400855" y="244134"/>
                  <a:pt x="2398401" y="246588"/>
                </a:cubicBezTo>
                <a:lnTo>
                  <a:pt x="2398401" y="258856"/>
                </a:lnTo>
                <a:cubicBezTo>
                  <a:pt x="2397174" y="261309"/>
                  <a:pt x="2394721" y="262536"/>
                  <a:pt x="2393493" y="263763"/>
                </a:cubicBezTo>
                <a:cubicBezTo>
                  <a:pt x="2394721" y="266216"/>
                  <a:pt x="2397174" y="267443"/>
                  <a:pt x="2398401" y="268670"/>
                </a:cubicBezTo>
                <a:cubicBezTo>
                  <a:pt x="2399627" y="273577"/>
                  <a:pt x="2397174" y="277258"/>
                  <a:pt x="2400855" y="280938"/>
                </a:cubicBezTo>
                <a:cubicBezTo>
                  <a:pt x="2402081" y="277258"/>
                  <a:pt x="2404535" y="273577"/>
                  <a:pt x="2405761" y="269897"/>
                </a:cubicBezTo>
                <a:cubicBezTo>
                  <a:pt x="2408215" y="274804"/>
                  <a:pt x="2410669" y="278484"/>
                  <a:pt x="2413123" y="283392"/>
                </a:cubicBezTo>
                <a:cubicBezTo>
                  <a:pt x="2411895" y="284618"/>
                  <a:pt x="2410669" y="285845"/>
                  <a:pt x="2409442" y="288299"/>
                </a:cubicBezTo>
                <a:cubicBezTo>
                  <a:pt x="2410669" y="289526"/>
                  <a:pt x="2413123" y="291979"/>
                  <a:pt x="2414349" y="293206"/>
                </a:cubicBezTo>
                <a:lnTo>
                  <a:pt x="2414349" y="303021"/>
                </a:lnTo>
                <a:cubicBezTo>
                  <a:pt x="2413123" y="304247"/>
                  <a:pt x="2411895" y="305474"/>
                  <a:pt x="2410669" y="305474"/>
                </a:cubicBezTo>
                <a:cubicBezTo>
                  <a:pt x="2389813" y="305474"/>
                  <a:pt x="2368957" y="305474"/>
                  <a:pt x="2350555" y="305474"/>
                </a:cubicBezTo>
                <a:cubicBezTo>
                  <a:pt x="2348102" y="307928"/>
                  <a:pt x="2346875" y="309155"/>
                  <a:pt x="2344421" y="310381"/>
                </a:cubicBezTo>
                <a:lnTo>
                  <a:pt x="2326019" y="310381"/>
                </a:lnTo>
                <a:cubicBezTo>
                  <a:pt x="2326019" y="310381"/>
                  <a:pt x="2327246" y="309155"/>
                  <a:pt x="2327246" y="309155"/>
                </a:cubicBezTo>
                <a:cubicBezTo>
                  <a:pt x="2327246" y="307928"/>
                  <a:pt x="2326019" y="305474"/>
                  <a:pt x="2324793" y="305474"/>
                </a:cubicBezTo>
                <a:cubicBezTo>
                  <a:pt x="2323566" y="304247"/>
                  <a:pt x="2321112" y="304247"/>
                  <a:pt x="2318659" y="305474"/>
                </a:cubicBezTo>
                <a:cubicBezTo>
                  <a:pt x="2318659" y="306701"/>
                  <a:pt x="2318659" y="307928"/>
                  <a:pt x="2318659" y="309155"/>
                </a:cubicBezTo>
                <a:cubicBezTo>
                  <a:pt x="2321112" y="309155"/>
                  <a:pt x="2323566" y="310381"/>
                  <a:pt x="2326019" y="310381"/>
                </a:cubicBezTo>
                <a:lnTo>
                  <a:pt x="2322339" y="310381"/>
                </a:lnTo>
                <a:cubicBezTo>
                  <a:pt x="2323566" y="316515"/>
                  <a:pt x="2328473" y="317742"/>
                  <a:pt x="2330927" y="322649"/>
                </a:cubicBezTo>
                <a:cubicBezTo>
                  <a:pt x="2329700" y="323876"/>
                  <a:pt x="2329700" y="325103"/>
                  <a:pt x="2328473" y="325103"/>
                </a:cubicBezTo>
                <a:cubicBezTo>
                  <a:pt x="2314978" y="325103"/>
                  <a:pt x="2301483" y="325103"/>
                  <a:pt x="2286762" y="325103"/>
                </a:cubicBezTo>
                <a:cubicBezTo>
                  <a:pt x="2285535" y="328783"/>
                  <a:pt x="2283081" y="332464"/>
                  <a:pt x="2280628" y="336144"/>
                </a:cubicBezTo>
                <a:cubicBezTo>
                  <a:pt x="2273267" y="332464"/>
                  <a:pt x="2267133" y="330010"/>
                  <a:pt x="2260999" y="326330"/>
                </a:cubicBezTo>
                <a:cubicBezTo>
                  <a:pt x="2254865" y="330010"/>
                  <a:pt x="2247504" y="332464"/>
                  <a:pt x="2240143" y="336144"/>
                </a:cubicBezTo>
                <a:cubicBezTo>
                  <a:pt x="2237690" y="331237"/>
                  <a:pt x="2236463" y="327557"/>
                  <a:pt x="2235236" y="325103"/>
                </a:cubicBezTo>
                <a:lnTo>
                  <a:pt x="2230329" y="325103"/>
                </a:lnTo>
                <a:lnTo>
                  <a:pt x="2229102" y="331237"/>
                </a:lnTo>
                <a:lnTo>
                  <a:pt x="2222968" y="325103"/>
                </a:lnTo>
                <a:cubicBezTo>
                  <a:pt x="2218061" y="325103"/>
                  <a:pt x="2213154" y="322649"/>
                  <a:pt x="2209473" y="327557"/>
                </a:cubicBezTo>
                <a:cubicBezTo>
                  <a:pt x="2213154" y="328783"/>
                  <a:pt x="2215607" y="328783"/>
                  <a:pt x="2218061" y="330010"/>
                </a:cubicBezTo>
                <a:cubicBezTo>
                  <a:pt x="2220514" y="331237"/>
                  <a:pt x="2222968" y="334917"/>
                  <a:pt x="2226648" y="333691"/>
                </a:cubicBezTo>
                <a:lnTo>
                  <a:pt x="2228751" y="332990"/>
                </a:lnTo>
                <a:lnTo>
                  <a:pt x="2227875" y="337371"/>
                </a:lnTo>
                <a:cubicBezTo>
                  <a:pt x="2226648" y="339825"/>
                  <a:pt x="2224195" y="342278"/>
                  <a:pt x="2221741" y="344732"/>
                </a:cubicBezTo>
                <a:cubicBezTo>
                  <a:pt x="2218061" y="344732"/>
                  <a:pt x="2214380" y="345959"/>
                  <a:pt x="2209473" y="345959"/>
                </a:cubicBezTo>
                <a:lnTo>
                  <a:pt x="2207594" y="347838"/>
                </a:lnTo>
                <a:lnTo>
                  <a:pt x="2204413" y="345038"/>
                </a:lnTo>
                <a:cubicBezTo>
                  <a:pt x="2202419" y="345345"/>
                  <a:pt x="2200273" y="345958"/>
                  <a:pt x="2199659" y="343505"/>
                </a:cubicBezTo>
                <a:cubicBezTo>
                  <a:pt x="2198432" y="341051"/>
                  <a:pt x="2197205" y="337371"/>
                  <a:pt x="2197205" y="334917"/>
                </a:cubicBezTo>
                <a:cubicBezTo>
                  <a:pt x="2192298" y="336144"/>
                  <a:pt x="2188618" y="333691"/>
                  <a:pt x="2183710" y="337371"/>
                </a:cubicBezTo>
                <a:cubicBezTo>
                  <a:pt x="2183710" y="341051"/>
                  <a:pt x="2183710" y="344732"/>
                  <a:pt x="2184937" y="348412"/>
                </a:cubicBezTo>
                <a:cubicBezTo>
                  <a:pt x="2184937" y="349639"/>
                  <a:pt x="2186164" y="349639"/>
                  <a:pt x="2186164" y="349639"/>
                </a:cubicBezTo>
                <a:cubicBezTo>
                  <a:pt x="2193525" y="349639"/>
                  <a:pt x="2199659" y="349639"/>
                  <a:pt x="2207020" y="349639"/>
                </a:cubicBezTo>
                <a:lnTo>
                  <a:pt x="2207020" y="368041"/>
                </a:lnTo>
                <a:cubicBezTo>
                  <a:pt x="2205793" y="370495"/>
                  <a:pt x="2203339" y="371722"/>
                  <a:pt x="2202112" y="372948"/>
                </a:cubicBezTo>
                <a:cubicBezTo>
                  <a:pt x="2204566" y="375402"/>
                  <a:pt x="2207020" y="377856"/>
                  <a:pt x="2209473" y="380309"/>
                </a:cubicBezTo>
                <a:cubicBezTo>
                  <a:pt x="2210700" y="379082"/>
                  <a:pt x="2213154" y="376629"/>
                  <a:pt x="2214380" y="375402"/>
                </a:cubicBezTo>
                <a:cubicBezTo>
                  <a:pt x="2218061" y="375402"/>
                  <a:pt x="2222968" y="375402"/>
                  <a:pt x="2226648" y="375402"/>
                </a:cubicBezTo>
                <a:cubicBezTo>
                  <a:pt x="2227875" y="377856"/>
                  <a:pt x="2229102" y="380309"/>
                  <a:pt x="2231556" y="380309"/>
                </a:cubicBezTo>
                <a:cubicBezTo>
                  <a:pt x="2235236" y="380309"/>
                  <a:pt x="2240143" y="381536"/>
                  <a:pt x="2242597" y="377856"/>
                </a:cubicBezTo>
                <a:cubicBezTo>
                  <a:pt x="2237690" y="372948"/>
                  <a:pt x="2232782" y="375402"/>
                  <a:pt x="2226648" y="375402"/>
                </a:cubicBezTo>
                <a:lnTo>
                  <a:pt x="2230612" y="368135"/>
                </a:lnTo>
                <a:lnTo>
                  <a:pt x="2230329" y="368041"/>
                </a:lnTo>
                <a:lnTo>
                  <a:pt x="2231064" y="367306"/>
                </a:lnTo>
                <a:lnTo>
                  <a:pt x="2234009" y="361907"/>
                </a:lnTo>
                <a:cubicBezTo>
                  <a:pt x="2235236" y="361907"/>
                  <a:pt x="2238916" y="360680"/>
                  <a:pt x="2241370" y="359454"/>
                </a:cubicBezTo>
                <a:cubicBezTo>
                  <a:pt x="2241370" y="355773"/>
                  <a:pt x="2242597" y="352093"/>
                  <a:pt x="2242597" y="347185"/>
                </a:cubicBezTo>
                <a:cubicBezTo>
                  <a:pt x="2246277" y="343505"/>
                  <a:pt x="2251184" y="345959"/>
                  <a:pt x="2254865" y="344732"/>
                </a:cubicBezTo>
                <a:cubicBezTo>
                  <a:pt x="2257319" y="345959"/>
                  <a:pt x="2258545" y="348412"/>
                  <a:pt x="2260999" y="349639"/>
                </a:cubicBezTo>
                <a:lnTo>
                  <a:pt x="2272040" y="349639"/>
                </a:lnTo>
                <a:cubicBezTo>
                  <a:pt x="2273267" y="352093"/>
                  <a:pt x="2273267" y="353319"/>
                  <a:pt x="2274494" y="357000"/>
                </a:cubicBezTo>
                <a:cubicBezTo>
                  <a:pt x="2268360" y="361907"/>
                  <a:pt x="2262226" y="366814"/>
                  <a:pt x="2258545" y="370495"/>
                </a:cubicBezTo>
                <a:lnTo>
                  <a:pt x="2258545" y="377856"/>
                </a:lnTo>
                <a:cubicBezTo>
                  <a:pt x="2262226" y="381536"/>
                  <a:pt x="2267133" y="380309"/>
                  <a:pt x="2270813" y="380309"/>
                </a:cubicBezTo>
                <a:cubicBezTo>
                  <a:pt x="2274494" y="380309"/>
                  <a:pt x="2278174" y="380309"/>
                  <a:pt x="2280628" y="380309"/>
                </a:cubicBezTo>
                <a:lnTo>
                  <a:pt x="2292896" y="380309"/>
                </a:lnTo>
                <a:cubicBezTo>
                  <a:pt x="2294123" y="372948"/>
                  <a:pt x="2289215" y="376629"/>
                  <a:pt x="2284308" y="370495"/>
                </a:cubicBezTo>
                <a:cubicBezTo>
                  <a:pt x="2285535" y="372948"/>
                  <a:pt x="2284308" y="369268"/>
                  <a:pt x="2283081" y="366814"/>
                </a:cubicBezTo>
                <a:cubicBezTo>
                  <a:pt x="2283081" y="365588"/>
                  <a:pt x="2280628" y="365588"/>
                  <a:pt x="2279401" y="364361"/>
                </a:cubicBezTo>
                <a:lnTo>
                  <a:pt x="2279401" y="347185"/>
                </a:lnTo>
                <a:cubicBezTo>
                  <a:pt x="2278174" y="345959"/>
                  <a:pt x="2275721" y="343505"/>
                  <a:pt x="2273267" y="341051"/>
                </a:cubicBezTo>
                <a:cubicBezTo>
                  <a:pt x="2276947" y="339825"/>
                  <a:pt x="2279401" y="339825"/>
                  <a:pt x="2283081" y="339825"/>
                </a:cubicBezTo>
                <a:cubicBezTo>
                  <a:pt x="2284308" y="343505"/>
                  <a:pt x="2284308" y="345959"/>
                  <a:pt x="2284308" y="348412"/>
                </a:cubicBezTo>
                <a:cubicBezTo>
                  <a:pt x="2287989" y="352093"/>
                  <a:pt x="2292896" y="355773"/>
                  <a:pt x="2296576" y="360680"/>
                </a:cubicBezTo>
                <a:cubicBezTo>
                  <a:pt x="2299030" y="360680"/>
                  <a:pt x="2301483" y="361907"/>
                  <a:pt x="2305164" y="361907"/>
                </a:cubicBezTo>
                <a:lnTo>
                  <a:pt x="2305164" y="377856"/>
                </a:lnTo>
                <a:cubicBezTo>
                  <a:pt x="2308844" y="381536"/>
                  <a:pt x="2311298" y="383990"/>
                  <a:pt x="2312525" y="386443"/>
                </a:cubicBezTo>
                <a:lnTo>
                  <a:pt x="2323566" y="386443"/>
                </a:lnTo>
                <a:cubicBezTo>
                  <a:pt x="2329700" y="381536"/>
                  <a:pt x="2323566" y="374175"/>
                  <a:pt x="2327246" y="368041"/>
                </a:cubicBezTo>
                <a:cubicBezTo>
                  <a:pt x="2328473" y="368041"/>
                  <a:pt x="2329700" y="366814"/>
                  <a:pt x="2332153" y="366814"/>
                </a:cubicBezTo>
                <a:lnTo>
                  <a:pt x="2332153" y="379082"/>
                </a:lnTo>
                <a:cubicBezTo>
                  <a:pt x="2333380" y="380309"/>
                  <a:pt x="2335834" y="382763"/>
                  <a:pt x="2337061" y="385216"/>
                </a:cubicBezTo>
                <a:cubicBezTo>
                  <a:pt x="2333380" y="388897"/>
                  <a:pt x="2329700" y="391350"/>
                  <a:pt x="2324793" y="395031"/>
                </a:cubicBezTo>
                <a:cubicBezTo>
                  <a:pt x="2326019" y="397485"/>
                  <a:pt x="2328473" y="399938"/>
                  <a:pt x="2329700" y="403619"/>
                </a:cubicBezTo>
                <a:cubicBezTo>
                  <a:pt x="2330927" y="406072"/>
                  <a:pt x="2332153" y="409753"/>
                  <a:pt x="2333380" y="412206"/>
                </a:cubicBezTo>
                <a:cubicBezTo>
                  <a:pt x="2338287" y="413433"/>
                  <a:pt x="2339514" y="413433"/>
                  <a:pt x="2341968" y="408526"/>
                </a:cubicBezTo>
                <a:cubicBezTo>
                  <a:pt x="2343195" y="408526"/>
                  <a:pt x="2345649" y="407299"/>
                  <a:pt x="2345649" y="407299"/>
                </a:cubicBezTo>
                <a:cubicBezTo>
                  <a:pt x="2346875" y="404845"/>
                  <a:pt x="2344421" y="403619"/>
                  <a:pt x="2341968" y="403619"/>
                </a:cubicBezTo>
                <a:cubicBezTo>
                  <a:pt x="2341968" y="398711"/>
                  <a:pt x="2348102" y="397485"/>
                  <a:pt x="2349329" y="392577"/>
                </a:cubicBezTo>
                <a:cubicBezTo>
                  <a:pt x="2353009" y="396258"/>
                  <a:pt x="2356689" y="399938"/>
                  <a:pt x="2360370" y="403619"/>
                </a:cubicBezTo>
                <a:lnTo>
                  <a:pt x="2371411" y="403619"/>
                </a:lnTo>
                <a:cubicBezTo>
                  <a:pt x="2371411" y="406072"/>
                  <a:pt x="2372638" y="409753"/>
                  <a:pt x="2372638" y="412206"/>
                </a:cubicBezTo>
                <a:cubicBezTo>
                  <a:pt x="2357917" y="414660"/>
                  <a:pt x="2346875" y="419567"/>
                  <a:pt x="2338287" y="429381"/>
                </a:cubicBezTo>
                <a:cubicBezTo>
                  <a:pt x="2332153" y="426928"/>
                  <a:pt x="2328473" y="424474"/>
                  <a:pt x="2324793" y="423247"/>
                </a:cubicBezTo>
                <a:cubicBezTo>
                  <a:pt x="2316205" y="429381"/>
                  <a:pt x="2326019" y="439196"/>
                  <a:pt x="2318659" y="444103"/>
                </a:cubicBezTo>
                <a:cubicBezTo>
                  <a:pt x="2316205" y="441649"/>
                  <a:pt x="2313751" y="439196"/>
                  <a:pt x="2311298" y="436742"/>
                </a:cubicBezTo>
                <a:cubicBezTo>
                  <a:pt x="2313751" y="433062"/>
                  <a:pt x="2318659" y="431835"/>
                  <a:pt x="2314978" y="424474"/>
                </a:cubicBezTo>
                <a:cubicBezTo>
                  <a:pt x="2308844" y="422021"/>
                  <a:pt x="2301483" y="424474"/>
                  <a:pt x="2292896" y="423247"/>
                </a:cubicBezTo>
                <a:cubicBezTo>
                  <a:pt x="2290442" y="425701"/>
                  <a:pt x="2287989" y="428155"/>
                  <a:pt x="2285535" y="429381"/>
                </a:cubicBezTo>
                <a:cubicBezTo>
                  <a:pt x="2284308" y="439196"/>
                  <a:pt x="2292896" y="440423"/>
                  <a:pt x="2294123" y="446557"/>
                </a:cubicBezTo>
                <a:cubicBezTo>
                  <a:pt x="2292896" y="447783"/>
                  <a:pt x="2290442" y="450237"/>
                  <a:pt x="2289215" y="452691"/>
                </a:cubicBezTo>
                <a:cubicBezTo>
                  <a:pt x="2279401" y="458825"/>
                  <a:pt x="2272040" y="445330"/>
                  <a:pt x="2259772" y="450237"/>
                </a:cubicBezTo>
                <a:cubicBezTo>
                  <a:pt x="2259772" y="450237"/>
                  <a:pt x="2257319" y="451464"/>
                  <a:pt x="2253638" y="453917"/>
                </a:cubicBezTo>
                <a:cubicBezTo>
                  <a:pt x="2251184" y="451464"/>
                  <a:pt x="2248731" y="450237"/>
                  <a:pt x="2245050" y="447783"/>
                </a:cubicBezTo>
                <a:lnTo>
                  <a:pt x="2230329" y="447783"/>
                </a:lnTo>
                <a:cubicBezTo>
                  <a:pt x="2227875" y="450237"/>
                  <a:pt x="2225422" y="451464"/>
                  <a:pt x="2224195" y="452691"/>
                </a:cubicBezTo>
                <a:cubicBezTo>
                  <a:pt x="2216834" y="452691"/>
                  <a:pt x="2215607" y="444103"/>
                  <a:pt x="2208246" y="449010"/>
                </a:cubicBezTo>
                <a:cubicBezTo>
                  <a:pt x="2208246" y="450237"/>
                  <a:pt x="2207020" y="452691"/>
                  <a:pt x="2207020" y="455144"/>
                </a:cubicBezTo>
                <a:cubicBezTo>
                  <a:pt x="2209473" y="457598"/>
                  <a:pt x="2211927" y="460051"/>
                  <a:pt x="2215607" y="462505"/>
                </a:cubicBezTo>
                <a:cubicBezTo>
                  <a:pt x="2222968" y="466185"/>
                  <a:pt x="2227875" y="458825"/>
                  <a:pt x="2235236" y="457598"/>
                </a:cubicBezTo>
                <a:cubicBezTo>
                  <a:pt x="2237690" y="460051"/>
                  <a:pt x="2238916" y="461278"/>
                  <a:pt x="2241370" y="462505"/>
                </a:cubicBezTo>
                <a:cubicBezTo>
                  <a:pt x="2242597" y="461278"/>
                  <a:pt x="2245050" y="458825"/>
                  <a:pt x="2246277" y="457598"/>
                </a:cubicBezTo>
                <a:cubicBezTo>
                  <a:pt x="2253638" y="456371"/>
                  <a:pt x="2257319" y="467412"/>
                  <a:pt x="2268360" y="461278"/>
                </a:cubicBezTo>
                <a:cubicBezTo>
                  <a:pt x="2267133" y="461278"/>
                  <a:pt x="2269587" y="460051"/>
                  <a:pt x="2272040" y="458825"/>
                </a:cubicBezTo>
                <a:cubicBezTo>
                  <a:pt x="2274494" y="460051"/>
                  <a:pt x="2276947" y="461278"/>
                  <a:pt x="2280628" y="463732"/>
                </a:cubicBezTo>
                <a:cubicBezTo>
                  <a:pt x="2283081" y="462505"/>
                  <a:pt x="2285535" y="460051"/>
                  <a:pt x="2289215" y="457598"/>
                </a:cubicBezTo>
                <a:cubicBezTo>
                  <a:pt x="2290442" y="460051"/>
                  <a:pt x="2292896" y="462505"/>
                  <a:pt x="2295349" y="464959"/>
                </a:cubicBezTo>
                <a:cubicBezTo>
                  <a:pt x="2292896" y="466185"/>
                  <a:pt x="2290442" y="467412"/>
                  <a:pt x="2286762" y="468639"/>
                </a:cubicBezTo>
                <a:cubicBezTo>
                  <a:pt x="2287989" y="472319"/>
                  <a:pt x="2291669" y="471093"/>
                  <a:pt x="2294123" y="472319"/>
                </a:cubicBezTo>
                <a:cubicBezTo>
                  <a:pt x="2296576" y="473546"/>
                  <a:pt x="2297803" y="474773"/>
                  <a:pt x="2299030" y="476000"/>
                </a:cubicBezTo>
                <a:cubicBezTo>
                  <a:pt x="2300257" y="474773"/>
                  <a:pt x="2301483" y="473546"/>
                  <a:pt x="2303937" y="471093"/>
                </a:cubicBezTo>
                <a:cubicBezTo>
                  <a:pt x="2305164" y="472319"/>
                  <a:pt x="2307617" y="473546"/>
                  <a:pt x="2310071" y="476000"/>
                </a:cubicBezTo>
                <a:lnTo>
                  <a:pt x="2334607" y="476000"/>
                </a:lnTo>
                <a:cubicBezTo>
                  <a:pt x="2330927" y="477227"/>
                  <a:pt x="2312525" y="482134"/>
                  <a:pt x="2311298" y="482134"/>
                </a:cubicBezTo>
                <a:cubicBezTo>
                  <a:pt x="2314978" y="484587"/>
                  <a:pt x="2318659" y="485814"/>
                  <a:pt x="2322339" y="487041"/>
                </a:cubicBezTo>
                <a:cubicBezTo>
                  <a:pt x="2318659" y="493175"/>
                  <a:pt x="2311298" y="487041"/>
                  <a:pt x="2306391" y="493175"/>
                </a:cubicBezTo>
                <a:cubicBezTo>
                  <a:pt x="2314978" y="495629"/>
                  <a:pt x="2323566" y="494402"/>
                  <a:pt x="2332153" y="494402"/>
                </a:cubicBezTo>
                <a:cubicBezTo>
                  <a:pt x="2339514" y="494402"/>
                  <a:pt x="2346875" y="493175"/>
                  <a:pt x="2356689" y="496856"/>
                </a:cubicBezTo>
                <a:cubicBezTo>
                  <a:pt x="2345649" y="500536"/>
                  <a:pt x="2338287" y="498082"/>
                  <a:pt x="2330927" y="499309"/>
                </a:cubicBezTo>
                <a:cubicBezTo>
                  <a:pt x="2327246" y="501763"/>
                  <a:pt x="2324793" y="504216"/>
                  <a:pt x="2321112" y="506670"/>
                </a:cubicBezTo>
                <a:cubicBezTo>
                  <a:pt x="2330927" y="512804"/>
                  <a:pt x="2339514" y="506670"/>
                  <a:pt x="2348102" y="511577"/>
                </a:cubicBezTo>
                <a:cubicBezTo>
                  <a:pt x="2346875" y="514031"/>
                  <a:pt x="2345649" y="515258"/>
                  <a:pt x="2343195" y="517711"/>
                </a:cubicBezTo>
                <a:cubicBezTo>
                  <a:pt x="2346875" y="518938"/>
                  <a:pt x="2350555" y="521392"/>
                  <a:pt x="2353009" y="522618"/>
                </a:cubicBezTo>
                <a:lnTo>
                  <a:pt x="2353009" y="527526"/>
                </a:lnTo>
                <a:cubicBezTo>
                  <a:pt x="2349329" y="529979"/>
                  <a:pt x="2344421" y="531206"/>
                  <a:pt x="2338287" y="534887"/>
                </a:cubicBezTo>
                <a:lnTo>
                  <a:pt x="2337061" y="534887"/>
                </a:lnTo>
                <a:cubicBezTo>
                  <a:pt x="2334607" y="536113"/>
                  <a:pt x="2333380" y="538567"/>
                  <a:pt x="2330927" y="539794"/>
                </a:cubicBezTo>
                <a:lnTo>
                  <a:pt x="2279401" y="539794"/>
                </a:lnTo>
                <a:cubicBezTo>
                  <a:pt x="2276947" y="541021"/>
                  <a:pt x="2275721" y="543474"/>
                  <a:pt x="2273267" y="544701"/>
                </a:cubicBezTo>
                <a:lnTo>
                  <a:pt x="2165308" y="544701"/>
                </a:lnTo>
                <a:cubicBezTo>
                  <a:pt x="2164082" y="545928"/>
                  <a:pt x="2162854" y="547155"/>
                  <a:pt x="2160401" y="549608"/>
                </a:cubicBezTo>
                <a:cubicBezTo>
                  <a:pt x="2145680" y="550835"/>
                  <a:pt x="2129731" y="549608"/>
                  <a:pt x="2112556" y="549608"/>
                </a:cubicBezTo>
                <a:cubicBezTo>
                  <a:pt x="2111329" y="550835"/>
                  <a:pt x="2110102" y="552062"/>
                  <a:pt x="2107648" y="554515"/>
                </a:cubicBezTo>
                <a:lnTo>
                  <a:pt x="1998463" y="554515"/>
                </a:lnTo>
                <a:cubicBezTo>
                  <a:pt x="1996009" y="556969"/>
                  <a:pt x="1994782" y="558196"/>
                  <a:pt x="1993556" y="559423"/>
                </a:cubicBezTo>
                <a:lnTo>
                  <a:pt x="1807081" y="559423"/>
                </a:lnTo>
                <a:cubicBezTo>
                  <a:pt x="1804628" y="561876"/>
                  <a:pt x="1803401" y="563103"/>
                  <a:pt x="1802175" y="564330"/>
                </a:cubicBezTo>
                <a:lnTo>
                  <a:pt x="1236618" y="564330"/>
                </a:lnTo>
                <a:cubicBezTo>
                  <a:pt x="1234164" y="566783"/>
                  <a:pt x="1232937" y="568010"/>
                  <a:pt x="1231711" y="569237"/>
                </a:cubicBezTo>
                <a:lnTo>
                  <a:pt x="1066092" y="569237"/>
                </a:lnTo>
                <a:cubicBezTo>
                  <a:pt x="1064865" y="568010"/>
                  <a:pt x="1062411" y="566783"/>
                  <a:pt x="1061185" y="564330"/>
                </a:cubicBezTo>
                <a:cubicBezTo>
                  <a:pt x="1058731" y="565557"/>
                  <a:pt x="1056277" y="568010"/>
                  <a:pt x="1053824" y="570464"/>
                </a:cubicBezTo>
                <a:cubicBezTo>
                  <a:pt x="1050143" y="568010"/>
                  <a:pt x="1047690" y="566783"/>
                  <a:pt x="1045237" y="564330"/>
                </a:cubicBezTo>
                <a:lnTo>
                  <a:pt x="545927" y="564330"/>
                </a:lnTo>
                <a:cubicBezTo>
                  <a:pt x="544701" y="563103"/>
                  <a:pt x="543474" y="561876"/>
                  <a:pt x="541020" y="559423"/>
                </a:cubicBezTo>
                <a:lnTo>
                  <a:pt x="457597" y="559423"/>
                </a:lnTo>
                <a:cubicBezTo>
                  <a:pt x="455144" y="556969"/>
                  <a:pt x="453917" y="555742"/>
                  <a:pt x="452690" y="554515"/>
                </a:cubicBezTo>
                <a:lnTo>
                  <a:pt x="422020" y="554515"/>
                </a:lnTo>
                <a:cubicBezTo>
                  <a:pt x="419567" y="552062"/>
                  <a:pt x="418340" y="550835"/>
                  <a:pt x="417113" y="549608"/>
                </a:cubicBezTo>
                <a:lnTo>
                  <a:pt x="380309" y="549608"/>
                </a:lnTo>
                <a:cubicBezTo>
                  <a:pt x="376629" y="544701"/>
                  <a:pt x="371721" y="538567"/>
                  <a:pt x="366814" y="533660"/>
                </a:cubicBezTo>
                <a:lnTo>
                  <a:pt x="343505" y="533660"/>
                </a:lnTo>
                <a:cubicBezTo>
                  <a:pt x="337371" y="527526"/>
                  <a:pt x="342278" y="525072"/>
                  <a:pt x="345959" y="521392"/>
                </a:cubicBezTo>
                <a:lnTo>
                  <a:pt x="345959" y="511577"/>
                </a:lnTo>
                <a:cubicBezTo>
                  <a:pt x="352093" y="506670"/>
                  <a:pt x="355773" y="496856"/>
                  <a:pt x="365587" y="498082"/>
                </a:cubicBezTo>
                <a:cubicBezTo>
                  <a:pt x="364361" y="493175"/>
                  <a:pt x="360680" y="489495"/>
                  <a:pt x="358227" y="488268"/>
                </a:cubicBezTo>
                <a:cubicBezTo>
                  <a:pt x="353319" y="487041"/>
                  <a:pt x="350866" y="485814"/>
                  <a:pt x="350866" y="480907"/>
                </a:cubicBezTo>
                <a:cubicBezTo>
                  <a:pt x="350866" y="477227"/>
                  <a:pt x="345959" y="474773"/>
                  <a:pt x="343505" y="472319"/>
                </a:cubicBezTo>
                <a:cubicBezTo>
                  <a:pt x="333691" y="471093"/>
                  <a:pt x="337371" y="478453"/>
                  <a:pt x="332464" y="482134"/>
                </a:cubicBezTo>
                <a:cubicBezTo>
                  <a:pt x="331237" y="480907"/>
                  <a:pt x="328783" y="479680"/>
                  <a:pt x="326330" y="477227"/>
                </a:cubicBezTo>
                <a:lnTo>
                  <a:pt x="312835" y="477227"/>
                </a:lnTo>
                <a:cubicBezTo>
                  <a:pt x="310381" y="478453"/>
                  <a:pt x="309154" y="483361"/>
                  <a:pt x="304247" y="482134"/>
                </a:cubicBezTo>
                <a:cubicBezTo>
                  <a:pt x="304247" y="480907"/>
                  <a:pt x="303020" y="478453"/>
                  <a:pt x="303020" y="478453"/>
                </a:cubicBezTo>
                <a:cubicBezTo>
                  <a:pt x="299340" y="477227"/>
                  <a:pt x="299340" y="479680"/>
                  <a:pt x="299340" y="482134"/>
                </a:cubicBezTo>
                <a:cubicBezTo>
                  <a:pt x="295660" y="482134"/>
                  <a:pt x="294433" y="483361"/>
                  <a:pt x="294433" y="485814"/>
                </a:cubicBezTo>
                <a:cubicBezTo>
                  <a:pt x="294433" y="489495"/>
                  <a:pt x="294433" y="491948"/>
                  <a:pt x="299340" y="491948"/>
                </a:cubicBezTo>
                <a:cubicBezTo>
                  <a:pt x="299340" y="493175"/>
                  <a:pt x="300567" y="495629"/>
                  <a:pt x="300567" y="495629"/>
                </a:cubicBezTo>
                <a:lnTo>
                  <a:pt x="300567" y="488268"/>
                </a:lnTo>
                <a:lnTo>
                  <a:pt x="305474" y="488268"/>
                </a:lnTo>
                <a:lnTo>
                  <a:pt x="305474" y="494402"/>
                </a:lnTo>
                <a:lnTo>
                  <a:pt x="302667" y="496507"/>
                </a:lnTo>
                <a:lnTo>
                  <a:pt x="310841" y="499923"/>
                </a:lnTo>
                <a:cubicBezTo>
                  <a:pt x="314368" y="501763"/>
                  <a:pt x="318355" y="502990"/>
                  <a:pt x="323876" y="500536"/>
                </a:cubicBezTo>
                <a:cubicBezTo>
                  <a:pt x="323876" y="500536"/>
                  <a:pt x="327557" y="496856"/>
                  <a:pt x="330010" y="494402"/>
                </a:cubicBezTo>
                <a:cubicBezTo>
                  <a:pt x="327557" y="491948"/>
                  <a:pt x="326330" y="489495"/>
                  <a:pt x="323876" y="487041"/>
                </a:cubicBezTo>
                <a:cubicBezTo>
                  <a:pt x="327557" y="485814"/>
                  <a:pt x="330010" y="485814"/>
                  <a:pt x="331237" y="485814"/>
                </a:cubicBezTo>
                <a:cubicBezTo>
                  <a:pt x="337371" y="490721"/>
                  <a:pt x="331237" y="496856"/>
                  <a:pt x="333691" y="502990"/>
                </a:cubicBezTo>
                <a:cubicBezTo>
                  <a:pt x="334917" y="505443"/>
                  <a:pt x="337371" y="507897"/>
                  <a:pt x="338598" y="511577"/>
                </a:cubicBezTo>
                <a:lnTo>
                  <a:pt x="326330" y="511577"/>
                </a:lnTo>
                <a:cubicBezTo>
                  <a:pt x="316515" y="520165"/>
                  <a:pt x="331237" y="522618"/>
                  <a:pt x="327557" y="529979"/>
                </a:cubicBezTo>
                <a:cubicBezTo>
                  <a:pt x="321423" y="533660"/>
                  <a:pt x="321423" y="533660"/>
                  <a:pt x="315289" y="528752"/>
                </a:cubicBezTo>
                <a:cubicBezTo>
                  <a:pt x="312835" y="529979"/>
                  <a:pt x="310381" y="531206"/>
                  <a:pt x="306701" y="533660"/>
                </a:cubicBezTo>
                <a:cubicBezTo>
                  <a:pt x="304247" y="532433"/>
                  <a:pt x="300567" y="529979"/>
                  <a:pt x="295660" y="527526"/>
                </a:cubicBezTo>
                <a:cubicBezTo>
                  <a:pt x="293206" y="528752"/>
                  <a:pt x="290752" y="531206"/>
                  <a:pt x="287072" y="532433"/>
                </a:cubicBezTo>
                <a:cubicBezTo>
                  <a:pt x="285845" y="531206"/>
                  <a:pt x="284618" y="528752"/>
                  <a:pt x="284618" y="527526"/>
                </a:cubicBezTo>
                <a:cubicBezTo>
                  <a:pt x="285845" y="522618"/>
                  <a:pt x="289526" y="518938"/>
                  <a:pt x="294433" y="517711"/>
                </a:cubicBezTo>
                <a:cubicBezTo>
                  <a:pt x="295660" y="521392"/>
                  <a:pt x="294433" y="525072"/>
                  <a:pt x="299340" y="521392"/>
                </a:cubicBezTo>
                <a:cubicBezTo>
                  <a:pt x="298113" y="520165"/>
                  <a:pt x="296886" y="518938"/>
                  <a:pt x="294433" y="517711"/>
                </a:cubicBezTo>
                <a:cubicBezTo>
                  <a:pt x="296886" y="510350"/>
                  <a:pt x="289526" y="505443"/>
                  <a:pt x="287072" y="498082"/>
                </a:cubicBezTo>
                <a:cubicBezTo>
                  <a:pt x="285845" y="495629"/>
                  <a:pt x="284618" y="491948"/>
                  <a:pt x="282165" y="488268"/>
                </a:cubicBezTo>
                <a:cubicBezTo>
                  <a:pt x="280938" y="488268"/>
                  <a:pt x="277258" y="487041"/>
                  <a:pt x="274804" y="485814"/>
                </a:cubicBezTo>
                <a:cubicBezTo>
                  <a:pt x="272350" y="483361"/>
                  <a:pt x="269897" y="482134"/>
                  <a:pt x="266216" y="482134"/>
                </a:cubicBezTo>
                <a:cubicBezTo>
                  <a:pt x="261309" y="477227"/>
                  <a:pt x="256402" y="472319"/>
                  <a:pt x="251495" y="467412"/>
                </a:cubicBezTo>
                <a:cubicBezTo>
                  <a:pt x="250268" y="468639"/>
                  <a:pt x="247814" y="469866"/>
                  <a:pt x="246587" y="471093"/>
                </a:cubicBezTo>
                <a:cubicBezTo>
                  <a:pt x="240453" y="472319"/>
                  <a:pt x="235546" y="473546"/>
                  <a:pt x="230639" y="467412"/>
                </a:cubicBezTo>
                <a:lnTo>
                  <a:pt x="214690" y="467412"/>
                </a:lnTo>
                <a:cubicBezTo>
                  <a:pt x="213464" y="468639"/>
                  <a:pt x="211010" y="469866"/>
                  <a:pt x="208556" y="472319"/>
                </a:cubicBezTo>
                <a:cubicBezTo>
                  <a:pt x="206103" y="469866"/>
                  <a:pt x="204876" y="467412"/>
                  <a:pt x="201196" y="463732"/>
                </a:cubicBezTo>
                <a:lnTo>
                  <a:pt x="201196" y="453917"/>
                </a:lnTo>
                <a:cubicBezTo>
                  <a:pt x="197515" y="451464"/>
                  <a:pt x="193835" y="449010"/>
                  <a:pt x="190154" y="446557"/>
                </a:cubicBezTo>
                <a:lnTo>
                  <a:pt x="190154" y="436742"/>
                </a:lnTo>
                <a:cubicBezTo>
                  <a:pt x="185247" y="433062"/>
                  <a:pt x="179113" y="428155"/>
                  <a:pt x="174206" y="423247"/>
                </a:cubicBezTo>
                <a:cubicBezTo>
                  <a:pt x="175433" y="419567"/>
                  <a:pt x="176659" y="417113"/>
                  <a:pt x="176659" y="414660"/>
                </a:cubicBezTo>
                <a:cubicBezTo>
                  <a:pt x="179113" y="417113"/>
                  <a:pt x="180340" y="418340"/>
                  <a:pt x="182793" y="419567"/>
                </a:cubicBezTo>
                <a:cubicBezTo>
                  <a:pt x="184020" y="418340"/>
                  <a:pt x="186474" y="415887"/>
                  <a:pt x="187701" y="414660"/>
                </a:cubicBezTo>
                <a:cubicBezTo>
                  <a:pt x="190154" y="417113"/>
                  <a:pt x="192608" y="419567"/>
                  <a:pt x="195062" y="422021"/>
                </a:cubicBezTo>
                <a:lnTo>
                  <a:pt x="195062" y="426928"/>
                </a:lnTo>
                <a:cubicBezTo>
                  <a:pt x="198742" y="430608"/>
                  <a:pt x="203649" y="435515"/>
                  <a:pt x="207330" y="439196"/>
                </a:cubicBezTo>
                <a:cubicBezTo>
                  <a:pt x="209783" y="437969"/>
                  <a:pt x="211010" y="433062"/>
                  <a:pt x="214690" y="434289"/>
                </a:cubicBezTo>
                <a:cubicBezTo>
                  <a:pt x="214690" y="439196"/>
                  <a:pt x="219598" y="440423"/>
                  <a:pt x="222051" y="444103"/>
                </a:cubicBezTo>
                <a:cubicBezTo>
                  <a:pt x="223278" y="445330"/>
                  <a:pt x="226958" y="444103"/>
                  <a:pt x="228185" y="444103"/>
                </a:cubicBezTo>
                <a:lnTo>
                  <a:pt x="226587" y="432114"/>
                </a:lnTo>
                <a:lnTo>
                  <a:pt x="222051" y="435515"/>
                </a:lnTo>
                <a:lnTo>
                  <a:pt x="222051" y="425701"/>
                </a:lnTo>
                <a:lnTo>
                  <a:pt x="226468" y="431223"/>
                </a:lnTo>
                <a:lnTo>
                  <a:pt x="225732" y="425701"/>
                </a:lnTo>
                <a:cubicBezTo>
                  <a:pt x="229412" y="422021"/>
                  <a:pt x="234319" y="424474"/>
                  <a:pt x="238000" y="424474"/>
                </a:cubicBezTo>
                <a:cubicBezTo>
                  <a:pt x="241680" y="418340"/>
                  <a:pt x="242907" y="409753"/>
                  <a:pt x="253948" y="407299"/>
                </a:cubicBezTo>
                <a:cubicBezTo>
                  <a:pt x="247814" y="404845"/>
                  <a:pt x="245361" y="404845"/>
                  <a:pt x="241680" y="403619"/>
                </a:cubicBezTo>
                <a:cubicBezTo>
                  <a:pt x="240453" y="401165"/>
                  <a:pt x="239227" y="397485"/>
                  <a:pt x="238000" y="395031"/>
                </a:cubicBezTo>
                <a:cubicBezTo>
                  <a:pt x="236773" y="396258"/>
                  <a:pt x="234319" y="397485"/>
                  <a:pt x="234319" y="397485"/>
                </a:cubicBezTo>
                <a:cubicBezTo>
                  <a:pt x="234319" y="401165"/>
                  <a:pt x="234319" y="403619"/>
                  <a:pt x="234319" y="407299"/>
                </a:cubicBezTo>
                <a:cubicBezTo>
                  <a:pt x="230639" y="412206"/>
                  <a:pt x="225732" y="408526"/>
                  <a:pt x="222051" y="409753"/>
                </a:cubicBezTo>
                <a:cubicBezTo>
                  <a:pt x="220824" y="408526"/>
                  <a:pt x="218371" y="406072"/>
                  <a:pt x="215917" y="404845"/>
                </a:cubicBezTo>
                <a:lnTo>
                  <a:pt x="195062" y="404845"/>
                </a:lnTo>
                <a:cubicBezTo>
                  <a:pt x="192608" y="403619"/>
                  <a:pt x="191381" y="401165"/>
                  <a:pt x="190154" y="399938"/>
                </a:cubicBezTo>
                <a:cubicBezTo>
                  <a:pt x="187701" y="401165"/>
                  <a:pt x="186474" y="403619"/>
                  <a:pt x="185247" y="404845"/>
                </a:cubicBezTo>
                <a:cubicBezTo>
                  <a:pt x="181567" y="401165"/>
                  <a:pt x="179113" y="396258"/>
                  <a:pt x="175433" y="396258"/>
                </a:cubicBezTo>
                <a:cubicBezTo>
                  <a:pt x="170525" y="395031"/>
                  <a:pt x="166845" y="391350"/>
                  <a:pt x="161938" y="390124"/>
                </a:cubicBezTo>
                <a:cubicBezTo>
                  <a:pt x="159484" y="390124"/>
                  <a:pt x="157031" y="390124"/>
                  <a:pt x="153350" y="390124"/>
                </a:cubicBezTo>
                <a:cubicBezTo>
                  <a:pt x="152123" y="391350"/>
                  <a:pt x="149670" y="393804"/>
                  <a:pt x="147216" y="395031"/>
                </a:cubicBezTo>
                <a:lnTo>
                  <a:pt x="142309" y="395031"/>
                </a:lnTo>
                <a:cubicBezTo>
                  <a:pt x="141082" y="395031"/>
                  <a:pt x="138628" y="395031"/>
                  <a:pt x="137402" y="395031"/>
                </a:cubicBezTo>
                <a:cubicBezTo>
                  <a:pt x="136175" y="395031"/>
                  <a:pt x="136175" y="396258"/>
                  <a:pt x="134948" y="396258"/>
                </a:cubicBezTo>
                <a:cubicBezTo>
                  <a:pt x="130041" y="398711"/>
                  <a:pt x="125134" y="401165"/>
                  <a:pt x="120226" y="404845"/>
                </a:cubicBezTo>
                <a:cubicBezTo>
                  <a:pt x="119000" y="403619"/>
                  <a:pt x="117773" y="402392"/>
                  <a:pt x="116546" y="401165"/>
                </a:cubicBezTo>
                <a:lnTo>
                  <a:pt x="103051" y="401165"/>
                </a:lnTo>
                <a:lnTo>
                  <a:pt x="89556" y="393898"/>
                </a:lnTo>
                <a:lnTo>
                  <a:pt x="87103" y="392577"/>
                </a:lnTo>
                <a:lnTo>
                  <a:pt x="89556" y="390124"/>
                </a:lnTo>
                <a:lnTo>
                  <a:pt x="101824" y="377856"/>
                </a:lnTo>
                <a:cubicBezTo>
                  <a:pt x="104278" y="371722"/>
                  <a:pt x="106732" y="368041"/>
                  <a:pt x="111639" y="364361"/>
                </a:cubicBezTo>
                <a:cubicBezTo>
                  <a:pt x="117773" y="363134"/>
                  <a:pt x="119000" y="366814"/>
                  <a:pt x="119000" y="371722"/>
                </a:cubicBezTo>
                <a:cubicBezTo>
                  <a:pt x="121453" y="374175"/>
                  <a:pt x="123907" y="376629"/>
                  <a:pt x="126360" y="379082"/>
                </a:cubicBezTo>
                <a:lnTo>
                  <a:pt x="142309" y="379082"/>
                </a:lnTo>
                <a:cubicBezTo>
                  <a:pt x="143536" y="375402"/>
                  <a:pt x="144762" y="372948"/>
                  <a:pt x="145989" y="369268"/>
                </a:cubicBezTo>
                <a:cubicBezTo>
                  <a:pt x="148443" y="371722"/>
                  <a:pt x="149670" y="372948"/>
                  <a:pt x="152123" y="374175"/>
                </a:cubicBezTo>
                <a:lnTo>
                  <a:pt x="168072" y="374175"/>
                </a:lnTo>
                <a:cubicBezTo>
                  <a:pt x="170525" y="371722"/>
                  <a:pt x="172979" y="369268"/>
                  <a:pt x="175433" y="366814"/>
                </a:cubicBezTo>
                <a:cubicBezTo>
                  <a:pt x="171752" y="365588"/>
                  <a:pt x="169299" y="363134"/>
                  <a:pt x="165618" y="361907"/>
                </a:cubicBezTo>
                <a:cubicBezTo>
                  <a:pt x="166845" y="358227"/>
                  <a:pt x="171752" y="358227"/>
                  <a:pt x="170525" y="353319"/>
                </a:cubicBezTo>
                <a:lnTo>
                  <a:pt x="171752" y="353319"/>
                </a:lnTo>
                <a:lnTo>
                  <a:pt x="171752" y="353073"/>
                </a:lnTo>
                <a:lnTo>
                  <a:pt x="181260" y="351172"/>
                </a:lnTo>
                <a:cubicBezTo>
                  <a:pt x="184327" y="349639"/>
                  <a:pt x="187087" y="347798"/>
                  <a:pt x="190154" y="347185"/>
                </a:cubicBezTo>
                <a:cubicBezTo>
                  <a:pt x="188928" y="343505"/>
                  <a:pt x="186474" y="338598"/>
                  <a:pt x="185247" y="334917"/>
                </a:cubicBezTo>
                <a:cubicBezTo>
                  <a:pt x="185247" y="333691"/>
                  <a:pt x="182793" y="333691"/>
                  <a:pt x="181567" y="333691"/>
                </a:cubicBezTo>
                <a:cubicBezTo>
                  <a:pt x="180340" y="330010"/>
                  <a:pt x="181567" y="326330"/>
                  <a:pt x="176659" y="330010"/>
                </a:cubicBezTo>
                <a:cubicBezTo>
                  <a:pt x="177886" y="331237"/>
                  <a:pt x="179113" y="332464"/>
                  <a:pt x="181567" y="333691"/>
                </a:cubicBezTo>
                <a:cubicBezTo>
                  <a:pt x="181567" y="334917"/>
                  <a:pt x="181567" y="337371"/>
                  <a:pt x="181567" y="341051"/>
                </a:cubicBezTo>
                <a:cubicBezTo>
                  <a:pt x="177886" y="343505"/>
                  <a:pt x="174206" y="347185"/>
                  <a:pt x="171752" y="350866"/>
                </a:cubicBezTo>
                <a:lnTo>
                  <a:pt x="171752" y="353073"/>
                </a:lnTo>
                <a:lnTo>
                  <a:pt x="170525" y="353319"/>
                </a:lnTo>
                <a:lnTo>
                  <a:pt x="158257" y="353319"/>
                </a:lnTo>
                <a:cubicBezTo>
                  <a:pt x="157031" y="355773"/>
                  <a:pt x="155804" y="359454"/>
                  <a:pt x="155804" y="361907"/>
                </a:cubicBezTo>
                <a:lnTo>
                  <a:pt x="143536" y="361907"/>
                </a:lnTo>
                <a:lnTo>
                  <a:pt x="141082" y="361907"/>
                </a:lnTo>
                <a:cubicBezTo>
                  <a:pt x="142309" y="360680"/>
                  <a:pt x="143536" y="358227"/>
                  <a:pt x="145989" y="357000"/>
                </a:cubicBezTo>
                <a:cubicBezTo>
                  <a:pt x="144762" y="353319"/>
                  <a:pt x="139855" y="352093"/>
                  <a:pt x="141082" y="347185"/>
                </a:cubicBezTo>
                <a:cubicBezTo>
                  <a:pt x="142309" y="345959"/>
                  <a:pt x="144762" y="343505"/>
                  <a:pt x="145989" y="342278"/>
                </a:cubicBezTo>
                <a:lnTo>
                  <a:pt x="145989" y="333691"/>
                </a:lnTo>
                <a:lnTo>
                  <a:pt x="145989" y="330010"/>
                </a:lnTo>
                <a:lnTo>
                  <a:pt x="150004" y="329006"/>
                </a:lnTo>
                <a:lnTo>
                  <a:pt x="150897" y="326329"/>
                </a:lnTo>
                <a:lnTo>
                  <a:pt x="151878" y="327311"/>
                </a:lnTo>
                <a:lnTo>
                  <a:pt x="155804" y="321423"/>
                </a:lnTo>
                <a:cubicBezTo>
                  <a:pt x="149670" y="315289"/>
                  <a:pt x="143536" y="310381"/>
                  <a:pt x="137402" y="303021"/>
                </a:cubicBezTo>
                <a:cubicBezTo>
                  <a:pt x="133721" y="309155"/>
                  <a:pt x="136175" y="316515"/>
                  <a:pt x="133721" y="321423"/>
                </a:cubicBezTo>
                <a:cubicBezTo>
                  <a:pt x="132494" y="323876"/>
                  <a:pt x="130041" y="326330"/>
                  <a:pt x="130041" y="330010"/>
                </a:cubicBezTo>
                <a:cubicBezTo>
                  <a:pt x="130041" y="332464"/>
                  <a:pt x="131268" y="334917"/>
                  <a:pt x="134948" y="333691"/>
                </a:cubicBezTo>
                <a:cubicBezTo>
                  <a:pt x="133721" y="338598"/>
                  <a:pt x="136175" y="343505"/>
                  <a:pt x="132494" y="348412"/>
                </a:cubicBezTo>
                <a:cubicBezTo>
                  <a:pt x="131268" y="347185"/>
                  <a:pt x="128814" y="345959"/>
                  <a:pt x="126360" y="343505"/>
                </a:cubicBezTo>
                <a:cubicBezTo>
                  <a:pt x="125134" y="344732"/>
                  <a:pt x="122680" y="345959"/>
                  <a:pt x="121453" y="348412"/>
                </a:cubicBezTo>
                <a:lnTo>
                  <a:pt x="117926" y="341359"/>
                </a:lnTo>
                <a:lnTo>
                  <a:pt x="117926" y="341358"/>
                </a:lnTo>
                <a:lnTo>
                  <a:pt x="117926" y="341358"/>
                </a:lnTo>
                <a:lnTo>
                  <a:pt x="116546" y="338598"/>
                </a:lnTo>
                <a:lnTo>
                  <a:pt x="117500" y="341460"/>
                </a:lnTo>
                <a:lnTo>
                  <a:pt x="114092" y="342278"/>
                </a:lnTo>
                <a:cubicBezTo>
                  <a:pt x="115319" y="342278"/>
                  <a:pt x="116546" y="343505"/>
                  <a:pt x="119000" y="345959"/>
                </a:cubicBezTo>
                <a:cubicBezTo>
                  <a:pt x="117773" y="349639"/>
                  <a:pt x="122680" y="349639"/>
                  <a:pt x="123907" y="353319"/>
                </a:cubicBezTo>
                <a:cubicBezTo>
                  <a:pt x="121453" y="354546"/>
                  <a:pt x="119000" y="354546"/>
                  <a:pt x="117773" y="355773"/>
                </a:cubicBezTo>
                <a:cubicBezTo>
                  <a:pt x="111639" y="352093"/>
                  <a:pt x="109185" y="345959"/>
                  <a:pt x="106732" y="339825"/>
                </a:cubicBezTo>
                <a:cubicBezTo>
                  <a:pt x="105505" y="341051"/>
                  <a:pt x="103051" y="343505"/>
                  <a:pt x="100598" y="345959"/>
                </a:cubicBezTo>
                <a:cubicBezTo>
                  <a:pt x="99371" y="339825"/>
                  <a:pt x="99371" y="336144"/>
                  <a:pt x="98144" y="330010"/>
                </a:cubicBezTo>
                <a:lnTo>
                  <a:pt x="80969" y="330010"/>
                </a:lnTo>
                <a:cubicBezTo>
                  <a:pt x="78515" y="332464"/>
                  <a:pt x="74835" y="336144"/>
                  <a:pt x="71154" y="339825"/>
                </a:cubicBezTo>
                <a:cubicBezTo>
                  <a:pt x="69928" y="337371"/>
                  <a:pt x="69928" y="336144"/>
                  <a:pt x="68701" y="333691"/>
                </a:cubicBezTo>
                <a:cubicBezTo>
                  <a:pt x="66247" y="330010"/>
                  <a:pt x="63794" y="327557"/>
                  <a:pt x="61340" y="323876"/>
                </a:cubicBezTo>
                <a:cubicBezTo>
                  <a:pt x="58886" y="327557"/>
                  <a:pt x="57660" y="331237"/>
                  <a:pt x="56433" y="334917"/>
                </a:cubicBezTo>
                <a:lnTo>
                  <a:pt x="50299" y="334917"/>
                </a:lnTo>
                <a:cubicBezTo>
                  <a:pt x="49072" y="332464"/>
                  <a:pt x="47845" y="328783"/>
                  <a:pt x="46618" y="325103"/>
                </a:cubicBezTo>
                <a:cubicBezTo>
                  <a:pt x="42938" y="325103"/>
                  <a:pt x="39258" y="325103"/>
                  <a:pt x="36804" y="323876"/>
                </a:cubicBezTo>
                <a:cubicBezTo>
                  <a:pt x="29443" y="317742"/>
                  <a:pt x="23309" y="311608"/>
                  <a:pt x="17175" y="306701"/>
                </a:cubicBezTo>
                <a:cubicBezTo>
                  <a:pt x="17175" y="304247"/>
                  <a:pt x="17175" y="303021"/>
                  <a:pt x="17175" y="300567"/>
                </a:cubicBezTo>
                <a:cubicBezTo>
                  <a:pt x="24536" y="298113"/>
                  <a:pt x="31897" y="299340"/>
                  <a:pt x="39258" y="299340"/>
                </a:cubicBezTo>
                <a:cubicBezTo>
                  <a:pt x="40484" y="300567"/>
                  <a:pt x="42938" y="303021"/>
                  <a:pt x="45392" y="305474"/>
                </a:cubicBezTo>
                <a:cubicBezTo>
                  <a:pt x="46618" y="300567"/>
                  <a:pt x="46618" y="295660"/>
                  <a:pt x="47845" y="290753"/>
                </a:cubicBezTo>
                <a:cubicBezTo>
                  <a:pt x="51526" y="287072"/>
                  <a:pt x="56433" y="289526"/>
                  <a:pt x="60113" y="289526"/>
                </a:cubicBezTo>
                <a:cubicBezTo>
                  <a:pt x="62567" y="288299"/>
                  <a:pt x="63794" y="285845"/>
                  <a:pt x="65020" y="284618"/>
                </a:cubicBezTo>
                <a:cubicBezTo>
                  <a:pt x="67474" y="285845"/>
                  <a:pt x="68701" y="287072"/>
                  <a:pt x="71154" y="289526"/>
                </a:cubicBezTo>
                <a:cubicBezTo>
                  <a:pt x="72381" y="283392"/>
                  <a:pt x="72381" y="278484"/>
                  <a:pt x="73608" y="274804"/>
                </a:cubicBezTo>
                <a:cubicBezTo>
                  <a:pt x="82196" y="277258"/>
                  <a:pt x="84649" y="288299"/>
                  <a:pt x="93237" y="289526"/>
                </a:cubicBezTo>
                <a:cubicBezTo>
                  <a:pt x="95690" y="294433"/>
                  <a:pt x="95690" y="294433"/>
                  <a:pt x="101824" y="293206"/>
                </a:cubicBezTo>
                <a:cubicBezTo>
                  <a:pt x="101824" y="291979"/>
                  <a:pt x="103051" y="291979"/>
                  <a:pt x="103051" y="290753"/>
                </a:cubicBezTo>
                <a:cubicBezTo>
                  <a:pt x="103051" y="282165"/>
                  <a:pt x="103051" y="273577"/>
                  <a:pt x="103051" y="266216"/>
                </a:cubicBezTo>
                <a:cubicBezTo>
                  <a:pt x="100598" y="263763"/>
                  <a:pt x="99371" y="262536"/>
                  <a:pt x="98144" y="260082"/>
                </a:cubicBezTo>
                <a:cubicBezTo>
                  <a:pt x="98144" y="256402"/>
                  <a:pt x="98144" y="252722"/>
                  <a:pt x="103051" y="252722"/>
                </a:cubicBezTo>
                <a:cubicBezTo>
                  <a:pt x="107958" y="252722"/>
                  <a:pt x="114092" y="261309"/>
                  <a:pt x="120226" y="272350"/>
                </a:cubicBezTo>
                <a:cubicBezTo>
                  <a:pt x="122680" y="272350"/>
                  <a:pt x="125134" y="273577"/>
                  <a:pt x="127587" y="273577"/>
                </a:cubicBezTo>
                <a:cubicBezTo>
                  <a:pt x="128814" y="273577"/>
                  <a:pt x="128814" y="274804"/>
                  <a:pt x="128814" y="274804"/>
                </a:cubicBezTo>
                <a:lnTo>
                  <a:pt x="128814" y="279711"/>
                </a:lnTo>
                <a:cubicBezTo>
                  <a:pt x="131268" y="282165"/>
                  <a:pt x="133721" y="284618"/>
                  <a:pt x="136175" y="287072"/>
                </a:cubicBezTo>
                <a:cubicBezTo>
                  <a:pt x="142309" y="284618"/>
                  <a:pt x="143536" y="277258"/>
                  <a:pt x="147216" y="272350"/>
                </a:cubicBezTo>
                <a:cubicBezTo>
                  <a:pt x="150897" y="266216"/>
                  <a:pt x="158257" y="266216"/>
                  <a:pt x="163165" y="263763"/>
                </a:cubicBezTo>
                <a:cubicBezTo>
                  <a:pt x="164391" y="264990"/>
                  <a:pt x="165618" y="266216"/>
                  <a:pt x="166845" y="267443"/>
                </a:cubicBezTo>
                <a:cubicBezTo>
                  <a:pt x="171752" y="266216"/>
                  <a:pt x="170525" y="262536"/>
                  <a:pt x="169299" y="260082"/>
                </a:cubicBezTo>
                <a:cubicBezTo>
                  <a:pt x="166845" y="256402"/>
                  <a:pt x="163165" y="253948"/>
                  <a:pt x="165618" y="249041"/>
                </a:cubicBezTo>
                <a:cubicBezTo>
                  <a:pt x="170525" y="245361"/>
                  <a:pt x="176659" y="247814"/>
                  <a:pt x="182793" y="247814"/>
                </a:cubicBezTo>
                <a:cubicBezTo>
                  <a:pt x="185247" y="246588"/>
                  <a:pt x="186474" y="244134"/>
                  <a:pt x="187701" y="242907"/>
                </a:cubicBezTo>
                <a:cubicBezTo>
                  <a:pt x="192608" y="240454"/>
                  <a:pt x="195062" y="246588"/>
                  <a:pt x="198742" y="247814"/>
                </a:cubicBezTo>
                <a:cubicBezTo>
                  <a:pt x="201196" y="246588"/>
                  <a:pt x="202422" y="244134"/>
                  <a:pt x="204876" y="242907"/>
                </a:cubicBezTo>
                <a:cubicBezTo>
                  <a:pt x="207330" y="244134"/>
                  <a:pt x="209783" y="246588"/>
                  <a:pt x="213464" y="247814"/>
                </a:cubicBezTo>
                <a:cubicBezTo>
                  <a:pt x="214690" y="246588"/>
                  <a:pt x="217144" y="244134"/>
                  <a:pt x="219598" y="241680"/>
                </a:cubicBezTo>
                <a:cubicBezTo>
                  <a:pt x="219598" y="240454"/>
                  <a:pt x="218371" y="239227"/>
                  <a:pt x="218371" y="238000"/>
                </a:cubicBezTo>
                <a:cubicBezTo>
                  <a:pt x="211010" y="231866"/>
                  <a:pt x="201196" y="228186"/>
                  <a:pt x="191381" y="226959"/>
                </a:cubicBezTo>
                <a:cubicBezTo>
                  <a:pt x="187701" y="222051"/>
                  <a:pt x="190154" y="215917"/>
                  <a:pt x="188928" y="209783"/>
                </a:cubicBezTo>
                <a:cubicBezTo>
                  <a:pt x="185247" y="208557"/>
                  <a:pt x="181567" y="206103"/>
                  <a:pt x="179113" y="204876"/>
                </a:cubicBezTo>
                <a:lnTo>
                  <a:pt x="179113" y="199969"/>
                </a:lnTo>
                <a:cubicBezTo>
                  <a:pt x="186474" y="190155"/>
                  <a:pt x="199969" y="190155"/>
                  <a:pt x="208556" y="181567"/>
                </a:cubicBezTo>
                <a:lnTo>
                  <a:pt x="239227" y="181567"/>
                </a:lnTo>
                <a:cubicBezTo>
                  <a:pt x="240453" y="180340"/>
                  <a:pt x="241680" y="179113"/>
                  <a:pt x="244134" y="176660"/>
                </a:cubicBezTo>
                <a:lnTo>
                  <a:pt x="280938" y="176660"/>
                </a:lnTo>
                <a:cubicBezTo>
                  <a:pt x="283392" y="174206"/>
                  <a:pt x="284618" y="172979"/>
                  <a:pt x="285845" y="171753"/>
                </a:cubicBezTo>
                <a:cubicBezTo>
                  <a:pt x="293206" y="169299"/>
                  <a:pt x="303020" y="172979"/>
                  <a:pt x="310381" y="168072"/>
                </a:cubicBezTo>
                <a:cubicBezTo>
                  <a:pt x="301794" y="164392"/>
                  <a:pt x="294433" y="166845"/>
                  <a:pt x="287072" y="165619"/>
                </a:cubicBezTo>
                <a:cubicBezTo>
                  <a:pt x="279711" y="165619"/>
                  <a:pt x="271123" y="165619"/>
                  <a:pt x="263763" y="165619"/>
                </a:cubicBezTo>
                <a:lnTo>
                  <a:pt x="240453" y="165619"/>
                </a:lnTo>
                <a:lnTo>
                  <a:pt x="218371" y="165619"/>
                </a:lnTo>
                <a:cubicBezTo>
                  <a:pt x="215917" y="163165"/>
                  <a:pt x="214690" y="161938"/>
                  <a:pt x="213464" y="160711"/>
                </a:cubicBezTo>
                <a:lnTo>
                  <a:pt x="120226" y="160711"/>
                </a:lnTo>
                <a:cubicBezTo>
                  <a:pt x="117773" y="159485"/>
                  <a:pt x="116546" y="157031"/>
                  <a:pt x="114092" y="155804"/>
                </a:cubicBezTo>
                <a:lnTo>
                  <a:pt x="72381" y="155804"/>
                </a:lnTo>
                <a:cubicBezTo>
                  <a:pt x="71154" y="154577"/>
                  <a:pt x="69928" y="153350"/>
                  <a:pt x="67474" y="150897"/>
                </a:cubicBezTo>
                <a:lnTo>
                  <a:pt x="51526" y="150897"/>
                </a:lnTo>
                <a:cubicBezTo>
                  <a:pt x="49072" y="148443"/>
                  <a:pt x="47845" y="147216"/>
                  <a:pt x="46618" y="145990"/>
                </a:cubicBezTo>
                <a:cubicBezTo>
                  <a:pt x="42938" y="145990"/>
                  <a:pt x="39258" y="144763"/>
                  <a:pt x="34350" y="144763"/>
                </a:cubicBezTo>
                <a:cubicBezTo>
                  <a:pt x="34350" y="142309"/>
                  <a:pt x="33124" y="139856"/>
                  <a:pt x="31897" y="136175"/>
                </a:cubicBezTo>
                <a:cubicBezTo>
                  <a:pt x="29443" y="134948"/>
                  <a:pt x="25763" y="131268"/>
                  <a:pt x="22082" y="128814"/>
                </a:cubicBezTo>
                <a:cubicBezTo>
                  <a:pt x="23309" y="119000"/>
                  <a:pt x="31897" y="116546"/>
                  <a:pt x="35577" y="110412"/>
                </a:cubicBezTo>
                <a:lnTo>
                  <a:pt x="45392" y="110412"/>
                </a:lnTo>
                <a:cubicBezTo>
                  <a:pt x="47845" y="107959"/>
                  <a:pt x="49072" y="106732"/>
                  <a:pt x="50299" y="105505"/>
                </a:cubicBezTo>
                <a:lnTo>
                  <a:pt x="66247" y="105505"/>
                </a:lnTo>
                <a:cubicBezTo>
                  <a:pt x="68701" y="106732"/>
                  <a:pt x="69928" y="109186"/>
                  <a:pt x="72381" y="110412"/>
                </a:cubicBezTo>
                <a:cubicBezTo>
                  <a:pt x="73608" y="106732"/>
                  <a:pt x="73608" y="104278"/>
                  <a:pt x="73608" y="101825"/>
                </a:cubicBezTo>
                <a:cubicBezTo>
                  <a:pt x="78515" y="96918"/>
                  <a:pt x="84649" y="100598"/>
                  <a:pt x="90783" y="99371"/>
                </a:cubicBezTo>
                <a:cubicBezTo>
                  <a:pt x="92010" y="100598"/>
                  <a:pt x="94464" y="103052"/>
                  <a:pt x="96917" y="104278"/>
                </a:cubicBezTo>
                <a:cubicBezTo>
                  <a:pt x="99371" y="100598"/>
                  <a:pt x="101824" y="95691"/>
                  <a:pt x="104278" y="90784"/>
                </a:cubicBezTo>
                <a:cubicBezTo>
                  <a:pt x="99371" y="85876"/>
                  <a:pt x="94464" y="80969"/>
                  <a:pt x="89556" y="76062"/>
                </a:cubicBezTo>
                <a:cubicBezTo>
                  <a:pt x="95690" y="69928"/>
                  <a:pt x="100598" y="65021"/>
                  <a:pt x="106732" y="60113"/>
                </a:cubicBezTo>
                <a:cubicBezTo>
                  <a:pt x="111639" y="57660"/>
                  <a:pt x="116546" y="58887"/>
                  <a:pt x="122680" y="58887"/>
                </a:cubicBezTo>
                <a:cubicBezTo>
                  <a:pt x="123907" y="57660"/>
                  <a:pt x="126360" y="56433"/>
                  <a:pt x="128814" y="53979"/>
                </a:cubicBezTo>
                <a:lnTo>
                  <a:pt x="148443" y="53979"/>
                </a:lnTo>
                <a:cubicBezTo>
                  <a:pt x="150897" y="51526"/>
                  <a:pt x="152123" y="50299"/>
                  <a:pt x="153350" y="49072"/>
                </a:cubicBezTo>
                <a:lnTo>
                  <a:pt x="199969" y="49072"/>
                </a:lnTo>
                <a:cubicBezTo>
                  <a:pt x="202422" y="46618"/>
                  <a:pt x="203649" y="45392"/>
                  <a:pt x="204876" y="44165"/>
                </a:cubicBezTo>
                <a:lnTo>
                  <a:pt x="256402" y="44165"/>
                </a:lnTo>
                <a:cubicBezTo>
                  <a:pt x="258855" y="42938"/>
                  <a:pt x="260082" y="40484"/>
                  <a:pt x="262536" y="39258"/>
                </a:cubicBezTo>
                <a:lnTo>
                  <a:pt x="334917" y="39258"/>
                </a:lnTo>
                <a:cubicBezTo>
                  <a:pt x="337371" y="38031"/>
                  <a:pt x="338598" y="35577"/>
                  <a:pt x="341051" y="34350"/>
                </a:cubicBezTo>
                <a:cubicBezTo>
                  <a:pt x="343505" y="35577"/>
                  <a:pt x="344732" y="38031"/>
                  <a:pt x="347185" y="40484"/>
                </a:cubicBezTo>
                <a:cubicBezTo>
                  <a:pt x="349639" y="39258"/>
                  <a:pt x="352093" y="38031"/>
                  <a:pt x="357000" y="35577"/>
                </a:cubicBezTo>
                <a:cubicBezTo>
                  <a:pt x="358227" y="35577"/>
                  <a:pt x="359453" y="36804"/>
                  <a:pt x="361907" y="39258"/>
                </a:cubicBezTo>
                <a:cubicBezTo>
                  <a:pt x="363134" y="38031"/>
                  <a:pt x="365587" y="36804"/>
                  <a:pt x="366814" y="35577"/>
                </a:cubicBezTo>
                <a:cubicBezTo>
                  <a:pt x="368041" y="36804"/>
                  <a:pt x="370495" y="38031"/>
                  <a:pt x="371721" y="40484"/>
                </a:cubicBezTo>
                <a:cubicBezTo>
                  <a:pt x="372948" y="39258"/>
                  <a:pt x="374175" y="38031"/>
                  <a:pt x="375402" y="36804"/>
                </a:cubicBezTo>
                <a:cubicBezTo>
                  <a:pt x="376629" y="36804"/>
                  <a:pt x="376629" y="35577"/>
                  <a:pt x="377855" y="35577"/>
                </a:cubicBezTo>
                <a:cubicBezTo>
                  <a:pt x="412206" y="35577"/>
                  <a:pt x="446556" y="35577"/>
                  <a:pt x="480907" y="35577"/>
                </a:cubicBezTo>
                <a:cubicBezTo>
                  <a:pt x="482133" y="34350"/>
                  <a:pt x="483360" y="33124"/>
                  <a:pt x="484587" y="31897"/>
                </a:cubicBezTo>
                <a:cubicBezTo>
                  <a:pt x="485814" y="31897"/>
                  <a:pt x="485814" y="30670"/>
                  <a:pt x="487041" y="30670"/>
                </a:cubicBezTo>
                <a:cubicBezTo>
                  <a:pt x="534886" y="30670"/>
                  <a:pt x="583958" y="30670"/>
                  <a:pt x="631804" y="30670"/>
                </a:cubicBezTo>
                <a:cubicBezTo>
                  <a:pt x="633030" y="29443"/>
                  <a:pt x="634257" y="28216"/>
                  <a:pt x="636711" y="25763"/>
                </a:cubicBezTo>
                <a:lnTo>
                  <a:pt x="715226" y="25763"/>
                </a:lnTo>
                <a:lnTo>
                  <a:pt x="717067" y="22082"/>
                </a:lnTo>
                <a:lnTo>
                  <a:pt x="717680" y="22082"/>
                </a:lnTo>
                <a:lnTo>
                  <a:pt x="722879" y="20698"/>
                </a:lnTo>
                <a:lnTo>
                  <a:pt x="758164" y="19629"/>
                </a:lnTo>
                <a:cubicBezTo>
                  <a:pt x="758164" y="19629"/>
                  <a:pt x="759392" y="18402"/>
                  <a:pt x="759392" y="18402"/>
                </a:cubicBezTo>
                <a:cubicBezTo>
                  <a:pt x="749577" y="17175"/>
                  <a:pt x="742830" y="16561"/>
                  <a:pt x="736696" y="17021"/>
                </a:cubicBezTo>
                <a:lnTo>
                  <a:pt x="722879" y="20698"/>
                </a:lnTo>
                <a:lnTo>
                  <a:pt x="717680" y="20856"/>
                </a:lnTo>
                <a:lnTo>
                  <a:pt x="717067" y="22082"/>
                </a:lnTo>
                <a:lnTo>
                  <a:pt x="710319" y="22082"/>
                </a:lnTo>
                <a:cubicBezTo>
                  <a:pt x="707866" y="20856"/>
                  <a:pt x="706638" y="18402"/>
                  <a:pt x="705412" y="17175"/>
                </a:cubicBezTo>
                <a:cubicBezTo>
                  <a:pt x="699278" y="14722"/>
                  <a:pt x="698051" y="20856"/>
                  <a:pt x="693144" y="22082"/>
                </a:cubicBezTo>
                <a:cubicBezTo>
                  <a:pt x="690690" y="20856"/>
                  <a:pt x="688236" y="19629"/>
                  <a:pt x="683330" y="17175"/>
                </a:cubicBezTo>
                <a:lnTo>
                  <a:pt x="626896" y="17175"/>
                </a:lnTo>
                <a:cubicBezTo>
                  <a:pt x="625670" y="18402"/>
                  <a:pt x="624443" y="19629"/>
                  <a:pt x="621989" y="22082"/>
                </a:cubicBezTo>
                <a:lnTo>
                  <a:pt x="487041" y="22082"/>
                </a:lnTo>
                <a:cubicBezTo>
                  <a:pt x="484587" y="24536"/>
                  <a:pt x="483360" y="25763"/>
                  <a:pt x="482133" y="26990"/>
                </a:cubicBezTo>
                <a:cubicBezTo>
                  <a:pt x="475999" y="26990"/>
                  <a:pt x="469865" y="28216"/>
                  <a:pt x="463731" y="25763"/>
                </a:cubicBezTo>
                <a:cubicBezTo>
                  <a:pt x="463731" y="23309"/>
                  <a:pt x="463731" y="20856"/>
                  <a:pt x="463731" y="19629"/>
                </a:cubicBezTo>
                <a:cubicBezTo>
                  <a:pt x="464958" y="18402"/>
                  <a:pt x="464958" y="17175"/>
                  <a:pt x="466185" y="17175"/>
                </a:cubicBezTo>
                <a:cubicBezTo>
                  <a:pt x="494402" y="17175"/>
                  <a:pt x="521391" y="17175"/>
                  <a:pt x="548381" y="17175"/>
                </a:cubicBezTo>
                <a:cubicBezTo>
                  <a:pt x="550835" y="15948"/>
                  <a:pt x="552061" y="13495"/>
                  <a:pt x="554515" y="12268"/>
                </a:cubicBezTo>
                <a:cubicBezTo>
                  <a:pt x="555742" y="13495"/>
                  <a:pt x="558195" y="15948"/>
                  <a:pt x="559422" y="17175"/>
                </a:cubicBezTo>
                <a:cubicBezTo>
                  <a:pt x="560649" y="15948"/>
                  <a:pt x="561876" y="14722"/>
                  <a:pt x="564329" y="12268"/>
                </a:cubicBezTo>
                <a:cubicBezTo>
                  <a:pt x="565556" y="13495"/>
                  <a:pt x="568010" y="14722"/>
                  <a:pt x="570464" y="15948"/>
                </a:cubicBezTo>
                <a:lnTo>
                  <a:pt x="586412" y="15948"/>
                </a:lnTo>
                <a:cubicBezTo>
                  <a:pt x="588866" y="15948"/>
                  <a:pt x="590092" y="9814"/>
                  <a:pt x="596226" y="11041"/>
                </a:cubicBezTo>
                <a:cubicBezTo>
                  <a:pt x="597453" y="12268"/>
                  <a:pt x="599907" y="13495"/>
                  <a:pt x="601134" y="15948"/>
                </a:cubicBezTo>
                <a:cubicBezTo>
                  <a:pt x="602360" y="14722"/>
                  <a:pt x="604814" y="12268"/>
                  <a:pt x="606041" y="11041"/>
                </a:cubicBezTo>
                <a:lnTo>
                  <a:pt x="787608" y="11041"/>
                </a:lnTo>
                <a:cubicBezTo>
                  <a:pt x="790062" y="9814"/>
                  <a:pt x="791288" y="7361"/>
                  <a:pt x="792515" y="6134"/>
                </a:cubicBezTo>
                <a:cubicBezTo>
                  <a:pt x="793742" y="7361"/>
                  <a:pt x="794968" y="8588"/>
                  <a:pt x="797422" y="11041"/>
                </a:cubicBezTo>
                <a:cubicBezTo>
                  <a:pt x="798649" y="9814"/>
                  <a:pt x="801102" y="8588"/>
                  <a:pt x="803556" y="7361"/>
                </a:cubicBezTo>
                <a:lnTo>
                  <a:pt x="824412" y="7361"/>
                </a:lnTo>
                <a:cubicBezTo>
                  <a:pt x="825639" y="8588"/>
                  <a:pt x="826866" y="9814"/>
                  <a:pt x="829319" y="11041"/>
                </a:cubicBezTo>
                <a:cubicBezTo>
                  <a:pt x="830546" y="9814"/>
                  <a:pt x="833000" y="8588"/>
                  <a:pt x="834226" y="6134"/>
                </a:cubicBezTo>
                <a:cubicBezTo>
                  <a:pt x="835453" y="7361"/>
                  <a:pt x="837907" y="8588"/>
                  <a:pt x="839134" y="11041"/>
                </a:cubicBezTo>
                <a:cubicBezTo>
                  <a:pt x="840360" y="9814"/>
                  <a:pt x="841587" y="8588"/>
                  <a:pt x="842814" y="7361"/>
                </a:cubicBezTo>
                <a:cubicBezTo>
                  <a:pt x="844041" y="7361"/>
                  <a:pt x="845268" y="6134"/>
                  <a:pt x="847721" y="6134"/>
                </a:cubicBezTo>
                <a:cubicBezTo>
                  <a:pt x="905381" y="6134"/>
                  <a:pt x="963041" y="6134"/>
                  <a:pt x="1020701" y="6134"/>
                </a:cubicBezTo>
                <a:cubicBezTo>
                  <a:pt x="1023154" y="4907"/>
                  <a:pt x="1024381" y="2454"/>
                  <a:pt x="1025607" y="1227"/>
                </a:cubicBezTo>
                <a:cubicBezTo>
                  <a:pt x="1028061" y="2454"/>
                  <a:pt x="1029288" y="4907"/>
                  <a:pt x="1030515" y="6134"/>
                </a:cubicBezTo>
                <a:cubicBezTo>
                  <a:pt x="1036649" y="8588"/>
                  <a:pt x="1037875" y="2454"/>
                  <a:pt x="1044009" y="1227"/>
                </a:cubicBezTo>
                <a:cubicBezTo>
                  <a:pt x="1045237" y="2454"/>
                  <a:pt x="1048917" y="3680"/>
                  <a:pt x="1051371" y="6134"/>
                </a:cubicBezTo>
                <a:cubicBezTo>
                  <a:pt x="1052597" y="4907"/>
                  <a:pt x="1053824" y="3680"/>
                  <a:pt x="1056277" y="2454"/>
                </a:cubicBezTo>
                <a:lnTo>
                  <a:pt x="1612020" y="2454"/>
                </a:lnTo>
                <a:cubicBezTo>
                  <a:pt x="1613247" y="3680"/>
                  <a:pt x="1614473" y="4907"/>
                  <a:pt x="1616927" y="7361"/>
                </a:cubicBezTo>
                <a:cubicBezTo>
                  <a:pt x="1618154" y="6134"/>
                  <a:pt x="1620607" y="3680"/>
                  <a:pt x="1621834" y="2454"/>
                </a:cubicBezTo>
                <a:lnTo>
                  <a:pt x="1637783" y="2454"/>
                </a:lnTo>
                <a:cubicBezTo>
                  <a:pt x="1639009" y="3680"/>
                  <a:pt x="1641463" y="6134"/>
                  <a:pt x="1642690" y="7361"/>
                </a:cubicBezTo>
                <a:lnTo>
                  <a:pt x="1652504" y="7361"/>
                </a:lnTo>
                <a:cubicBezTo>
                  <a:pt x="1654958" y="6134"/>
                  <a:pt x="1656185" y="3680"/>
                  <a:pt x="1657411" y="2454"/>
                </a:cubicBezTo>
                <a:lnTo>
                  <a:pt x="1694215" y="2454"/>
                </a:lnTo>
                <a:cubicBezTo>
                  <a:pt x="1695443" y="3680"/>
                  <a:pt x="1696669" y="4907"/>
                  <a:pt x="1697896" y="6134"/>
                </a:cubicBezTo>
                <a:cubicBezTo>
                  <a:pt x="1700349" y="4907"/>
                  <a:pt x="1702803" y="3680"/>
                  <a:pt x="1706483" y="1227"/>
                </a:cubicBezTo>
                <a:cubicBezTo>
                  <a:pt x="1708937" y="2454"/>
                  <a:pt x="1711391" y="4907"/>
                  <a:pt x="1713845" y="6134"/>
                </a:cubicBezTo>
                <a:cubicBezTo>
                  <a:pt x="1715071" y="4907"/>
                  <a:pt x="1717525" y="3680"/>
                  <a:pt x="1718751" y="1227"/>
                </a:cubicBezTo>
                <a:lnTo>
                  <a:pt x="1728566" y="1227"/>
                </a:lnTo>
                <a:cubicBezTo>
                  <a:pt x="1729793" y="2454"/>
                  <a:pt x="1732247" y="4907"/>
                  <a:pt x="1733473" y="6134"/>
                </a:cubicBezTo>
                <a:cubicBezTo>
                  <a:pt x="1735927" y="4907"/>
                  <a:pt x="1737153" y="2454"/>
                  <a:pt x="1739607" y="0"/>
                </a:cubicBezTo>
                <a:close/>
              </a:path>
            </a:pathLst>
          </a:custGeom>
          <a:solidFill>
            <a:schemeClr val="accent1">
              <a:lumMod val="75000"/>
            </a:schemeClr>
          </a:solidFill>
          <a:ln w="122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Regular"/>
              <a:cs typeface="+mn-cs"/>
            </a:endParaRPr>
          </a:p>
        </p:txBody>
      </p:sp>
      <p:sp>
        <p:nvSpPr>
          <p:cNvPr id="82" name="文本框 81">
            <a:extLst>
              <a:ext uri="{FF2B5EF4-FFF2-40B4-BE49-F238E27FC236}">
                <a16:creationId xmlns:a16="http://schemas.microsoft.com/office/drawing/2014/main" id="{7E8E6655-3998-0553-85E7-0FDDCC9013B5}"/>
              </a:ext>
            </a:extLst>
          </p:cNvPr>
          <p:cNvSpPr txBox="1"/>
          <p:nvPr/>
        </p:nvSpPr>
        <p:spPr>
          <a:xfrm>
            <a:off x="9528590" y="2162049"/>
            <a:ext cx="1024128"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二十四桥</a:t>
            </a:r>
          </a:p>
        </p:txBody>
      </p:sp>
      <p:sp>
        <p:nvSpPr>
          <p:cNvPr id="86" name="文本框 85">
            <a:extLst>
              <a:ext uri="{FF2B5EF4-FFF2-40B4-BE49-F238E27FC236}">
                <a16:creationId xmlns:a16="http://schemas.microsoft.com/office/drawing/2014/main" id="{6C7214F4-7050-33F8-8925-AC4EE9BF6956}"/>
              </a:ext>
            </a:extLst>
          </p:cNvPr>
          <p:cNvSpPr txBox="1"/>
          <p:nvPr/>
        </p:nvSpPr>
        <p:spPr>
          <a:xfrm>
            <a:off x="1403993" y="2212840"/>
            <a:ext cx="1494707" cy="996940"/>
          </a:xfrm>
          <a:prstGeom prst="rect">
            <a:avLst/>
          </a:prstGeom>
          <a:noFill/>
        </p:spPr>
        <p:txBody>
          <a:bodyPr wrap="square" lIns="0" tIns="0" rIns="0" bIns="0" rtlCol="0">
            <a:noAutofit/>
          </a:bodyPr>
          <a:lstStyle/>
          <a:p>
            <a:pPr algn="ctr">
              <a:lnSpc>
                <a:spcPct val="140000"/>
              </a:lnSpc>
            </a:pPr>
            <a:r>
              <a:rPr lang="zh-CN" altLang="en-US" sz="1600" b="0" i="0" dirty="0">
                <a:solidFill>
                  <a:schemeClr val="tx1">
                    <a:lumMod val="75000"/>
                    <a:lumOff val="25000"/>
                  </a:schemeClr>
                </a:solidFill>
                <a:effectLst/>
                <a:latin typeface="Arial" panose="020B0604020202020204" pitchFamily="34" charset="0"/>
              </a:rPr>
              <a:t>面面清波涵月影头头空洞过云桡夜听玉人箫</a:t>
            </a:r>
            <a:endParaRPr lang="zh-CN" altLang="en-US" sz="1600" dirty="0">
              <a:solidFill>
                <a:schemeClr val="tx1">
                  <a:lumMod val="75000"/>
                  <a:lumOff val="25000"/>
                </a:schemeClr>
              </a:solidFill>
              <a:latin typeface="+mn-ea"/>
            </a:endParaRPr>
          </a:p>
        </p:txBody>
      </p:sp>
      <p:sp>
        <p:nvSpPr>
          <p:cNvPr id="93" name="文本框 92">
            <a:extLst>
              <a:ext uri="{FF2B5EF4-FFF2-40B4-BE49-F238E27FC236}">
                <a16:creationId xmlns:a16="http://schemas.microsoft.com/office/drawing/2014/main" id="{0E431F7D-ECB5-4D07-340C-DA73E3272644}"/>
              </a:ext>
            </a:extLst>
          </p:cNvPr>
          <p:cNvSpPr txBox="1"/>
          <p:nvPr/>
        </p:nvSpPr>
        <p:spPr>
          <a:xfrm>
            <a:off x="4033762" y="2750943"/>
            <a:ext cx="1494707" cy="996940"/>
          </a:xfrm>
          <a:prstGeom prst="rect">
            <a:avLst/>
          </a:prstGeom>
          <a:noFill/>
        </p:spPr>
        <p:txBody>
          <a:bodyPr wrap="square" lIns="0" tIns="0" rIns="0" bIns="0" rtlCol="0">
            <a:noAutofit/>
          </a:bodyPr>
          <a:lstStyle/>
          <a:p>
            <a:pPr algn="ctr">
              <a:lnSpc>
                <a:spcPct val="140000"/>
              </a:lnSpc>
            </a:pPr>
            <a:r>
              <a:rPr lang="zh-CN" altLang="en-US" sz="1600" b="0" i="0" dirty="0">
                <a:solidFill>
                  <a:schemeClr val="tx1">
                    <a:lumMod val="75000"/>
                    <a:lumOff val="25000"/>
                  </a:schemeClr>
                </a:solidFill>
                <a:effectLst/>
                <a:latin typeface="Arial" panose="020B0604020202020204" pitchFamily="34" charset="0"/>
              </a:rPr>
              <a:t>面面清波涵月影头头空洞过云桡夜听玉人箫</a:t>
            </a:r>
            <a:endParaRPr lang="zh-CN" altLang="en-US" sz="1600" dirty="0">
              <a:solidFill>
                <a:schemeClr val="tx1">
                  <a:lumMod val="75000"/>
                  <a:lumOff val="25000"/>
                </a:schemeClr>
              </a:solidFill>
              <a:latin typeface="+mn-ea"/>
            </a:endParaRPr>
          </a:p>
        </p:txBody>
      </p:sp>
      <p:sp>
        <p:nvSpPr>
          <p:cNvPr id="94" name="文本框 93">
            <a:extLst>
              <a:ext uri="{FF2B5EF4-FFF2-40B4-BE49-F238E27FC236}">
                <a16:creationId xmlns:a16="http://schemas.microsoft.com/office/drawing/2014/main" id="{E070A98E-7454-9682-F6EB-573683F0D88A}"/>
              </a:ext>
            </a:extLst>
          </p:cNvPr>
          <p:cNvSpPr txBox="1"/>
          <p:nvPr/>
        </p:nvSpPr>
        <p:spPr>
          <a:xfrm>
            <a:off x="6663531" y="2212840"/>
            <a:ext cx="1494707" cy="996940"/>
          </a:xfrm>
          <a:prstGeom prst="rect">
            <a:avLst/>
          </a:prstGeom>
          <a:noFill/>
        </p:spPr>
        <p:txBody>
          <a:bodyPr wrap="square" lIns="0" tIns="0" rIns="0" bIns="0" rtlCol="0">
            <a:noAutofit/>
          </a:bodyPr>
          <a:lstStyle/>
          <a:p>
            <a:pPr algn="ctr">
              <a:lnSpc>
                <a:spcPct val="140000"/>
              </a:lnSpc>
            </a:pPr>
            <a:r>
              <a:rPr lang="zh-CN" altLang="en-US" sz="1600" b="0" i="0" dirty="0">
                <a:solidFill>
                  <a:schemeClr val="tx1">
                    <a:lumMod val="75000"/>
                    <a:lumOff val="25000"/>
                  </a:schemeClr>
                </a:solidFill>
                <a:effectLst/>
                <a:latin typeface="Arial" panose="020B0604020202020204" pitchFamily="34" charset="0"/>
              </a:rPr>
              <a:t>面面清波涵月影头头空洞过云桡夜听玉人箫</a:t>
            </a:r>
            <a:endParaRPr lang="zh-CN" altLang="en-US" sz="1600" dirty="0">
              <a:solidFill>
                <a:schemeClr val="tx1">
                  <a:lumMod val="75000"/>
                  <a:lumOff val="25000"/>
                </a:schemeClr>
              </a:solidFill>
              <a:latin typeface="+mn-ea"/>
            </a:endParaRPr>
          </a:p>
        </p:txBody>
      </p:sp>
      <p:sp>
        <p:nvSpPr>
          <p:cNvPr id="95" name="文本框 94">
            <a:extLst>
              <a:ext uri="{FF2B5EF4-FFF2-40B4-BE49-F238E27FC236}">
                <a16:creationId xmlns:a16="http://schemas.microsoft.com/office/drawing/2014/main" id="{265F4D09-2018-1B86-B6CD-3D702228E976}"/>
              </a:ext>
            </a:extLst>
          </p:cNvPr>
          <p:cNvSpPr txBox="1"/>
          <p:nvPr/>
        </p:nvSpPr>
        <p:spPr>
          <a:xfrm>
            <a:off x="9293301" y="2750943"/>
            <a:ext cx="1494707" cy="996940"/>
          </a:xfrm>
          <a:prstGeom prst="rect">
            <a:avLst/>
          </a:prstGeom>
          <a:noFill/>
        </p:spPr>
        <p:txBody>
          <a:bodyPr wrap="square" lIns="0" tIns="0" rIns="0" bIns="0" rtlCol="0">
            <a:noAutofit/>
          </a:bodyPr>
          <a:lstStyle/>
          <a:p>
            <a:pPr algn="ctr">
              <a:lnSpc>
                <a:spcPct val="140000"/>
              </a:lnSpc>
            </a:pPr>
            <a:r>
              <a:rPr lang="zh-CN" altLang="en-US" sz="1600" b="0" i="0" dirty="0">
                <a:solidFill>
                  <a:schemeClr val="tx1">
                    <a:lumMod val="75000"/>
                    <a:lumOff val="25000"/>
                  </a:schemeClr>
                </a:solidFill>
                <a:effectLst/>
                <a:latin typeface="Arial" panose="020B0604020202020204" pitchFamily="34" charset="0"/>
              </a:rPr>
              <a:t>面面清波涵月影头头空洞过云桡夜听玉人箫</a:t>
            </a:r>
            <a:endParaRPr lang="zh-CN" altLang="en-US" sz="1600" dirty="0">
              <a:solidFill>
                <a:schemeClr val="tx1">
                  <a:lumMod val="75000"/>
                  <a:lumOff val="25000"/>
                </a:schemeClr>
              </a:solidFill>
              <a:latin typeface="+mn-ea"/>
            </a:endParaRPr>
          </a:p>
        </p:txBody>
      </p:sp>
    </p:spTree>
    <p:extLst>
      <p:ext uri="{BB962C8B-B14F-4D97-AF65-F5344CB8AC3E}">
        <p14:creationId xmlns:p14="http://schemas.microsoft.com/office/powerpoint/2010/main" val="3076977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11EB74E-91FA-139C-0F5B-7F88BE3D1245}"/>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叁</a:t>
            </a:r>
          </a:p>
        </p:txBody>
      </p:sp>
      <p:sp>
        <p:nvSpPr>
          <p:cNvPr id="5" name="文本框 4">
            <a:extLst>
              <a:ext uri="{FF2B5EF4-FFF2-40B4-BE49-F238E27FC236}">
                <a16:creationId xmlns:a16="http://schemas.microsoft.com/office/drawing/2014/main" id="{4B893706-B720-16EC-48D5-C6B11ECA324E}"/>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景点介绍</a:t>
            </a:r>
          </a:p>
        </p:txBody>
      </p:sp>
      <p:sp>
        <p:nvSpPr>
          <p:cNvPr id="2" name="弧形 1">
            <a:extLst>
              <a:ext uri="{FF2B5EF4-FFF2-40B4-BE49-F238E27FC236}">
                <a16:creationId xmlns:a16="http://schemas.microsoft.com/office/drawing/2014/main" id="{B16090D1-0CED-5139-DAD6-555E049EC158}"/>
              </a:ext>
            </a:extLst>
          </p:cNvPr>
          <p:cNvSpPr/>
          <p:nvPr/>
        </p:nvSpPr>
        <p:spPr>
          <a:xfrm>
            <a:off x="859886" y="1717499"/>
            <a:ext cx="1362612" cy="1362612"/>
          </a:xfrm>
          <a:prstGeom prst="arc">
            <a:avLst>
              <a:gd name="adj1" fmla="val 21476857"/>
              <a:gd name="adj2" fmla="val 18756093"/>
            </a:avLst>
          </a:prstGeom>
          <a:noFill/>
          <a:ln cap="rnd">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a:extLst>
              <a:ext uri="{FF2B5EF4-FFF2-40B4-BE49-F238E27FC236}">
                <a16:creationId xmlns:a16="http://schemas.microsoft.com/office/drawing/2014/main" id="{36CC2EE6-B65F-376D-40BF-55211FE89767}"/>
              </a:ext>
            </a:extLst>
          </p:cNvPr>
          <p:cNvGrpSpPr/>
          <p:nvPr/>
        </p:nvGrpSpPr>
        <p:grpSpPr>
          <a:xfrm>
            <a:off x="957870" y="1814927"/>
            <a:ext cx="1166692" cy="1166692"/>
            <a:chOff x="1742322" y="3521480"/>
            <a:chExt cx="1650042" cy="1650042"/>
          </a:xfrm>
        </p:grpSpPr>
        <p:sp>
          <p:nvSpPr>
            <p:cNvPr id="11" name="椭圆 10">
              <a:extLst>
                <a:ext uri="{FF2B5EF4-FFF2-40B4-BE49-F238E27FC236}">
                  <a16:creationId xmlns:a16="http://schemas.microsoft.com/office/drawing/2014/main" id="{919B534E-12BE-0A3B-0D36-7ED348C0C449}"/>
                </a:ext>
              </a:extLst>
            </p:cNvPr>
            <p:cNvSpPr/>
            <p:nvPr/>
          </p:nvSpPr>
          <p:spPr>
            <a:xfrm>
              <a:off x="1742322" y="3521480"/>
              <a:ext cx="1650042" cy="165004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E67ABAB5-06B9-FB44-5411-445F2677A76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126" t="-21693" r="6091" b="647"/>
            <a:stretch/>
          </p:blipFill>
          <p:spPr>
            <a:xfrm>
              <a:off x="1750458" y="3537752"/>
              <a:ext cx="1633770" cy="1633770"/>
            </a:xfrm>
            <a:prstGeom prst="ellipse">
              <a:avLst/>
            </a:prstGeom>
          </p:spPr>
        </p:pic>
      </p:grpSp>
      <p:sp>
        <p:nvSpPr>
          <p:cNvPr id="16" name="文本框 15">
            <a:extLst>
              <a:ext uri="{FF2B5EF4-FFF2-40B4-BE49-F238E27FC236}">
                <a16:creationId xmlns:a16="http://schemas.microsoft.com/office/drawing/2014/main" id="{1837E8B0-ACE6-E270-4F8D-5AE4EE581D47}"/>
              </a:ext>
            </a:extLst>
          </p:cNvPr>
          <p:cNvSpPr txBox="1"/>
          <p:nvPr/>
        </p:nvSpPr>
        <p:spPr>
          <a:xfrm>
            <a:off x="2169891" y="1887392"/>
            <a:ext cx="1259840" cy="307777"/>
          </a:xfrm>
          <a:prstGeom prst="rect">
            <a:avLst/>
          </a:prstGeom>
          <a:noFill/>
        </p:spPr>
        <p:txBody>
          <a:bodyPr wrap="square" lIns="0" tIns="0" rIns="0" bIns="0" rtlCol="0">
            <a:noAutofit/>
          </a:bodyPr>
          <a:lstStyle/>
          <a:p>
            <a:pPr algn="l"/>
            <a:r>
              <a:rPr lang="en-US" altLang="zh-CN" sz="2000" dirty="0">
                <a:solidFill>
                  <a:schemeClr val="tx1">
                    <a:lumMod val="75000"/>
                    <a:lumOff val="25000"/>
                  </a:schemeClr>
                </a:solidFill>
                <a:latin typeface="+mj-ea"/>
                <a:ea typeface="+mj-ea"/>
              </a:rPr>
              <a:t>【</a:t>
            </a:r>
            <a:r>
              <a:rPr lang="zh-CN" altLang="en-US" sz="2000" dirty="0">
                <a:solidFill>
                  <a:schemeClr val="tx1">
                    <a:lumMod val="75000"/>
                    <a:lumOff val="25000"/>
                  </a:schemeClr>
                </a:solidFill>
                <a:latin typeface="+mj-ea"/>
                <a:ea typeface="+mj-ea"/>
              </a:rPr>
              <a:t>五亭桥</a:t>
            </a:r>
            <a:r>
              <a:rPr lang="en-US" altLang="zh-CN" sz="2000" dirty="0">
                <a:solidFill>
                  <a:schemeClr val="tx1">
                    <a:lumMod val="75000"/>
                    <a:lumOff val="25000"/>
                  </a:schemeClr>
                </a:solidFill>
                <a:latin typeface="+mj-ea"/>
                <a:ea typeface="+mj-ea"/>
              </a:rPr>
              <a:t>】</a:t>
            </a:r>
            <a:endParaRPr lang="zh-CN" altLang="en-US" sz="2000" dirty="0">
              <a:solidFill>
                <a:schemeClr val="tx1">
                  <a:lumMod val="75000"/>
                  <a:lumOff val="25000"/>
                </a:schemeClr>
              </a:solidFill>
              <a:latin typeface="+mj-ea"/>
              <a:ea typeface="+mj-ea"/>
            </a:endParaRPr>
          </a:p>
        </p:txBody>
      </p:sp>
      <p:sp>
        <p:nvSpPr>
          <p:cNvPr id="25" name="文本框 24">
            <a:extLst>
              <a:ext uri="{FF2B5EF4-FFF2-40B4-BE49-F238E27FC236}">
                <a16:creationId xmlns:a16="http://schemas.microsoft.com/office/drawing/2014/main" id="{B2889ABC-9060-1C03-E1FE-E12E550F1F83}"/>
              </a:ext>
            </a:extLst>
          </p:cNvPr>
          <p:cNvSpPr txBox="1"/>
          <p:nvPr/>
        </p:nvSpPr>
        <p:spPr>
          <a:xfrm>
            <a:off x="2328641" y="2257275"/>
            <a:ext cx="3343910" cy="996940"/>
          </a:xfrm>
          <a:prstGeom prst="rect">
            <a:avLst/>
          </a:prstGeom>
          <a:noFill/>
        </p:spPr>
        <p:txBody>
          <a:bodyPr wrap="square" lIns="0" tIns="0" rIns="0" bIns="0" rtlCol="0">
            <a:noAutofit/>
          </a:bodyPr>
          <a:lstStyle/>
          <a:p>
            <a:pPr>
              <a:lnSpc>
                <a:spcPct val="140000"/>
              </a:lnSpc>
            </a:pPr>
            <a:r>
              <a:rPr lang="zh-CN" altLang="en-US" sz="1600" b="0" i="0" dirty="0">
                <a:solidFill>
                  <a:schemeClr val="tx1">
                    <a:lumMod val="75000"/>
                    <a:lumOff val="25000"/>
                  </a:schemeClr>
                </a:solidFill>
                <a:effectLst/>
                <a:latin typeface="Arial" panose="020B0604020202020204" pitchFamily="34" charset="0"/>
              </a:rPr>
              <a:t>面面清波涵月影，头头空洞过云桡，夜听玉人箫。面面清波涵月影，头头空洞过云桡，夜听玉人箫。</a:t>
            </a:r>
            <a:endParaRPr lang="zh-CN" altLang="en-US" sz="1600" dirty="0">
              <a:solidFill>
                <a:schemeClr val="tx1">
                  <a:lumMod val="75000"/>
                  <a:lumOff val="25000"/>
                </a:schemeClr>
              </a:solidFill>
              <a:latin typeface="+mn-ea"/>
            </a:endParaRPr>
          </a:p>
        </p:txBody>
      </p:sp>
      <p:sp>
        <p:nvSpPr>
          <p:cNvPr id="26" name="弧形 25">
            <a:extLst>
              <a:ext uri="{FF2B5EF4-FFF2-40B4-BE49-F238E27FC236}">
                <a16:creationId xmlns:a16="http://schemas.microsoft.com/office/drawing/2014/main" id="{DFA1312A-EF08-5F64-467A-D59084C8586C}"/>
              </a:ext>
            </a:extLst>
          </p:cNvPr>
          <p:cNvSpPr/>
          <p:nvPr/>
        </p:nvSpPr>
        <p:spPr>
          <a:xfrm>
            <a:off x="859886" y="4256372"/>
            <a:ext cx="1362612" cy="1362612"/>
          </a:xfrm>
          <a:prstGeom prst="arc">
            <a:avLst>
              <a:gd name="adj1" fmla="val 21476857"/>
              <a:gd name="adj2" fmla="val 18756093"/>
            </a:avLst>
          </a:prstGeom>
          <a:noFill/>
          <a:ln cap="rnd">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E4006F3E-24EE-3754-917D-C5D3EACB5549}"/>
              </a:ext>
            </a:extLst>
          </p:cNvPr>
          <p:cNvSpPr txBox="1"/>
          <p:nvPr/>
        </p:nvSpPr>
        <p:spPr>
          <a:xfrm>
            <a:off x="2169891" y="4426265"/>
            <a:ext cx="1259840" cy="307777"/>
          </a:xfrm>
          <a:prstGeom prst="rect">
            <a:avLst/>
          </a:prstGeom>
          <a:noFill/>
        </p:spPr>
        <p:txBody>
          <a:bodyPr wrap="square" lIns="0" tIns="0" rIns="0" bIns="0" rtlCol="0">
            <a:noAutofit/>
          </a:bodyPr>
          <a:lstStyle/>
          <a:p>
            <a:pPr algn="l"/>
            <a:r>
              <a:rPr lang="en-US" altLang="zh-CN" sz="2000" dirty="0">
                <a:solidFill>
                  <a:schemeClr val="tx1">
                    <a:lumMod val="75000"/>
                    <a:lumOff val="25000"/>
                  </a:schemeClr>
                </a:solidFill>
                <a:latin typeface="+mj-ea"/>
                <a:ea typeface="+mj-ea"/>
              </a:rPr>
              <a:t>【</a:t>
            </a:r>
            <a:r>
              <a:rPr lang="zh-CN" altLang="en-US" sz="2000" dirty="0">
                <a:solidFill>
                  <a:schemeClr val="tx1">
                    <a:lumMod val="75000"/>
                    <a:lumOff val="25000"/>
                  </a:schemeClr>
                </a:solidFill>
                <a:latin typeface="+mj-ea"/>
                <a:ea typeface="+mj-ea"/>
              </a:rPr>
              <a:t>钓鱼台</a:t>
            </a:r>
            <a:r>
              <a:rPr lang="en-US" altLang="zh-CN" sz="2000" dirty="0">
                <a:solidFill>
                  <a:schemeClr val="tx1">
                    <a:lumMod val="75000"/>
                    <a:lumOff val="25000"/>
                  </a:schemeClr>
                </a:solidFill>
                <a:latin typeface="+mj-ea"/>
                <a:ea typeface="+mj-ea"/>
              </a:rPr>
              <a:t>】</a:t>
            </a:r>
            <a:endParaRPr lang="zh-CN" altLang="en-US" sz="2000" dirty="0">
              <a:solidFill>
                <a:schemeClr val="tx1">
                  <a:lumMod val="75000"/>
                  <a:lumOff val="25000"/>
                </a:schemeClr>
              </a:solidFill>
              <a:latin typeface="+mj-ea"/>
              <a:ea typeface="+mj-ea"/>
            </a:endParaRPr>
          </a:p>
        </p:txBody>
      </p:sp>
      <p:sp>
        <p:nvSpPr>
          <p:cNvPr id="31" name="文本框 30">
            <a:extLst>
              <a:ext uri="{FF2B5EF4-FFF2-40B4-BE49-F238E27FC236}">
                <a16:creationId xmlns:a16="http://schemas.microsoft.com/office/drawing/2014/main" id="{23BF63F7-3F1A-CAAC-DC33-DA556842DA1C}"/>
              </a:ext>
            </a:extLst>
          </p:cNvPr>
          <p:cNvSpPr txBox="1"/>
          <p:nvPr/>
        </p:nvSpPr>
        <p:spPr>
          <a:xfrm>
            <a:off x="2318481" y="4796148"/>
            <a:ext cx="3343910" cy="996940"/>
          </a:xfrm>
          <a:prstGeom prst="rect">
            <a:avLst/>
          </a:prstGeom>
          <a:noFill/>
        </p:spPr>
        <p:txBody>
          <a:bodyPr wrap="square" lIns="0" tIns="0" rIns="0" bIns="0" rtlCol="0">
            <a:noAutofit/>
          </a:bodyPr>
          <a:lstStyle/>
          <a:p>
            <a:pPr>
              <a:lnSpc>
                <a:spcPct val="140000"/>
              </a:lnSpc>
            </a:pPr>
            <a:r>
              <a:rPr lang="zh-CN" altLang="en-US" sz="1600" b="0" i="0" dirty="0">
                <a:solidFill>
                  <a:schemeClr val="tx1">
                    <a:lumMod val="75000"/>
                    <a:lumOff val="25000"/>
                  </a:schemeClr>
                </a:solidFill>
                <a:effectLst/>
                <a:latin typeface="Arial" panose="020B0604020202020204" pitchFamily="34" charset="0"/>
              </a:rPr>
              <a:t>面面清波涵月影，头头空洞过云桡，夜听玉人箫。面面清波涵月影，头头空洞过云桡，夜听玉人箫。</a:t>
            </a:r>
            <a:endParaRPr lang="zh-CN" altLang="en-US" sz="1600" dirty="0">
              <a:solidFill>
                <a:schemeClr val="tx1">
                  <a:lumMod val="75000"/>
                  <a:lumOff val="25000"/>
                </a:schemeClr>
              </a:solidFill>
              <a:latin typeface="+mn-ea"/>
            </a:endParaRPr>
          </a:p>
        </p:txBody>
      </p:sp>
      <p:sp>
        <p:nvSpPr>
          <p:cNvPr id="36" name="文本框 35">
            <a:extLst>
              <a:ext uri="{FF2B5EF4-FFF2-40B4-BE49-F238E27FC236}">
                <a16:creationId xmlns:a16="http://schemas.microsoft.com/office/drawing/2014/main" id="{7B8BA2F4-731F-0C76-263B-740D08C22895}"/>
              </a:ext>
            </a:extLst>
          </p:cNvPr>
          <p:cNvSpPr txBox="1"/>
          <p:nvPr/>
        </p:nvSpPr>
        <p:spPr>
          <a:xfrm>
            <a:off x="7844694" y="1887392"/>
            <a:ext cx="1259840" cy="307777"/>
          </a:xfrm>
          <a:prstGeom prst="rect">
            <a:avLst/>
          </a:prstGeom>
          <a:noFill/>
        </p:spPr>
        <p:txBody>
          <a:bodyPr wrap="square" lIns="0" tIns="0" rIns="0" bIns="0" rtlCol="0">
            <a:noAutofit/>
          </a:bodyPr>
          <a:lstStyle/>
          <a:p>
            <a:pPr algn="l"/>
            <a:r>
              <a:rPr lang="en-US" altLang="zh-CN" sz="2000" dirty="0">
                <a:solidFill>
                  <a:schemeClr val="tx1">
                    <a:lumMod val="75000"/>
                    <a:lumOff val="25000"/>
                  </a:schemeClr>
                </a:solidFill>
                <a:latin typeface="+mj-ea"/>
                <a:ea typeface="+mj-ea"/>
              </a:rPr>
              <a:t>【</a:t>
            </a:r>
            <a:r>
              <a:rPr lang="zh-CN" altLang="en-US" sz="2000" dirty="0">
                <a:solidFill>
                  <a:schemeClr val="tx1">
                    <a:lumMod val="75000"/>
                    <a:lumOff val="25000"/>
                  </a:schemeClr>
                </a:solidFill>
                <a:latin typeface="+mj-ea"/>
                <a:ea typeface="+mj-ea"/>
              </a:rPr>
              <a:t>凫庄</a:t>
            </a:r>
            <a:r>
              <a:rPr lang="en-US" altLang="zh-CN" sz="2000" dirty="0">
                <a:solidFill>
                  <a:schemeClr val="tx1">
                    <a:lumMod val="75000"/>
                    <a:lumOff val="25000"/>
                  </a:schemeClr>
                </a:solidFill>
                <a:latin typeface="+mj-ea"/>
                <a:ea typeface="+mj-ea"/>
              </a:rPr>
              <a:t>】</a:t>
            </a:r>
            <a:endParaRPr lang="zh-CN" altLang="en-US" sz="2000" dirty="0">
              <a:solidFill>
                <a:schemeClr val="tx1">
                  <a:lumMod val="75000"/>
                  <a:lumOff val="25000"/>
                </a:schemeClr>
              </a:solidFill>
              <a:latin typeface="+mj-ea"/>
              <a:ea typeface="+mj-ea"/>
            </a:endParaRPr>
          </a:p>
        </p:txBody>
      </p:sp>
      <p:sp>
        <p:nvSpPr>
          <p:cNvPr id="37" name="文本框 36">
            <a:extLst>
              <a:ext uri="{FF2B5EF4-FFF2-40B4-BE49-F238E27FC236}">
                <a16:creationId xmlns:a16="http://schemas.microsoft.com/office/drawing/2014/main" id="{8783D975-56FD-9B9A-18D7-B82A4B0AD8ED}"/>
              </a:ext>
            </a:extLst>
          </p:cNvPr>
          <p:cNvSpPr txBox="1"/>
          <p:nvPr/>
        </p:nvSpPr>
        <p:spPr>
          <a:xfrm>
            <a:off x="7988204" y="2257275"/>
            <a:ext cx="3343910" cy="996940"/>
          </a:xfrm>
          <a:prstGeom prst="rect">
            <a:avLst/>
          </a:prstGeom>
          <a:noFill/>
        </p:spPr>
        <p:txBody>
          <a:bodyPr wrap="square" lIns="0" tIns="0" rIns="0" bIns="0" rtlCol="0">
            <a:noAutofit/>
          </a:bodyPr>
          <a:lstStyle/>
          <a:p>
            <a:pPr>
              <a:lnSpc>
                <a:spcPct val="140000"/>
              </a:lnSpc>
            </a:pPr>
            <a:r>
              <a:rPr lang="zh-CN" altLang="en-US" sz="1600" b="0" i="0" dirty="0">
                <a:solidFill>
                  <a:schemeClr val="tx1">
                    <a:lumMod val="75000"/>
                    <a:lumOff val="25000"/>
                  </a:schemeClr>
                </a:solidFill>
                <a:effectLst/>
                <a:latin typeface="Arial" panose="020B0604020202020204" pitchFamily="34" charset="0"/>
              </a:rPr>
              <a:t>面面清波涵月影，头头空洞过云桡，夜听玉人箫。面面清波涵月影，头头空洞过云桡，夜听玉人箫。</a:t>
            </a:r>
            <a:endParaRPr lang="zh-CN" altLang="en-US" sz="1600" dirty="0">
              <a:solidFill>
                <a:schemeClr val="tx1">
                  <a:lumMod val="75000"/>
                  <a:lumOff val="25000"/>
                </a:schemeClr>
              </a:solidFill>
              <a:latin typeface="+mn-ea"/>
            </a:endParaRPr>
          </a:p>
        </p:txBody>
      </p:sp>
      <p:sp>
        <p:nvSpPr>
          <p:cNvPr id="42" name="文本框 41">
            <a:extLst>
              <a:ext uri="{FF2B5EF4-FFF2-40B4-BE49-F238E27FC236}">
                <a16:creationId xmlns:a16="http://schemas.microsoft.com/office/drawing/2014/main" id="{9963641C-D8AD-D57F-6FDE-CC6A3F26EA30}"/>
              </a:ext>
            </a:extLst>
          </p:cNvPr>
          <p:cNvSpPr txBox="1"/>
          <p:nvPr/>
        </p:nvSpPr>
        <p:spPr>
          <a:xfrm>
            <a:off x="7844694" y="4426265"/>
            <a:ext cx="1362612" cy="307777"/>
          </a:xfrm>
          <a:prstGeom prst="rect">
            <a:avLst/>
          </a:prstGeom>
          <a:noFill/>
        </p:spPr>
        <p:txBody>
          <a:bodyPr wrap="square" lIns="0" tIns="0" rIns="0" bIns="0" rtlCol="0">
            <a:noAutofit/>
          </a:bodyPr>
          <a:lstStyle/>
          <a:p>
            <a:pPr algn="l"/>
            <a:r>
              <a:rPr lang="en-US" altLang="zh-CN" sz="2000" dirty="0">
                <a:solidFill>
                  <a:schemeClr val="tx1">
                    <a:lumMod val="75000"/>
                    <a:lumOff val="25000"/>
                  </a:schemeClr>
                </a:solidFill>
                <a:latin typeface="+mj-ea"/>
                <a:ea typeface="+mj-ea"/>
              </a:rPr>
              <a:t>【</a:t>
            </a:r>
            <a:r>
              <a:rPr lang="zh-CN" altLang="en-US" sz="2000" dirty="0">
                <a:solidFill>
                  <a:schemeClr val="tx1">
                    <a:lumMod val="75000"/>
                    <a:lumOff val="25000"/>
                  </a:schemeClr>
                </a:solidFill>
                <a:latin typeface="+mj-ea"/>
                <a:ea typeface="+mj-ea"/>
              </a:rPr>
              <a:t>二十四桥</a:t>
            </a:r>
            <a:r>
              <a:rPr lang="en-US" altLang="zh-CN" sz="2000" dirty="0">
                <a:solidFill>
                  <a:schemeClr val="tx1">
                    <a:lumMod val="75000"/>
                    <a:lumOff val="25000"/>
                  </a:schemeClr>
                </a:solidFill>
                <a:latin typeface="+mj-ea"/>
                <a:ea typeface="+mj-ea"/>
              </a:rPr>
              <a:t>】</a:t>
            </a:r>
            <a:endParaRPr lang="zh-CN" altLang="en-US" sz="2000" dirty="0">
              <a:solidFill>
                <a:schemeClr val="tx1">
                  <a:lumMod val="75000"/>
                  <a:lumOff val="25000"/>
                </a:schemeClr>
              </a:solidFill>
              <a:latin typeface="+mj-ea"/>
              <a:ea typeface="+mj-ea"/>
            </a:endParaRPr>
          </a:p>
        </p:txBody>
      </p:sp>
      <p:sp>
        <p:nvSpPr>
          <p:cNvPr id="43" name="文本框 42">
            <a:extLst>
              <a:ext uri="{FF2B5EF4-FFF2-40B4-BE49-F238E27FC236}">
                <a16:creationId xmlns:a16="http://schemas.microsoft.com/office/drawing/2014/main" id="{3EC84417-F7B1-05EA-7536-CCE936347270}"/>
              </a:ext>
            </a:extLst>
          </p:cNvPr>
          <p:cNvSpPr txBox="1"/>
          <p:nvPr/>
        </p:nvSpPr>
        <p:spPr>
          <a:xfrm>
            <a:off x="7988204" y="4796148"/>
            <a:ext cx="3343910" cy="996940"/>
          </a:xfrm>
          <a:prstGeom prst="rect">
            <a:avLst/>
          </a:prstGeom>
          <a:noFill/>
        </p:spPr>
        <p:txBody>
          <a:bodyPr wrap="square" lIns="0" tIns="0" rIns="0" bIns="0" rtlCol="0">
            <a:noAutofit/>
          </a:bodyPr>
          <a:lstStyle/>
          <a:p>
            <a:pPr>
              <a:lnSpc>
                <a:spcPct val="140000"/>
              </a:lnSpc>
            </a:pPr>
            <a:r>
              <a:rPr lang="zh-CN" altLang="en-US" sz="1600" b="0" i="0" dirty="0">
                <a:solidFill>
                  <a:schemeClr val="tx1">
                    <a:lumMod val="75000"/>
                    <a:lumOff val="25000"/>
                  </a:schemeClr>
                </a:solidFill>
                <a:effectLst/>
                <a:latin typeface="Arial" panose="020B0604020202020204" pitchFamily="34" charset="0"/>
              </a:rPr>
              <a:t>面面清波涵月影，头头空洞过云桡，夜听玉人箫。面面清波涵月影，头头空洞过云桡，夜听玉人箫。</a:t>
            </a:r>
            <a:endParaRPr lang="zh-CN" altLang="en-US" sz="1600" dirty="0">
              <a:solidFill>
                <a:schemeClr val="tx1">
                  <a:lumMod val="75000"/>
                  <a:lumOff val="25000"/>
                </a:schemeClr>
              </a:solidFill>
              <a:latin typeface="+mn-ea"/>
            </a:endParaRPr>
          </a:p>
        </p:txBody>
      </p:sp>
      <p:cxnSp>
        <p:nvCxnSpPr>
          <p:cNvPr id="13" name="直接连接符 12">
            <a:extLst>
              <a:ext uri="{FF2B5EF4-FFF2-40B4-BE49-F238E27FC236}">
                <a16:creationId xmlns:a16="http://schemas.microsoft.com/office/drawing/2014/main" id="{AA997D50-64A5-B544-EE78-9873A9007385}"/>
              </a:ext>
            </a:extLst>
          </p:cNvPr>
          <p:cNvCxnSpPr/>
          <p:nvPr/>
        </p:nvCxnSpPr>
        <p:spPr>
          <a:xfrm>
            <a:off x="859886" y="1520825"/>
            <a:ext cx="480250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B9AF1DC6-55E7-C8F4-A959-146902A3C2D6}"/>
              </a:ext>
            </a:extLst>
          </p:cNvPr>
          <p:cNvCxnSpPr/>
          <p:nvPr/>
        </p:nvCxnSpPr>
        <p:spPr>
          <a:xfrm>
            <a:off x="6527800" y="1520825"/>
            <a:ext cx="480250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B30CED5B-7A04-B045-EE1D-153197BFC4BD}"/>
              </a:ext>
            </a:extLst>
          </p:cNvPr>
          <p:cNvCxnSpPr/>
          <p:nvPr/>
        </p:nvCxnSpPr>
        <p:spPr>
          <a:xfrm>
            <a:off x="859886" y="3888640"/>
            <a:ext cx="4802505"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57EF02F6-7509-AF6E-A82F-8F7091A2AE58}"/>
              </a:ext>
            </a:extLst>
          </p:cNvPr>
          <p:cNvCxnSpPr/>
          <p:nvPr/>
        </p:nvCxnSpPr>
        <p:spPr>
          <a:xfrm>
            <a:off x="6527800" y="3888640"/>
            <a:ext cx="4802505" cy="0"/>
          </a:xfrm>
          <a:prstGeom prst="line">
            <a:avLst/>
          </a:prstGeom>
          <a:ln w="12700"/>
        </p:spPr>
        <p:style>
          <a:lnRef idx="1">
            <a:schemeClr val="accent1"/>
          </a:lnRef>
          <a:fillRef idx="0">
            <a:schemeClr val="accent1"/>
          </a:fillRef>
          <a:effectRef idx="0">
            <a:schemeClr val="accent1"/>
          </a:effectRef>
          <a:fontRef idx="minor">
            <a:schemeClr val="tx1"/>
          </a:fontRef>
        </p:style>
      </p:cxnSp>
      <p:grpSp>
        <p:nvGrpSpPr>
          <p:cNvPr id="17" name="组合 16">
            <a:extLst>
              <a:ext uri="{FF2B5EF4-FFF2-40B4-BE49-F238E27FC236}">
                <a16:creationId xmlns:a16="http://schemas.microsoft.com/office/drawing/2014/main" id="{9CBF56CA-725E-C7BD-CFD6-A8113C3B57C6}"/>
              </a:ext>
            </a:extLst>
          </p:cNvPr>
          <p:cNvGrpSpPr/>
          <p:nvPr/>
        </p:nvGrpSpPr>
        <p:grpSpPr>
          <a:xfrm>
            <a:off x="957870" y="4353800"/>
            <a:ext cx="1172445" cy="1166692"/>
            <a:chOff x="957870" y="4353800"/>
            <a:chExt cx="1172445" cy="1166692"/>
          </a:xfrm>
        </p:grpSpPr>
        <p:sp>
          <p:nvSpPr>
            <p:cNvPr id="28" name="椭圆 27">
              <a:extLst>
                <a:ext uri="{FF2B5EF4-FFF2-40B4-BE49-F238E27FC236}">
                  <a16:creationId xmlns:a16="http://schemas.microsoft.com/office/drawing/2014/main" id="{79D3450B-F4E9-02D0-C842-E24593164106}"/>
                </a:ext>
              </a:extLst>
            </p:cNvPr>
            <p:cNvSpPr/>
            <p:nvPr/>
          </p:nvSpPr>
          <p:spPr>
            <a:xfrm>
              <a:off x="957870" y="4353800"/>
              <a:ext cx="1166692" cy="11666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a:extLst>
                <a:ext uri="{FF2B5EF4-FFF2-40B4-BE49-F238E27FC236}">
                  <a16:creationId xmlns:a16="http://schemas.microsoft.com/office/drawing/2014/main" id="{0309EF71-2D20-4537-DF3F-78CB1E19609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63915" y="4353800"/>
              <a:ext cx="1166400" cy="1166400"/>
            </a:xfrm>
            <a:prstGeom prst="ellipse">
              <a:avLst/>
            </a:prstGeom>
          </p:spPr>
        </p:pic>
      </p:grpSp>
      <p:grpSp>
        <p:nvGrpSpPr>
          <p:cNvPr id="20" name="组合 19">
            <a:extLst>
              <a:ext uri="{FF2B5EF4-FFF2-40B4-BE49-F238E27FC236}">
                <a16:creationId xmlns:a16="http://schemas.microsoft.com/office/drawing/2014/main" id="{11CA5A8D-6356-3289-7B1B-AC27E37B5D99}"/>
              </a:ext>
            </a:extLst>
          </p:cNvPr>
          <p:cNvGrpSpPr/>
          <p:nvPr/>
        </p:nvGrpSpPr>
        <p:grpSpPr>
          <a:xfrm>
            <a:off x="6534689" y="1717499"/>
            <a:ext cx="1362612" cy="1362612"/>
            <a:chOff x="6534689" y="1717499"/>
            <a:chExt cx="1362612" cy="1362612"/>
          </a:xfrm>
        </p:grpSpPr>
        <p:sp>
          <p:nvSpPr>
            <p:cNvPr id="32" name="弧形 31">
              <a:extLst>
                <a:ext uri="{FF2B5EF4-FFF2-40B4-BE49-F238E27FC236}">
                  <a16:creationId xmlns:a16="http://schemas.microsoft.com/office/drawing/2014/main" id="{7603C99F-0C96-055B-1AA9-3557CAC3EF39}"/>
                </a:ext>
              </a:extLst>
            </p:cNvPr>
            <p:cNvSpPr/>
            <p:nvPr/>
          </p:nvSpPr>
          <p:spPr>
            <a:xfrm>
              <a:off x="6534689" y="1717499"/>
              <a:ext cx="1362612" cy="1362612"/>
            </a:xfrm>
            <a:prstGeom prst="arc">
              <a:avLst>
                <a:gd name="adj1" fmla="val 21476857"/>
                <a:gd name="adj2" fmla="val 18756093"/>
              </a:avLst>
            </a:prstGeom>
            <a:noFill/>
            <a:ln cap="rnd">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a:extLst>
                <a:ext uri="{FF2B5EF4-FFF2-40B4-BE49-F238E27FC236}">
                  <a16:creationId xmlns:a16="http://schemas.microsoft.com/office/drawing/2014/main" id="{D7D5E1C9-BC06-7FC3-2863-00CDA5B92ABB}"/>
                </a:ext>
              </a:extLst>
            </p:cNvPr>
            <p:cNvGrpSpPr/>
            <p:nvPr/>
          </p:nvGrpSpPr>
          <p:grpSpPr>
            <a:xfrm>
              <a:off x="6632649" y="1815459"/>
              <a:ext cx="1166692" cy="1166692"/>
              <a:chOff x="6632649" y="1815459"/>
              <a:chExt cx="1166692" cy="1166692"/>
            </a:xfrm>
          </p:grpSpPr>
          <p:sp>
            <p:nvSpPr>
              <p:cNvPr id="34" name="椭圆 33">
                <a:extLst>
                  <a:ext uri="{FF2B5EF4-FFF2-40B4-BE49-F238E27FC236}">
                    <a16:creationId xmlns:a16="http://schemas.microsoft.com/office/drawing/2014/main" id="{CBB3AC69-B41F-FCCE-CE90-E6BD55D25883}"/>
                  </a:ext>
                </a:extLst>
              </p:cNvPr>
              <p:cNvSpPr/>
              <p:nvPr/>
            </p:nvSpPr>
            <p:spPr>
              <a:xfrm>
                <a:off x="6632649" y="1815459"/>
                <a:ext cx="1166692" cy="11666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46180365-F248-0F15-A88B-9C508EBBF61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331" t="44525" r="331" b="7649"/>
              <a:stretch/>
            </p:blipFill>
            <p:spPr>
              <a:xfrm>
                <a:off x="6632795" y="1815605"/>
                <a:ext cx="1166400" cy="1166400"/>
              </a:xfrm>
              <a:prstGeom prst="ellipse">
                <a:avLst/>
              </a:prstGeom>
            </p:spPr>
          </p:pic>
        </p:grpSp>
      </p:grpSp>
      <p:grpSp>
        <p:nvGrpSpPr>
          <p:cNvPr id="22" name="组合 21">
            <a:extLst>
              <a:ext uri="{FF2B5EF4-FFF2-40B4-BE49-F238E27FC236}">
                <a16:creationId xmlns:a16="http://schemas.microsoft.com/office/drawing/2014/main" id="{274E34CB-AC81-42FC-56C8-2A34E3FFCAEB}"/>
              </a:ext>
            </a:extLst>
          </p:cNvPr>
          <p:cNvGrpSpPr/>
          <p:nvPr/>
        </p:nvGrpSpPr>
        <p:grpSpPr>
          <a:xfrm>
            <a:off x="6534689" y="4256372"/>
            <a:ext cx="1362612" cy="1362612"/>
            <a:chOff x="6534689" y="4256372"/>
            <a:chExt cx="1362612" cy="1362612"/>
          </a:xfrm>
        </p:grpSpPr>
        <p:sp>
          <p:nvSpPr>
            <p:cNvPr id="38" name="弧形 37">
              <a:extLst>
                <a:ext uri="{FF2B5EF4-FFF2-40B4-BE49-F238E27FC236}">
                  <a16:creationId xmlns:a16="http://schemas.microsoft.com/office/drawing/2014/main" id="{FB8B1346-F3C3-F2AD-F5C8-A469D54FDABB}"/>
                </a:ext>
              </a:extLst>
            </p:cNvPr>
            <p:cNvSpPr/>
            <p:nvPr/>
          </p:nvSpPr>
          <p:spPr>
            <a:xfrm>
              <a:off x="6534689" y="4256372"/>
              <a:ext cx="1362612" cy="1362612"/>
            </a:xfrm>
            <a:prstGeom prst="arc">
              <a:avLst>
                <a:gd name="adj1" fmla="val 21476857"/>
                <a:gd name="adj2" fmla="val 18756093"/>
              </a:avLst>
            </a:prstGeom>
            <a:noFill/>
            <a:ln cap="rnd">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7946A4E1-86F4-31D3-F2FD-3A9BD415307C}"/>
                </a:ext>
              </a:extLst>
            </p:cNvPr>
            <p:cNvSpPr/>
            <p:nvPr/>
          </p:nvSpPr>
          <p:spPr>
            <a:xfrm>
              <a:off x="6632649" y="4354332"/>
              <a:ext cx="1166692" cy="1166692"/>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a:extLst>
                <a:ext uri="{FF2B5EF4-FFF2-40B4-BE49-F238E27FC236}">
                  <a16:creationId xmlns:a16="http://schemas.microsoft.com/office/drawing/2014/main" id="{A47755E5-E178-085C-F60B-13FDD98E98D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126"/>
            <a:stretch/>
          </p:blipFill>
          <p:spPr>
            <a:xfrm>
              <a:off x="6632795" y="4354478"/>
              <a:ext cx="1166400" cy="1166400"/>
            </a:xfrm>
            <a:prstGeom prst="ellipse">
              <a:avLst/>
            </a:prstGeom>
          </p:spPr>
        </p:pic>
      </p:grpSp>
    </p:spTree>
    <p:extLst>
      <p:ext uri="{BB962C8B-B14F-4D97-AF65-F5344CB8AC3E}">
        <p14:creationId xmlns:p14="http://schemas.microsoft.com/office/powerpoint/2010/main" val="3458838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00E3A49-81C3-7321-1F58-70EE1395A579}"/>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叁</a:t>
            </a:r>
          </a:p>
        </p:txBody>
      </p:sp>
      <p:sp>
        <p:nvSpPr>
          <p:cNvPr id="5" name="文本框 4">
            <a:extLst>
              <a:ext uri="{FF2B5EF4-FFF2-40B4-BE49-F238E27FC236}">
                <a16:creationId xmlns:a16="http://schemas.microsoft.com/office/drawing/2014/main" id="{9F07F2CA-4EF9-42C6-6E85-DEC6D4632C48}"/>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景点介绍</a:t>
            </a:r>
          </a:p>
        </p:txBody>
      </p:sp>
      <p:sp>
        <p:nvSpPr>
          <p:cNvPr id="19" name="椭圆 18">
            <a:extLst>
              <a:ext uri="{FF2B5EF4-FFF2-40B4-BE49-F238E27FC236}">
                <a16:creationId xmlns:a16="http://schemas.microsoft.com/office/drawing/2014/main" id="{EA80F4D2-7605-64A1-02AB-DE48D47E268C}"/>
              </a:ext>
            </a:extLst>
          </p:cNvPr>
          <p:cNvSpPr/>
          <p:nvPr/>
        </p:nvSpPr>
        <p:spPr>
          <a:xfrm>
            <a:off x="1717711" y="3948722"/>
            <a:ext cx="450574" cy="450574"/>
          </a:xfrm>
          <a:prstGeom prst="ellipse">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lumMod val="75000"/>
                    <a:lumOff val="25000"/>
                  </a:schemeClr>
                </a:solidFill>
                <a:latin typeface="+mj-ea"/>
                <a:ea typeface="+mj-ea"/>
              </a:rPr>
              <a:t>壹</a:t>
            </a:r>
          </a:p>
        </p:txBody>
      </p:sp>
      <p:sp>
        <p:nvSpPr>
          <p:cNvPr id="20" name="文本框 19">
            <a:extLst>
              <a:ext uri="{FF2B5EF4-FFF2-40B4-BE49-F238E27FC236}">
                <a16:creationId xmlns:a16="http://schemas.microsoft.com/office/drawing/2014/main" id="{648D8183-B8A8-6EB8-4CBF-C2865269C9A5}"/>
              </a:ext>
            </a:extLst>
          </p:cNvPr>
          <p:cNvSpPr txBox="1"/>
          <p:nvPr/>
        </p:nvSpPr>
        <p:spPr>
          <a:xfrm>
            <a:off x="1313078" y="1745506"/>
            <a:ext cx="1259840" cy="307777"/>
          </a:xfrm>
          <a:prstGeom prst="rect">
            <a:avLst/>
          </a:prstGeom>
          <a:noFill/>
        </p:spPr>
        <p:txBody>
          <a:bodyPr wrap="square" lIns="0" tIns="0" rIns="0" bIns="0" rtlCol="0">
            <a:noAutofit/>
          </a:bodyPr>
          <a:lstStyle/>
          <a:p>
            <a:pPr algn="r"/>
            <a:r>
              <a:rPr lang="en-US" altLang="zh-CN" sz="2000" dirty="0">
                <a:solidFill>
                  <a:schemeClr val="tx1">
                    <a:lumMod val="75000"/>
                    <a:lumOff val="25000"/>
                  </a:schemeClr>
                </a:solidFill>
                <a:latin typeface="+mj-ea"/>
                <a:ea typeface="+mj-ea"/>
              </a:rPr>
              <a:t>【</a:t>
            </a:r>
            <a:r>
              <a:rPr lang="zh-CN" altLang="en-US" sz="2000" dirty="0">
                <a:solidFill>
                  <a:schemeClr val="tx1">
                    <a:lumMod val="75000"/>
                    <a:lumOff val="25000"/>
                  </a:schemeClr>
                </a:solidFill>
                <a:latin typeface="+mj-ea"/>
                <a:ea typeface="+mj-ea"/>
              </a:rPr>
              <a:t>五亭桥</a:t>
            </a:r>
            <a:r>
              <a:rPr lang="en-US" altLang="zh-CN" sz="2000" dirty="0">
                <a:solidFill>
                  <a:schemeClr val="tx1">
                    <a:lumMod val="75000"/>
                    <a:lumOff val="25000"/>
                  </a:schemeClr>
                </a:solidFill>
                <a:latin typeface="+mj-ea"/>
                <a:ea typeface="+mj-ea"/>
              </a:rPr>
              <a:t>】</a:t>
            </a:r>
            <a:endParaRPr lang="zh-CN" altLang="en-US" sz="2000" dirty="0">
              <a:solidFill>
                <a:schemeClr val="tx1">
                  <a:lumMod val="75000"/>
                  <a:lumOff val="25000"/>
                </a:schemeClr>
              </a:solidFill>
              <a:latin typeface="+mj-ea"/>
              <a:ea typeface="+mj-ea"/>
            </a:endParaRPr>
          </a:p>
        </p:txBody>
      </p:sp>
      <p:sp>
        <p:nvSpPr>
          <p:cNvPr id="21" name="文本框 20">
            <a:extLst>
              <a:ext uri="{FF2B5EF4-FFF2-40B4-BE49-F238E27FC236}">
                <a16:creationId xmlns:a16="http://schemas.microsoft.com/office/drawing/2014/main" id="{D45A2BC5-5289-1827-B493-443B69BC5A47}"/>
              </a:ext>
            </a:extLst>
          </p:cNvPr>
          <p:cNvSpPr txBox="1"/>
          <p:nvPr/>
        </p:nvSpPr>
        <p:spPr>
          <a:xfrm>
            <a:off x="991268" y="2133964"/>
            <a:ext cx="1903460" cy="1686359"/>
          </a:xfrm>
          <a:prstGeom prst="rect">
            <a:avLst/>
          </a:prstGeom>
          <a:noFill/>
        </p:spPr>
        <p:txBody>
          <a:bodyPr wrap="square" lIns="0" tIns="0" rIns="0" bIns="0" rtlCol="0">
            <a:noAutofit/>
          </a:bodyPr>
          <a:lstStyle/>
          <a:p>
            <a:pPr algn="just">
              <a:lnSpc>
                <a:spcPct val="140000"/>
              </a:lnSpc>
            </a:pPr>
            <a:r>
              <a:rPr lang="zh-CN" altLang="en-US" sz="1600" b="0" i="0" dirty="0">
                <a:solidFill>
                  <a:schemeClr val="tx1">
                    <a:lumMod val="75000"/>
                    <a:lumOff val="25000"/>
                  </a:schemeClr>
                </a:solidFill>
                <a:effectLst/>
                <a:latin typeface="Arial" panose="020B0604020202020204" pitchFamily="34" charset="0"/>
              </a:rPr>
              <a:t>面面清波涵月影，头头空洞过云桡，夜听玉人箫。面面清波涵月影，头头空洞过云桡，夜听玉人箫。</a:t>
            </a:r>
            <a:endParaRPr lang="zh-CN" altLang="en-US" sz="1600" dirty="0">
              <a:solidFill>
                <a:schemeClr val="tx1">
                  <a:lumMod val="75000"/>
                  <a:lumOff val="25000"/>
                </a:schemeClr>
              </a:solidFill>
              <a:latin typeface="+mn-ea"/>
            </a:endParaRPr>
          </a:p>
        </p:txBody>
      </p:sp>
      <p:sp>
        <p:nvSpPr>
          <p:cNvPr id="22" name="椭圆 21">
            <a:extLst>
              <a:ext uri="{FF2B5EF4-FFF2-40B4-BE49-F238E27FC236}">
                <a16:creationId xmlns:a16="http://schemas.microsoft.com/office/drawing/2014/main" id="{7D042BD3-115F-1C02-C0C3-976D0CDB5EF4}"/>
              </a:ext>
            </a:extLst>
          </p:cNvPr>
          <p:cNvSpPr/>
          <p:nvPr/>
        </p:nvSpPr>
        <p:spPr>
          <a:xfrm>
            <a:off x="4486379" y="3027963"/>
            <a:ext cx="450574" cy="450574"/>
          </a:xfrm>
          <a:prstGeom prst="ellipse">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lumMod val="75000"/>
                    <a:lumOff val="25000"/>
                  </a:schemeClr>
                </a:solidFill>
                <a:latin typeface="+mj-ea"/>
                <a:ea typeface="+mj-ea"/>
              </a:rPr>
              <a:t>贰</a:t>
            </a:r>
          </a:p>
        </p:txBody>
      </p:sp>
      <p:sp>
        <p:nvSpPr>
          <p:cNvPr id="23" name="文本框 22">
            <a:extLst>
              <a:ext uri="{FF2B5EF4-FFF2-40B4-BE49-F238E27FC236}">
                <a16:creationId xmlns:a16="http://schemas.microsoft.com/office/drawing/2014/main" id="{0241F5A0-60DA-63E4-8A4D-D158E5F84ADA}"/>
              </a:ext>
            </a:extLst>
          </p:cNvPr>
          <p:cNvSpPr txBox="1"/>
          <p:nvPr/>
        </p:nvSpPr>
        <p:spPr>
          <a:xfrm>
            <a:off x="4081746" y="824747"/>
            <a:ext cx="1259840" cy="307777"/>
          </a:xfrm>
          <a:prstGeom prst="rect">
            <a:avLst/>
          </a:prstGeom>
          <a:noFill/>
        </p:spPr>
        <p:txBody>
          <a:bodyPr wrap="square" lIns="0" tIns="0" rIns="0" bIns="0" rtlCol="0">
            <a:noAutofit/>
          </a:bodyPr>
          <a:lstStyle/>
          <a:p>
            <a:pPr algn="r"/>
            <a:r>
              <a:rPr lang="en-US" altLang="zh-CN" sz="2000" dirty="0">
                <a:solidFill>
                  <a:schemeClr val="tx1">
                    <a:lumMod val="75000"/>
                    <a:lumOff val="25000"/>
                  </a:schemeClr>
                </a:solidFill>
                <a:latin typeface="+mj-ea"/>
                <a:ea typeface="+mj-ea"/>
              </a:rPr>
              <a:t>【</a:t>
            </a:r>
            <a:r>
              <a:rPr lang="zh-CN" altLang="en-US" sz="2000" dirty="0">
                <a:solidFill>
                  <a:schemeClr val="tx1">
                    <a:lumMod val="75000"/>
                    <a:lumOff val="25000"/>
                  </a:schemeClr>
                </a:solidFill>
                <a:latin typeface="+mj-ea"/>
                <a:ea typeface="+mj-ea"/>
              </a:rPr>
              <a:t>钓鱼台</a:t>
            </a:r>
            <a:r>
              <a:rPr lang="en-US" altLang="zh-CN" sz="2000" dirty="0">
                <a:solidFill>
                  <a:schemeClr val="tx1">
                    <a:lumMod val="75000"/>
                    <a:lumOff val="25000"/>
                  </a:schemeClr>
                </a:solidFill>
                <a:latin typeface="+mj-ea"/>
                <a:ea typeface="+mj-ea"/>
              </a:rPr>
              <a:t>】</a:t>
            </a:r>
            <a:endParaRPr lang="zh-CN" altLang="en-US" sz="2000" dirty="0">
              <a:solidFill>
                <a:schemeClr val="tx1">
                  <a:lumMod val="75000"/>
                  <a:lumOff val="25000"/>
                </a:schemeClr>
              </a:solidFill>
              <a:latin typeface="+mj-ea"/>
              <a:ea typeface="+mj-ea"/>
            </a:endParaRPr>
          </a:p>
        </p:txBody>
      </p:sp>
      <p:sp>
        <p:nvSpPr>
          <p:cNvPr id="24" name="文本框 23">
            <a:extLst>
              <a:ext uri="{FF2B5EF4-FFF2-40B4-BE49-F238E27FC236}">
                <a16:creationId xmlns:a16="http://schemas.microsoft.com/office/drawing/2014/main" id="{7CA98712-3405-B7D5-CE10-876C67413E67}"/>
              </a:ext>
            </a:extLst>
          </p:cNvPr>
          <p:cNvSpPr txBox="1"/>
          <p:nvPr/>
        </p:nvSpPr>
        <p:spPr>
          <a:xfrm>
            <a:off x="3759936" y="1213205"/>
            <a:ext cx="1903460" cy="1686359"/>
          </a:xfrm>
          <a:prstGeom prst="rect">
            <a:avLst/>
          </a:prstGeom>
          <a:noFill/>
        </p:spPr>
        <p:txBody>
          <a:bodyPr wrap="square" lIns="0" tIns="0" rIns="0" bIns="0" rtlCol="0">
            <a:noAutofit/>
          </a:bodyPr>
          <a:lstStyle/>
          <a:p>
            <a:pPr algn="just">
              <a:lnSpc>
                <a:spcPct val="140000"/>
              </a:lnSpc>
            </a:pPr>
            <a:r>
              <a:rPr lang="zh-CN" altLang="en-US" sz="1600" b="0" i="0" dirty="0">
                <a:solidFill>
                  <a:schemeClr val="tx1">
                    <a:lumMod val="75000"/>
                    <a:lumOff val="25000"/>
                  </a:schemeClr>
                </a:solidFill>
                <a:effectLst/>
                <a:latin typeface="Arial" panose="020B0604020202020204" pitchFamily="34" charset="0"/>
              </a:rPr>
              <a:t>面面清波涵月影，头头空洞过云桡，夜听玉人箫。面面清波涵月影，头头空洞过云桡，夜听玉人箫。</a:t>
            </a:r>
            <a:endParaRPr lang="zh-CN" altLang="en-US" sz="1600" dirty="0">
              <a:solidFill>
                <a:schemeClr val="tx1">
                  <a:lumMod val="75000"/>
                  <a:lumOff val="25000"/>
                </a:schemeClr>
              </a:solidFill>
              <a:latin typeface="+mn-ea"/>
            </a:endParaRPr>
          </a:p>
        </p:txBody>
      </p:sp>
      <p:sp>
        <p:nvSpPr>
          <p:cNvPr id="25" name="椭圆 24">
            <a:extLst>
              <a:ext uri="{FF2B5EF4-FFF2-40B4-BE49-F238E27FC236}">
                <a16:creationId xmlns:a16="http://schemas.microsoft.com/office/drawing/2014/main" id="{AACFE8FD-3F6C-1120-3AC1-A7E3F4F0B7CA}"/>
              </a:ext>
            </a:extLst>
          </p:cNvPr>
          <p:cNvSpPr/>
          <p:nvPr/>
        </p:nvSpPr>
        <p:spPr>
          <a:xfrm>
            <a:off x="7255047" y="3027963"/>
            <a:ext cx="450574" cy="450574"/>
          </a:xfrm>
          <a:prstGeom prst="ellipse">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lumMod val="75000"/>
                    <a:lumOff val="25000"/>
                  </a:schemeClr>
                </a:solidFill>
                <a:latin typeface="+mj-ea"/>
                <a:ea typeface="+mj-ea"/>
              </a:rPr>
              <a:t>叁</a:t>
            </a:r>
          </a:p>
        </p:txBody>
      </p:sp>
      <p:sp>
        <p:nvSpPr>
          <p:cNvPr id="26" name="文本框 25">
            <a:extLst>
              <a:ext uri="{FF2B5EF4-FFF2-40B4-BE49-F238E27FC236}">
                <a16:creationId xmlns:a16="http://schemas.microsoft.com/office/drawing/2014/main" id="{C9C6F304-438D-27F4-C766-B560648A3984}"/>
              </a:ext>
            </a:extLst>
          </p:cNvPr>
          <p:cNvSpPr txBox="1"/>
          <p:nvPr/>
        </p:nvSpPr>
        <p:spPr>
          <a:xfrm>
            <a:off x="6894271" y="824747"/>
            <a:ext cx="999128" cy="307777"/>
          </a:xfrm>
          <a:prstGeom prst="rect">
            <a:avLst/>
          </a:prstGeom>
          <a:noFill/>
        </p:spPr>
        <p:txBody>
          <a:bodyPr wrap="square" lIns="0" tIns="0" rIns="0" bIns="0" rtlCol="0">
            <a:noAutofit/>
          </a:bodyPr>
          <a:lstStyle/>
          <a:p>
            <a:pPr algn="r"/>
            <a:r>
              <a:rPr lang="en-US" altLang="zh-CN" sz="2000" dirty="0">
                <a:solidFill>
                  <a:schemeClr val="tx1">
                    <a:lumMod val="75000"/>
                    <a:lumOff val="25000"/>
                  </a:schemeClr>
                </a:solidFill>
                <a:latin typeface="+mj-ea"/>
                <a:ea typeface="+mj-ea"/>
              </a:rPr>
              <a:t>【</a:t>
            </a:r>
            <a:r>
              <a:rPr lang="zh-CN" altLang="en-US" sz="2000" dirty="0">
                <a:solidFill>
                  <a:schemeClr val="tx1">
                    <a:lumMod val="75000"/>
                    <a:lumOff val="25000"/>
                  </a:schemeClr>
                </a:solidFill>
                <a:latin typeface="+mj-ea"/>
                <a:ea typeface="+mj-ea"/>
              </a:rPr>
              <a:t>凫庄</a:t>
            </a:r>
            <a:r>
              <a:rPr lang="en-US" altLang="zh-CN" sz="2000" dirty="0">
                <a:solidFill>
                  <a:schemeClr val="tx1">
                    <a:lumMod val="75000"/>
                    <a:lumOff val="25000"/>
                  </a:schemeClr>
                </a:solidFill>
                <a:latin typeface="+mj-ea"/>
                <a:ea typeface="+mj-ea"/>
              </a:rPr>
              <a:t>】</a:t>
            </a:r>
            <a:endParaRPr lang="zh-CN" altLang="en-US" sz="2000" dirty="0">
              <a:solidFill>
                <a:schemeClr val="tx1">
                  <a:lumMod val="75000"/>
                  <a:lumOff val="25000"/>
                </a:schemeClr>
              </a:solidFill>
              <a:latin typeface="+mj-ea"/>
              <a:ea typeface="+mj-ea"/>
            </a:endParaRPr>
          </a:p>
        </p:txBody>
      </p:sp>
      <p:sp>
        <p:nvSpPr>
          <p:cNvPr id="27" name="文本框 26">
            <a:extLst>
              <a:ext uri="{FF2B5EF4-FFF2-40B4-BE49-F238E27FC236}">
                <a16:creationId xmlns:a16="http://schemas.microsoft.com/office/drawing/2014/main" id="{C6877762-A8F9-0B50-A379-F7A6A95C8F21}"/>
              </a:ext>
            </a:extLst>
          </p:cNvPr>
          <p:cNvSpPr txBox="1"/>
          <p:nvPr/>
        </p:nvSpPr>
        <p:spPr>
          <a:xfrm>
            <a:off x="6528604" y="1213205"/>
            <a:ext cx="1903460" cy="1686359"/>
          </a:xfrm>
          <a:prstGeom prst="rect">
            <a:avLst/>
          </a:prstGeom>
          <a:noFill/>
        </p:spPr>
        <p:txBody>
          <a:bodyPr wrap="square" lIns="0" tIns="0" rIns="0" bIns="0" rtlCol="0">
            <a:noAutofit/>
          </a:bodyPr>
          <a:lstStyle/>
          <a:p>
            <a:pPr algn="just">
              <a:lnSpc>
                <a:spcPct val="140000"/>
              </a:lnSpc>
            </a:pPr>
            <a:r>
              <a:rPr lang="zh-CN" altLang="en-US" sz="1600" b="0" i="0" dirty="0">
                <a:solidFill>
                  <a:schemeClr val="tx1">
                    <a:lumMod val="75000"/>
                    <a:lumOff val="25000"/>
                  </a:schemeClr>
                </a:solidFill>
                <a:effectLst/>
                <a:latin typeface="Arial" panose="020B0604020202020204" pitchFamily="34" charset="0"/>
              </a:rPr>
              <a:t>面面清波涵月影，头头空洞过云桡，夜听玉人箫。面面清波涵月影，头头空洞过云桡，夜听玉人箫。</a:t>
            </a:r>
            <a:endParaRPr lang="zh-CN" altLang="en-US" sz="1600" dirty="0">
              <a:solidFill>
                <a:schemeClr val="tx1">
                  <a:lumMod val="75000"/>
                  <a:lumOff val="25000"/>
                </a:schemeClr>
              </a:solidFill>
              <a:latin typeface="+mn-ea"/>
            </a:endParaRPr>
          </a:p>
        </p:txBody>
      </p:sp>
      <p:sp>
        <p:nvSpPr>
          <p:cNvPr id="28" name="椭圆 27">
            <a:extLst>
              <a:ext uri="{FF2B5EF4-FFF2-40B4-BE49-F238E27FC236}">
                <a16:creationId xmlns:a16="http://schemas.microsoft.com/office/drawing/2014/main" id="{9BCB3B87-D2D6-4D53-0F48-5867680254FA}"/>
              </a:ext>
            </a:extLst>
          </p:cNvPr>
          <p:cNvSpPr/>
          <p:nvPr/>
        </p:nvSpPr>
        <p:spPr>
          <a:xfrm>
            <a:off x="10023715" y="3886273"/>
            <a:ext cx="450574" cy="450574"/>
          </a:xfrm>
          <a:prstGeom prst="ellipse">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dirty="0">
                <a:solidFill>
                  <a:schemeClr val="tx1">
                    <a:lumMod val="75000"/>
                    <a:lumOff val="25000"/>
                  </a:schemeClr>
                </a:solidFill>
                <a:latin typeface="+mj-ea"/>
                <a:ea typeface="+mj-ea"/>
              </a:rPr>
              <a:t>肆</a:t>
            </a:r>
          </a:p>
        </p:txBody>
      </p:sp>
      <p:sp>
        <p:nvSpPr>
          <p:cNvPr id="29" name="文本框 28">
            <a:extLst>
              <a:ext uri="{FF2B5EF4-FFF2-40B4-BE49-F238E27FC236}">
                <a16:creationId xmlns:a16="http://schemas.microsoft.com/office/drawing/2014/main" id="{EDF3ADFC-B0A2-BD01-0B26-FD108C27EB8F}"/>
              </a:ext>
            </a:extLst>
          </p:cNvPr>
          <p:cNvSpPr txBox="1"/>
          <p:nvPr/>
        </p:nvSpPr>
        <p:spPr>
          <a:xfrm>
            <a:off x="9749438" y="1683057"/>
            <a:ext cx="999128" cy="307777"/>
          </a:xfrm>
          <a:prstGeom prst="rect">
            <a:avLst/>
          </a:prstGeom>
          <a:noFill/>
        </p:spPr>
        <p:txBody>
          <a:bodyPr wrap="square" lIns="0" tIns="0" rIns="0" bIns="0" rtlCol="0">
            <a:noAutofit/>
          </a:bodyPr>
          <a:lstStyle/>
          <a:p>
            <a:pPr algn="r"/>
            <a:r>
              <a:rPr lang="en-US" altLang="zh-CN" sz="2000" dirty="0">
                <a:solidFill>
                  <a:schemeClr val="tx1">
                    <a:lumMod val="75000"/>
                    <a:lumOff val="25000"/>
                  </a:schemeClr>
                </a:solidFill>
                <a:latin typeface="+mj-ea"/>
                <a:ea typeface="+mj-ea"/>
              </a:rPr>
              <a:t>【</a:t>
            </a:r>
            <a:r>
              <a:rPr lang="zh-CN" altLang="en-US" sz="2000" dirty="0">
                <a:solidFill>
                  <a:schemeClr val="tx1">
                    <a:lumMod val="75000"/>
                    <a:lumOff val="25000"/>
                  </a:schemeClr>
                </a:solidFill>
                <a:latin typeface="+mj-ea"/>
                <a:ea typeface="+mj-ea"/>
              </a:rPr>
              <a:t>白塔</a:t>
            </a:r>
            <a:r>
              <a:rPr lang="en-US" altLang="zh-CN" sz="2000" dirty="0">
                <a:solidFill>
                  <a:schemeClr val="tx1">
                    <a:lumMod val="75000"/>
                    <a:lumOff val="25000"/>
                  </a:schemeClr>
                </a:solidFill>
                <a:latin typeface="+mj-ea"/>
                <a:ea typeface="+mj-ea"/>
              </a:rPr>
              <a:t>】</a:t>
            </a:r>
            <a:endParaRPr lang="zh-CN" altLang="en-US" sz="2000" dirty="0">
              <a:solidFill>
                <a:schemeClr val="tx1">
                  <a:lumMod val="75000"/>
                  <a:lumOff val="25000"/>
                </a:schemeClr>
              </a:solidFill>
              <a:latin typeface="+mj-ea"/>
              <a:ea typeface="+mj-ea"/>
            </a:endParaRPr>
          </a:p>
        </p:txBody>
      </p:sp>
      <p:sp>
        <p:nvSpPr>
          <p:cNvPr id="30" name="文本框 29">
            <a:extLst>
              <a:ext uri="{FF2B5EF4-FFF2-40B4-BE49-F238E27FC236}">
                <a16:creationId xmlns:a16="http://schemas.microsoft.com/office/drawing/2014/main" id="{C771E12F-B495-7890-C0A5-DC770A796514}"/>
              </a:ext>
            </a:extLst>
          </p:cNvPr>
          <p:cNvSpPr txBox="1"/>
          <p:nvPr/>
        </p:nvSpPr>
        <p:spPr>
          <a:xfrm>
            <a:off x="9297272" y="2071515"/>
            <a:ext cx="1903460" cy="1686359"/>
          </a:xfrm>
          <a:prstGeom prst="rect">
            <a:avLst/>
          </a:prstGeom>
          <a:noFill/>
        </p:spPr>
        <p:txBody>
          <a:bodyPr wrap="square" lIns="0" tIns="0" rIns="0" bIns="0" rtlCol="0">
            <a:noAutofit/>
          </a:bodyPr>
          <a:lstStyle/>
          <a:p>
            <a:pPr algn="just">
              <a:lnSpc>
                <a:spcPct val="140000"/>
              </a:lnSpc>
            </a:pPr>
            <a:r>
              <a:rPr lang="zh-CN" altLang="en-US" sz="1600" b="0" i="0" dirty="0">
                <a:solidFill>
                  <a:schemeClr val="tx1">
                    <a:lumMod val="75000"/>
                    <a:lumOff val="25000"/>
                  </a:schemeClr>
                </a:solidFill>
                <a:effectLst/>
                <a:latin typeface="Arial" panose="020B0604020202020204" pitchFamily="34" charset="0"/>
              </a:rPr>
              <a:t>面面清波涵月影，头头空洞过云桡，夜听玉人箫。面面清波涵月影，头头空洞过云桡，夜听玉人箫。</a:t>
            </a:r>
            <a:endParaRPr lang="zh-CN" altLang="en-US" sz="1600" dirty="0">
              <a:solidFill>
                <a:schemeClr val="tx1">
                  <a:lumMod val="75000"/>
                  <a:lumOff val="25000"/>
                </a:schemeClr>
              </a:solidFill>
              <a:latin typeface="+mn-ea"/>
            </a:endParaRPr>
          </a:p>
        </p:txBody>
      </p:sp>
    </p:spTree>
    <p:extLst>
      <p:ext uri="{BB962C8B-B14F-4D97-AF65-F5344CB8AC3E}">
        <p14:creationId xmlns:p14="http://schemas.microsoft.com/office/powerpoint/2010/main" val="33389342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354FC73A-A86C-580F-CD39-D0FE1E3456E0}"/>
              </a:ext>
            </a:extLst>
          </p:cNvPr>
          <p:cNvGrpSpPr/>
          <p:nvPr/>
        </p:nvGrpSpPr>
        <p:grpSpPr>
          <a:xfrm>
            <a:off x="5325672" y="1077256"/>
            <a:ext cx="1662578" cy="2351744"/>
            <a:chOff x="5325672" y="116372"/>
            <a:chExt cx="1662578" cy="2351744"/>
          </a:xfrm>
        </p:grpSpPr>
        <p:pic>
          <p:nvPicPr>
            <p:cNvPr id="8" name="图片 7">
              <a:extLst>
                <a:ext uri="{FF2B5EF4-FFF2-40B4-BE49-F238E27FC236}">
                  <a16:creationId xmlns:a16="http://schemas.microsoft.com/office/drawing/2014/main" id="{08064845-5AD0-4692-B701-2112D423E8BB}"/>
                </a:ext>
              </a:extLst>
            </p:cNvPr>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5325672" y="116372"/>
              <a:ext cx="1662578" cy="2351744"/>
            </a:xfrm>
            <a:prstGeom prst="rect">
              <a:avLst/>
            </a:prstGeom>
          </p:spPr>
        </p:pic>
        <p:sp>
          <p:nvSpPr>
            <p:cNvPr id="6" name="文本框 5">
              <a:extLst>
                <a:ext uri="{FF2B5EF4-FFF2-40B4-BE49-F238E27FC236}">
                  <a16:creationId xmlns:a16="http://schemas.microsoft.com/office/drawing/2014/main" id="{A0D024E0-4A8E-D18E-7A51-667CC96E0555}"/>
                </a:ext>
              </a:extLst>
            </p:cNvPr>
            <p:cNvSpPr txBox="1"/>
            <p:nvPr/>
          </p:nvSpPr>
          <p:spPr>
            <a:xfrm>
              <a:off x="5646420" y="960120"/>
              <a:ext cx="723900" cy="923330"/>
            </a:xfrm>
            <a:prstGeom prst="rect">
              <a:avLst/>
            </a:prstGeom>
            <a:noFill/>
          </p:spPr>
          <p:txBody>
            <a:bodyPr wrap="square" lIns="0" tIns="0" rIns="0" bIns="0" rtlCol="0">
              <a:noAutofit/>
            </a:bodyPr>
            <a:lstStyle/>
            <a:p>
              <a:pPr algn="l"/>
              <a:r>
                <a:rPr lang="zh-CN" altLang="en-US" sz="6000" dirty="0">
                  <a:solidFill>
                    <a:schemeClr val="tx1">
                      <a:lumMod val="75000"/>
                      <a:lumOff val="25000"/>
                    </a:schemeClr>
                  </a:solidFill>
                  <a:latin typeface="+mj-ea"/>
                  <a:ea typeface="+mj-ea"/>
                </a:rPr>
                <a:t>肆</a:t>
              </a:r>
            </a:p>
          </p:txBody>
        </p:sp>
      </p:grpSp>
      <p:sp>
        <p:nvSpPr>
          <p:cNvPr id="7" name="文本框 6">
            <a:extLst>
              <a:ext uri="{FF2B5EF4-FFF2-40B4-BE49-F238E27FC236}">
                <a16:creationId xmlns:a16="http://schemas.microsoft.com/office/drawing/2014/main" id="{3487B51D-0319-1008-01E3-A9D84B2E780C}"/>
              </a:ext>
            </a:extLst>
          </p:cNvPr>
          <p:cNvSpPr txBox="1"/>
          <p:nvPr/>
        </p:nvSpPr>
        <p:spPr>
          <a:xfrm>
            <a:off x="5078730" y="3333079"/>
            <a:ext cx="2034540" cy="615553"/>
          </a:xfrm>
          <a:prstGeom prst="rect">
            <a:avLst/>
          </a:prstGeom>
          <a:noFill/>
        </p:spPr>
        <p:txBody>
          <a:bodyPr wrap="square" lIns="0" tIns="0" rIns="0" bIns="0" rtlCol="0">
            <a:noAutofit/>
          </a:bodyPr>
          <a:lstStyle/>
          <a:p>
            <a:pPr algn="l"/>
            <a:r>
              <a:rPr lang="zh-CN" altLang="en-US" sz="4000" dirty="0">
                <a:solidFill>
                  <a:schemeClr val="tx1">
                    <a:lumMod val="75000"/>
                    <a:lumOff val="25000"/>
                  </a:schemeClr>
                </a:solidFill>
                <a:latin typeface="+mj-ea"/>
                <a:ea typeface="+mj-ea"/>
              </a:rPr>
              <a:t>文化活动</a:t>
            </a:r>
          </a:p>
        </p:txBody>
      </p:sp>
      <p:grpSp>
        <p:nvGrpSpPr>
          <p:cNvPr id="14" name="组合 13">
            <a:extLst>
              <a:ext uri="{FF2B5EF4-FFF2-40B4-BE49-F238E27FC236}">
                <a16:creationId xmlns:a16="http://schemas.microsoft.com/office/drawing/2014/main" id="{E1FD1AEF-5FF5-ABB6-E51D-F82AB538EF77}"/>
              </a:ext>
            </a:extLst>
          </p:cNvPr>
          <p:cNvGrpSpPr>
            <a:grpSpLocks/>
          </p:cNvGrpSpPr>
          <p:nvPr/>
        </p:nvGrpSpPr>
        <p:grpSpPr>
          <a:xfrm>
            <a:off x="10584371" y="430469"/>
            <a:ext cx="1147381" cy="1723549"/>
            <a:chOff x="522959" y="465002"/>
            <a:chExt cx="961992" cy="1292662"/>
          </a:xfrm>
        </p:grpSpPr>
        <p:sp>
          <p:nvSpPr>
            <p:cNvPr id="15" name="文本框 14">
              <a:extLst>
                <a:ext uri="{FF2B5EF4-FFF2-40B4-BE49-F238E27FC236}">
                  <a16:creationId xmlns:a16="http://schemas.microsoft.com/office/drawing/2014/main" id="{EE0F7B3B-A8B6-1377-0D1B-E49E68CAB940}"/>
                </a:ext>
              </a:extLst>
            </p:cNvPr>
            <p:cNvSpPr txBox="1"/>
            <p:nvPr/>
          </p:nvSpPr>
          <p:spPr>
            <a:xfrm>
              <a:off x="1307151"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垂杨不断接残芜</a:t>
              </a:r>
            </a:p>
          </p:txBody>
        </p:sp>
        <p:sp>
          <p:nvSpPr>
            <p:cNvPr id="16" name="文本框 15">
              <a:extLst>
                <a:ext uri="{FF2B5EF4-FFF2-40B4-BE49-F238E27FC236}">
                  <a16:creationId xmlns:a16="http://schemas.microsoft.com/office/drawing/2014/main" id="{9CBE785D-DF6C-74FA-4CF2-F6014AA25EE9}"/>
                </a:ext>
              </a:extLst>
            </p:cNvPr>
            <p:cNvSpPr txBox="1"/>
            <p:nvPr/>
          </p:nvSpPr>
          <p:spPr>
            <a:xfrm>
              <a:off x="1045753"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雁齿虹桥俨花图</a:t>
              </a:r>
            </a:p>
          </p:txBody>
        </p:sp>
        <p:sp>
          <p:nvSpPr>
            <p:cNvPr id="17" name="文本框 16">
              <a:extLst>
                <a:ext uri="{FF2B5EF4-FFF2-40B4-BE49-F238E27FC236}">
                  <a16:creationId xmlns:a16="http://schemas.microsoft.com/office/drawing/2014/main" id="{7A363A30-DF8D-47FE-A333-AD98C1B6B77E}"/>
                </a:ext>
              </a:extLst>
            </p:cNvPr>
            <p:cNvSpPr txBox="1"/>
            <p:nvPr/>
          </p:nvSpPr>
          <p:spPr>
            <a:xfrm>
              <a:off x="784356"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也是销金一锅子</a:t>
              </a:r>
            </a:p>
          </p:txBody>
        </p:sp>
        <p:sp>
          <p:nvSpPr>
            <p:cNvPr id="18" name="文本框 17">
              <a:extLst>
                <a:ext uri="{FF2B5EF4-FFF2-40B4-BE49-F238E27FC236}">
                  <a16:creationId xmlns:a16="http://schemas.microsoft.com/office/drawing/2014/main" id="{4A01CD34-F731-DABF-D1A7-64B9B8CB1C67}"/>
                </a:ext>
              </a:extLst>
            </p:cNvPr>
            <p:cNvSpPr txBox="1"/>
            <p:nvPr/>
          </p:nvSpPr>
          <p:spPr>
            <a:xfrm>
              <a:off x="522959"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故应唤作瘦西湖</a:t>
              </a:r>
            </a:p>
          </p:txBody>
        </p:sp>
      </p:grpSp>
    </p:spTree>
    <p:extLst>
      <p:ext uri="{BB962C8B-B14F-4D97-AF65-F5344CB8AC3E}">
        <p14:creationId xmlns:p14="http://schemas.microsoft.com/office/powerpoint/2010/main" val="4519295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任意多边形: 形状 24">
            <a:extLst>
              <a:ext uri="{FF2B5EF4-FFF2-40B4-BE49-F238E27FC236}">
                <a16:creationId xmlns:a16="http://schemas.microsoft.com/office/drawing/2014/main" id="{FA76CBE6-11AF-8E25-F486-A876FC11EBDA}"/>
              </a:ext>
            </a:extLst>
          </p:cNvPr>
          <p:cNvSpPr/>
          <p:nvPr/>
        </p:nvSpPr>
        <p:spPr>
          <a:xfrm>
            <a:off x="5268503" y="1108753"/>
            <a:ext cx="1654994" cy="381924"/>
          </a:xfrm>
          <a:custGeom>
            <a:avLst/>
            <a:gdLst>
              <a:gd name="connsiteX0" fmla="*/ 278485 w 2472009"/>
              <a:gd name="connsiteY0" fmla="*/ 526299 h 570464"/>
              <a:gd name="connsiteX1" fmla="*/ 283392 w 2472009"/>
              <a:gd name="connsiteY1" fmla="*/ 531206 h 570464"/>
              <a:gd name="connsiteX2" fmla="*/ 278485 w 2472009"/>
              <a:gd name="connsiteY2" fmla="*/ 526299 h 570464"/>
              <a:gd name="connsiteX3" fmla="*/ 269897 w 2472009"/>
              <a:gd name="connsiteY3" fmla="*/ 517711 h 570464"/>
              <a:gd name="connsiteX4" fmla="*/ 278485 w 2472009"/>
              <a:gd name="connsiteY4" fmla="*/ 527525 h 570464"/>
              <a:gd name="connsiteX5" fmla="*/ 271124 w 2472009"/>
              <a:gd name="connsiteY5" fmla="*/ 527525 h 570464"/>
              <a:gd name="connsiteX6" fmla="*/ 269897 w 2472009"/>
              <a:gd name="connsiteY6" fmla="*/ 517711 h 570464"/>
              <a:gd name="connsiteX7" fmla="*/ 2321112 w 2472009"/>
              <a:gd name="connsiteY7" fmla="*/ 461278 h 570464"/>
              <a:gd name="connsiteX8" fmla="*/ 2322339 w 2472009"/>
              <a:gd name="connsiteY8" fmla="*/ 464958 h 570464"/>
              <a:gd name="connsiteX9" fmla="*/ 2321112 w 2472009"/>
              <a:gd name="connsiteY9" fmla="*/ 466185 h 570464"/>
              <a:gd name="connsiteX10" fmla="*/ 2319885 w 2472009"/>
              <a:gd name="connsiteY10" fmla="*/ 462505 h 570464"/>
              <a:gd name="connsiteX11" fmla="*/ 2321112 w 2472009"/>
              <a:gd name="connsiteY11" fmla="*/ 461278 h 570464"/>
              <a:gd name="connsiteX12" fmla="*/ 348412 w 2472009"/>
              <a:gd name="connsiteY12" fmla="*/ 456371 h 570464"/>
              <a:gd name="connsiteX13" fmla="*/ 347185 w 2472009"/>
              <a:gd name="connsiteY13" fmla="*/ 460051 h 570464"/>
              <a:gd name="connsiteX14" fmla="*/ 348412 w 2472009"/>
              <a:gd name="connsiteY14" fmla="*/ 461278 h 570464"/>
              <a:gd name="connsiteX15" fmla="*/ 349639 w 2472009"/>
              <a:gd name="connsiteY15" fmla="*/ 457598 h 570464"/>
              <a:gd name="connsiteX16" fmla="*/ 348412 w 2472009"/>
              <a:gd name="connsiteY16" fmla="*/ 456371 h 570464"/>
              <a:gd name="connsiteX17" fmla="*/ 314062 w 2472009"/>
              <a:gd name="connsiteY17" fmla="*/ 451464 h 570464"/>
              <a:gd name="connsiteX18" fmla="*/ 307928 w 2472009"/>
              <a:gd name="connsiteY18" fmla="*/ 452691 h 570464"/>
              <a:gd name="connsiteX19" fmla="*/ 312835 w 2472009"/>
              <a:gd name="connsiteY19" fmla="*/ 462505 h 570464"/>
              <a:gd name="connsiteX20" fmla="*/ 314062 w 2472009"/>
              <a:gd name="connsiteY20" fmla="*/ 451464 h 570464"/>
              <a:gd name="connsiteX21" fmla="*/ 260082 w 2472009"/>
              <a:gd name="connsiteY21" fmla="*/ 430608 h 570464"/>
              <a:gd name="connsiteX22" fmla="*/ 257629 w 2472009"/>
              <a:gd name="connsiteY22" fmla="*/ 441649 h 570464"/>
              <a:gd name="connsiteX23" fmla="*/ 255175 w 2472009"/>
              <a:gd name="connsiteY23" fmla="*/ 451464 h 570464"/>
              <a:gd name="connsiteX24" fmla="*/ 257629 w 2472009"/>
              <a:gd name="connsiteY24" fmla="*/ 441649 h 570464"/>
              <a:gd name="connsiteX25" fmla="*/ 266216 w 2472009"/>
              <a:gd name="connsiteY25" fmla="*/ 451464 h 570464"/>
              <a:gd name="connsiteX26" fmla="*/ 278484 w 2472009"/>
              <a:gd name="connsiteY26" fmla="*/ 449010 h 570464"/>
              <a:gd name="connsiteX27" fmla="*/ 279711 w 2472009"/>
              <a:gd name="connsiteY27" fmla="*/ 444103 h 570464"/>
              <a:gd name="connsiteX28" fmla="*/ 260082 w 2472009"/>
              <a:gd name="connsiteY28" fmla="*/ 430608 h 570464"/>
              <a:gd name="connsiteX29" fmla="*/ 277258 w 2472009"/>
              <a:gd name="connsiteY29" fmla="*/ 426928 h 570464"/>
              <a:gd name="connsiteX30" fmla="*/ 273577 w 2472009"/>
              <a:gd name="connsiteY30" fmla="*/ 428155 h 570464"/>
              <a:gd name="connsiteX31" fmla="*/ 274804 w 2472009"/>
              <a:gd name="connsiteY31" fmla="*/ 429381 h 570464"/>
              <a:gd name="connsiteX32" fmla="*/ 278484 w 2472009"/>
              <a:gd name="connsiteY32" fmla="*/ 428155 h 570464"/>
              <a:gd name="connsiteX33" fmla="*/ 277258 w 2472009"/>
              <a:gd name="connsiteY33" fmla="*/ 426928 h 570464"/>
              <a:gd name="connsiteX34" fmla="*/ 2268360 w 2472009"/>
              <a:gd name="connsiteY34" fmla="*/ 420794 h 570464"/>
              <a:gd name="connsiteX35" fmla="*/ 2267133 w 2472009"/>
              <a:gd name="connsiteY35" fmla="*/ 424474 h 570464"/>
              <a:gd name="connsiteX36" fmla="*/ 2268360 w 2472009"/>
              <a:gd name="connsiteY36" fmla="*/ 425701 h 570464"/>
              <a:gd name="connsiteX37" fmla="*/ 2270813 w 2472009"/>
              <a:gd name="connsiteY37" fmla="*/ 422021 h 570464"/>
              <a:gd name="connsiteX38" fmla="*/ 2268360 w 2472009"/>
              <a:gd name="connsiteY38" fmla="*/ 420794 h 570464"/>
              <a:gd name="connsiteX39" fmla="*/ 285845 w 2472009"/>
              <a:gd name="connsiteY39" fmla="*/ 417113 h 570464"/>
              <a:gd name="connsiteX40" fmla="*/ 284618 w 2472009"/>
              <a:gd name="connsiteY40" fmla="*/ 418340 h 570464"/>
              <a:gd name="connsiteX41" fmla="*/ 287072 w 2472009"/>
              <a:gd name="connsiteY41" fmla="*/ 419567 h 570464"/>
              <a:gd name="connsiteX42" fmla="*/ 289526 w 2472009"/>
              <a:gd name="connsiteY42" fmla="*/ 418340 h 570464"/>
              <a:gd name="connsiteX43" fmla="*/ 285845 w 2472009"/>
              <a:gd name="connsiteY43" fmla="*/ 417113 h 570464"/>
              <a:gd name="connsiteX44" fmla="*/ 343505 w 2472009"/>
              <a:gd name="connsiteY44" fmla="*/ 415886 h 570464"/>
              <a:gd name="connsiteX45" fmla="*/ 347185 w 2472009"/>
              <a:gd name="connsiteY45" fmla="*/ 417113 h 570464"/>
              <a:gd name="connsiteX46" fmla="*/ 345959 w 2472009"/>
              <a:gd name="connsiteY46" fmla="*/ 418340 h 570464"/>
              <a:gd name="connsiteX47" fmla="*/ 342278 w 2472009"/>
              <a:gd name="connsiteY47" fmla="*/ 417113 h 570464"/>
              <a:gd name="connsiteX48" fmla="*/ 343505 w 2472009"/>
              <a:gd name="connsiteY48" fmla="*/ 415886 h 570464"/>
              <a:gd name="connsiteX49" fmla="*/ 219597 w 2472009"/>
              <a:gd name="connsiteY49" fmla="*/ 415886 h 570464"/>
              <a:gd name="connsiteX50" fmla="*/ 222051 w 2472009"/>
              <a:gd name="connsiteY50" fmla="*/ 425700 h 570464"/>
              <a:gd name="connsiteX51" fmla="*/ 219597 w 2472009"/>
              <a:gd name="connsiteY51" fmla="*/ 415886 h 570464"/>
              <a:gd name="connsiteX52" fmla="*/ 375402 w 2472009"/>
              <a:gd name="connsiteY52" fmla="*/ 410979 h 570464"/>
              <a:gd name="connsiteX53" fmla="*/ 374175 w 2472009"/>
              <a:gd name="connsiteY53" fmla="*/ 414660 h 570464"/>
              <a:gd name="connsiteX54" fmla="*/ 375402 w 2472009"/>
              <a:gd name="connsiteY54" fmla="*/ 415887 h 570464"/>
              <a:gd name="connsiteX55" fmla="*/ 376629 w 2472009"/>
              <a:gd name="connsiteY55" fmla="*/ 412206 h 570464"/>
              <a:gd name="connsiteX56" fmla="*/ 375402 w 2472009"/>
              <a:gd name="connsiteY56" fmla="*/ 410979 h 570464"/>
              <a:gd name="connsiteX57" fmla="*/ 353319 w 2472009"/>
              <a:gd name="connsiteY57" fmla="*/ 410979 h 570464"/>
              <a:gd name="connsiteX58" fmla="*/ 336144 w 2472009"/>
              <a:gd name="connsiteY58" fmla="*/ 412206 h 570464"/>
              <a:gd name="connsiteX59" fmla="*/ 336144 w 2472009"/>
              <a:gd name="connsiteY59" fmla="*/ 423247 h 570464"/>
              <a:gd name="connsiteX60" fmla="*/ 343505 w 2472009"/>
              <a:gd name="connsiteY60" fmla="*/ 430608 h 570464"/>
              <a:gd name="connsiteX61" fmla="*/ 360680 w 2472009"/>
              <a:gd name="connsiteY61" fmla="*/ 429381 h 570464"/>
              <a:gd name="connsiteX62" fmla="*/ 355773 w 2472009"/>
              <a:gd name="connsiteY62" fmla="*/ 422021 h 570464"/>
              <a:gd name="connsiteX63" fmla="*/ 353319 w 2472009"/>
              <a:gd name="connsiteY63" fmla="*/ 410979 h 570464"/>
              <a:gd name="connsiteX64" fmla="*/ 294433 w 2472009"/>
              <a:gd name="connsiteY64" fmla="*/ 410979 h 570464"/>
              <a:gd name="connsiteX65" fmla="*/ 293206 w 2472009"/>
              <a:gd name="connsiteY65" fmla="*/ 417113 h 570464"/>
              <a:gd name="connsiteX66" fmla="*/ 303020 w 2472009"/>
              <a:gd name="connsiteY66" fmla="*/ 426928 h 570464"/>
              <a:gd name="connsiteX67" fmla="*/ 306701 w 2472009"/>
              <a:gd name="connsiteY67" fmla="*/ 436742 h 570464"/>
              <a:gd name="connsiteX68" fmla="*/ 318969 w 2472009"/>
              <a:gd name="connsiteY68" fmla="*/ 436742 h 570464"/>
              <a:gd name="connsiteX69" fmla="*/ 321423 w 2472009"/>
              <a:gd name="connsiteY69" fmla="*/ 445330 h 570464"/>
              <a:gd name="connsiteX70" fmla="*/ 331237 w 2472009"/>
              <a:gd name="connsiteY70" fmla="*/ 439196 h 570464"/>
              <a:gd name="connsiteX71" fmla="*/ 331237 w 2472009"/>
              <a:gd name="connsiteY71" fmla="*/ 428155 h 570464"/>
              <a:gd name="connsiteX72" fmla="*/ 318969 w 2472009"/>
              <a:gd name="connsiteY72" fmla="*/ 410979 h 570464"/>
              <a:gd name="connsiteX73" fmla="*/ 307928 w 2472009"/>
              <a:gd name="connsiteY73" fmla="*/ 415887 h 570464"/>
              <a:gd name="connsiteX74" fmla="*/ 294433 w 2472009"/>
              <a:gd name="connsiteY74" fmla="*/ 410979 h 570464"/>
              <a:gd name="connsiteX75" fmla="*/ 277258 w 2472009"/>
              <a:gd name="connsiteY75" fmla="*/ 410979 h 570464"/>
              <a:gd name="connsiteX76" fmla="*/ 267443 w 2472009"/>
              <a:gd name="connsiteY76" fmla="*/ 412206 h 570464"/>
              <a:gd name="connsiteX77" fmla="*/ 268670 w 2472009"/>
              <a:gd name="connsiteY77" fmla="*/ 420794 h 570464"/>
              <a:gd name="connsiteX78" fmla="*/ 279711 w 2472009"/>
              <a:gd name="connsiteY78" fmla="*/ 420794 h 570464"/>
              <a:gd name="connsiteX79" fmla="*/ 277258 w 2472009"/>
              <a:gd name="connsiteY79" fmla="*/ 410979 h 570464"/>
              <a:gd name="connsiteX80" fmla="*/ 2197205 w 2472009"/>
              <a:gd name="connsiteY80" fmla="*/ 365588 h 570464"/>
              <a:gd name="connsiteX81" fmla="*/ 2192298 w 2472009"/>
              <a:gd name="connsiteY81" fmla="*/ 370495 h 570464"/>
              <a:gd name="connsiteX82" fmla="*/ 2191071 w 2472009"/>
              <a:gd name="connsiteY82" fmla="*/ 374175 h 570464"/>
              <a:gd name="connsiteX83" fmla="*/ 2195978 w 2472009"/>
              <a:gd name="connsiteY83" fmla="*/ 369268 h 570464"/>
              <a:gd name="connsiteX84" fmla="*/ 2197205 w 2472009"/>
              <a:gd name="connsiteY84" fmla="*/ 365588 h 570464"/>
              <a:gd name="connsiteX85" fmla="*/ 2259772 w 2472009"/>
              <a:gd name="connsiteY85" fmla="*/ 364361 h 570464"/>
              <a:gd name="connsiteX86" fmla="*/ 2257319 w 2472009"/>
              <a:gd name="connsiteY86" fmla="*/ 368041 h 570464"/>
              <a:gd name="connsiteX87" fmla="*/ 2259772 w 2472009"/>
              <a:gd name="connsiteY87" fmla="*/ 369268 h 570464"/>
              <a:gd name="connsiteX88" fmla="*/ 2260999 w 2472009"/>
              <a:gd name="connsiteY88" fmla="*/ 365588 h 570464"/>
              <a:gd name="connsiteX89" fmla="*/ 2259772 w 2472009"/>
              <a:gd name="connsiteY89" fmla="*/ 364361 h 570464"/>
              <a:gd name="connsiteX90" fmla="*/ 256402 w 2472009"/>
              <a:gd name="connsiteY90" fmla="*/ 360680 h 570464"/>
              <a:gd name="connsiteX91" fmla="*/ 253948 w 2472009"/>
              <a:gd name="connsiteY91" fmla="*/ 361907 h 570464"/>
              <a:gd name="connsiteX92" fmla="*/ 256402 w 2472009"/>
              <a:gd name="connsiteY92" fmla="*/ 365588 h 570464"/>
              <a:gd name="connsiteX93" fmla="*/ 257629 w 2472009"/>
              <a:gd name="connsiteY93" fmla="*/ 364361 h 570464"/>
              <a:gd name="connsiteX94" fmla="*/ 256402 w 2472009"/>
              <a:gd name="connsiteY94" fmla="*/ 360680 h 570464"/>
              <a:gd name="connsiteX95" fmla="*/ 244134 w 2472009"/>
              <a:gd name="connsiteY95" fmla="*/ 359454 h 570464"/>
              <a:gd name="connsiteX96" fmla="*/ 241680 w 2472009"/>
              <a:gd name="connsiteY96" fmla="*/ 370495 h 570464"/>
              <a:gd name="connsiteX97" fmla="*/ 222051 w 2472009"/>
              <a:gd name="connsiteY97" fmla="*/ 374175 h 570464"/>
              <a:gd name="connsiteX98" fmla="*/ 229412 w 2472009"/>
              <a:gd name="connsiteY98" fmla="*/ 375402 h 570464"/>
              <a:gd name="connsiteX99" fmla="*/ 246587 w 2472009"/>
              <a:gd name="connsiteY99" fmla="*/ 374175 h 570464"/>
              <a:gd name="connsiteX100" fmla="*/ 244134 w 2472009"/>
              <a:gd name="connsiteY100" fmla="*/ 359454 h 570464"/>
              <a:gd name="connsiteX101" fmla="*/ 196288 w 2472009"/>
              <a:gd name="connsiteY101" fmla="*/ 354546 h 570464"/>
              <a:gd name="connsiteX102" fmla="*/ 190154 w 2472009"/>
              <a:gd name="connsiteY102" fmla="*/ 366814 h 570464"/>
              <a:gd name="connsiteX103" fmla="*/ 199969 w 2472009"/>
              <a:gd name="connsiteY103" fmla="*/ 374175 h 570464"/>
              <a:gd name="connsiteX104" fmla="*/ 199969 w 2472009"/>
              <a:gd name="connsiteY104" fmla="*/ 357000 h 570464"/>
              <a:gd name="connsiteX105" fmla="*/ 196288 w 2472009"/>
              <a:gd name="connsiteY105" fmla="*/ 354546 h 570464"/>
              <a:gd name="connsiteX106" fmla="*/ 2207594 w 2472009"/>
              <a:gd name="connsiteY106" fmla="*/ 347838 h 570464"/>
              <a:gd name="connsiteX107" fmla="*/ 2208246 w 2472009"/>
              <a:gd name="connsiteY107" fmla="*/ 348412 h 570464"/>
              <a:gd name="connsiteX108" fmla="*/ 2207020 w 2472009"/>
              <a:gd name="connsiteY108" fmla="*/ 349639 h 570464"/>
              <a:gd name="connsiteX109" fmla="*/ 2207020 w 2472009"/>
              <a:gd name="connsiteY109" fmla="*/ 348412 h 570464"/>
              <a:gd name="connsiteX110" fmla="*/ 117926 w 2472009"/>
              <a:gd name="connsiteY110" fmla="*/ 341358 h 570464"/>
              <a:gd name="connsiteX111" fmla="*/ 117926 w 2472009"/>
              <a:gd name="connsiteY111" fmla="*/ 341359 h 570464"/>
              <a:gd name="connsiteX112" fmla="*/ 119000 w 2472009"/>
              <a:gd name="connsiteY112" fmla="*/ 345959 h 570464"/>
              <a:gd name="connsiteX113" fmla="*/ 117500 w 2472009"/>
              <a:gd name="connsiteY113" fmla="*/ 341460 h 570464"/>
              <a:gd name="connsiteX114" fmla="*/ 89557 w 2472009"/>
              <a:gd name="connsiteY114" fmla="*/ 338598 h 570464"/>
              <a:gd name="connsiteX115" fmla="*/ 92010 w 2472009"/>
              <a:gd name="connsiteY115" fmla="*/ 342278 h 570464"/>
              <a:gd name="connsiteX116" fmla="*/ 89557 w 2472009"/>
              <a:gd name="connsiteY116" fmla="*/ 343505 h 570464"/>
              <a:gd name="connsiteX117" fmla="*/ 88330 w 2472009"/>
              <a:gd name="connsiteY117" fmla="*/ 339825 h 570464"/>
              <a:gd name="connsiteX118" fmla="*/ 89557 w 2472009"/>
              <a:gd name="connsiteY118" fmla="*/ 338598 h 570464"/>
              <a:gd name="connsiteX119" fmla="*/ 2171442 w 2472009"/>
              <a:gd name="connsiteY119" fmla="*/ 334917 h 570464"/>
              <a:gd name="connsiteX120" fmla="*/ 2168988 w 2472009"/>
              <a:gd name="connsiteY120" fmla="*/ 336144 h 570464"/>
              <a:gd name="connsiteX121" fmla="*/ 2171442 w 2472009"/>
              <a:gd name="connsiteY121" fmla="*/ 339825 h 570464"/>
              <a:gd name="connsiteX122" fmla="*/ 2172669 w 2472009"/>
              <a:gd name="connsiteY122" fmla="*/ 338598 h 570464"/>
              <a:gd name="connsiteX123" fmla="*/ 2171442 w 2472009"/>
              <a:gd name="connsiteY123" fmla="*/ 334917 h 570464"/>
              <a:gd name="connsiteX124" fmla="*/ 2229102 w 2472009"/>
              <a:gd name="connsiteY124" fmla="*/ 331237 h 570464"/>
              <a:gd name="connsiteX125" fmla="*/ 2230329 w 2472009"/>
              <a:gd name="connsiteY125" fmla="*/ 332464 h 570464"/>
              <a:gd name="connsiteX126" fmla="*/ 2228751 w 2472009"/>
              <a:gd name="connsiteY126" fmla="*/ 332990 h 570464"/>
              <a:gd name="connsiteX127" fmla="*/ 2144452 w 2472009"/>
              <a:gd name="connsiteY127" fmla="*/ 330010 h 570464"/>
              <a:gd name="connsiteX128" fmla="*/ 2155494 w 2472009"/>
              <a:gd name="connsiteY128" fmla="*/ 349639 h 570464"/>
              <a:gd name="connsiteX129" fmla="*/ 2167762 w 2472009"/>
              <a:gd name="connsiteY129" fmla="*/ 348412 h 570464"/>
              <a:gd name="connsiteX130" fmla="*/ 2160401 w 2472009"/>
              <a:gd name="connsiteY130" fmla="*/ 344732 h 570464"/>
              <a:gd name="connsiteX131" fmla="*/ 2145680 w 2472009"/>
              <a:gd name="connsiteY131" fmla="*/ 330010 h 570464"/>
              <a:gd name="connsiteX132" fmla="*/ 2144452 w 2472009"/>
              <a:gd name="connsiteY132" fmla="*/ 330010 h 570464"/>
              <a:gd name="connsiteX133" fmla="*/ 151183 w 2472009"/>
              <a:gd name="connsiteY133" fmla="*/ 330010 h 570464"/>
              <a:gd name="connsiteX134" fmla="*/ 151970 w 2472009"/>
              <a:gd name="connsiteY134" fmla="*/ 333384 h 570464"/>
              <a:gd name="connsiteX135" fmla="*/ 155804 w 2472009"/>
              <a:gd name="connsiteY135" fmla="*/ 332464 h 570464"/>
              <a:gd name="connsiteX136" fmla="*/ 152532 w 2472009"/>
              <a:gd name="connsiteY136" fmla="*/ 330010 h 570464"/>
              <a:gd name="connsiteX137" fmla="*/ 2193218 w 2472009"/>
              <a:gd name="connsiteY137" fmla="*/ 320656 h 570464"/>
              <a:gd name="connsiteX138" fmla="*/ 2188618 w 2472009"/>
              <a:gd name="connsiteY138" fmla="*/ 323876 h 570464"/>
              <a:gd name="connsiteX139" fmla="*/ 2195978 w 2472009"/>
              <a:gd name="connsiteY139" fmla="*/ 325103 h 570464"/>
              <a:gd name="connsiteX140" fmla="*/ 2203339 w 2472009"/>
              <a:gd name="connsiteY140" fmla="*/ 323876 h 570464"/>
              <a:gd name="connsiteX141" fmla="*/ 2193218 w 2472009"/>
              <a:gd name="connsiteY141" fmla="*/ 320656 h 570464"/>
              <a:gd name="connsiteX142" fmla="*/ 2180030 w 2472009"/>
              <a:gd name="connsiteY142" fmla="*/ 303021 h 570464"/>
              <a:gd name="connsiteX143" fmla="*/ 2178803 w 2472009"/>
              <a:gd name="connsiteY143" fmla="*/ 304247 h 570464"/>
              <a:gd name="connsiteX144" fmla="*/ 2180030 w 2472009"/>
              <a:gd name="connsiteY144" fmla="*/ 307928 h 570464"/>
              <a:gd name="connsiteX145" fmla="*/ 2182484 w 2472009"/>
              <a:gd name="connsiteY145" fmla="*/ 306701 h 570464"/>
              <a:gd name="connsiteX146" fmla="*/ 2180030 w 2472009"/>
              <a:gd name="connsiteY146" fmla="*/ 303021 h 570464"/>
              <a:gd name="connsiteX147" fmla="*/ 172979 w 2472009"/>
              <a:gd name="connsiteY147" fmla="*/ 293206 h 570464"/>
              <a:gd name="connsiteX148" fmla="*/ 170525 w 2472009"/>
              <a:gd name="connsiteY148" fmla="*/ 296887 h 570464"/>
              <a:gd name="connsiteX149" fmla="*/ 172979 w 2472009"/>
              <a:gd name="connsiteY149" fmla="*/ 298113 h 570464"/>
              <a:gd name="connsiteX150" fmla="*/ 174206 w 2472009"/>
              <a:gd name="connsiteY150" fmla="*/ 294433 h 570464"/>
              <a:gd name="connsiteX151" fmla="*/ 172979 w 2472009"/>
              <a:gd name="connsiteY151" fmla="*/ 293206 h 570464"/>
              <a:gd name="connsiteX152" fmla="*/ 3373 w 2472009"/>
              <a:gd name="connsiteY152" fmla="*/ 289985 h 570464"/>
              <a:gd name="connsiteX153" fmla="*/ 3998 w 2472009"/>
              <a:gd name="connsiteY153" fmla="*/ 292297 h 570464"/>
              <a:gd name="connsiteX154" fmla="*/ 8588 w 2472009"/>
              <a:gd name="connsiteY154" fmla="*/ 296886 h 570464"/>
              <a:gd name="connsiteX155" fmla="*/ 4753 w 2472009"/>
              <a:gd name="connsiteY155" fmla="*/ 297653 h 570464"/>
              <a:gd name="connsiteX156" fmla="*/ 4252 w 2472009"/>
              <a:gd name="connsiteY156" fmla="*/ 295004 h 570464"/>
              <a:gd name="connsiteX157" fmla="*/ 0 w 2472009"/>
              <a:gd name="connsiteY157" fmla="*/ 290752 h 570464"/>
              <a:gd name="connsiteX158" fmla="*/ 3373 w 2472009"/>
              <a:gd name="connsiteY158" fmla="*/ 289985 h 570464"/>
              <a:gd name="connsiteX159" fmla="*/ 192608 w 2472009"/>
              <a:gd name="connsiteY159" fmla="*/ 283392 h 570464"/>
              <a:gd name="connsiteX160" fmla="*/ 191381 w 2472009"/>
              <a:gd name="connsiteY160" fmla="*/ 287072 h 570464"/>
              <a:gd name="connsiteX161" fmla="*/ 192608 w 2472009"/>
              <a:gd name="connsiteY161" fmla="*/ 288299 h 570464"/>
              <a:gd name="connsiteX162" fmla="*/ 193835 w 2472009"/>
              <a:gd name="connsiteY162" fmla="*/ 284618 h 570464"/>
              <a:gd name="connsiteX163" fmla="*/ 192608 w 2472009"/>
              <a:gd name="connsiteY163" fmla="*/ 283392 h 570464"/>
              <a:gd name="connsiteX164" fmla="*/ 94464 w 2472009"/>
              <a:gd name="connsiteY164" fmla="*/ 278484 h 570464"/>
              <a:gd name="connsiteX165" fmla="*/ 92010 w 2472009"/>
              <a:gd name="connsiteY165" fmla="*/ 288298 h 570464"/>
              <a:gd name="connsiteX166" fmla="*/ 94464 w 2472009"/>
              <a:gd name="connsiteY166" fmla="*/ 278484 h 570464"/>
              <a:gd name="connsiteX167" fmla="*/ 40484 w 2472009"/>
              <a:gd name="connsiteY167" fmla="*/ 277257 h 570464"/>
              <a:gd name="connsiteX168" fmla="*/ 29443 w 2472009"/>
              <a:gd name="connsiteY168" fmla="*/ 288298 h 570464"/>
              <a:gd name="connsiteX169" fmla="*/ 29443 w 2472009"/>
              <a:gd name="connsiteY169" fmla="*/ 280937 h 570464"/>
              <a:gd name="connsiteX170" fmla="*/ 40484 w 2472009"/>
              <a:gd name="connsiteY170" fmla="*/ 277257 h 570464"/>
              <a:gd name="connsiteX171" fmla="*/ 136175 w 2472009"/>
              <a:gd name="connsiteY171" fmla="*/ 273577 h 570464"/>
              <a:gd name="connsiteX172" fmla="*/ 137402 w 2472009"/>
              <a:gd name="connsiteY172" fmla="*/ 277257 h 570464"/>
              <a:gd name="connsiteX173" fmla="*/ 136175 w 2472009"/>
              <a:gd name="connsiteY173" fmla="*/ 278484 h 570464"/>
              <a:gd name="connsiteX174" fmla="*/ 134948 w 2472009"/>
              <a:gd name="connsiteY174" fmla="*/ 274804 h 570464"/>
              <a:gd name="connsiteX175" fmla="*/ 136175 w 2472009"/>
              <a:gd name="connsiteY175" fmla="*/ 273577 h 570464"/>
              <a:gd name="connsiteX176" fmla="*/ 264989 w 2472009"/>
              <a:gd name="connsiteY176" fmla="*/ 268670 h 570464"/>
              <a:gd name="connsiteX177" fmla="*/ 263763 w 2472009"/>
              <a:gd name="connsiteY177" fmla="*/ 269897 h 570464"/>
              <a:gd name="connsiteX178" fmla="*/ 267443 w 2472009"/>
              <a:gd name="connsiteY178" fmla="*/ 271124 h 570464"/>
              <a:gd name="connsiteX179" fmla="*/ 268670 w 2472009"/>
              <a:gd name="connsiteY179" fmla="*/ 269897 h 570464"/>
              <a:gd name="connsiteX180" fmla="*/ 264989 w 2472009"/>
              <a:gd name="connsiteY180" fmla="*/ 268670 h 570464"/>
              <a:gd name="connsiteX181" fmla="*/ 338598 w 2472009"/>
              <a:gd name="connsiteY181" fmla="*/ 263763 h 570464"/>
              <a:gd name="connsiteX182" fmla="*/ 337371 w 2472009"/>
              <a:gd name="connsiteY182" fmla="*/ 264990 h 570464"/>
              <a:gd name="connsiteX183" fmla="*/ 338598 w 2472009"/>
              <a:gd name="connsiteY183" fmla="*/ 268670 h 570464"/>
              <a:gd name="connsiteX184" fmla="*/ 339825 w 2472009"/>
              <a:gd name="connsiteY184" fmla="*/ 267443 h 570464"/>
              <a:gd name="connsiteX185" fmla="*/ 338598 w 2472009"/>
              <a:gd name="connsiteY185" fmla="*/ 263763 h 570464"/>
              <a:gd name="connsiteX186" fmla="*/ 212237 w 2472009"/>
              <a:gd name="connsiteY186" fmla="*/ 260082 h 570464"/>
              <a:gd name="connsiteX187" fmla="*/ 216200 w 2472009"/>
              <a:gd name="connsiteY187" fmla="*/ 262064 h 570464"/>
              <a:gd name="connsiteX188" fmla="*/ 217144 w 2472009"/>
              <a:gd name="connsiteY188" fmla="*/ 264990 h 570464"/>
              <a:gd name="connsiteX189" fmla="*/ 217144 w 2472009"/>
              <a:gd name="connsiteY189" fmla="*/ 274804 h 570464"/>
              <a:gd name="connsiteX190" fmla="*/ 231866 w 2472009"/>
              <a:gd name="connsiteY190" fmla="*/ 282165 h 570464"/>
              <a:gd name="connsiteX191" fmla="*/ 231866 w 2472009"/>
              <a:gd name="connsiteY191" fmla="*/ 268670 h 570464"/>
              <a:gd name="connsiteX192" fmla="*/ 224505 w 2472009"/>
              <a:gd name="connsiteY192" fmla="*/ 261309 h 570464"/>
              <a:gd name="connsiteX193" fmla="*/ 217144 w 2472009"/>
              <a:gd name="connsiteY193" fmla="*/ 264990 h 570464"/>
              <a:gd name="connsiteX194" fmla="*/ 217144 w 2472009"/>
              <a:gd name="connsiteY194" fmla="*/ 262536 h 570464"/>
              <a:gd name="connsiteX195" fmla="*/ 216200 w 2472009"/>
              <a:gd name="connsiteY195" fmla="*/ 262064 h 570464"/>
              <a:gd name="connsiteX196" fmla="*/ 215610 w 2472009"/>
              <a:gd name="connsiteY196" fmla="*/ 260236 h 570464"/>
              <a:gd name="connsiteX197" fmla="*/ 212237 w 2472009"/>
              <a:gd name="connsiteY197" fmla="*/ 260082 h 570464"/>
              <a:gd name="connsiteX198" fmla="*/ 88330 w 2472009"/>
              <a:gd name="connsiteY198" fmla="*/ 258855 h 570464"/>
              <a:gd name="connsiteX199" fmla="*/ 92011 w 2472009"/>
              <a:gd name="connsiteY199" fmla="*/ 266216 h 570464"/>
              <a:gd name="connsiteX200" fmla="*/ 99371 w 2472009"/>
              <a:gd name="connsiteY200" fmla="*/ 272350 h 570464"/>
              <a:gd name="connsiteX201" fmla="*/ 88330 w 2472009"/>
              <a:gd name="connsiteY201" fmla="*/ 273577 h 570464"/>
              <a:gd name="connsiteX202" fmla="*/ 88330 w 2472009"/>
              <a:gd name="connsiteY202" fmla="*/ 258855 h 570464"/>
              <a:gd name="connsiteX203" fmla="*/ 58886 w 2472009"/>
              <a:gd name="connsiteY203" fmla="*/ 258855 h 570464"/>
              <a:gd name="connsiteX204" fmla="*/ 74835 w 2472009"/>
              <a:gd name="connsiteY204" fmla="*/ 266216 h 570464"/>
              <a:gd name="connsiteX205" fmla="*/ 63793 w 2472009"/>
              <a:gd name="connsiteY205" fmla="*/ 268669 h 570464"/>
              <a:gd name="connsiteX206" fmla="*/ 58886 w 2472009"/>
              <a:gd name="connsiteY206" fmla="*/ 278484 h 570464"/>
              <a:gd name="connsiteX207" fmla="*/ 53979 w 2472009"/>
              <a:gd name="connsiteY207" fmla="*/ 278484 h 570464"/>
              <a:gd name="connsiteX208" fmla="*/ 56433 w 2472009"/>
              <a:gd name="connsiteY208" fmla="*/ 269896 h 570464"/>
              <a:gd name="connsiteX209" fmla="*/ 56433 w 2472009"/>
              <a:gd name="connsiteY209" fmla="*/ 261309 h 570464"/>
              <a:gd name="connsiteX210" fmla="*/ 58886 w 2472009"/>
              <a:gd name="connsiteY210" fmla="*/ 258855 h 570464"/>
              <a:gd name="connsiteX211" fmla="*/ 182793 w 2472009"/>
              <a:gd name="connsiteY211" fmla="*/ 257629 h 570464"/>
              <a:gd name="connsiteX212" fmla="*/ 181567 w 2472009"/>
              <a:gd name="connsiteY212" fmla="*/ 258856 h 570464"/>
              <a:gd name="connsiteX213" fmla="*/ 182793 w 2472009"/>
              <a:gd name="connsiteY213" fmla="*/ 262536 h 570464"/>
              <a:gd name="connsiteX214" fmla="*/ 185247 w 2472009"/>
              <a:gd name="connsiteY214" fmla="*/ 261309 h 570464"/>
              <a:gd name="connsiteX215" fmla="*/ 182793 w 2472009"/>
              <a:gd name="connsiteY215" fmla="*/ 257629 h 570464"/>
              <a:gd name="connsiteX216" fmla="*/ 249041 w 2472009"/>
              <a:gd name="connsiteY216" fmla="*/ 255175 h 570464"/>
              <a:gd name="connsiteX217" fmla="*/ 252721 w 2472009"/>
              <a:gd name="connsiteY217" fmla="*/ 256402 h 570464"/>
              <a:gd name="connsiteX218" fmla="*/ 257629 w 2472009"/>
              <a:gd name="connsiteY218" fmla="*/ 261309 h 570464"/>
              <a:gd name="connsiteX219" fmla="*/ 253948 w 2472009"/>
              <a:gd name="connsiteY219" fmla="*/ 260082 h 570464"/>
              <a:gd name="connsiteX220" fmla="*/ 249041 w 2472009"/>
              <a:gd name="connsiteY220" fmla="*/ 255175 h 570464"/>
              <a:gd name="connsiteX221" fmla="*/ 125134 w 2472009"/>
              <a:gd name="connsiteY221" fmla="*/ 252721 h 570464"/>
              <a:gd name="connsiteX222" fmla="*/ 126360 w 2472009"/>
              <a:gd name="connsiteY222" fmla="*/ 253948 h 570464"/>
              <a:gd name="connsiteX223" fmla="*/ 125134 w 2472009"/>
              <a:gd name="connsiteY223" fmla="*/ 257628 h 570464"/>
              <a:gd name="connsiteX224" fmla="*/ 123907 w 2472009"/>
              <a:gd name="connsiteY224" fmla="*/ 256401 h 570464"/>
              <a:gd name="connsiteX225" fmla="*/ 125134 w 2472009"/>
              <a:gd name="connsiteY225" fmla="*/ 252721 h 570464"/>
              <a:gd name="connsiteX226" fmla="*/ 2427845 w 2472009"/>
              <a:gd name="connsiteY226" fmla="*/ 244133 h 570464"/>
              <a:gd name="connsiteX227" fmla="*/ 2432139 w 2472009"/>
              <a:gd name="connsiteY227" fmla="*/ 244287 h 570464"/>
              <a:gd name="connsiteX228" fmla="*/ 2432751 w 2472009"/>
              <a:gd name="connsiteY228" fmla="*/ 249033 h 570464"/>
              <a:gd name="connsiteX229" fmla="*/ 2432751 w 2472009"/>
              <a:gd name="connsiteY229" fmla="*/ 247814 h 570464"/>
              <a:gd name="connsiteX230" fmla="*/ 2451153 w 2472009"/>
              <a:gd name="connsiteY230" fmla="*/ 247814 h 570464"/>
              <a:gd name="connsiteX231" fmla="*/ 2458515 w 2472009"/>
              <a:gd name="connsiteY231" fmla="*/ 256402 h 570464"/>
              <a:gd name="connsiteX232" fmla="*/ 2449927 w 2472009"/>
              <a:gd name="connsiteY232" fmla="*/ 262536 h 570464"/>
              <a:gd name="connsiteX233" fmla="*/ 2445019 w 2472009"/>
              <a:gd name="connsiteY233" fmla="*/ 273577 h 570464"/>
              <a:gd name="connsiteX234" fmla="*/ 2441339 w 2472009"/>
              <a:gd name="connsiteY234" fmla="*/ 264989 h 570464"/>
              <a:gd name="connsiteX235" fmla="*/ 2429071 w 2472009"/>
              <a:gd name="connsiteY235" fmla="*/ 263762 h 570464"/>
              <a:gd name="connsiteX236" fmla="*/ 2432751 w 2472009"/>
              <a:gd name="connsiteY236" fmla="*/ 256402 h 570464"/>
              <a:gd name="connsiteX237" fmla="*/ 2432751 w 2472009"/>
              <a:gd name="connsiteY237" fmla="*/ 249040 h 570464"/>
              <a:gd name="connsiteX238" fmla="*/ 2329700 w 2472009"/>
              <a:gd name="connsiteY238" fmla="*/ 239227 h 570464"/>
              <a:gd name="connsiteX239" fmla="*/ 2329700 w 2472009"/>
              <a:gd name="connsiteY239" fmla="*/ 242907 h 570464"/>
              <a:gd name="connsiteX240" fmla="*/ 2337061 w 2472009"/>
              <a:gd name="connsiteY240" fmla="*/ 244134 h 570464"/>
              <a:gd name="connsiteX241" fmla="*/ 2338287 w 2472009"/>
              <a:gd name="connsiteY241" fmla="*/ 242907 h 570464"/>
              <a:gd name="connsiteX242" fmla="*/ 2335834 w 2472009"/>
              <a:gd name="connsiteY242" fmla="*/ 239227 h 570464"/>
              <a:gd name="connsiteX243" fmla="*/ 2329700 w 2472009"/>
              <a:gd name="connsiteY243" fmla="*/ 239227 h 570464"/>
              <a:gd name="connsiteX244" fmla="*/ 2430297 w 2472009"/>
              <a:gd name="connsiteY244" fmla="*/ 229412 h 570464"/>
              <a:gd name="connsiteX245" fmla="*/ 2431525 w 2472009"/>
              <a:gd name="connsiteY245" fmla="*/ 230639 h 570464"/>
              <a:gd name="connsiteX246" fmla="*/ 2429071 w 2472009"/>
              <a:gd name="connsiteY246" fmla="*/ 231866 h 570464"/>
              <a:gd name="connsiteX247" fmla="*/ 2426617 w 2472009"/>
              <a:gd name="connsiteY247" fmla="*/ 230639 h 570464"/>
              <a:gd name="connsiteX248" fmla="*/ 2430297 w 2472009"/>
              <a:gd name="connsiteY248" fmla="*/ 229412 h 570464"/>
              <a:gd name="connsiteX249" fmla="*/ 272350 w 2472009"/>
              <a:gd name="connsiteY249" fmla="*/ 228186 h 570464"/>
              <a:gd name="connsiteX250" fmla="*/ 267443 w 2472009"/>
              <a:gd name="connsiteY250" fmla="*/ 233093 h 570464"/>
              <a:gd name="connsiteX251" fmla="*/ 262536 w 2472009"/>
              <a:gd name="connsiteY251" fmla="*/ 229412 h 570464"/>
              <a:gd name="connsiteX252" fmla="*/ 253948 w 2472009"/>
              <a:gd name="connsiteY252" fmla="*/ 234320 h 570464"/>
              <a:gd name="connsiteX253" fmla="*/ 247814 w 2472009"/>
              <a:gd name="connsiteY253" fmla="*/ 229412 h 570464"/>
              <a:gd name="connsiteX254" fmla="*/ 240453 w 2472009"/>
              <a:gd name="connsiteY254" fmla="*/ 233093 h 570464"/>
              <a:gd name="connsiteX255" fmla="*/ 230639 w 2472009"/>
              <a:gd name="connsiteY255" fmla="*/ 234320 h 570464"/>
              <a:gd name="connsiteX256" fmla="*/ 229412 w 2472009"/>
              <a:gd name="connsiteY256" fmla="*/ 235546 h 570464"/>
              <a:gd name="connsiteX257" fmla="*/ 236773 w 2472009"/>
              <a:gd name="connsiteY257" fmla="*/ 242907 h 570464"/>
              <a:gd name="connsiteX258" fmla="*/ 246587 w 2472009"/>
              <a:gd name="connsiteY258" fmla="*/ 242907 h 570464"/>
              <a:gd name="connsiteX259" fmla="*/ 251495 w 2472009"/>
              <a:gd name="connsiteY259" fmla="*/ 247814 h 570464"/>
              <a:gd name="connsiteX260" fmla="*/ 257629 w 2472009"/>
              <a:gd name="connsiteY260" fmla="*/ 242907 h 570464"/>
              <a:gd name="connsiteX261" fmla="*/ 271123 w 2472009"/>
              <a:gd name="connsiteY261" fmla="*/ 249041 h 570464"/>
              <a:gd name="connsiteX262" fmla="*/ 293206 w 2472009"/>
              <a:gd name="connsiteY262" fmla="*/ 241680 h 570464"/>
              <a:gd name="connsiteX263" fmla="*/ 305474 w 2472009"/>
              <a:gd name="connsiteY263" fmla="*/ 235546 h 570464"/>
              <a:gd name="connsiteX264" fmla="*/ 303020 w 2472009"/>
              <a:gd name="connsiteY264" fmla="*/ 228186 h 570464"/>
              <a:gd name="connsiteX265" fmla="*/ 293206 w 2472009"/>
              <a:gd name="connsiteY265" fmla="*/ 234320 h 570464"/>
              <a:gd name="connsiteX266" fmla="*/ 287072 w 2472009"/>
              <a:gd name="connsiteY266" fmla="*/ 228186 h 570464"/>
              <a:gd name="connsiteX267" fmla="*/ 2378772 w 2472009"/>
              <a:gd name="connsiteY267" fmla="*/ 226959 h 570464"/>
              <a:gd name="connsiteX268" fmla="*/ 2366504 w 2472009"/>
              <a:gd name="connsiteY268" fmla="*/ 229412 h 570464"/>
              <a:gd name="connsiteX269" fmla="*/ 2371411 w 2472009"/>
              <a:gd name="connsiteY269" fmla="*/ 240454 h 570464"/>
              <a:gd name="connsiteX270" fmla="*/ 2365277 w 2472009"/>
              <a:gd name="connsiteY270" fmla="*/ 245361 h 570464"/>
              <a:gd name="connsiteX271" fmla="*/ 2364051 w 2472009"/>
              <a:gd name="connsiteY271" fmla="*/ 251495 h 570464"/>
              <a:gd name="connsiteX272" fmla="*/ 2382453 w 2472009"/>
              <a:gd name="connsiteY272" fmla="*/ 240454 h 570464"/>
              <a:gd name="connsiteX273" fmla="*/ 2378772 w 2472009"/>
              <a:gd name="connsiteY273" fmla="*/ 226959 h 570464"/>
              <a:gd name="connsiteX274" fmla="*/ 127587 w 2472009"/>
              <a:gd name="connsiteY274" fmla="*/ 226959 h 570464"/>
              <a:gd name="connsiteX275" fmla="*/ 132494 w 2472009"/>
              <a:gd name="connsiteY275" fmla="*/ 231866 h 570464"/>
              <a:gd name="connsiteX276" fmla="*/ 127587 w 2472009"/>
              <a:gd name="connsiteY276" fmla="*/ 226959 h 570464"/>
              <a:gd name="connsiteX277" fmla="*/ 455144 w 2472009"/>
              <a:gd name="connsiteY277" fmla="*/ 224505 h 570464"/>
              <a:gd name="connsiteX278" fmla="*/ 451463 w 2472009"/>
              <a:gd name="connsiteY278" fmla="*/ 225732 h 570464"/>
              <a:gd name="connsiteX279" fmla="*/ 452690 w 2472009"/>
              <a:gd name="connsiteY279" fmla="*/ 226959 h 570464"/>
              <a:gd name="connsiteX280" fmla="*/ 456371 w 2472009"/>
              <a:gd name="connsiteY280" fmla="*/ 225732 h 570464"/>
              <a:gd name="connsiteX281" fmla="*/ 455144 w 2472009"/>
              <a:gd name="connsiteY281" fmla="*/ 224505 h 570464"/>
              <a:gd name="connsiteX282" fmla="*/ 399938 w 2472009"/>
              <a:gd name="connsiteY282" fmla="*/ 224505 h 570464"/>
              <a:gd name="connsiteX283" fmla="*/ 393804 w 2472009"/>
              <a:gd name="connsiteY283" fmla="*/ 229412 h 570464"/>
              <a:gd name="connsiteX284" fmla="*/ 316515 w 2472009"/>
              <a:gd name="connsiteY284" fmla="*/ 229412 h 570464"/>
              <a:gd name="connsiteX285" fmla="*/ 307928 w 2472009"/>
              <a:gd name="connsiteY285" fmla="*/ 239227 h 570464"/>
              <a:gd name="connsiteX286" fmla="*/ 312835 w 2472009"/>
              <a:gd name="connsiteY286" fmla="*/ 244134 h 570464"/>
              <a:gd name="connsiteX287" fmla="*/ 326330 w 2472009"/>
              <a:gd name="connsiteY287" fmla="*/ 239227 h 570464"/>
              <a:gd name="connsiteX288" fmla="*/ 338598 w 2472009"/>
              <a:gd name="connsiteY288" fmla="*/ 234320 h 570464"/>
              <a:gd name="connsiteX289" fmla="*/ 342278 w 2472009"/>
              <a:gd name="connsiteY289" fmla="*/ 238000 h 570464"/>
              <a:gd name="connsiteX290" fmla="*/ 401165 w 2472009"/>
              <a:gd name="connsiteY290" fmla="*/ 238000 h 570464"/>
              <a:gd name="connsiteX291" fmla="*/ 408525 w 2472009"/>
              <a:gd name="connsiteY291" fmla="*/ 230639 h 570464"/>
              <a:gd name="connsiteX292" fmla="*/ 406072 w 2472009"/>
              <a:gd name="connsiteY292" fmla="*/ 224505 h 570464"/>
              <a:gd name="connsiteX293" fmla="*/ 122373 w 2472009"/>
              <a:gd name="connsiteY293" fmla="*/ 219291 h 570464"/>
              <a:gd name="connsiteX294" fmla="*/ 123907 w 2472009"/>
              <a:gd name="connsiteY294" fmla="*/ 224505 h 570464"/>
              <a:gd name="connsiteX295" fmla="*/ 119000 w 2472009"/>
              <a:gd name="connsiteY295" fmla="*/ 219597 h 570464"/>
              <a:gd name="connsiteX296" fmla="*/ 122373 w 2472009"/>
              <a:gd name="connsiteY296" fmla="*/ 219291 h 570464"/>
              <a:gd name="connsiteX297" fmla="*/ 2296576 w 2472009"/>
              <a:gd name="connsiteY297" fmla="*/ 218371 h 570464"/>
              <a:gd name="connsiteX298" fmla="*/ 2294123 w 2472009"/>
              <a:gd name="connsiteY298" fmla="*/ 220825 h 570464"/>
              <a:gd name="connsiteX299" fmla="*/ 2300257 w 2472009"/>
              <a:gd name="connsiteY299" fmla="*/ 228186 h 570464"/>
              <a:gd name="connsiteX300" fmla="*/ 2311298 w 2472009"/>
              <a:gd name="connsiteY300" fmla="*/ 228186 h 570464"/>
              <a:gd name="connsiteX301" fmla="*/ 2316205 w 2472009"/>
              <a:gd name="connsiteY301" fmla="*/ 223278 h 570464"/>
              <a:gd name="connsiteX302" fmla="*/ 2323566 w 2472009"/>
              <a:gd name="connsiteY302" fmla="*/ 218371 h 570464"/>
              <a:gd name="connsiteX303" fmla="*/ 2296576 w 2472009"/>
              <a:gd name="connsiteY303" fmla="*/ 218371 h 570464"/>
              <a:gd name="connsiteX304" fmla="*/ 2337061 w 2472009"/>
              <a:gd name="connsiteY304" fmla="*/ 214691 h 570464"/>
              <a:gd name="connsiteX305" fmla="*/ 2328473 w 2472009"/>
              <a:gd name="connsiteY305" fmla="*/ 224505 h 570464"/>
              <a:gd name="connsiteX306" fmla="*/ 2349329 w 2472009"/>
              <a:gd name="connsiteY306" fmla="*/ 236773 h 570464"/>
              <a:gd name="connsiteX307" fmla="*/ 2354236 w 2472009"/>
              <a:gd name="connsiteY307" fmla="*/ 234320 h 570464"/>
              <a:gd name="connsiteX308" fmla="*/ 2339514 w 2472009"/>
              <a:gd name="connsiteY308" fmla="*/ 225732 h 570464"/>
              <a:gd name="connsiteX309" fmla="*/ 2337061 w 2472009"/>
              <a:gd name="connsiteY309" fmla="*/ 214691 h 570464"/>
              <a:gd name="connsiteX310" fmla="*/ 2268360 w 2472009"/>
              <a:gd name="connsiteY310" fmla="*/ 209783 h 570464"/>
              <a:gd name="connsiteX311" fmla="*/ 2262226 w 2472009"/>
              <a:gd name="connsiteY311" fmla="*/ 214691 h 570464"/>
              <a:gd name="connsiteX312" fmla="*/ 2258545 w 2472009"/>
              <a:gd name="connsiteY312" fmla="*/ 212237 h 570464"/>
              <a:gd name="connsiteX313" fmla="*/ 2245050 w 2472009"/>
              <a:gd name="connsiteY313" fmla="*/ 214691 h 570464"/>
              <a:gd name="connsiteX314" fmla="*/ 2247504 w 2472009"/>
              <a:gd name="connsiteY314" fmla="*/ 226959 h 570464"/>
              <a:gd name="connsiteX315" fmla="*/ 2262226 w 2472009"/>
              <a:gd name="connsiteY315" fmla="*/ 226959 h 570464"/>
              <a:gd name="connsiteX316" fmla="*/ 2267133 w 2472009"/>
              <a:gd name="connsiteY316" fmla="*/ 222051 h 570464"/>
              <a:gd name="connsiteX317" fmla="*/ 2273267 w 2472009"/>
              <a:gd name="connsiteY317" fmla="*/ 226959 h 570464"/>
              <a:gd name="connsiteX318" fmla="*/ 2283081 w 2472009"/>
              <a:gd name="connsiteY318" fmla="*/ 225732 h 570464"/>
              <a:gd name="connsiteX319" fmla="*/ 2285535 w 2472009"/>
              <a:gd name="connsiteY319" fmla="*/ 223278 h 570464"/>
              <a:gd name="connsiteX320" fmla="*/ 2268360 w 2472009"/>
              <a:gd name="connsiteY320" fmla="*/ 209783 h 570464"/>
              <a:gd name="connsiteX321" fmla="*/ 568010 w 2472009"/>
              <a:gd name="connsiteY321" fmla="*/ 208557 h 570464"/>
              <a:gd name="connsiteX322" fmla="*/ 564329 w 2472009"/>
              <a:gd name="connsiteY322" fmla="*/ 209783 h 570464"/>
              <a:gd name="connsiteX323" fmla="*/ 565556 w 2472009"/>
              <a:gd name="connsiteY323" fmla="*/ 211010 h 570464"/>
              <a:gd name="connsiteX324" fmla="*/ 569237 w 2472009"/>
              <a:gd name="connsiteY324" fmla="*/ 209783 h 570464"/>
              <a:gd name="connsiteX325" fmla="*/ 568010 w 2472009"/>
              <a:gd name="connsiteY325" fmla="*/ 208557 h 570464"/>
              <a:gd name="connsiteX326" fmla="*/ 88330 w 2472009"/>
              <a:gd name="connsiteY326" fmla="*/ 198742 h 570464"/>
              <a:gd name="connsiteX327" fmla="*/ 92010 w 2472009"/>
              <a:gd name="connsiteY327" fmla="*/ 199969 h 570464"/>
              <a:gd name="connsiteX328" fmla="*/ 90783 w 2472009"/>
              <a:gd name="connsiteY328" fmla="*/ 201196 h 570464"/>
              <a:gd name="connsiteX329" fmla="*/ 87103 w 2472009"/>
              <a:gd name="connsiteY329" fmla="*/ 199969 h 570464"/>
              <a:gd name="connsiteX330" fmla="*/ 88330 w 2472009"/>
              <a:gd name="connsiteY330" fmla="*/ 198742 h 570464"/>
              <a:gd name="connsiteX331" fmla="*/ 664928 w 2472009"/>
              <a:gd name="connsiteY331" fmla="*/ 191381 h 570464"/>
              <a:gd name="connsiteX332" fmla="*/ 663700 w 2472009"/>
              <a:gd name="connsiteY332" fmla="*/ 192608 h 570464"/>
              <a:gd name="connsiteX333" fmla="*/ 664928 w 2472009"/>
              <a:gd name="connsiteY333" fmla="*/ 196289 h 570464"/>
              <a:gd name="connsiteX334" fmla="*/ 667381 w 2472009"/>
              <a:gd name="connsiteY334" fmla="*/ 195062 h 570464"/>
              <a:gd name="connsiteX335" fmla="*/ 664928 w 2472009"/>
              <a:gd name="connsiteY335" fmla="*/ 191381 h 570464"/>
              <a:gd name="connsiteX336" fmla="*/ 169298 w 2472009"/>
              <a:gd name="connsiteY336" fmla="*/ 191381 h 570464"/>
              <a:gd name="connsiteX337" fmla="*/ 169298 w 2472009"/>
              <a:gd name="connsiteY337" fmla="*/ 201195 h 570464"/>
              <a:gd name="connsiteX338" fmla="*/ 160711 w 2472009"/>
              <a:gd name="connsiteY338" fmla="*/ 202422 h 570464"/>
              <a:gd name="connsiteX339" fmla="*/ 159484 w 2472009"/>
              <a:gd name="connsiteY339" fmla="*/ 192608 h 570464"/>
              <a:gd name="connsiteX340" fmla="*/ 169298 w 2472009"/>
              <a:gd name="connsiteY340" fmla="*/ 191381 h 570464"/>
              <a:gd name="connsiteX341" fmla="*/ 2350556 w 2472009"/>
              <a:gd name="connsiteY341" fmla="*/ 165618 h 570464"/>
              <a:gd name="connsiteX342" fmla="*/ 2356690 w 2472009"/>
              <a:gd name="connsiteY342" fmla="*/ 171752 h 570464"/>
              <a:gd name="connsiteX343" fmla="*/ 2359143 w 2472009"/>
              <a:gd name="connsiteY343" fmla="*/ 175432 h 570464"/>
              <a:gd name="connsiteX344" fmla="*/ 2355463 w 2472009"/>
              <a:gd name="connsiteY344" fmla="*/ 176659 h 570464"/>
              <a:gd name="connsiteX345" fmla="*/ 2349329 w 2472009"/>
              <a:gd name="connsiteY345" fmla="*/ 176659 h 570464"/>
              <a:gd name="connsiteX346" fmla="*/ 2350556 w 2472009"/>
              <a:gd name="connsiteY346" fmla="*/ 165618 h 570464"/>
              <a:gd name="connsiteX347" fmla="*/ 2235236 w 2472009"/>
              <a:gd name="connsiteY347" fmla="*/ 164392 h 570464"/>
              <a:gd name="connsiteX348" fmla="*/ 2225422 w 2472009"/>
              <a:gd name="connsiteY348" fmla="*/ 166845 h 570464"/>
              <a:gd name="connsiteX349" fmla="*/ 2220514 w 2472009"/>
              <a:gd name="connsiteY349" fmla="*/ 169299 h 570464"/>
              <a:gd name="connsiteX350" fmla="*/ 2221741 w 2472009"/>
              <a:gd name="connsiteY350" fmla="*/ 170526 h 570464"/>
              <a:gd name="connsiteX351" fmla="*/ 2225422 w 2472009"/>
              <a:gd name="connsiteY351" fmla="*/ 166845 h 570464"/>
              <a:gd name="connsiteX352" fmla="*/ 2235236 w 2472009"/>
              <a:gd name="connsiteY352" fmla="*/ 164392 h 570464"/>
              <a:gd name="connsiteX353" fmla="*/ 2379999 w 2472009"/>
              <a:gd name="connsiteY353" fmla="*/ 163165 h 570464"/>
              <a:gd name="connsiteX354" fmla="*/ 2370185 w 2472009"/>
              <a:gd name="connsiteY354" fmla="*/ 164392 h 570464"/>
              <a:gd name="connsiteX355" fmla="*/ 2379999 w 2472009"/>
              <a:gd name="connsiteY355" fmla="*/ 163165 h 570464"/>
              <a:gd name="connsiteX356" fmla="*/ 2243824 w 2472009"/>
              <a:gd name="connsiteY356" fmla="*/ 161938 h 570464"/>
              <a:gd name="connsiteX357" fmla="*/ 2242597 w 2472009"/>
              <a:gd name="connsiteY357" fmla="*/ 163165 h 570464"/>
              <a:gd name="connsiteX358" fmla="*/ 2243824 w 2472009"/>
              <a:gd name="connsiteY358" fmla="*/ 166845 h 570464"/>
              <a:gd name="connsiteX359" fmla="*/ 2245050 w 2472009"/>
              <a:gd name="connsiteY359" fmla="*/ 165619 h 570464"/>
              <a:gd name="connsiteX360" fmla="*/ 2243824 w 2472009"/>
              <a:gd name="connsiteY360" fmla="*/ 161938 h 570464"/>
              <a:gd name="connsiteX361" fmla="*/ 2291669 w 2472009"/>
              <a:gd name="connsiteY361" fmla="*/ 153350 h 570464"/>
              <a:gd name="connsiteX362" fmla="*/ 2281855 w 2472009"/>
              <a:gd name="connsiteY362" fmla="*/ 154577 h 570464"/>
              <a:gd name="connsiteX363" fmla="*/ 2284308 w 2472009"/>
              <a:gd name="connsiteY363" fmla="*/ 163165 h 570464"/>
              <a:gd name="connsiteX364" fmla="*/ 2291669 w 2472009"/>
              <a:gd name="connsiteY364" fmla="*/ 153350 h 570464"/>
              <a:gd name="connsiteX365" fmla="*/ 2299030 w 2472009"/>
              <a:gd name="connsiteY365" fmla="*/ 142309 h 570464"/>
              <a:gd name="connsiteX366" fmla="*/ 2299030 w 2472009"/>
              <a:gd name="connsiteY366" fmla="*/ 145990 h 570464"/>
              <a:gd name="connsiteX367" fmla="*/ 2306391 w 2472009"/>
              <a:gd name="connsiteY367" fmla="*/ 147216 h 570464"/>
              <a:gd name="connsiteX368" fmla="*/ 2307617 w 2472009"/>
              <a:gd name="connsiteY368" fmla="*/ 145990 h 570464"/>
              <a:gd name="connsiteX369" fmla="*/ 2305164 w 2472009"/>
              <a:gd name="connsiteY369" fmla="*/ 142309 h 570464"/>
              <a:gd name="connsiteX370" fmla="*/ 2299030 w 2472009"/>
              <a:gd name="connsiteY370" fmla="*/ 142309 h 570464"/>
              <a:gd name="connsiteX371" fmla="*/ 2395641 w 2472009"/>
              <a:gd name="connsiteY371" fmla="*/ 137861 h 570464"/>
              <a:gd name="connsiteX372" fmla="*/ 2397175 w 2472009"/>
              <a:gd name="connsiteY372" fmla="*/ 143535 h 570464"/>
              <a:gd name="connsiteX373" fmla="*/ 2392267 w 2472009"/>
              <a:gd name="connsiteY373" fmla="*/ 138628 h 570464"/>
              <a:gd name="connsiteX374" fmla="*/ 2395641 w 2472009"/>
              <a:gd name="connsiteY374" fmla="*/ 137861 h 570464"/>
              <a:gd name="connsiteX375" fmla="*/ 2408215 w 2472009"/>
              <a:gd name="connsiteY375" fmla="*/ 136175 h 570464"/>
              <a:gd name="connsiteX376" fmla="*/ 2413123 w 2472009"/>
              <a:gd name="connsiteY376" fmla="*/ 138629 h 570464"/>
              <a:gd name="connsiteX377" fmla="*/ 2399627 w 2472009"/>
              <a:gd name="connsiteY377" fmla="*/ 148443 h 570464"/>
              <a:gd name="connsiteX378" fmla="*/ 2406989 w 2472009"/>
              <a:gd name="connsiteY378" fmla="*/ 160711 h 570464"/>
              <a:gd name="connsiteX379" fmla="*/ 2406989 w 2472009"/>
              <a:gd name="connsiteY379" fmla="*/ 169299 h 570464"/>
              <a:gd name="connsiteX380" fmla="*/ 2394721 w 2472009"/>
              <a:gd name="connsiteY380" fmla="*/ 181567 h 570464"/>
              <a:gd name="connsiteX381" fmla="*/ 2387359 w 2472009"/>
              <a:gd name="connsiteY381" fmla="*/ 169299 h 570464"/>
              <a:gd name="connsiteX382" fmla="*/ 2397174 w 2472009"/>
              <a:gd name="connsiteY382" fmla="*/ 164392 h 570464"/>
              <a:gd name="connsiteX383" fmla="*/ 2391040 w 2472009"/>
              <a:gd name="connsiteY383" fmla="*/ 153350 h 570464"/>
              <a:gd name="connsiteX384" fmla="*/ 2408215 w 2472009"/>
              <a:gd name="connsiteY384" fmla="*/ 136175 h 570464"/>
              <a:gd name="connsiteX385" fmla="*/ 2429071 w 2472009"/>
              <a:gd name="connsiteY385" fmla="*/ 130041 h 570464"/>
              <a:gd name="connsiteX386" fmla="*/ 2435205 w 2472009"/>
              <a:gd name="connsiteY386" fmla="*/ 141082 h 570464"/>
              <a:gd name="connsiteX387" fmla="*/ 2431525 w 2472009"/>
              <a:gd name="connsiteY387" fmla="*/ 144763 h 570464"/>
              <a:gd name="connsiteX388" fmla="*/ 2442566 w 2472009"/>
              <a:gd name="connsiteY388" fmla="*/ 149670 h 570464"/>
              <a:gd name="connsiteX389" fmla="*/ 2453607 w 2472009"/>
              <a:gd name="connsiteY389" fmla="*/ 155804 h 570464"/>
              <a:gd name="connsiteX390" fmla="*/ 2458515 w 2472009"/>
              <a:gd name="connsiteY390" fmla="*/ 159484 h 570464"/>
              <a:gd name="connsiteX391" fmla="*/ 2453607 w 2472009"/>
              <a:gd name="connsiteY391" fmla="*/ 155804 h 570464"/>
              <a:gd name="connsiteX392" fmla="*/ 2453607 w 2472009"/>
              <a:gd name="connsiteY392" fmla="*/ 148443 h 570464"/>
              <a:gd name="connsiteX393" fmla="*/ 2460968 w 2472009"/>
              <a:gd name="connsiteY393" fmla="*/ 145989 h 570464"/>
              <a:gd name="connsiteX394" fmla="*/ 2472009 w 2472009"/>
              <a:gd name="connsiteY394" fmla="*/ 160711 h 570464"/>
              <a:gd name="connsiteX395" fmla="*/ 2469555 w 2472009"/>
              <a:gd name="connsiteY395" fmla="*/ 164392 h 570464"/>
              <a:gd name="connsiteX396" fmla="*/ 2468329 w 2472009"/>
              <a:gd name="connsiteY396" fmla="*/ 176660 h 570464"/>
              <a:gd name="connsiteX397" fmla="*/ 2460968 w 2472009"/>
              <a:gd name="connsiteY397" fmla="*/ 176660 h 570464"/>
              <a:gd name="connsiteX398" fmla="*/ 2443793 w 2472009"/>
              <a:gd name="connsiteY398" fmla="*/ 160711 h 570464"/>
              <a:gd name="connsiteX399" fmla="*/ 2433979 w 2472009"/>
              <a:gd name="connsiteY399" fmla="*/ 166845 h 570464"/>
              <a:gd name="connsiteX400" fmla="*/ 2426617 w 2472009"/>
              <a:gd name="connsiteY400" fmla="*/ 157031 h 570464"/>
              <a:gd name="connsiteX401" fmla="*/ 2418030 w 2472009"/>
              <a:gd name="connsiteY401" fmla="*/ 157031 h 570464"/>
              <a:gd name="connsiteX402" fmla="*/ 2416803 w 2472009"/>
              <a:gd name="connsiteY402" fmla="*/ 148443 h 570464"/>
              <a:gd name="connsiteX403" fmla="*/ 2426617 w 2472009"/>
              <a:gd name="connsiteY403" fmla="*/ 144763 h 570464"/>
              <a:gd name="connsiteX404" fmla="*/ 2420483 w 2472009"/>
              <a:gd name="connsiteY404" fmla="*/ 134948 h 570464"/>
              <a:gd name="connsiteX405" fmla="*/ 2429071 w 2472009"/>
              <a:gd name="connsiteY405" fmla="*/ 130041 h 570464"/>
              <a:gd name="connsiteX406" fmla="*/ 2245050 w 2472009"/>
              <a:gd name="connsiteY406" fmla="*/ 128814 h 570464"/>
              <a:gd name="connsiteX407" fmla="*/ 2241370 w 2472009"/>
              <a:gd name="connsiteY407" fmla="*/ 130041 h 570464"/>
              <a:gd name="connsiteX408" fmla="*/ 2242597 w 2472009"/>
              <a:gd name="connsiteY408" fmla="*/ 131268 h 570464"/>
              <a:gd name="connsiteX409" fmla="*/ 2246277 w 2472009"/>
              <a:gd name="connsiteY409" fmla="*/ 130041 h 570464"/>
              <a:gd name="connsiteX410" fmla="*/ 2245050 w 2472009"/>
              <a:gd name="connsiteY410" fmla="*/ 128814 h 570464"/>
              <a:gd name="connsiteX411" fmla="*/ 2258545 w 2472009"/>
              <a:gd name="connsiteY411" fmla="*/ 127588 h 570464"/>
              <a:gd name="connsiteX412" fmla="*/ 2251184 w 2472009"/>
              <a:gd name="connsiteY412" fmla="*/ 133722 h 570464"/>
              <a:gd name="connsiteX413" fmla="*/ 2259772 w 2472009"/>
              <a:gd name="connsiteY413" fmla="*/ 141082 h 570464"/>
              <a:gd name="connsiteX414" fmla="*/ 2265906 w 2472009"/>
              <a:gd name="connsiteY414" fmla="*/ 134948 h 570464"/>
              <a:gd name="connsiteX415" fmla="*/ 2258545 w 2472009"/>
              <a:gd name="connsiteY415" fmla="*/ 127588 h 570464"/>
              <a:gd name="connsiteX416" fmla="*/ 1209628 w 2472009"/>
              <a:gd name="connsiteY416" fmla="*/ 126361 h 570464"/>
              <a:gd name="connsiteX417" fmla="*/ 1208401 w 2472009"/>
              <a:gd name="connsiteY417" fmla="*/ 127588 h 570464"/>
              <a:gd name="connsiteX418" fmla="*/ 1209628 w 2472009"/>
              <a:gd name="connsiteY418" fmla="*/ 131268 h 570464"/>
              <a:gd name="connsiteX419" fmla="*/ 1212082 w 2472009"/>
              <a:gd name="connsiteY419" fmla="*/ 130041 h 570464"/>
              <a:gd name="connsiteX420" fmla="*/ 1209628 w 2472009"/>
              <a:gd name="connsiteY420" fmla="*/ 126361 h 570464"/>
              <a:gd name="connsiteX421" fmla="*/ 2191071 w 2472009"/>
              <a:gd name="connsiteY421" fmla="*/ 122680 h 570464"/>
              <a:gd name="connsiteX422" fmla="*/ 2189844 w 2472009"/>
              <a:gd name="connsiteY422" fmla="*/ 123907 h 570464"/>
              <a:gd name="connsiteX423" fmla="*/ 2192298 w 2472009"/>
              <a:gd name="connsiteY423" fmla="*/ 125134 h 570464"/>
              <a:gd name="connsiteX424" fmla="*/ 2194752 w 2472009"/>
              <a:gd name="connsiteY424" fmla="*/ 123907 h 570464"/>
              <a:gd name="connsiteX425" fmla="*/ 2191071 w 2472009"/>
              <a:gd name="connsiteY425" fmla="*/ 122680 h 570464"/>
              <a:gd name="connsiteX426" fmla="*/ 2209473 w 2472009"/>
              <a:gd name="connsiteY426" fmla="*/ 116546 h 570464"/>
              <a:gd name="connsiteX427" fmla="*/ 2202112 w 2472009"/>
              <a:gd name="connsiteY427" fmla="*/ 131268 h 570464"/>
              <a:gd name="connsiteX428" fmla="*/ 2211927 w 2472009"/>
              <a:gd name="connsiteY428" fmla="*/ 131268 h 570464"/>
              <a:gd name="connsiteX429" fmla="*/ 2219288 w 2472009"/>
              <a:gd name="connsiteY429" fmla="*/ 122680 h 570464"/>
              <a:gd name="connsiteX430" fmla="*/ 2209473 w 2472009"/>
              <a:gd name="connsiteY430" fmla="*/ 116546 h 570464"/>
              <a:gd name="connsiteX431" fmla="*/ 2151660 w 2472009"/>
              <a:gd name="connsiteY431" fmla="*/ 115933 h 570464"/>
              <a:gd name="connsiteX432" fmla="*/ 2148133 w 2472009"/>
              <a:gd name="connsiteY432" fmla="*/ 120227 h 570464"/>
              <a:gd name="connsiteX433" fmla="*/ 2157948 w 2472009"/>
              <a:gd name="connsiteY433" fmla="*/ 119000 h 570464"/>
              <a:gd name="connsiteX434" fmla="*/ 2151660 w 2472009"/>
              <a:gd name="connsiteY434" fmla="*/ 115933 h 570464"/>
              <a:gd name="connsiteX435" fmla="*/ 2400855 w 2472009"/>
              <a:gd name="connsiteY435" fmla="*/ 115319 h 570464"/>
              <a:gd name="connsiteX436" fmla="*/ 2413123 w 2472009"/>
              <a:gd name="connsiteY436" fmla="*/ 117773 h 570464"/>
              <a:gd name="connsiteX437" fmla="*/ 2402082 w 2472009"/>
              <a:gd name="connsiteY437" fmla="*/ 125133 h 570464"/>
              <a:gd name="connsiteX438" fmla="*/ 2400855 w 2472009"/>
              <a:gd name="connsiteY438" fmla="*/ 115319 h 570464"/>
              <a:gd name="connsiteX439" fmla="*/ 2135865 w 2472009"/>
              <a:gd name="connsiteY439" fmla="*/ 112866 h 570464"/>
              <a:gd name="connsiteX440" fmla="*/ 2132184 w 2472009"/>
              <a:gd name="connsiteY440" fmla="*/ 114093 h 570464"/>
              <a:gd name="connsiteX441" fmla="*/ 2132184 w 2472009"/>
              <a:gd name="connsiteY441" fmla="*/ 120227 h 570464"/>
              <a:gd name="connsiteX442" fmla="*/ 2135865 w 2472009"/>
              <a:gd name="connsiteY442" fmla="*/ 120227 h 570464"/>
              <a:gd name="connsiteX443" fmla="*/ 2137092 w 2472009"/>
              <a:gd name="connsiteY443" fmla="*/ 114093 h 570464"/>
              <a:gd name="connsiteX444" fmla="*/ 2135865 w 2472009"/>
              <a:gd name="connsiteY444" fmla="*/ 112866 h 570464"/>
              <a:gd name="connsiteX445" fmla="*/ 2327246 w 2472009"/>
              <a:gd name="connsiteY445" fmla="*/ 111639 h 570464"/>
              <a:gd name="connsiteX446" fmla="*/ 2328473 w 2472009"/>
              <a:gd name="connsiteY446" fmla="*/ 112866 h 570464"/>
              <a:gd name="connsiteX447" fmla="*/ 2324793 w 2472009"/>
              <a:gd name="connsiteY447" fmla="*/ 114093 h 570464"/>
              <a:gd name="connsiteX448" fmla="*/ 2119916 w 2472009"/>
              <a:gd name="connsiteY448" fmla="*/ 110412 h 570464"/>
              <a:gd name="connsiteX449" fmla="*/ 2117463 w 2472009"/>
              <a:gd name="connsiteY449" fmla="*/ 114093 h 570464"/>
              <a:gd name="connsiteX450" fmla="*/ 2119916 w 2472009"/>
              <a:gd name="connsiteY450" fmla="*/ 115320 h 570464"/>
              <a:gd name="connsiteX451" fmla="*/ 2121144 w 2472009"/>
              <a:gd name="connsiteY451" fmla="*/ 111639 h 570464"/>
              <a:gd name="connsiteX452" fmla="*/ 2119916 w 2472009"/>
              <a:gd name="connsiteY452" fmla="*/ 110412 h 570464"/>
              <a:gd name="connsiteX453" fmla="*/ 41712 w 2472009"/>
              <a:gd name="connsiteY453" fmla="*/ 100598 h 570464"/>
              <a:gd name="connsiteX454" fmla="*/ 36804 w 2472009"/>
              <a:gd name="connsiteY454" fmla="*/ 105505 h 570464"/>
              <a:gd name="connsiteX455" fmla="*/ 41712 w 2472009"/>
              <a:gd name="connsiteY455" fmla="*/ 100598 h 570464"/>
              <a:gd name="connsiteX456" fmla="*/ 2299030 w 2472009"/>
              <a:gd name="connsiteY456" fmla="*/ 76062 h 570464"/>
              <a:gd name="connsiteX457" fmla="*/ 2306391 w 2472009"/>
              <a:gd name="connsiteY457" fmla="*/ 77289 h 570464"/>
              <a:gd name="connsiteX458" fmla="*/ 2307617 w 2472009"/>
              <a:gd name="connsiteY458" fmla="*/ 79742 h 570464"/>
              <a:gd name="connsiteX459" fmla="*/ 2300257 w 2472009"/>
              <a:gd name="connsiteY459" fmla="*/ 80969 h 570464"/>
              <a:gd name="connsiteX460" fmla="*/ 2297803 w 2472009"/>
              <a:gd name="connsiteY460" fmla="*/ 77289 h 570464"/>
              <a:gd name="connsiteX461" fmla="*/ 2299030 w 2472009"/>
              <a:gd name="connsiteY461" fmla="*/ 76062 h 570464"/>
              <a:gd name="connsiteX462" fmla="*/ 2281854 w 2472009"/>
              <a:gd name="connsiteY462" fmla="*/ 65020 h 570464"/>
              <a:gd name="connsiteX463" fmla="*/ 2281854 w 2472009"/>
              <a:gd name="connsiteY463" fmla="*/ 74834 h 570464"/>
              <a:gd name="connsiteX464" fmla="*/ 2273267 w 2472009"/>
              <a:gd name="connsiteY464" fmla="*/ 76061 h 570464"/>
              <a:gd name="connsiteX465" fmla="*/ 2272040 w 2472009"/>
              <a:gd name="connsiteY465" fmla="*/ 66247 h 570464"/>
              <a:gd name="connsiteX466" fmla="*/ 2281854 w 2472009"/>
              <a:gd name="connsiteY466" fmla="*/ 65020 h 570464"/>
              <a:gd name="connsiteX467" fmla="*/ 115319 w 2472009"/>
              <a:gd name="connsiteY467" fmla="*/ 45392 h 570464"/>
              <a:gd name="connsiteX468" fmla="*/ 128814 w 2472009"/>
              <a:gd name="connsiteY468" fmla="*/ 45392 h 570464"/>
              <a:gd name="connsiteX469" fmla="*/ 109185 w 2472009"/>
              <a:gd name="connsiteY469" fmla="*/ 53980 h 570464"/>
              <a:gd name="connsiteX470" fmla="*/ 115319 w 2472009"/>
              <a:gd name="connsiteY470" fmla="*/ 45392 h 570464"/>
              <a:gd name="connsiteX471" fmla="*/ 138782 w 2472009"/>
              <a:gd name="connsiteY471" fmla="*/ 40178 h 570464"/>
              <a:gd name="connsiteX472" fmla="*/ 149670 w 2472009"/>
              <a:gd name="connsiteY472" fmla="*/ 41712 h 570464"/>
              <a:gd name="connsiteX473" fmla="*/ 128814 w 2472009"/>
              <a:gd name="connsiteY473" fmla="*/ 44165 h 570464"/>
              <a:gd name="connsiteX474" fmla="*/ 138782 w 2472009"/>
              <a:gd name="connsiteY474" fmla="*/ 40178 h 570464"/>
              <a:gd name="connsiteX475" fmla="*/ 157031 w 2472009"/>
              <a:gd name="connsiteY475" fmla="*/ 35577 h 570464"/>
              <a:gd name="connsiteX476" fmla="*/ 159484 w 2472009"/>
              <a:gd name="connsiteY476" fmla="*/ 36804 h 570464"/>
              <a:gd name="connsiteX477" fmla="*/ 157031 w 2472009"/>
              <a:gd name="connsiteY477" fmla="*/ 40484 h 570464"/>
              <a:gd name="connsiteX478" fmla="*/ 155804 w 2472009"/>
              <a:gd name="connsiteY478" fmla="*/ 39257 h 570464"/>
              <a:gd name="connsiteX479" fmla="*/ 157031 w 2472009"/>
              <a:gd name="connsiteY479" fmla="*/ 35577 h 570464"/>
              <a:gd name="connsiteX480" fmla="*/ 268670 w 2472009"/>
              <a:gd name="connsiteY480" fmla="*/ 29443 h 570464"/>
              <a:gd name="connsiteX481" fmla="*/ 268670 w 2472009"/>
              <a:gd name="connsiteY481" fmla="*/ 30670 h 570464"/>
              <a:gd name="connsiteX482" fmla="*/ 268056 w 2472009"/>
              <a:gd name="connsiteY482" fmla="*/ 30670 h 570464"/>
              <a:gd name="connsiteX483" fmla="*/ 272657 w 2472009"/>
              <a:gd name="connsiteY483" fmla="*/ 25609 h 570464"/>
              <a:gd name="connsiteX484" fmla="*/ 278485 w 2472009"/>
              <a:gd name="connsiteY484" fmla="*/ 26990 h 570464"/>
              <a:gd name="connsiteX485" fmla="*/ 268670 w 2472009"/>
              <a:gd name="connsiteY485" fmla="*/ 30670 h 570464"/>
              <a:gd name="connsiteX486" fmla="*/ 272657 w 2472009"/>
              <a:gd name="connsiteY486" fmla="*/ 25609 h 570464"/>
              <a:gd name="connsiteX487" fmla="*/ 294279 w 2472009"/>
              <a:gd name="connsiteY487" fmla="*/ 25302 h 570464"/>
              <a:gd name="connsiteX488" fmla="*/ 316515 w 2472009"/>
              <a:gd name="connsiteY488" fmla="*/ 26989 h 570464"/>
              <a:gd name="connsiteX489" fmla="*/ 312835 w 2472009"/>
              <a:gd name="connsiteY489" fmla="*/ 29443 h 570464"/>
              <a:gd name="connsiteX490" fmla="*/ 287072 w 2472009"/>
              <a:gd name="connsiteY490" fmla="*/ 29443 h 570464"/>
              <a:gd name="connsiteX491" fmla="*/ 285845 w 2472009"/>
              <a:gd name="connsiteY491" fmla="*/ 28216 h 570464"/>
              <a:gd name="connsiteX492" fmla="*/ 294279 w 2472009"/>
              <a:gd name="connsiteY492" fmla="*/ 25302 h 570464"/>
              <a:gd name="connsiteX493" fmla="*/ 225731 w 2472009"/>
              <a:gd name="connsiteY493" fmla="*/ 24536 h 570464"/>
              <a:gd name="connsiteX494" fmla="*/ 236773 w 2472009"/>
              <a:gd name="connsiteY494" fmla="*/ 30670 h 570464"/>
              <a:gd name="connsiteX495" fmla="*/ 244133 w 2472009"/>
              <a:gd name="connsiteY495" fmla="*/ 25763 h 570464"/>
              <a:gd name="connsiteX496" fmla="*/ 249041 w 2472009"/>
              <a:gd name="connsiteY496" fmla="*/ 30670 h 570464"/>
              <a:gd name="connsiteX497" fmla="*/ 268056 w 2472009"/>
              <a:gd name="connsiteY497" fmla="*/ 30670 h 570464"/>
              <a:gd name="connsiteX498" fmla="*/ 266216 w 2472009"/>
              <a:gd name="connsiteY498" fmla="*/ 34350 h 570464"/>
              <a:gd name="connsiteX499" fmla="*/ 203649 w 2472009"/>
              <a:gd name="connsiteY499" fmla="*/ 34350 h 570464"/>
              <a:gd name="connsiteX500" fmla="*/ 198742 w 2472009"/>
              <a:gd name="connsiteY500" fmla="*/ 39258 h 570464"/>
              <a:gd name="connsiteX501" fmla="*/ 179907 w 2472009"/>
              <a:gd name="connsiteY501" fmla="*/ 40434 h 570464"/>
              <a:gd name="connsiteX502" fmla="*/ 180341 w 2472009"/>
              <a:gd name="connsiteY502" fmla="*/ 40484 h 570464"/>
              <a:gd name="connsiteX503" fmla="*/ 170526 w 2472009"/>
              <a:gd name="connsiteY503" fmla="*/ 42938 h 570464"/>
              <a:gd name="connsiteX504" fmla="*/ 174973 w 2472009"/>
              <a:gd name="connsiteY504" fmla="*/ 39871 h 570464"/>
              <a:gd name="connsiteX505" fmla="*/ 179200 w 2472009"/>
              <a:gd name="connsiteY505" fmla="*/ 40354 h 570464"/>
              <a:gd name="connsiteX506" fmla="*/ 181566 w 2472009"/>
              <a:gd name="connsiteY506" fmla="*/ 36804 h 570464"/>
              <a:gd name="connsiteX507" fmla="*/ 195061 w 2472009"/>
              <a:gd name="connsiteY507" fmla="*/ 30670 h 570464"/>
              <a:gd name="connsiteX508" fmla="*/ 217144 w 2472009"/>
              <a:gd name="connsiteY508" fmla="*/ 30670 h 570464"/>
              <a:gd name="connsiteX509" fmla="*/ 225731 w 2472009"/>
              <a:gd name="connsiteY509" fmla="*/ 24536 h 570464"/>
              <a:gd name="connsiteX510" fmla="*/ 2065937 w 2472009"/>
              <a:gd name="connsiteY510" fmla="*/ 19629 h 570464"/>
              <a:gd name="connsiteX511" fmla="*/ 2068390 w 2472009"/>
              <a:gd name="connsiteY511" fmla="*/ 23309 h 570464"/>
              <a:gd name="connsiteX512" fmla="*/ 2065937 w 2472009"/>
              <a:gd name="connsiteY512" fmla="*/ 24536 h 570464"/>
              <a:gd name="connsiteX513" fmla="*/ 2064710 w 2472009"/>
              <a:gd name="connsiteY513" fmla="*/ 20856 h 570464"/>
              <a:gd name="connsiteX514" fmla="*/ 2065937 w 2472009"/>
              <a:gd name="connsiteY514" fmla="*/ 19629 h 570464"/>
              <a:gd name="connsiteX515" fmla="*/ 2005824 w 2472009"/>
              <a:gd name="connsiteY515" fmla="*/ 15948 h 570464"/>
              <a:gd name="connsiteX516" fmla="*/ 2007051 w 2472009"/>
              <a:gd name="connsiteY516" fmla="*/ 17175 h 570464"/>
              <a:gd name="connsiteX517" fmla="*/ 2003371 w 2472009"/>
              <a:gd name="connsiteY517" fmla="*/ 18402 h 570464"/>
              <a:gd name="connsiteX518" fmla="*/ 2002144 w 2472009"/>
              <a:gd name="connsiteY518" fmla="*/ 17175 h 570464"/>
              <a:gd name="connsiteX519" fmla="*/ 2005824 w 2472009"/>
              <a:gd name="connsiteY519" fmla="*/ 15948 h 570464"/>
              <a:gd name="connsiteX520" fmla="*/ 1996009 w 2472009"/>
              <a:gd name="connsiteY520" fmla="*/ 15948 h 570464"/>
              <a:gd name="connsiteX521" fmla="*/ 1986195 w 2472009"/>
              <a:gd name="connsiteY521" fmla="*/ 17175 h 570464"/>
              <a:gd name="connsiteX522" fmla="*/ 1996009 w 2472009"/>
              <a:gd name="connsiteY522" fmla="*/ 15948 h 570464"/>
              <a:gd name="connsiteX523" fmla="*/ 2013185 w 2472009"/>
              <a:gd name="connsiteY523" fmla="*/ 13495 h 570464"/>
              <a:gd name="connsiteX524" fmla="*/ 2019319 w 2472009"/>
              <a:gd name="connsiteY524" fmla="*/ 19629 h 570464"/>
              <a:gd name="connsiteX525" fmla="*/ 2024226 w 2472009"/>
              <a:gd name="connsiteY525" fmla="*/ 14722 h 570464"/>
              <a:gd name="connsiteX526" fmla="*/ 2029134 w 2472009"/>
              <a:gd name="connsiteY526" fmla="*/ 19629 h 570464"/>
              <a:gd name="connsiteX527" fmla="*/ 2058576 w 2472009"/>
              <a:gd name="connsiteY527" fmla="*/ 22083 h 570464"/>
              <a:gd name="connsiteX528" fmla="*/ 2011958 w 2472009"/>
              <a:gd name="connsiteY528" fmla="*/ 23309 h 570464"/>
              <a:gd name="connsiteX529" fmla="*/ 2013185 w 2472009"/>
              <a:gd name="connsiteY529" fmla="*/ 13495 h 570464"/>
              <a:gd name="connsiteX530" fmla="*/ 439196 w 2472009"/>
              <a:gd name="connsiteY530" fmla="*/ 13495 h 570464"/>
              <a:gd name="connsiteX531" fmla="*/ 450237 w 2472009"/>
              <a:gd name="connsiteY531" fmla="*/ 19629 h 570464"/>
              <a:gd name="connsiteX532" fmla="*/ 457598 w 2472009"/>
              <a:gd name="connsiteY532" fmla="*/ 14722 h 570464"/>
              <a:gd name="connsiteX533" fmla="*/ 458825 w 2472009"/>
              <a:gd name="connsiteY533" fmla="*/ 22083 h 570464"/>
              <a:gd name="connsiteX534" fmla="*/ 456371 w 2472009"/>
              <a:gd name="connsiteY534" fmla="*/ 24536 h 570464"/>
              <a:gd name="connsiteX535" fmla="*/ 396258 w 2472009"/>
              <a:gd name="connsiteY535" fmla="*/ 24536 h 570464"/>
              <a:gd name="connsiteX536" fmla="*/ 391350 w 2472009"/>
              <a:gd name="connsiteY536" fmla="*/ 29443 h 570464"/>
              <a:gd name="connsiteX537" fmla="*/ 386443 w 2472009"/>
              <a:gd name="connsiteY537" fmla="*/ 24536 h 570464"/>
              <a:gd name="connsiteX538" fmla="*/ 354546 w 2472009"/>
              <a:gd name="connsiteY538" fmla="*/ 24536 h 570464"/>
              <a:gd name="connsiteX539" fmla="*/ 350866 w 2472009"/>
              <a:gd name="connsiteY539" fmla="*/ 28217 h 570464"/>
              <a:gd name="connsiteX540" fmla="*/ 342278 w 2472009"/>
              <a:gd name="connsiteY540" fmla="*/ 23309 h 570464"/>
              <a:gd name="connsiteX541" fmla="*/ 333691 w 2472009"/>
              <a:gd name="connsiteY541" fmla="*/ 29443 h 570464"/>
              <a:gd name="connsiteX542" fmla="*/ 323876 w 2472009"/>
              <a:gd name="connsiteY542" fmla="*/ 29443 h 570464"/>
              <a:gd name="connsiteX543" fmla="*/ 323876 w 2472009"/>
              <a:gd name="connsiteY543" fmla="*/ 19629 h 570464"/>
              <a:gd name="connsiteX544" fmla="*/ 328783 w 2472009"/>
              <a:gd name="connsiteY544" fmla="*/ 24536 h 570464"/>
              <a:gd name="connsiteX545" fmla="*/ 333691 w 2472009"/>
              <a:gd name="connsiteY545" fmla="*/ 19629 h 570464"/>
              <a:gd name="connsiteX546" fmla="*/ 431835 w 2472009"/>
              <a:gd name="connsiteY546" fmla="*/ 19629 h 570464"/>
              <a:gd name="connsiteX547" fmla="*/ 439196 w 2472009"/>
              <a:gd name="connsiteY547" fmla="*/ 13495 h 570464"/>
              <a:gd name="connsiteX548" fmla="*/ 1915040 w 2472009"/>
              <a:gd name="connsiteY548" fmla="*/ 9814 h 570464"/>
              <a:gd name="connsiteX549" fmla="*/ 1919948 w 2472009"/>
              <a:gd name="connsiteY549" fmla="*/ 14721 h 570464"/>
              <a:gd name="connsiteX550" fmla="*/ 1971473 w 2472009"/>
              <a:gd name="connsiteY550" fmla="*/ 14721 h 570464"/>
              <a:gd name="connsiteX551" fmla="*/ 1972700 w 2472009"/>
              <a:gd name="connsiteY551" fmla="*/ 24536 h 570464"/>
              <a:gd name="connsiteX552" fmla="*/ 1960432 w 2472009"/>
              <a:gd name="connsiteY552" fmla="*/ 24536 h 570464"/>
              <a:gd name="connsiteX553" fmla="*/ 1955525 w 2472009"/>
              <a:gd name="connsiteY553" fmla="*/ 19628 h 570464"/>
              <a:gd name="connsiteX554" fmla="*/ 1902772 w 2472009"/>
              <a:gd name="connsiteY554" fmla="*/ 19628 h 570464"/>
              <a:gd name="connsiteX555" fmla="*/ 1902772 w 2472009"/>
              <a:gd name="connsiteY555" fmla="*/ 14721 h 570464"/>
              <a:gd name="connsiteX556" fmla="*/ 1910133 w 2472009"/>
              <a:gd name="connsiteY556" fmla="*/ 14721 h 570464"/>
              <a:gd name="connsiteX557" fmla="*/ 1915040 w 2472009"/>
              <a:gd name="connsiteY557" fmla="*/ 9814 h 570464"/>
              <a:gd name="connsiteX558" fmla="*/ 1867195 w 2472009"/>
              <a:gd name="connsiteY558" fmla="*/ 9814 h 570464"/>
              <a:gd name="connsiteX559" fmla="*/ 1899092 w 2472009"/>
              <a:gd name="connsiteY559" fmla="*/ 9814 h 570464"/>
              <a:gd name="connsiteX560" fmla="*/ 1902772 w 2472009"/>
              <a:gd name="connsiteY560" fmla="*/ 14721 h 570464"/>
              <a:gd name="connsiteX561" fmla="*/ 1895411 w 2472009"/>
              <a:gd name="connsiteY561" fmla="*/ 14721 h 570464"/>
              <a:gd name="connsiteX562" fmla="*/ 1890504 w 2472009"/>
              <a:gd name="connsiteY562" fmla="*/ 19628 h 570464"/>
              <a:gd name="connsiteX563" fmla="*/ 1884370 w 2472009"/>
              <a:gd name="connsiteY563" fmla="*/ 14721 h 570464"/>
              <a:gd name="connsiteX564" fmla="*/ 1868422 w 2472009"/>
              <a:gd name="connsiteY564" fmla="*/ 14721 h 570464"/>
              <a:gd name="connsiteX565" fmla="*/ 1867195 w 2472009"/>
              <a:gd name="connsiteY565" fmla="*/ 9814 h 570464"/>
              <a:gd name="connsiteX566" fmla="*/ 1739607 w 2472009"/>
              <a:gd name="connsiteY566" fmla="*/ 0 h 570464"/>
              <a:gd name="connsiteX567" fmla="*/ 1749421 w 2472009"/>
              <a:gd name="connsiteY567" fmla="*/ 4907 h 570464"/>
              <a:gd name="connsiteX568" fmla="*/ 1756783 w 2472009"/>
              <a:gd name="connsiteY568" fmla="*/ 0 h 570464"/>
              <a:gd name="connsiteX569" fmla="*/ 1764143 w 2472009"/>
              <a:gd name="connsiteY569" fmla="*/ 4907 h 570464"/>
              <a:gd name="connsiteX570" fmla="*/ 1771505 w 2472009"/>
              <a:gd name="connsiteY570" fmla="*/ 0 h 570464"/>
              <a:gd name="connsiteX571" fmla="*/ 1778865 w 2472009"/>
              <a:gd name="connsiteY571" fmla="*/ 6134 h 570464"/>
              <a:gd name="connsiteX572" fmla="*/ 1784999 w 2472009"/>
              <a:gd name="connsiteY572" fmla="*/ 0 h 570464"/>
              <a:gd name="connsiteX573" fmla="*/ 1796041 w 2472009"/>
              <a:gd name="connsiteY573" fmla="*/ 6134 h 570464"/>
              <a:gd name="connsiteX574" fmla="*/ 1856154 w 2472009"/>
              <a:gd name="connsiteY574" fmla="*/ 6134 h 570464"/>
              <a:gd name="connsiteX575" fmla="*/ 1858607 w 2472009"/>
              <a:gd name="connsiteY575" fmla="*/ 11041 h 570464"/>
              <a:gd name="connsiteX576" fmla="*/ 1846339 w 2472009"/>
              <a:gd name="connsiteY576" fmla="*/ 11041 h 570464"/>
              <a:gd name="connsiteX577" fmla="*/ 1841432 w 2472009"/>
              <a:gd name="connsiteY577" fmla="*/ 15948 h 570464"/>
              <a:gd name="connsiteX578" fmla="*/ 1837751 w 2472009"/>
              <a:gd name="connsiteY578" fmla="*/ 12268 h 570464"/>
              <a:gd name="connsiteX579" fmla="*/ 1719979 w 2472009"/>
              <a:gd name="connsiteY579" fmla="*/ 13495 h 570464"/>
              <a:gd name="connsiteX580" fmla="*/ 1721205 w 2472009"/>
              <a:gd name="connsiteY580" fmla="*/ 14722 h 570464"/>
              <a:gd name="connsiteX581" fmla="*/ 1726113 w 2472009"/>
              <a:gd name="connsiteY581" fmla="*/ 15948 h 570464"/>
              <a:gd name="connsiteX582" fmla="*/ 1815669 w 2472009"/>
              <a:gd name="connsiteY582" fmla="*/ 15948 h 570464"/>
              <a:gd name="connsiteX583" fmla="*/ 1820577 w 2472009"/>
              <a:gd name="connsiteY583" fmla="*/ 20856 h 570464"/>
              <a:gd name="connsiteX584" fmla="*/ 1872102 w 2472009"/>
              <a:gd name="connsiteY584" fmla="*/ 20856 h 570464"/>
              <a:gd name="connsiteX585" fmla="*/ 1877009 w 2472009"/>
              <a:gd name="connsiteY585" fmla="*/ 25763 h 570464"/>
              <a:gd name="connsiteX586" fmla="*/ 1944484 w 2472009"/>
              <a:gd name="connsiteY586" fmla="*/ 25763 h 570464"/>
              <a:gd name="connsiteX587" fmla="*/ 1949391 w 2472009"/>
              <a:gd name="connsiteY587" fmla="*/ 30670 h 570464"/>
              <a:gd name="connsiteX588" fmla="*/ 2026680 w 2472009"/>
              <a:gd name="connsiteY588" fmla="*/ 30670 h 570464"/>
              <a:gd name="connsiteX589" fmla="*/ 2031586 w 2472009"/>
              <a:gd name="connsiteY589" fmla="*/ 35577 h 570464"/>
              <a:gd name="connsiteX590" fmla="*/ 2062256 w 2472009"/>
              <a:gd name="connsiteY590" fmla="*/ 35577 h 570464"/>
              <a:gd name="connsiteX591" fmla="*/ 2068390 w 2472009"/>
              <a:gd name="connsiteY591" fmla="*/ 40484 h 570464"/>
              <a:gd name="connsiteX592" fmla="*/ 2089246 w 2472009"/>
              <a:gd name="connsiteY592" fmla="*/ 40484 h 570464"/>
              <a:gd name="connsiteX593" fmla="*/ 2095380 w 2472009"/>
              <a:gd name="connsiteY593" fmla="*/ 45392 h 570464"/>
              <a:gd name="connsiteX594" fmla="*/ 2130958 w 2472009"/>
              <a:gd name="connsiteY594" fmla="*/ 45392 h 570464"/>
              <a:gd name="connsiteX595" fmla="*/ 2135865 w 2472009"/>
              <a:gd name="connsiteY595" fmla="*/ 50299 h 570464"/>
              <a:gd name="connsiteX596" fmla="*/ 2162854 w 2472009"/>
              <a:gd name="connsiteY596" fmla="*/ 51526 h 570464"/>
              <a:gd name="connsiteX597" fmla="*/ 2167762 w 2472009"/>
              <a:gd name="connsiteY597" fmla="*/ 56433 h 570464"/>
              <a:gd name="connsiteX598" fmla="*/ 2204566 w 2472009"/>
              <a:gd name="connsiteY598" fmla="*/ 56433 h 570464"/>
              <a:gd name="connsiteX599" fmla="*/ 2209473 w 2472009"/>
              <a:gd name="connsiteY599" fmla="*/ 61340 h 570464"/>
              <a:gd name="connsiteX600" fmla="*/ 2214380 w 2472009"/>
              <a:gd name="connsiteY600" fmla="*/ 56433 h 570464"/>
              <a:gd name="connsiteX601" fmla="*/ 2219288 w 2472009"/>
              <a:gd name="connsiteY601" fmla="*/ 61340 h 570464"/>
              <a:gd name="connsiteX602" fmla="*/ 2245050 w 2472009"/>
              <a:gd name="connsiteY602" fmla="*/ 61340 h 570464"/>
              <a:gd name="connsiteX603" fmla="*/ 2251184 w 2472009"/>
              <a:gd name="connsiteY603" fmla="*/ 68701 h 570464"/>
              <a:gd name="connsiteX604" fmla="*/ 2248731 w 2472009"/>
              <a:gd name="connsiteY604" fmla="*/ 71155 h 570464"/>
              <a:gd name="connsiteX605" fmla="*/ 2218061 w 2472009"/>
              <a:gd name="connsiteY605" fmla="*/ 71155 h 570464"/>
              <a:gd name="connsiteX606" fmla="*/ 2216834 w 2472009"/>
              <a:gd name="connsiteY606" fmla="*/ 72381 h 570464"/>
              <a:gd name="connsiteX607" fmla="*/ 2224195 w 2472009"/>
              <a:gd name="connsiteY607" fmla="*/ 76062 h 570464"/>
              <a:gd name="connsiteX608" fmla="*/ 2234009 w 2472009"/>
              <a:gd name="connsiteY608" fmla="*/ 85876 h 570464"/>
              <a:gd name="connsiteX609" fmla="*/ 2240143 w 2472009"/>
              <a:gd name="connsiteY609" fmla="*/ 80969 h 570464"/>
              <a:gd name="connsiteX610" fmla="*/ 2265906 w 2472009"/>
              <a:gd name="connsiteY610" fmla="*/ 80969 h 570464"/>
              <a:gd name="connsiteX611" fmla="*/ 2270813 w 2472009"/>
              <a:gd name="connsiteY611" fmla="*/ 85876 h 570464"/>
              <a:gd name="connsiteX612" fmla="*/ 2285535 w 2472009"/>
              <a:gd name="connsiteY612" fmla="*/ 85876 h 570464"/>
              <a:gd name="connsiteX613" fmla="*/ 2291669 w 2472009"/>
              <a:gd name="connsiteY613" fmla="*/ 90784 h 570464"/>
              <a:gd name="connsiteX614" fmla="*/ 2301483 w 2472009"/>
              <a:gd name="connsiteY614" fmla="*/ 90784 h 570464"/>
              <a:gd name="connsiteX615" fmla="*/ 2307617 w 2472009"/>
              <a:gd name="connsiteY615" fmla="*/ 95691 h 570464"/>
              <a:gd name="connsiteX616" fmla="*/ 2322339 w 2472009"/>
              <a:gd name="connsiteY616" fmla="*/ 95691 h 570464"/>
              <a:gd name="connsiteX617" fmla="*/ 2329700 w 2472009"/>
              <a:gd name="connsiteY617" fmla="*/ 109186 h 570464"/>
              <a:gd name="connsiteX618" fmla="*/ 2327246 w 2472009"/>
              <a:gd name="connsiteY618" fmla="*/ 111639 h 570464"/>
              <a:gd name="connsiteX619" fmla="*/ 2327246 w 2472009"/>
              <a:gd name="connsiteY619" fmla="*/ 111639 h 570464"/>
              <a:gd name="connsiteX620" fmla="*/ 2323566 w 2472009"/>
              <a:gd name="connsiteY620" fmla="*/ 112866 h 570464"/>
              <a:gd name="connsiteX621" fmla="*/ 2324793 w 2472009"/>
              <a:gd name="connsiteY621" fmla="*/ 114093 h 570464"/>
              <a:gd name="connsiteX622" fmla="*/ 2337061 w 2472009"/>
              <a:gd name="connsiteY622" fmla="*/ 116546 h 570464"/>
              <a:gd name="connsiteX623" fmla="*/ 2348102 w 2472009"/>
              <a:gd name="connsiteY623" fmla="*/ 106732 h 570464"/>
              <a:gd name="connsiteX624" fmla="*/ 2357917 w 2472009"/>
              <a:gd name="connsiteY624" fmla="*/ 106732 h 570464"/>
              <a:gd name="connsiteX625" fmla="*/ 2355463 w 2472009"/>
              <a:gd name="connsiteY625" fmla="*/ 120227 h 570464"/>
              <a:gd name="connsiteX626" fmla="*/ 2373865 w 2472009"/>
              <a:gd name="connsiteY626" fmla="*/ 121454 h 570464"/>
              <a:gd name="connsiteX627" fmla="*/ 2379999 w 2472009"/>
              <a:gd name="connsiteY627" fmla="*/ 116546 h 570464"/>
              <a:gd name="connsiteX628" fmla="*/ 2381225 w 2472009"/>
              <a:gd name="connsiteY628" fmla="*/ 125134 h 570464"/>
              <a:gd name="connsiteX629" fmla="*/ 2371411 w 2472009"/>
              <a:gd name="connsiteY629" fmla="*/ 128814 h 570464"/>
              <a:gd name="connsiteX630" fmla="*/ 2375091 w 2472009"/>
              <a:gd name="connsiteY630" fmla="*/ 136175 h 570464"/>
              <a:gd name="connsiteX631" fmla="*/ 2362823 w 2472009"/>
              <a:gd name="connsiteY631" fmla="*/ 138629 h 570464"/>
              <a:gd name="connsiteX632" fmla="*/ 2356689 w 2472009"/>
              <a:gd name="connsiteY632" fmla="*/ 132495 h 570464"/>
              <a:gd name="connsiteX633" fmla="*/ 2354236 w 2472009"/>
              <a:gd name="connsiteY633" fmla="*/ 139856 h 570464"/>
              <a:gd name="connsiteX634" fmla="*/ 2370185 w 2472009"/>
              <a:gd name="connsiteY634" fmla="*/ 150897 h 570464"/>
              <a:gd name="connsiteX635" fmla="*/ 2361597 w 2472009"/>
              <a:gd name="connsiteY635" fmla="*/ 154577 h 570464"/>
              <a:gd name="connsiteX636" fmla="*/ 2353009 w 2472009"/>
              <a:gd name="connsiteY636" fmla="*/ 158258 h 570464"/>
              <a:gd name="connsiteX637" fmla="*/ 2349329 w 2472009"/>
              <a:gd name="connsiteY637" fmla="*/ 144763 h 570464"/>
              <a:gd name="connsiteX638" fmla="*/ 2348812 w 2472009"/>
              <a:gd name="connsiteY638" fmla="*/ 144698 h 570464"/>
              <a:gd name="connsiteX639" fmla="*/ 2348102 w 2472009"/>
              <a:gd name="connsiteY639" fmla="*/ 149670 h 570464"/>
              <a:gd name="connsiteX640" fmla="*/ 2338287 w 2472009"/>
              <a:gd name="connsiteY640" fmla="*/ 144762 h 570464"/>
              <a:gd name="connsiteX641" fmla="*/ 2340150 w 2472009"/>
              <a:gd name="connsiteY641" fmla="*/ 143615 h 570464"/>
              <a:gd name="connsiteX642" fmla="*/ 2339514 w 2472009"/>
              <a:gd name="connsiteY642" fmla="*/ 143536 h 570464"/>
              <a:gd name="connsiteX643" fmla="*/ 2339514 w 2472009"/>
              <a:gd name="connsiteY643" fmla="*/ 130041 h 570464"/>
              <a:gd name="connsiteX644" fmla="*/ 2333380 w 2472009"/>
              <a:gd name="connsiteY644" fmla="*/ 127588 h 570464"/>
              <a:gd name="connsiteX645" fmla="*/ 2318659 w 2472009"/>
              <a:gd name="connsiteY645" fmla="*/ 138629 h 570464"/>
              <a:gd name="connsiteX646" fmla="*/ 2307617 w 2472009"/>
              <a:gd name="connsiteY646" fmla="*/ 147216 h 570464"/>
              <a:gd name="connsiteX647" fmla="*/ 2317432 w 2472009"/>
              <a:gd name="connsiteY647" fmla="*/ 163165 h 570464"/>
              <a:gd name="connsiteX648" fmla="*/ 2316205 w 2472009"/>
              <a:gd name="connsiteY648" fmla="*/ 163165 h 570464"/>
              <a:gd name="connsiteX649" fmla="*/ 2308844 w 2472009"/>
              <a:gd name="connsiteY649" fmla="*/ 163165 h 570464"/>
              <a:gd name="connsiteX650" fmla="*/ 2306391 w 2472009"/>
              <a:gd name="connsiteY650" fmla="*/ 169299 h 570464"/>
              <a:gd name="connsiteX651" fmla="*/ 2301483 w 2472009"/>
              <a:gd name="connsiteY651" fmla="*/ 176660 h 570464"/>
              <a:gd name="connsiteX652" fmla="*/ 2308844 w 2472009"/>
              <a:gd name="connsiteY652" fmla="*/ 182794 h 570464"/>
              <a:gd name="connsiteX653" fmla="*/ 2316205 w 2472009"/>
              <a:gd name="connsiteY653" fmla="*/ 175433 h 570464"/>
              <a:gd name="connsiteX654" fmla="*/ 2316205 w 2472009"/>
              <a:gd name="connsiteY654" fmla="*/ 163165 h 570464"/>
              <a:gd name="connsiteX655" fmla="*/ 2321112 w 2472009"/>
              <a:gd name="connsiteY655" fmla="*/ 165619 h 570464"/>
              <a:gd name="connsiteX656" fmla="*/ 2321112 w 2472009"/>
              <a:gd name="connsiteY656" fmla="*/ 181567 h 570464"/>
              <a:gd name="connsiteX657" fmla="*/ 2317432 w 2472009"/>
              <a:gd name="connsiteY657" fmla="*/ 192608 h 570464"/>
              <a:gd name="connsiteX658" fmla="*/ 2322339 w 2472009"/>
              <a:gd name="connsiteY658" fmla="*/ 197515 h 570464"/>
              <a:gd name="connsiteX659" fmla="*/ 2335834 w 2472009"/>
              <a:gd name="connsiteY659" fmla="*/ 188928 h 570464"/>
              <a:gd name="connsiteX660" fmla="*/ 2343195 w 2472009"/>
              <a:gd name="connsiteY660" fmla="*/ 188928 h 570464"/>
              <a:gd name="connsiteX661" fmla="*/ 2349329 w 2472009"/>
              <a:gd name="connsiteY661" fmla="*/ 184021 h 570464"/>
              <a:gd name="connsiteX662" fmla="*/ 2356689 w 2472009"/>
              <a:gd name="connsiteY662" fmla="*/ 193835 h 570464"/>
              <a:gd name="connsiteX663" fmla="*/ 2364051 w 2472009"/>
              <a:gd name="connsiteY663" fmla="*/ 208557 h 570464"/>
              <a:gd name="connsiteX664" fmla="*/ 2375091 w 2472009"/>
              <a:gd name="connsiteY664" fmla="*/ 219598 h 570464"/>
              <a:gd name="connsiteX665" fmla="*/ 2391040 w 2472009"/>
              <a:gd name="connsiteY665" fmla="*/ 219598 h 570464"/>
              <a:gd name="connsiteX666" fmla="*/ 2399627 w 2472009"/>
              <a:gd name="connsiteY666" fmla="*/ 230639 h 570464"/>
              <a:gd name="connsiteX667" fmla="*/ 2406989 w 2472009"/>
              <a:gd name="connsiteY667" fmla="*/ 230639 h 570464"/>
              <a:gd name="connsiteX668" fmla="*/ 2409442 w 2472009"/>
              <a:gd name="connsiteY668" fmla="*/ 238000 h 570464"/>
              <a:gd name="connsiteX669" fmla="*/ 2398401 w 2472009"/>
              <a:gd name="connsiteY669" fmla="*/ 246588 h 570464"/>
              <a:gd name="connsiteX670" fmla="*/ 2398401 w 2472009"/>
              <a:gd name="connsiteY670" fmla="*/ 258856 h 570464"/>
              <a:gd name="connsiteX671" fmla="*/ 2393493 w 2472009"/>
              <a:gd name="connsiteY671" fmla="*/ 263763 h 570464"/>
              <a:gd name="connsiteX672" fmla="*/ 2398401 w 2472009"/>
              <a:gd name="connsiteY672" fmla="*/ 268670 h 570464"/>
              <a:gd name="connsiteX673" fmla="*/ 2400855 w 2472009"/>
              <a:gd name="connsiteY673" fmla="*/ 280938 h 570464"/>
              <a:gd name="connsiteX674" fmla="*/ 2405761 w 2472009"/>
              <a:gd name="connsiteY674" fmla="*/ 269897 h 570464"/>
              <a:gd name="connsiteX675" fmla="*/ 2413123 w 2472009"/>
              <a:gd name="connsiteY675" fmla="*/ 283392 h 570464"/>
              <a:gd name="connsiteX676" fmla="*/ 2409442 w 2472009"/>
              <a:gd name="connsiteY676" fmla="*/ 288299 h 570464"/>
              <a:gd name="connsiteX677" fmla="*/ 2414349 w 2472009"/>
              <a:gd name="connsiteY677" fmla="*/ 293206 h 570464"/>
              <a:gd name="connsiteX678" fmla="*/ 2414349 w 2472009"/>
              <a:gd name="connsiteY678" fmla="*/ 303021 h 570464"/>
              <a:gd name="connsiteX679" fmla="*/ 2410669 w 2472009"/>
              <a:gd name="connsiteY679" fmla="*/ 305474 h 570464"/>
              <a:gd name="connsiteX680" fmla="*/ 2350555 w 2472009"/>
              <a:gd name="connsiteY680" fmla="*/ 305474 h 570464"/>
              <a:gd name="connsiteX681" fmla="*/ 2344421 w 2472009"/>
              <a:gd name="connsiteY681" fmla="*/ 310381 h 570464"/>
              <a:gd name="connsiteX682" fmla="*/ 2326019 w 2472009"/>
              <a:gd name="connsiteY682" fmla="*/ 310381 h 570464"/>
              <a:gd name="connsiteX683" fmla="*/ 2327246 w 2472009"/>
              <a:gd name="connsiteY683" fmla="*/ 309155 h 570464"/>
              <a:gd name="connsiteX684" fmla="*/ 2324793 w 2472009"/>
              <a:gd name="connsiteY684" fmla="*/ 305474 h 570464"/>
              <a:gd name="connsiteX685" fmla="*/ 2318659 w 2472009"/>
              <a:gd name="connsiteY685" fmla="*/ 305474 h 570464"/>
              <a:gd name="connsiteX686" fmla="*/ 2318659 w 2472009"/>
              <a:gd name="connsiteY686" fmla="*/ 309155 h 570464"/>
              <a:gd name="connsiteX687" fmla="*/ 2326019 w 2472009"/>
              <a:gd name="connsiteY687" fmla="*/ 310381 h 570464"/>
              <a:gd name="connsiteX688" fmla="*/ 2322339 w 2472009"/>
              <a:gd name="connsiteY688" fmla="*/ 310381 h 570464"/>
              <a:gd name="connsiteX689" fmla="*/ 2330927 w 2472009"/>
              <a:gd name="connsiteY689" fmla="*/ 322649 h 570464"/>
              <a:gd name="connsiteX690" fmla="*/ 2328473 w 2472009"/>
              <a:gd name="connsiteY690" fmla="*/ 325103 h 570464"/>
              <a:gd name="connsiteX691" fmla="*/ 2286762 w 2472009"/>
              <a:gd name="connsiteY691" fmla="*/ 325103 h 570464"/>
              <a:gd name="connsiteX692" fmla="*/ 2280628 w 2472009"/>
              <a:gd name="connsiteY692" fmla="*/ 336144 h 570464"/>
              <a:gd name="connsiteX693" fmla="*/ 2260999 w 2472009"/>
              <a:gd name="connsiteY693" fmla="*/ 326330 h 570464"/>
              <a:gd name="connsiteX694" fmla="*/ 2240143 w 2472009"/>
              <a:gd name="connsiteY694" fmla="*/ 336144 h 570464"/>
              <a:gd name="connsiteX695" fmla="*/ 2235236 w 2472009"/>
              <a:gd name="connsiteY695" fmla="*/ 325103 h 570464"/>
              <a:gd name="connsiteX696" fmla="*/ 2230329 w 2472009"/>
              <a:gd name="connsiteY696" fmla="*/ 325103 h 570464"/>
              <a:gd name="connsiteX697" fmla="*/ 2229102 w 2472009"/>
              <a:gd name="connsiteY697" fmla="*/ 331237 h 570464"/>
              <a:gd name="connsiteX698" fmla="*/ 2222968 w 2472009"/>
              <a:gd name="connsiteY698" fmla="*/ 325103 h 570464"/>
              <a:gd name="connsiteX699" fmla="*/ 2209473 w 2472009"/>
              <a:gd name="connsiteY699" fmla="*/ 327557 h 570464"/>
              <a:gd name="connsiteX700" fmla="*/ 2218061 w 2472009"/>
              <a:gd name="connsiteY700" fmla="*/ 330010 h 570464"/>
              <a:gd name="connsiteX701" fmla="*/ 2226648 w 2472009"/>
              <a:gd name="connsiteY701" fmla="*/ 333691 h 570464"/>
              <a:gd name="connsiteX702" fmla="*/ 2228751 w 2472009"/>
              <a:gd name="connsiteY702" fmla="*/ 332990 h 570464"/>
              <a:gd name="connsiteX703" fmla="*/ 2227875 w 2472009"/>
              <a:gd name="connsiteY703" fmla="*/ 337371 h 570464"/>
              <a:gd name="connsiteX704" fmla="*/ 2221741 w 2472009"/>
              <a:gd name="connsiteY704" fmla="*/ 344732 h 570464"/>
              <a:gd name="connsiteX705" fmla="*/ 2209473 w 2472009"/>
              <a:gd name="connsiteY705" fmla="*/ 345959 h 570464"/>
              <a:gd name="connsiteX706" fmla="*/ 2207594 w 2472009"/>
              <a:gd name="connsiteY706" fmla="*/ 347838 h 570464"/>
              <a:gd name="connsiteX707" fmla="*/ 2204413 w 2472009"/>
              <a:gd name="connsiteY707" fmla="*/ 345038 h 570464"/>
              <a:gd name="connsiteX708" fmla="*/ 2199659 w 2472009"/>
              <a:gd name="connsiteY708" fmla="*/ 343505 h 570464"/>
              <a:gd name="connsiteX709" fmla="*/ 2197205 w 2472009"/>
              <a:gd name="connsiteY709" fmla="*/ 334917 h 570464"/>
              <a:gd name="connsiteX710" fmla="*/ 2183710 w 2472009"/>
              <a:gd name="connsiteY710" fmla="*/ 337371 h 570464"/>
              <a:gd name="connsiteX711" fmla="*/ 2184937 w 2472009"/>
              <a:gd name="connsiteY711" fmla="*/ 348412 h 570464"/>
              <a:gd name="connsiteX712" fmla="*/ 2186164 w 2472009"/>
              <a:gd name="connsiteY712" fmla="*/ 349639 h 570464"/>
              <a:gd name="connsiteX713" fmla="*/ 2207020 w 2472009"/>
              <a:gd name="connsiteY713" fmla="*/ 349639 h 570464"/>
              <a:gd name="connsiteX714" fmla="*/ 2207020 w 2472009"/>
              <a:gd name="connsiteY714" fmla="*/ 368041 h 570464"/>
              <a:gd name="connsiteX715" fmla="*/ 2202112 w 2472009"/>
              <a:gd name="connsiteY715" fmla="*/ 372948 h 570464"/>
              <a:gd name="connsiteX716" fmla="*/ 2209473 w 2472009"/>
              <a:gd name="connsiteY716" fmla="*/ 380309 h 570464"/>
              <a:gd name="connsiteX717" fmla="*/ 2214380 w 2472009"/>
              <a:gd name="connsiteY717" fmla="*/ 375402 h 570464"/>
              <a:gd name="connsiteX718" fmla="*/ 2226648 w 2472009"/>
              <a:gd name="connsiteY718" fmla="*/ 375402 h 570464"/>
              <a:gd name="connsiteX719" fmla="*/ 2231556 w 2472009"/>
              <a:gd name="connsiteY719" fmla="*/ 380309 h 570464"/>
              <a:gd name="connsiteX720" fmla="*/ 2242597 w 2472009"/>
              <a:gd name="connsiteY720" fmla="*/ 377856 h 570464"/>
              <a:gd name="connsiteX721" fmla="*/ 2226648 w 2472009"/>
              <a:gd name="connsiteY721" fmla="*/ 375402 h 570464"/>
              <a:gd name="connsiteX722" fmla="*/ 2230612 w 2472009"/>
              <a:gd name="connsiteY722" fmla="*/ 368135 h 570464"/>
              <a:gd name="connsiteX723" fmla="*/ 2230329 w 2472009"/>
              <a:gd name="connsiteY723" fmla="*/ 368041 h 570464"/>
              <a:gd name="connsiteX724" fmla="*/ 2231064 w 2472009"/>
              <a:gd name="connsiteY724" fmla="*/ 367306 h 570464"/>
              <a:gd name="connsiteX725" fmla="*/ 2234009 w 2472009"/>
              <a:gd name="connsiteY725" fmla="*/ 361907 h 570464"/>
              <a:gd name="connsiteX726" fmla="*/ 2241370 w 2472009"/>
              <a:gd name="connsiteY726" fmla="*/ 359454 h 570464"/>
              <a:gd name="connsiteX727" fmla="*/ 2242597 w 2472009"/>
              <a:gd name="connsiteY727" fmla="*/ 347185 h 570464"/>
              <a:gd name="connsiteX728" fmla="*/ 2254865 w 2472009"/>
              <a:gd name="connsiteY728" fmla="*/ 344732 h 570464"/>
              <a:gd name="connsiteX729" fmla="*/ 2260999 w 2472009"/>
              <a:gd name="connsiteY729" fmla="*/ 349639 h 570464"/>
              <a:gd name="connsiteX730" fmla="*/ 2272040 w 2472009"/>
              <a:gd name="connsiteY730" fmla="*/ 349639 h 570464"/>
              <a:gd name="connsiteX731" fmla="*/ 2274494 w 2472009"/>
              <a:gd name="connsiteY731" fmla="*/ 357000 h 570464"/>
              <a:gd name="connsiteX732" fmla="*/ 2258545 w 2472009"/>
              <a:gd name="connsiteY732" fmla="*/ 370495 h 570464"/>
              <a:gd name="connsiteX733" fmla="*/ 2258545 w 2472009"/>
              <a:gd name="connsiteY733" fmla="*/ 377856 h 570464"/>
              <a:gd name="connsiteX734" fmla="*/ 2270813 w 2472009"/>
              <a:gd name="connsiteY734" fmla="*/ 380309 h 570464"/>
              <a:gd name="connsiteX735" fmla="*/ 2280628 w 2472009"/>
              <a:gd name="connsiteY735" fmla="*/ 380309 h 570464"/>
              <a:gd name="connsiteX736" fmla="*/ 2292896 w 2472009"/>
              <a:gd name="connsiteY736" fmla="*/ 380309 h 570464"/>
              <a:gd name="connsiteX737" fmla="*/ 2284308 w 2472009"/>
              <a:gd name="connsiteY737" fmla="*/ 370495 h 570464"/>
              <a:gd name="connsiteX738" fmla="*/ 2283081 w 2472009"/>
              <a:gd name="connsiteY738" fmla="*/ 366814 h 570464"/>
              <a:gd name="connsiteX739" fmla="*/ 2279401 w 2472009"/>
              <a:gd name="connsiteY739" fmla="*/ 364361 h 570464"/>
              <a:gd name="connsiteX740" fmla="*/ 2279401 w 2472009"/>
              <a:gd name="connsiteY740" fmla="*/ 347185 h 570464"/>
              <a:gd name="connsiteX741" fmla="*/ 2273267 w 2472009"/>
              <a:gd name="connsiteY741" fmla="*/ 341051 h 570464"/>
              <a:gd name="connsiteX742" fmla="*/ 2283081 w 2472009"/>
              <a:gd name="connsiteY742" fmla="*/ 339825 h 570464"/>
              <a:gd name="connsiteX743" fmla="*/ 2284308 w 2472009"/>
              <a:gd name="connsiteY743" fmla="*/ 348412 h 570464"/>
              <a:gd name="connsiteX744" fmla="*/ 2296576 w 2472009"/>
              <a:gd name="connsiteY744" fmla="*/ 360680 h 570464"/>
              <a:gd name="connsiteX745" fmla="*/ 2305164 w 2472009"/>
              <a:gd name="connsiteY745" fmla="*/ 361907 h 570464"/>
              <a:gd name="connsiteX746" fmla="*/ 2305164 w 2472009"/>
              <a:gd name="connsiteY746" fmla="*/ 377856 h 570464"/>
              <a:gd name="connsiteX747" fmla="*/ 2312525 w 2472009"/>
              <a:gd name="connsiteY747" fmla="*/ 386443 h 570464"/>
              <a:gd name="connsiteX748" fmla="*/ 2323566 w 2472009"/>
              <a:gd name="connsiteY748" fmla="*/ 386443 h 570464"/>
              <a:gd name="connsiteX749" fmla="*/ 2327246 w 2472009"/>
              <a:gd name="connsiteY749" fmla="*/ 368041 h 570464"/>
              <a:gd name="connsiteX750" fmla="*/ 2332153 w 2472009"/>
              <a:gd name="connsiteY750" fmla="*/ 366814 h 570464"/>
              <a:gd name="connsiteX751" fmla="*/ 2332153 w 2472009"/>
              <a:gd name="connsiteY751" fmla="*/ 379082 h 570464"/>
              <a:gd name="connsiteX752" fmla="*/ 2337061 w 2472009"/>
              <a:gd name="connsiteY752" fmla="*/ 385216 h 570464"/>
              <a:gd name="connsiteX753" fmla="*/ 2324793 w 2472009"/>
              <a:gd name="connsiteY753" fmla="*/ 395031 h 570464"/>
              <a:gd name="connsiteX754" fmla="*/ 2329700 w 2472009"/>
              <a:gd name="connsiteY754" fmla="*/ 403619 h 570464"/>
              <a:gd name="connsiteX755" fmla="*/ 2333380 w 2472009"/>
              <a:gd name="connsiteY755" fmla="*/ 412206 h 570464"/>
              <a:gd name="connsiteX756" fmla="*/ 2341968 w 2472009"/>
              <a:gd name="connsiteY756" fmla="*/ 408526 h 570464"/>
              <a:gd name="connsiteX757" fmla="*/ 2345649 w 2472009"/>
              <a:gd name="connsiteY757" fmla="*/ 407299 h 570464"/>
              <a:gd name="connsiteX758" fmla="*/ 2341968 w 2472009"/>
              <a:gd name="connsiteY758" fmla="*/ 403619 h 570464"/>
              <a:gd name="connsiteX759" fmla="*/ 2349329 w 2472009"/>
              <a:gd name="connsiteY759" fmla="*/ 392577 h 570464"/>
              <a:gd name="connsiteX760" fmla="*/ 2360370 w 2472009"/>
              <a:gd name="connsiteY760" fmla="*/ 403619 h 570464"/>
              <a:gd name="connsiteX761" fmla="*/ 2371411 w 2472009"/>
              <a:gd name="connsiteY761" fmla="*/ 403619 h 570464"/>
              <a:gd name="connsiteX762" fmla="*/ 2372638 w 2472009"/>
              <a:gd name="connsiteY762" fmla="*/ 412206 h 570464"/>
              <a:gd name="connsiteX763" fmla="*/ 2338287 w 2472009"/>
              <a:gd name="connsiteY763" fmla="*/ 429381 h 570464"/>
              <a:gd name="connsiteX764" fmla="*/ 2324793 w 2472009"/>
              <a:gd name="connsiteY764" fmla="*/ 423247 h 570464"/>
              <a:gd name="connsiteX765" fmla="*/ 2318659 w 2472009"/>
              <a:gd name="connsiteY765" fmla="*/ 444103 h 570464"/>
              <a:gd name="connsiteX766" fmla="*/ 2311298 w 2472009"/>
              <a:gd name="connsiteY766" fmla="*/ 436742 h 570464"/>
              <a:gd name="connsiteX767" fmla="*/ 2314978 w 2472009"/>
              <a:gd name="connsiteY767" fmla="*/ 424474 h 570464"/>
              <a:gd name="connsiteX768" fmla="*/ 2292896 w 2472009"/>
              <a:gd name="connsiteY768" fmla="*/ 423247 h 570464"/>
              <a:gd name="connsiteX769" fmla="*/ 2285535 w 2472009"/>
              <a:gd name="connsiteY769" fmla="*/ 429381 h 570464"/>
              <a:gd name="connsiteX770" fmla="*/ 2294123 w 2472009"/>
              <a:gd name="connsiteY770" fmla="*/ 446557 h 570464"/>
              <a:gd name="connsiteX771" fmla="*/ 2289215 w 2472009"/>
              <a:gd name="connsiteY771" fmla="*/ 452691 h 570464"/>
              <a:gd name="connsiteX772" fmla="*/ 2259772 w 2472009"/>
              <a:gd name="connsiteY772" fmla="*/ 450237 h 570464"/>
              <a:gd name="connsiteX773" fmla="*/ 2253638 w 2472009"/>
              <a:gd name="connsiteY773" fmla="*/ 453917 h 570464"/>
              <a:gd name="connsiteX774" fmla="*/ 2245050 w 2472009"/>
              <a:gd name="connsiteY774" fmla="*/ 447783 h 570464"/>
              <a:gd name="connsiteX775" fmla="*/ 2230329 w 2472009"/>
              <a:gd name="connsiteY775" fmla="*/ 447783 h 570464"/>
              <a:gd name="connsiteX776" fmla="*/ 2224195 w 2472009"/>
              <a:gd name="connsiteY776" fmla="*/ 452691 h 570464"/>
              <a:gd name="connsiteX777" fmla="*/ 2208246 w 2472009"/>
              <a:gd name="connsiteY777" fmla="*/ 449010 h 570464"/>
              <a:gd name="connsiteX778" fmla="*/ 2207020 w 2472009"/>
              <a:gd name="connsiteY778" fmla="*/ 455144 h 570464"/>
              <a:gd name="connsiteX779" fmla="*/ 2215607 w 2472009"/>
              <a:gd name="connsiteY779" fmla="*/ 462505 h 570464"/>
              <a:gd name="connsiteX780" fmla="*/ 2235236 w 2472009"/>
              <a:gd name="connsiteY780" fmla="*/ 457598 h 570464"/>
              <a:gd name="connsiteX781" fmla="*/ 2241370 w 2472009"/>
              <a:gd name="connsiteY781" fmla="*/ 462505 h 570464"/>
              <a:gd name="connsiteX782" fmla="*/ 2246277 w 2472009"/>
              <a:gd name="connsiteY782" fmla="*/ 457598 h 570464"/>
              <a:gd name="connsiteX783" fmla="*/ 2268360 w 2472009"/>
              <a:gd name="connsiteY783" fmla="*/ 461278 h 570464"/>
              <a:gd name="connsiteX784" fmla="*/ 2272040 w 2472009"/>
              <a:gd name="connsiteY784" fmla="*/ 458825 h 570464"/>
              <a:gd name="connsiteX785" fmla="*/ 2280628 w 2472009"/>
              <a:gd name="connsiteY785" fmla="*/ 463732 h 570464"/>
              <a:gd name="connsiteX786" fmla="*/ 2289215 w 2472009"/>
              <a:gd name="connsiteY786" fmla="*/ 457598 h 570464"/>
              <a:gd name="connsiteX787" fmla="*/ 2295349 w 2472009"/>
              <a:gd name="connsiteY787" fmla="*/ 464959 h 570464"/>
              <a:gd name="connsiteX788" fmla="*/ 2286762 w 2472009"/>
              <a:gd name="connsiteY788" fmla="*/ 468639 h 570464"/>
              <a:gd name="connsiteX789" fmla="*/ 2294123 w 2472009"/>
              <a:gd name="connsiteY789" fmla="*/ 472319 h 570464"/>
              <a:gd name="connsiteX790" fmla="*/ 2299030 w 2472009"/>
              <a:gd name="connsiteY790" fmla="*/ 476000 h 570464"/>
              <a:gd name="connsiteX791" fmla="*/ 2303937 w 2472009"/>
              <a:gd name="connsiteY791" fmla="*/ 471093 h 570464"/>
              <a:gd name="connsiteX792" fmla="*/ 2310071 w 2472009"/>
              <a:gd name="connsiteY792" fmla="*/ 476000 h 570464"/>
              <a:gd name="connsiteX793" fmla="*/ 2334607 w 2472009"/>
              <a:gd name="connsiteY793" fmla="*/ 476000 h 570464"/>
              <a:gd name="connsiteX794" fmla="*/ 2311298 w 2472009"/>
              <a:gd name="connsiteY794" fmla="*/ 482134 h 570464"/>
              <a:gd name="connsiteX795" fmla="*/ 2322339 w 2472009"/>
              <a:gd name="connsiteY795" fmla="*/ 487041 h 570464"/>
              <a:gd name="connsiteX796" fmla="*/ 2306391 w 2472009"/>
              <a:gd name="connsiteY796" fmla="*/ 493175 h 570464"/>
              <a:gd name="connsiteX797" fmla="*/ 2332153 w 2472009"/>
              <a:gd name="connsiteY797" fmla="*/ 494402 h 570464"/>
              <a:gd name="connsiteX798" fmla="*/ 2356689 w 2472009"/>
              <a:gd name="connsiteY798" fmla="*/ 496856 h 570464"/>
              <a:gd name="connsiteX799" fmla="*/ 2330927 w 2472009"/>
              <a:gd name="connsiteY799" fmla="*/ 499309 h 570464"/>
              <a:gd name="connsiteX800" fmla="*/ 2321112 w 2472009"/>
              <a:gd name="connsiteY800" fmla="*/ 506670 h 570464"/>
              <a:gd name="connsiteX801" fmla="*/ 2348102 w 2472009"/>
              <a:gd name="connsiteY801" fmla="*/ 511577 h 570464"/>
              <a:gd name="connsiteX802" fmla="*/ 2343195 w 2472009"/>
              <a:gd name="connsiteY802" fmla="*/ 517711 h 570464"/>
              <a:gd name="connsiteX803" fmla="*/ 2353009 w 2472009"/>
              <a:gd name="connsiteY803" fmla="*/ 522618 h 570464"/>
              <a:gd name="connsiteX804" fmla="*/ 2353009 w 2472009"/>
              <a:gd name="connsiteY804" fmla="*/ 527526 h 570464"/>
              <a:gd name="connsiteX805" fmla="*/ 2338287 w 2472009"/>
              <a:gd name="connsiteY805" fmla="*/ 534887 h 570464"/>
              <a:gd name="connsiteX806" fmla="*/ 2337061 w 2472009"/>
              <a:gd name="connsiteY806" fmla="*/ 534887 h 570464"/>
              <a:gd name="connsiteX807" fmla="*/ 2330927 w 2472009"/>
              <a:gd name="connsiteY807" fmla="*/ 539794 h 570464"/>
              <a:gd name="connsiteX808" fmla="*/ 2279401 w 2472009"/>
              <a:gd name="connsiteY808" fmla="*/ 539794 h 570464"/>
              <a:gd name="connsiteX809" fmla="*/ 2273267 w 2472009"/>
              <a:gd name="connsiteY809" fmla="*/ 544701 h 570464"/>
              <a:gd name="connsiteX810" fmla="*/ 2165308 w 2472009"/>
              <a:gd name="connsiteY810" fmla="*/ 544701 h 570464"/>
              <a:gd name="connsiteX811" fmla="*/ 2160401 w 2472009"/>
              <a:gd name="connsiteY811" fmla="*/ 549608 h 570464"/>
              <a:gd name="connsiteX812" fmla="*/ 2112556 w 2472009"/>
              <a:gd name="connsiteY812" fmla="*/ 549608 h 570464"/>
              <a:gd name="connsiteX813" fmla="*/ 2107648 w 2472009"/>
              <a:gd name="connsiteY813" fmla="*/ 554515 h 570464"/>
              <a:gd name="connsiteX814" fmla="*/ 1998463 w 2472009"/>
              <a:gd name="connsiteY814" fmla="*/ 554515 h 570464"/>
              <a:gd name="connsiteX815" fmla="*/ 1993556 w 2472009"/>
              <a:gd name="connsiteY815" fmla="*/ 559423 h 570464"/>
              <a:gd name="connsiteX816" fmla="*/ 1807081 w 2472009"/>
              <a:gd name="connsiteY816" fmla="*/ 559423 h 570464"/>
              <a:gd name="connsiteX817" fmla="*/ 1802175 w 2472009"/>
              <a:gd name="connsiteY817" fmla="*/ 564330 h 570464"/>
              <a:gd name="connsiteX818" fmla="*/ 1236618 w 2472009"/>
              <a:gd name="connsiteY818" fmla="*/ 564330 h 570464"/>
              <a:gd name="connsiteX819" fmla="*/ 1231711 w 2472009"/>
              <a:gd name="connsiteY819" fmla="*/ 569237 h 570464"/>
              <a:gd name="connsiteX820" fmla="*/ 1066092 w 2472009"/>
              <a:gd name="connsiteY820" fmla="*/ 569237 h 570464"/>
              <a:gd name="connsiteX821" fmla="*/ 1061185 w 2472009"/>
              <a:gd name="connsiteY821" fmla="*/ 564330 h 570464"/>
              <a:gd name="connsiteX822" fmla="*/ 1053824 w 2472009"/>
              <a:gd name="connsiteY822" fmla="*/ 570464 h 570464"/>
              <a:gd name="connsiteX823" fmla="*/ 1045237 w 2472009"/>
              <a:gd name="connsiteY823" fmla="*/ 564330 h 570464"/>
              <a:gd name="connsiteX824" fmla="*/ 545927 w 2472009"/>
              <a:gd name="connsiteY824" fmla="*/ 564330 h 570464"/>
              <a:gd name="connsiteX825" fmla="*/ 541020 w 2472009"/>
              <a:gd name="connsiteY825" fmla="*/ 559423 h 570464"/>
              <a:gd name="connsiteX826" fmla="*/ 457597 w 2472009"/>
              <a:gd name="connsiteY826" fmla="*/ 559423 h 570464"/>
              <a:gd name="connsiteX827" fmla="*/ 452690 w 2472009"/>
              <a:gd name="connsiteY827" fmla="*/ 554515 h 570464"/>
              <a:gd name="connsiteX828" fmla="*/ 422020 w 2472009"/>
              <a:gd name="connsiteY828" fmla="*/ 554515 h 570464"/>
              <a:gd name="connsiteX829" fmla="*/ 417113 w 2472009"/>
              <a:gd name="connsiteY829" fmla="*/ 549608 h 570464"/>
              <a:gd name="connsiteX830" fmla="*/ 380309 w 2472009"/>
              <a:gd name="connsiteY830" fmla="*/ 549608 h 570464"/>
              <a:gd name="connsiteX831" fmla="*/ 366814 w 2472009"/>
              <a:gd name="connsiteY831" fmla="*/ 533660 h 570464"/>
              <a:gd name="connsiteX832" fmla="*/ 343505 w 2472009"/>
              <a:gd name="connsiteY832" fmla="*/ 533660 h 570464"/>
              <a:gd name="connsiteX833" fmla="*/ 345959 w 2472009"/>
              <a:gd name="connsiteY833" fmla="*/ 521392 h 570464"/>
              <a:gd name="connsiteX834" fmla="*/ 345959 w 2472009"/>
              <a:gd name="connsiteY834" fmla="*/ 511577 h 570464"/>
              <a:gd name="connsiteX835" fmla="*/ 365587 w 2472009"/>
              <a:gd name="connsiteY835" fmla="*/ 498082 h 570464"/>
              <a:gd name="connsiteX836" fmla="*/ 358227 w 2472009"/>
              <a:gd name="connsiteY836" fmla="*/ 488268 h 570464"/>
              <a:gd name="connsiteX837" fmla="*/ 350866 w 2472009"/>
              <a:gd name="connsiteY837" fmla="*/ 480907 h 570464"/>
              <a:gd name="connsiteX838" fmla="*/ 343505 w 2472009"/>
              <a:gd name="connsiteY838" fmla="*/ 472319 h 570464"/>
              <a:gd name="connsiteX839" fmla="*/ 332464 w 2472009"/>
              <a:gd name="connsiteY839" fmla="*/ 482134 h 570464"/>
              <a:gd name="connsiteX840" fmla="*/ 326330 w 2472009"/>
              <a:gd name="connsiteY840" fmla="*/ 477227 h 570464"/>
              <a:gd name="connsiteX841" fmla="*/ 312835 w 2472009"/>
              <a:gd name="connsiteY841" fmla="*/ 477227 h 570464"/>
              <a:gd name="connsiteX842" fmla="*/ 304247 w 2472009"/>
              <a:gd name="connsiteY842" fmla="*/ 482134 h 570464"/>
              <a:gd name="connsiteX843" fmla="*/ 303020 w 2472009"/>
              <a:gd name="connsiteY843" fmla="*/ 478453 h 570464"/>
              <a:gd name="connsiteX844" fmla="*/ 299340 w 2472009"/>
              <a:gd name="connsiteY844" fmla="*/ 482134 h 570464"/>
              <a:gd name="connsiteX845" fmla="*/ 294433 w 2472009"/>
              <a:gd name="connsiteY845" fmla="*/ 485814 h 570464"/>
              <a:gd name="connsiteX846" fmla="*/ 299340 w 2472009"/>
              <a:gd name="connsiteY846" fmla="*/ 491948 h 570464"/>
              <a:gd name="connsiteX847" fmla="*/ 300567 w 2472009"/>
              <a:gd name="connsiteY847" fmla="*/ 495629 h 570464"/>
              <a:gd name="connsiteX848" fmla="*/ 300567 w 2472009"/>
              <a:gd name="connsiteY848" fmla="*/ 488268 h 570464"/>
              <a:gd name="connsiteX849" fmla="*/ 305474 w 2472009"/>
              <a:gd name="connsiteY849" fmla="*/ 488268 h 570464"/>
              <a:gd name="connsiteX850" fmla="*/ 305474 w 2472009"/>
              <a:gd name="connsiteY850" fmla="*/ 494402 h 570464"/>
              <a:gd name="connsiteX851" fmla="*/ 302667 w 2472009"/>
              <a:gd name="connsiteY851" fmla="*/ 496507 h 570464"/>
              <a:gd name="connsiteX852" fmla="*/ 310841 w 2472009"/>
              <a:gd name="connsiteY852" fmla="*/ 499923 h 570464"/>
              <a:gd name="connsiteX853" fmla="*/ 323876 w 2472009"/>
              <a:gd name="connsiteY853" fmla="*/ 500536 h 570464"/>
              <a:gd name="connsiteX854" fmla="*/ 330010 w 2472009"/>
              <a:gd name="connsiteY854" fmla="*/ 494402 h 570464"/>
              <a:gd name="connsiteX855" fmla="*/ 323876 w 2472009"/>
              <a:gd name="connsiteY855" fmla="*/ 487041 h 570464"/>
              <a:gd name="connsiteX856" fmla="*/ 331237 w 2472009"/>
              <a:gd name="connsiteY856" fmla="*/ 485814 h 570464"/>
              <a:gd name="connsiteX857" fmla="*/ 333691 w 2472009"/>
              <a:gd name="connsiteY857" fmla="*/ 502990 h 570464"/>
              <a:gd name="connsiteX858" fmla="*/ 338598 w 2472009"/>
              <a:gd name="connsiteY858" fmla="*/ 511577 h 570464"/>
              <a:gd name="connsiteX859" fmla="*/ 326330 w 2472009"/>
              <a:gd name="connsiteY859" fmla="*/ 511577 h 570464"/>
              <a:gd name="connsiteX860" fmla="*/ 327557 w 2472009"/>
              <a:gd name="connsiteY860" fmla="*/ 529979 h 570464"/>
              <a:gd name="connsiteX861" fmla="*/ 315289 w 2472009"/>
              <a:gd name="connsiteY861" fmla="*/ 528752 h 570464"/>
              <a:gd name="connsiteX862" fmla="*/ 306701 w 2472009"/>
              <a:gd name="connsiteY862" fmla="*/ 533660 h 570464"/>
              <a:gd name="connsiteX863" fmla="*/ 295660 w 2472009"/>
              <a:gd name="connsiteY863" fmla="*/ 527526 h 570464"/>
              <a:gd name="connsiteX864" fmla="*/ 287072 w 2472009"/>
              <a:gd name="connsiteY864" fmla="*/ 532433 h 570464"/>
              <a:gd name="connsiteX865" fmla="*/ 284618 w 2472009"/>
              <a:gd name="connsiteY865" fmla="*/ 527526 h 570464"/>
              <a:gd name="connsiteX866" fmla="*/ 294433 w 2472009"/>
              <a:gd name="connsiteY866" fmla="*/ 517711 h 570464"/>
              <a:gd name="connsiteX867" fmla="*/ 299340 w 2472009"/>
              <a:gd name="connsiteY867" fmla="*/ 521392 h 570464"/>
              <a:gd name="connsiteX868" fmla="*/ 294433 w 2472009"/>
              <a:gd name="connsiteY868" fmla="*/ 517711 h 570464"/>
              <a:gd name="connsiteX869" fmla="*/ 287072 w 2472009"/>
              <a:gd name="connsiteY869" fmla="*/ 498082 h 570464"/>
              <a:gd name="connsiteX870" fmla="*/ 282165 w 2472009"/>
              <a:gd name="connsiteY870" fmla="*/ 488268 h 570464"/>
              <a:gd name="connsiteX871" fmla="*/ 274804 w 2472009"/>
              <a:gd name="connsiteY871" fmla="*/ 485814 h 570464"/>
              <a:gd name="connsiteX872" fmla="*/ 266216 w 2472009"/>
              <a:gd name="connsiteY872" fmla="*/ 482134 h 570464"/>
              <a:gd name="connsiteX873" fmla="*/ 251495 w 2472009"/>
              <a:gd name="connsiteY873" fmla="*/ 467412 h 570464"/>
              <a:gd name="connsiteX874" fmla="*/ 246587 w 2472009"/>
              <a:gd name="connsiteY874" fmla="*/ 471093 h 570464"/>
              <a:gd name="connsiteX875" fmla="*/ 230639 w 2472009"/>
              <a:gd name="connsiteY875" fmla="*/ 467412 h 570464"/>
              <a:gd name="connsiteX876" fmla="*/ 214690 w 2472009"/>
              <a:gd name="connsiteY876" fmla="*/ 467412 h 570464"/>
              <a:gd name="connsiteX877" fmla="*/ 208556 w 2472009"/>
              <a:gd name="connsiteY877" fmla="*/ 472319 h 570464"/>
              <a:gd name="connsiteX878" fmla="*/ 201196 w 2472009"/>
              <a:gd name="connsiteY878" fmla="*/ 463732 h 570464"/>
              <a:gd name="connsiteX879" fmla="*/ 201196 w 2472009"/>
              <a:gd name="connsiteY879" fmla="*/ 453917 h 570464"/>
              <a:gd name="connsiteX880" fmla="*/ 190154 w 2472009"/>
              <a:gd name="connsiteY880" fmla="*/ 446557 h 570464"/>
              <a:gd name="connsiteX881" fmla="*/ 190154 w 2472009"/>
              <a:gd name="connsiteY881" fmla="*/ 436742 h 570464"/>
              <a:gd name="connsiteX882" fmla="*/ 174206 w 2472009"/>
              <a:gd name="connsiteY882" fmla="*/ 423247 h 570464"/>
              <a:gd name="connsiteX883" fmla="*/ 176659 w 2472009"/>
              <a:gd name="connsiteY883" fmla="*/ 414660 h 570464"/>
              <a:gd name="connsiteX884" fmla="*/ 182793 w 2472009"/>
              <a:gd name="connsiteY884" fmla="*/ 419567 h 570464"/>
              <a:gd name="connsiteX885" fmla="*/ 187701 w 2472009"/>
              <a:gd name="connsiteY885" fmla="*/ 414660 h 570464"/>
              <a:gd name="connsiteX886" fmla="*/ 195062 w 2472009"/>
              <a:gd name="connsiteY886" fmla="*/ 422021 h 570464"/>
              <a:gd name="connsiteX887" fmla="*/ 195062 w 2472009"/>
              <a:gd name="connsiteY887" fmla="*/ 426928 h 570464"/>
              <a:gd name="connsiteX888" fmla="*/ 207330 w 2472009"/>
              <a:gd name="connsiteY888" fmla="*/ 439196 h 570464"/>
              <a:gd name="connsiteX889" fmla="*/ 214690 w 2472009"/>
              <a:gd name="connsiteY889" fmla="*/ 434289 h 570464"/>
              <a:gd name="connsiteX890" fmla="*/ 222051 w 2472009"/>
              <a:gd name="connsiteY890" fmla="*/ 444103 h 570464"/>
              <a:gd name="connsiteX891" fmla="*/ 228185 w 2472009"/>
              <a:gd name="connsiteY891" fmla="*/ 444103 h 570464"/>
              <a:gd name="connsiteX892" fmla="*/ 226587 w 2472009"/>
              <a:gd name="connsiteY892" fmla="*/ 432114 h 570464"/>
              <a:gd name="connsiteX893" fmla="*/ 222051 w 2472009"/>
              <a:gd name="connsiteY893" fmla="*/ 435515 h 570464"/>
              <a:gd name="connsiteX894" fmla="*/ 222051 w 2472009"/>
              <a:gd name="connsiteY894" fmla="*/ 425701 h 570464"/>
              <a:gd name="connsiteX895" fmla="*/ 226468 w 2472009"/>
              <a:gd name="connsiteY895" fmla="*/ 431223 h 570464"/>
              <a:gd name="connsiteX896" fmla="*/ 225732 w 2472009"/>
              <a:gd name="connsiteY896" fmla="*/ 425701 h 570464"/>
              <a:gd name="connsiteX897" fmla="*/ 238000 w 2472009"/>
              <a:gd name="connsiteY897" fmla="*/ 424474 h 570464"/>
              <a:gd name="connsiteX898" fmla="*/ 253948 w 2472009"/>
              <a:gd name="connsiteY898" fmla="*/ 407299 h 570464"/>
              <a:gd name="connsiteX899" fmla="*/ 241680 w 2472009"/>
              <a:gd name="connsiteY899" fmla="*/ 403619 h 570464"/>
              <a:gd name="connsiteX900" fmla="*/ 238000 w 2472009"/>
              <a:gd name="connsiteY900" fmla="*/ 395031 h 570464"/>
              <a:gd name="connsiteX901" fmla="*/ 234319 w 2472009"/>
              <a:gd name="connsiteY901" fmla="*/ 397485 h 570464"/>
              <a:gd name="connsiteX902" fmla="*/ 234319 w 2472009"/>
              <a:gd name="connsiteY902" fmla="*/ 407299 h 570464"/>
              <a:gd name="connsiteX903" fmla="*/ 222051 w 2472009"/>
              <a:gd name="connsiteY903" fmla="*/ 409753 h 570464"/>
              <a:gd name="connsiteX904" fmla="*/ 215917 w 2472009"/>
              <a:gd name="connsiteY904" fmla="*/ 404845 h 570464"/>
              <a:gd name="connsiteX905" fmla="*/ 195062 w 2472009"/>
              <a:gd name="connsiteY905" fmla="*/ 404845 h 570464"/>
              <a:gd name="connsiteX906" fmla="*/ 190154 w 2472009"/>
              <a:gd name="connsiteY906" fmla="*/ 399938 h 570464"/>
              <a:gd name="connsiteX907" fmla="*/ 185247 w 2472009"/>
              <a:gd name="connsiteY907" fmla="*/ 404845 h 570464"/>
              <a:gd name="connsiteX908" fmla="*/ 175433 w 2472009"/>
              <a:gd name="connsiteY908" fmla="*/ 396258 h 570464"/>
              <a:gd name="connsiteX909" fmla="*/ 161938 w 2472009"/>
              <a:gd name="connsiteY909" fmla="*/ 390124 h 570464"/>
              <a:gd name="connsiteX910" fmla="*/ 153350 w 2472009"/>
              <a:gd name="connsiteY910" fmla="*/ 390124 h 570464"/>
              <a:gd name="connsiteX911" fmla="*/ 147216 w 2472009"/>
              <a:gd name="connsiteY911" fmla="*/ 395031 h 570464"/>
              <a:gd name="connsiteX912" fmla="*/ 142309 w 2472009"/>
              <a:gd name="connsiteY912" fmla="*/ 395031 h 570464"/>
              <a:gd name="connsiteX913" fmla="*/ 137402 w 2472009"/>
              <a:gd name="connsiteY913" fmla="*/ 395031 h 570464"/>
              <a:gd name="connsiteX914" fmla="*/ 134948 w 2472009"/>
              <a:gd name="connsiteY914" fmla="*/ 396258 h 570464"/>
              <a:gd name="connsiteX915" fmla="*/ 120226 w 2472009"/>
              <a:gd name="connsiteY915" fmla="*/ 404845 h 570464"/>
              <a:gd name="connsiteX916" fmla="*/ 116546 w 2472009"/>
              <a:gd name="connsiteY916" fmla="*/ 401165 h 570464"/>
              <a:gd name="connsiteX917" fmla="*/ 103051 w 2472009"/>
              <a:gd name="connsiteY917" fmla="*/ 401165 h 570464"/>
              <a:gd name="connsiteX918" fmla="*/ 89556 w 2472009"/>
              <a:gd name="connsiteY918" fmla="*/ 393898 h 570464"/>
              <a:gd name="connsiteX919" fmla="*/ 87103 w 2472009"/>
              <a:gd name="connsiteY919" fmla="*/ 392577 h 570464"/>
              <a:gd name="connsiteX920" fmla="*/ 89556 w 2472009"/>
              <a:gd name="connsiteY920" fmla="*/ 390124 h 570464"/>
              <a:gd name="connsiteX921" fmla="*/ 101824 w 2472009"/>
              <a:gd name="connsiteY921" fmla="*/ 377856 h 570464"/>
              <a:gd name="connsiteX922" fmla="*/ 111639 w 2472009"/>
              <a:gd name="connsiteY922" fmla="*/ 364361 h 570464"/>
              <a:gd name="connsiteX923" fmla="*/ 119000 w 2472009"/>
              <a:gd name="connsiteY923" fmla="*/ 371722 h 570464"/>
              <a:gd name="connsiteX924" fmla="*/ 126360 w 2472009"/>
              <a:gd name="connsiteY924" fmla="*/ 379082 h 570464"/>
              <a:gd name="connsiteX925" fmla="*/ 142309 w 2472009"/>
              <a:gd name="connsiteY925" fmla="*/ 379082 h 570464"/>
              <a:gd name="connsiteX926" fmla="*/ 145989 w 2472009"/>
              <a:gd name="connsiteY926" fmla="*/ 369268 h 570464"/>
              <a:gd name="connsiteX927" fmla="*/ 152123 w 2472009"/>
              <a:gd name="connsiteY927" fmla="*/ 374175 h 570464"/>
              <a:gd name="connsiteX928" fmla="*/ 168072 w 2472009"/>
              <a:gd name="connsiteY928" fmla="*/ 374175 h 570464"/>
              <a:gd name="connsiteX929" fmla="*/ 175433 w 2472009"/>
              <a:gd name="connsiteY929" fmla="*/ 366814 h 570464"/>
              <a:gd name="connsiteX930" fmla="*/ 165618 w 2472009"/>
              <a:gd name="connsiteY930" fmla="*/ 361907 h 570464"/>
              <a:gd name="connsiteX931" fmla="*/ 170525 w 2472009"/>
              <a:gd name="connsiteY931" fmla="*/ 353319 h 570464"/>
              <a:gd name="connsiteX932" fmla="*/ 171752 w 2472009"/>
              <a:gd name="connsiteY932" fmla="*/ 353319 h 570464"/>
              <a:gd name="connsiteX933" fmla="*/ 171752 w 2472009"/>
              <a:gd name="connsiteY933" fmla="*/ 353073 h 570464"/>
              <a:gd name="connsiteX934" fmla="*/ 181260 w 2472009"/>
              <a:gd name="connsiteY934" fmla="*/ 351172 h 570464"/>
              <a:gd name="connsiteX935" fmla="*/ 190154 w 2472009"/>
              <a:gd name="connsiteY935" fmla="*/ 347185 h 570464"/>
              <a:gd name="connsiteX936" fmla="*/ 185247 w 2472009"/>
              <a:gd name="connsiteY936" fmla="*/ 334917 h 570464"/>
              <a:gd name="connsiteX937" fmla="*/ 181567 w 2472009"/>
              <a:gd name="connsiteY937" fmla="*/ 333691 h 570464"/>
              <a:gd name="connsiteX938" fmla="*/ 176659 w 2472009"/>
              <a:gd name="connsiteY938" fmla="*/ 330010 h 570464"/>
              <a:gd name="connsiteX939" fmla="*/ 181567 w 2472009"/>
              <a:gd name="connsiteY939" fmla="*/ 333691 h 570464"/>
              <a:gd name="connsiteX940" fmla="*/ 181567 w 2472009"/>
              <a:gd name="connsiteY940" fmla="*/ 341051 h 570464"/>
              <a:gd name="connsiteX941" fmla="*/ 171752 w 2472009"/>
              <a:gd name="connsiteY941" fmla="*/ 350866 h 570464"/>
              <a:gd name="connsiteX942" fmla="*/ 171752 w 2472009"/>
              <a:gd name="connsiteY942" fmla="*/ 353073 h 570464"/>
              <a:gd name="connsiteX943" fmla="*/ 170525 w 2472009"/>
              <a:gd name="connsiteY943" fmla="*/ 353319 h 570464"/>
              <a:gd name="connsiteX944" fmla="*/ 158257 w 2472009"/>
              <a:gd name="connsiteY944" fmla="*/ 353319 h 570464"/>
              <a:gd name="connsiteX945" fmla="*/ 155804 w 2472009"/>
              <a:gd name="connsiteY945" fmla="*/ 361907 h 570464"/>
              <a:gd name="connsiteX946" fmla="*/ 143536 w 2472009"/>
              <a:gd name="connsiteY946" fmla="*/ 361907 h 570464"/>
              <a:gd name="connsiteX947" fmla="*/ 141082 w 2472009"/>
              <a:gd name="connsiteY947" fmla="*/ 361907 h 570464"/>
              <a:gd name="connsiteX948" fmla="*/ 145989 w 2472009"/>
              <a:gd name="connsiteY948" fmla="*/ 357000 h 570464"/>
              <a:gd name="connsiteX949" fmla="*/ 141082 w 2472009"/>
              <a:gd name="connsiteY949" fmla="*/ 347185 h 570464"/>
              <a:gd name="connsiteX950" fmla="*/ 145989 w 2472009"/>
              <a:gd name="connsiteY950" fmla="*/ 342278 h 570464"/>
              <a:gd name="connsiteX951" fmla="*/ 145989 w 2472009"/>
              <a:gd name="connsiteY951" fmla="*/ 333691 h 570464"/>
              <a:gd name="connsiteX952" fmla="*/ 145989 w 2472009"/>
              <a:gd name="connsiteY952" fmla="*/ 330010 h 570464"/>
              <a:gd name="connsiteX953" fmla="*/ 150004 w 2472009"/>
              <a:gd name="connsiteY953" fmla="*/ 329006 h 570464"/>
              <a:gd name="connsiteX954" fmla="*/ 150897 w 2472009"/>
              <a:gd name="connsiteY954" fmla="*/ 326329 h 570464"/>
              <a:gd name="connsiteX955" fmla="*/ 151878 w 2472009"/>
              <a:gd name="connsiteY955" fmla="*/ 327311 h 570464"/>
              <a:gd name="connsiteX956" fmla="*/ 155804 w 2472009"/>
              <a:gd name="connsiteY956" fmla="*/ 321423 h 570464"/>
              <a:gd name="connsiteX957" fmla="*/ 137402 w 2472009"/>
              <a:gd name="connsiteY957" fmla="*/ 303021 h 570464"/>
              <a:gd name="connsiteX958" fmla="*/ 133721 w 2472009"/>
              <a:gd name="connsiteY958" fmla="*/ 321423 h 570464"/>
              <a:gd name="connsiteX959" fmla="*/ 130041 w 2472009"/>
              <a:gd name="connsiteY959" fmla="*/ 330010 h 570464"/>
              <a:gd name="connsiteX960" fmla="*/ 134948 w 2472009"/>
              <a:gd name="connsiteY960" fmla="*/ 333691 h 570464"/>
              <a:gd name="connsiteX961" fmla="*/ 132494 w 2472009"/>
              <a:gd name="connsiteY961" fmla="*/ 348412 h 570464"/>
              <a:gd name="connsiteX962" fmla="*/ 126360 w 2472009"/>
              <a:gd name="connsiteY962" fmla="*/ 343505 h 570464"/>
              <a:gd name="connsiteX963" fmla="*/ 121453 w 2472009"/>
              <a:gd name="connsiteY963" fmla="*/ 348412 h 570464"/>
              <a:gd name="connsiteX964" fmla="*/ 117926 w 2472009"/>
              <a:gd name="connsiteY964" fmla="*/ 341359 h 570464"/>
              <a:gd name="connsiteX965" fmla="*/ 117926 w 2472009"/>
              <a:gd name="connsiteY965" fmla="*/ 341358 h 570464"/>
              <a:gd name="connsiteX966" fmla="*/ 117926 w 2472009"/>
              <a:gd name="connsiteY966" fmla="*/ 341358 h 570464"/>
              <a:gd name="connsiteX967" fmla="*/ 116546 w 2472009"/>
              <a:gd name="connsiteY967" fmla="*/ 338598 h 570464"/>
              <a:gd name="connsiteX968" fmla="*/ 117500 w 2472009"/>
              <a:gd name="connsiteY968" fmla="*/ 341460 h 570464"/>
              <a:gd name="connsiteX969" fmla="*/ 114092 w 2472009"/>
              <a:gd name="connsiteY969" fmla="*/ 342278 h 570464"/>
              <a:gd name="connsiteX970" fmla="*/ 119000 w 2472009"/>
              <a:gd name="connsiteY970" fmla="*/ 345959 h 570464"/>
              <a:gd name="connsiteX971" fmla="*/ 123907 w 2472009"/>
              <a:gd name="connsiteY971" fmla="*/ 353319 h 570464"/>
              <a:gd name="connsiteX972" fmla="*/ 117773 w 2472009"/>
              <a:gd name="connsiteY972" fmla="*/ 355773 h 570464"/>
              <a:gd name="connsiteX973" fmla="*/ 106732 w 2472009"/>
              <a:gd name="connsiteY973" fmla="*/ 339825 h 570464"/>
              <a:gd name="connsiteX974" fmla="*/ 100598 w 2472009"/>
              <a:gd name="connsiteY974" fmla="*/ 345959 h 570464"/>
              <a:gd name="connsiteX975" fmla="*/ 98144 w 2472009"/>
              <a:gd name="connsiteY975" fmla="*/ 330010 h 570464"/>
              <a:gd name="connsiteX976" fmla="*/ 80969 w 2472009"/>
              <a:gd name="connsiteY976" fmla="*/ 330010 h 570464"/>
              <a:gd name="connsiteX977" fmla="*/ 71154 w 2472009"/>
              <a:gd name="connsiteY977" fmla="*/ 339825 h 570464"/>
              <a:gd name="connsiteX978" fmla="*/ 68701 w 2472009"/>
              <a:gd name="connsiteY978" fmla="*/ 333691 h 570464"/>
              <a:gd name="connsiteX979" fmla="*/ 61340 w 2472009"/>
              <a:gd name="connsiteY979" fmla="*/ 323876 h 570464"/>
              <a:gd name="connsiteX980" fmla="*/ 56433 w 2472009"/>
              <a:gd name="connsiteY980" fmla="*/ 334917 h 570464"/>
              <a:gd name="connsiteX981" fmla="*/ 50299 w 2472009"/>
              <a:gd name="connsiteY981" fmla="*/ 334917 h 570464"/>
              <a:gd name="connsiteX982" fmla="*/ 46618 w 2472009"/>
              <a:gd name="connsiteY982" fmla="*/ 325103 h 570464"/>
              <a:gd name="connsiteX983" fmla="*/ 36804 w 2472009"/>
              <a:gd name="connsiteY983" fmla="*/ 323876 h 570464"/>
              <a:gd name="connsiteX984" fmla="*/ 17175 w 2472009"/>
              <a:gd name="connsiteY984" fmla="*/ 306701 h 570464"/>
              <a:gd name="connsiteX985" fmla="*/ 17175 w 2472009"/>
              <a:gd name="connsiteY985" fmla="*/ 300567 h 570464"/>
              <a:gd name="connsiteX986" fmla="*/ 39258 w 2472009"/>
              <a:gd name="connsiteY986" fmla="*/ 299340 h 570464"/>
              <a:gd name="connsiteX987" fmla="*/ 45392 w 2472009"/>
              <a:gd name="connsiteY987" fmla="*/ 305474 h 570464"/>
              <a:gd name="connsiteX988" fmla="*/ 47845 w 2472009"/>
              <a:gd name="connsiteY988" fmla="*/ 290753 h 570464"/>
              <a:gd name="connsiteX989" fmla="*/ 60113 w 2472009"/>
              <a:gd name="connsiteY989" fmla="*/ 289526 h 570464"/>
              <a:gd name="connsiteX990" fmla="*/ 65020 w 2472009"/>
              <a:gd name="connsiteY990" fmla="*/ 284618 h 570464"/>
              <a:gd name="connsiteX991" fmla="*/ 71154 w 2472009"/>
              <a:gd name="connsiteY991" fmla="*/ 289526 h 570464"/>
              <a:gd name="connsiteX992" fmla="*/ 73608 w 2472009"/>
              <a:gd name="connsiteY992" fmla="*/ 274804 h 570464"/>
              <a:gd name="connsiteX993" fmla="*/ 93237 w 2472009"/>
              <a:gd name="connsiteY993" fmla="*/ 289526 h 570464"/>
              <a:gd name="connsiteX994" fmla="*/ 101824 w 2472009"/>
              <a:gd name="connsiteY994" fmla="*/ 293206 h 570464"/>
              <a:gd name="connsiteX995" fmla="*/ 103051 w 2472009"/>
              <a:gd name="connsiteY995" fmla="*/ 290753 h 570464"/>
              <a:gd name="connsiteX996" fmla="*/ 103051 w 2472009"/>
              <a:gd name="connsiteY996" fmla="*/ 266216 h 570464"/>
              <a:gd name="connsiteX997" fmla="*/ 98144 w 2472009"/>
              <a:gd name="connsiteY997" fmla="*/ 260082 h 570464"/>
              <a:gd name="connsiteX998" fmla="*/ 103051 w 2472009"/>
              <a:gd name="connsiteY998" fmla="*/ 252722 h 570464"/>
              <a:gd name="connsiteX999" fmla="*/ 120226 w 2472009"/>
              <a:gd name="connsiteY999" fmla="*/ 272350 h 570464"/>
              <a:gd name="connsiteX1000" fmla="*/ 127587 w 2472009"/>
              <a:gd name="connsiteY1000" fmla="*/ 273577 h 570464"/>
              <a:gd name="connsiteX1001" fmla="*/ 128814 w 2472009"/>
              <a:gd name="connsiteY1001" fmla="*/ 274804 h 570464"/>
              <a:gd name="connsiteX1002" fmla="*/ 128814 w 2472009"/>
              <a:gd name="connsiteY1002" fmla="*/ 279711 h 570464"/>
              <a:gd name="connsiteX1003" fmla="*/ 136175 w 2472009"/>
              <a:gd name="connsiteY1003" fmla="*/ 287072 h 570464"/>
              <a:gd name="connsiteX1004" fmla="*/ 147216 w 2472009"/>
              <a:gd name="connsiteY1004" fmla="*/ 272350 h 570464"/>
              <a:gd name="connsiteX1005" fmla="*/ 163165 w 2472009"/>
              <a:gd name="connsiteY1005" fmla="*/ 263763 h 570464"/>
              <a:gd name="connsiteX1006" fmla="*/ 166845 w 2472009"/>
              <a:gd name="connsiteY1006" fmla="*/ 267443 h 570464"/>
              <a:gd name="connsiteX1007" fmla="*/ 169299 w 2472009"/>
              <a:gd name="connsiteY1007" fmla="*/ 260082 h 570464"/>
              <a:gd name="connsiteX1008" fmla="*/ 165618 w 2472009"/>
              <a:gd name="connsiteY1008" fmla="*/ 249041 h 570464"/>
              <a:gd name="connsiteX1009" fmla="*/ 182793 w 2472009"/>
              <a:gd name="connsiteY1009" fmla="*/ 247814 h 570464"/>
              <a:gd name="connsiteX1010" fmla="*/ 187701 w 2472009"/>
              <a:gd name="connsiteY1010" fmla="*/ 242907 h 570464"/>
              <a:gd name="connsiteX1011" fmla="*/ 198742 w 2472009"/>
              <a:gd name="connsiteY1011" fmla="*/ 247814 h 570464"/>
              <a:gd name="connsiteX1012" fmla="*/ 204876 w 2472009"/>
              <a:gd name="connsiteY1012" fmla="*/ 242907 h 570464"/>
              <a:gd name="connsiteX1013" fmla="*/ 213464 w 2472009"/>
              <a:gd name="connsiteY1013" fmla="*/ 247814 h 570464"/>
              <a:gd name="connsiteX1014" fmla="*/ 219598 w 2472009"/>
              <a:gd name="connsiteY1014" fmla="*/ 241680 h 570464"/>
              <a:gd name="connsiteX1015" fmla="*/ 218371 w 2472009"/>
              <a:gd name="connsiteY1015" fmla="*/ 238000 h 570464"/>
              <a:gd name="connsiteX1016" fmla="*/ 191381 w 2472009"/>
              <a:gd name="connsiteY1016" fmla="*/ 226959 h 570464"/>
              <a:gd name="connsiteX1017" fmla="*/ 188928 w 2472009"/>
              <a:gd name="connsiteY1017" fmla="*/ 209783 h 570464"/>
              <a:gd name="connsiteX1018" fmla="*/ 179113 w 2472009"/>
              <a:gd name="connsiteY1018" fmla="*/ 204876 h 570464"/>
              <a:gd name="connsiteX1019" fmla="*/ 179113 w 2472009"/>
              <a:gd name="connsiteY1019" fmla="*/ 199969 h 570464"/>
              <a:gd name="connsiteX1020" fmla="*/ 208556 w 2472009"/>
              <a:gd name="connsiteY1020" fmla="*/ 181567 h 570464"/>
              <a:gd name="connsiteX1021" fmla="*/ 239227 w 2472009"/>
              <a:gd name="connsiteY1021" fmla="*/ 181567 h 570464"/>
              <a:gd name="connsiteX1022" fmla="*/ 244134 w 2472009"/>
              <a:gd name="connsiteY1022" fmla="*/ 176660 h 570464"/>
              <a:gd name="connsiteX1023" fmla="*/ 280938 w 2472009"/>
              <a:gd name="connsiteY1023" fmla="*/ 176660 h 570464"/>
              <a:gd name="connsiteX1024" fmla="*/ 285845 w 2472009"/>
              <a:gd name="connsiteY1024" fmla="*/ 171753 h 570464"/>
              <a:gd name="connsiteX1025" fmla="*/ 310381 w 2472009"/>
              <a:gd name="connsiteY1025" fmla="*/ 168072 h 570464"/>
              <a:gd name="connsiteX1026" fmla="*/ 287072 w 2472009"/>
              <a:gd name="connsiteY1026" fmla="*/ 165619 h 570464"/>
              <a:gd name="connsiteX1027" fmla="*/ 263763 w 2472009"/>
              <a:gd name="connsiteY1027" fmla="*/ 165619 h 570464"/>
              <a:gd name="connsiteX1028" fmla="*/ 240453 w 2472009"/>
              <a:gd name="connsiteY1028" fmla="*/ 165619 h 570464"/>
              <a:gd name="connsiteX1029" fmla="*/ 218371 w 2472009"/>
              <a:gd name="connsiteY1029" fmla="*/ 165619 h 570464"/>
              <a:gd name="connsiteX1030" fmla="*/ 213464 w 2472009"/>
              <a:gd name="connsiteY1030" fmla="*/ 160711 h 570464"/>
              <a:gd name="connsiteX1031" fmla="*/ 120226 w 2472009"/>
              <a:gd name="connsiteY1031" fmla="*/ 160711 h 570464"/>
              <a:gd name="connsiteX1032" fmla="*/ 114092 w 2472009"/>
              <a:gd name="connsiteY1032" fmla="*/ 155804 h 570464"/>
              <a:gd name="connsiteX1033" fmla="*/ 72381 w 2472009"/>
              <a:gd name="connsiteY1033" fmla="*/ 155804 h 570464"/>
              <a:gd name="connsiteX1034" fmla="*/ 67474 w 2472009"/>
              <a:gd name="connsiteY1034" fmla="*/ 150897 h 570464"/>
              <a:gd name="connsiteX1035" fmla="*/ 51526 w 2472009"/>
              <a:gd name="connsiteY1035" fmla="*/ 150897 h 570464"/>
              <a:gd name="connsiteX1036" fmla="*/ 46618 w 2472009"/>
              <a:gd name="connsiteY1036" fmla="*/ 145990 h 570464"/>
              <a:gd name="connsiteX1037" fmla="*/ 34350 w 2472009"/>
              <a:gd name="connsiteY1037" fmla="*/ 144763 h 570464"/>
              <a:gd name="connsiteX1038" fmla="*/ 31897 w 2472009"/>
              <a:gd name="connsiteY1038" fmla="*/ 136175 h 570464"/>
              <a:gd name="connsiteX1039" fmla="*/ 22082 w 2472009"/>
              <a:gd name="connsiteY1039" fmla="*/ 128814 h 570464"/>
              <a:gd name="connsiteX1040" fmla="*/ 35577 w 2472009"/>
              <a:gd name="connsiteY1040" fmla="*/ 110412 h 570464"/>
              <a:gd name="connsiteX1041" fmla="*/ 45392 w 2472009"/>
              <a:gd name="connsiteY1041" fmla="*/ 110412 h 570464"/>
              <a:gd name="connsiteX1042" fmla="*/ 50299 w 2472009"/>
              <a:gd name="connsiteY1042" fmla="*/ 105505 h 570464"/>
              <a:gd name="connsiteX1043" fmla="*/ 66247 w 2472009"/>
              <a:gd name="connsiteY1043" fmla="*/ 105505 h 570464"/>
              <a:gd name="connsiteX1044" fmla="*/ 72381 w 2472009"/>
              <a:gd name="connsiteY1044" fmla="*/ 110412 h 570464"/>
              <a:gd name="connsiteX1045" fmla="*/ 73608 w 2472009"/>
              <a:gd name="connsiteY1045" fmla="*/ 101825 h 570464"/>
              <a:gd name="connsiteX1046" fmla="*/ 90783 w 2472009"/>
              <a:gd name="connsiteY1046" fmla="*/ 99371 h 570464"/>
              <a:gd name="connsiteX1047" fmla="*/ 96917 w 2472009"/>
              <a:gd name="connsiteY1047" fmla="*/ 104278 h 570464"/>
              <a:gd name="connsiteX1048" fmla="*/ 104278 w 2472009"/>
              <a:gd name="connsiteY1048" fmla="*/ 90784 h 570464"/>
              <a:gd name="connsiteX1049" fmla="*/ 89556 w 2472009"/>
              <a:gd name="connsiteY1049" fmla="*/ 76062 h 570464"/>
              <a:gd name="connsiteX1050" fmla="*/ 106732 w 2472009"/>
              <a:gd name="connsiteY1050" fmla="*/ 60113 h 570464"/>
              <a:gd name="connsiteX1051" fmla="*/ 122680 w 2472009"/>
              <a:gd name="connsiteY1051" fmla="*/ 58887 h 570464"/>
              <a:gd name="connsiteX1052" fmla="*/ 128814 w 2472009"/>
              <a:gd name="connsiteY1052" fmla="*/ 53979 h 570464"/>
              <a:gd name="connsiteX1053" fmla="*/ 148443 w 2472009"/>
              <a:gd name="connsiteY1053" fmla="*/ 53979 h 570464"/>
              <a:gd name="connsiteX1054" fmla="*/ 153350 w 2472009"/>
              <a:gd name="connsiteY1054" fmla="*/ 49072 h 570464"/>
              <a:gd name="connsiteX1055" fmla="*/ 199969 w 2472009"/>
              <a:gd name="connsiteY1055" fmla="*/ 49072 h 570464"/>
              <a:gd name="connsiteX1056" fmla="*/ 204876 w 2472009"/>
              <a:gd name="connsiteY1056" fmla="*/ 44165 h 570464"/>
              <a:gd name="connsiteX1057" fmla="*/ 256402 w 2472009"/>
              <a:gd name="connsiteY1057" fmla="*/ 44165 h 570464"/>
              <a:gd name="connsiteX1058" fmla="*/ 262536 w 2472009"/>
              <a:gd name="connsiteY1058" fmla="*/ 39258 h 570464"/>
              <a:gd name="connsiteX1059" fmla="*/ 334917 w 2472009"/>
              <a:gd name="connsiteY1059" fmla="*/ 39258 h 570464"/>
              <a:gd name="connsiteX1060" fmla="*/ 341051 w 2472009"/>
              <a:gd name="connsiteY1060" fmla="*/ 34350 h 570464"/>
              <a:gd name="connsiteX1061" fmla="*/ 347185 w 2472009"/>
              <a:gd name="connsiteY1061" fmla="*/ 40484 h 570464"/>
              <a:gd name="connsiteX1062" fmla="*/ 357000 w 2472009"/>
              <a:gd name="connsiteY1062" fmla="*/ 35577 h 570464"/>
              <a:gd name="connsiteX1063" fmla="*/ 361907 w 2472009"/>
              <a:gd name="connsiteY1063" fmla="*/ 39258 h 570464"/>
              <a:gd name="connsiteX1064" fmla="*/ 366814 w 2472009"/>
              <a:gd name="connsiteY1064" fmla="*/ 35577 h 570464"/>
              <a:gd name="connsiteX1065" fmla="*/ 371721 w 2472009"/>
              <a:gd name="connsiteY1065" fmla="*/ 40484 h 570464"/>
              <a:gd name="connsiteX1066" fmla="*/ 375402 w 2472009"/>
              <a:gd name="connsiteY1066" fmla="*/ 36804 h 570464"/>
              <a:gd name="connsiteX1067" fmla="*/ 377855 w 2472009"/>
              <a:gd name="connsiteY1067" fmla="*/ 35577 h 570464"/>
              <a:gd name="connsiteX1068" fmla="*/ 480907 w 2472009"/>
              <a:gd name="connsiteY1068" fmla="*/ 35577 h 570464"/>
              <a:gd name="connsiteX1069" fmla="*/ 484587 w 2472009"/>
              <a:gd name="connsiteY1069" fmla="*/ 31897 h 570464"/>
              <a:gd name="connsiteX1070" fmla="*/ 487041 w 2472009"/>
              <a:gd name="connsiteY1070" fmla="*/ 30670 h 570464"/>
              <a:gd name="connsiteX1071" fmla="*/ 631804 w 2472009"/>
              <a:gd name="connsiteY1071" fmla="*/ 30670 h 570464"/>
              <a:gd name="connsiteX1072" fmla="*/ 636711 w 2472009"/>
              <a:gd name="connsiteY1072" fmla="*/ 25763 h 570464"/>
              <a:gd name="connsiteX1073" fmla="*/ 715226 w 2472009"/>
              <a:gd name="connsiteY1073" fmla="*/ 25763 h 570464"/>
              <a:gd name="connsiteX1074" fmla="*/ 717067 w 2472009"/>
              <a:gd name="connsiteY1074" fmla="*/ 22082 h 570464"/>
              <a:gd name="connsiteX1075" fmla="*/ 717680 w 2472009"/>
              <a:gd name="connsiteY1075" fmla="*/ 22082 h 570464"/>
              <a:gd name="connsiteX1076" fmla="*/ 722879 w 2472009"/>
              <a:gd name="connsiteY1076" fmla="*/ 20698 h 570464"/>
              <a:gd name="connsiteX1077" fmla="*/ 758164 w 2472009"/>
              <a:gd name="connsiteY1077" fmla="*/ 19629 h 570464"/>
              <a:gd name="connsiteX1078" fmla="*/ 759392 w 2472009"/>
              <a:gd name="connsiteY1078" fmla="*/ 18402 h 570464"/>
              <a:gd name="connsiteX1079" fmla="*/ 736696 w 2472009"/>
              <a:gd name="connsiteY1079" fmla="*/ 17021 h 570464"/>
              <a:gd name="connsiteX1080" fmla="*/ 722879 w 2472009"/>
              <a:gd name="connsiteY1080" fmla="*/ 20698 h 570464"/>
              <a:gd name="connsiteX1081" fmla="*/ 717680 w 2472009"/>
              <a:gd name="connsiteY1081" fmla="*/ 20856 h 570464"/>
              <a:gd name="connsiteX1082" fmla="*/ 717067 w 2472009"/>
              <a:gd name="connsiteY1082" fmla="*/ 22082 h 570464"/>
              <a:gd name="connsiteX1083" fmla="*/ 710319 w 2472009"/>
              <a:gd name="connsiteY1083" fmla="*/ 22082 h 570464"/>
              <a:gd name="connsiteX1084" fmla="*/ 705412 w 2472009"/>
              <a:gd name="connsiteY1084" fmla="*/ 17175 h 570464"/>
              <a:gd name="connsiteX1085" fmla="*/ 693144 w 2472009"/>
              <a:gd name="connsiteY1085" fmla="*/ 22082 h 570464"/>
              <a:gd name="connsiteX1086" fmla="*/ 683330 w 2472009"/>
              <a:gd name="connsiteY1086" fmla="*/ 17175 h 570464"/>
              <a:gd name="connsiteX1087" fmla="*/ 626896 w 2472009"/>
              <a:gd name="connsiteY1087" fmla="*/ 17175 h 570464"/>
              <a:gd name="connsiteX1088" fmla="*/ 621989 w 2472009"/>
              <a:gd name="connsiteY1088" fmla="*/ 22082 h 570464"/>
              <a:gd name="connsiteX1089" fmla="*/ 487041 w 2472009"/>
              <a:gd name="connsiteY1089" fmla="*/ 22082 h 570464"/>
              <a:gd name="connsiteX1090" fmla="*/ 482133 w 2472009"/>
              <a:gd name="connsiteY1090" fmla="*/ 26990 h 570464"/>
              <a:gd name="connsiteX1091" fmla="*/ 463731 w 2472009"/>
              <a:gd name="connsiteY1091" fmla="*/ 25763 h 570464"/>
              <a:gd name="connsiteX1092" fmla="*/ 463731 w 2472009"/>
              <a:gd name="connsiteY1092" fmla="*/ 19629 h 570464"/>
              <a:gd name="connsiteX1093" fmla="*/ 466185 w 2472009"/>
              <a:gd name="connsiteY1093" fmla="*/ 17175 h 570464"/>
              <a:gd name="connsiteX1094" fmla="*/ 548381 w 2472009"/>
              <a:gd name="connsiteY1094" fmla="*/ 17175 h 570464"/>
              <a:gd name="connsiteX1095" fmla="*/ 554515 w 2472009"/>
              <a:gd name="connsiteY1095" fmla="*/ 12268 h 570464"/>
              <a:gd name="connsiteX1096" fmla="*/ 559422 w 2472009"/>
              <a:gd name="connsiteY1096" fmla="*/ 17175 h 570464"/>
              <a:gd name="connsiteX1097" fmla="*/ 564329 w 2472009"/>
              <a:gd name="connsiteY1097" fmla="*/ 12268 h 570464"/>
              <a:gd name="connsiteX1098" fmla="*/ 570464 w 2472009"/>
              <a:gd name="connsiteY1098" fmla="*/ 15948 h 570464"/>
              <a:gd name="connsiteX1099" fmla="*/ 586412 w 2472009"/>
              <a:gd name="connsiteY1099" fmla="*/ 15948 h 570464"/>
              <a:gd name="connsiteX1100" fmla="*/ 596226 w 2472009"/>
              <a:gd name="connsiteY1100" fmla="*/ 11041 h 570464"/>
              <a:gd name="connsiteX1101" fmla="*/ 601134 w 2472009"/>
              <a:gd name="connsiteY1101" fmla="*/ 15948 h 570464"/>
              <a:gd name="connsiteX1102" fmla="*/ 606041 w 2472009"/>
              <a:gd name="connsiteY1102" fmla="*/ 11041 h 570464"/>
              <a:gd name="connsiteX1103" fmla="*/ 787608 w 2472009"/>
              <a:gd name="connsiteY1103" fmla="*/ 11041 h 570464"/>
              <a:gd name="connsiteX1104" fmla="*/ 792515 w 2472009"/>
              <a:gd name="connsiteY1104" fmla="*/ 6134 h 570464"/>
              <a:gd name="connsiteX1105" fmla="*/ 797422 w 2472009"/>
              <a:gd name="connsiteY1105" fmla="*/ 11041 h 570464"/>
              <a:gd name="connsiteX1106" fmla="*/ 803556 w 2472009"/>
              <a:gd name="connsiteY1106" fmla="*/ 7361 h 570464"/>
              <a:gd name="connsiteX1107" fmla="*/ 824412 w 2472009"/>
              <a:gd name="connsiteY1107" fmla="*/ 7361 h 570464"/>
              <a:gd name="connsiteX1108" fmla="*/ 829319 w 2472009"/>
              <a:gd name="connsiteY1108" fmla="*/ 11041 h 570464"/>
              <a:gd name="connsiteX1109" fmla="*/ 834226 w 2472009"/>
              <a:gd name="connsiteY1109" fmla="*/ 6134 h 570464"/>
              <a:gd name="connsiteX1110" fmla="*/ 839134 w 2472009"/>
              <a:gd name="connsiteY1110" fmla="*/ 11041 h 570464"/>
              <a:gd name="connsiteX1111" fmla="*/ 842814 w 2472009"/>
              <a:gd name="connsiteY1111" fmla="*/ 7361 h 570464"/>
              <a:gd name="connsiteX1112" fmla="*/ 847721 w 2472009"/>
              <a:gd name="connsiteY1112" fmla="*/ 6134 h 570464"/>
              <a:gd name="connsiteX1113" fmla="*/ 1020701 w 2472009"/>
              <a:gd name="connsiteY1113" fmla="*/ 6134 h 570464"/>
              <a:gd name="connsiteX1114" fmla="*/ 1025607 w 2472009"/>
              <a:gd name="connsiteY1114" fmla="*/ 1227 h 570464"/>
              <a:gd name="connsiteX1115" fmla="*/ 1030515 w 2472009"/>
              <a:gd name="connsiteY1115" fmla="*/ 6134 h 570464"/>
              <a:gd name="connsiteX1116" fmla="*/ 1044009 w 2472009"/>
              <a:gd name="connsiteY1116" fmla="*/ 1227 h 570464"/>
              <a:gd name="connsiteX1117" fmla="*/ 1051371 w 2472009"/>
              <a:gd name="connsiteY1117" fmla="*/ 6134 h 570464"/>
              <a:gd name="connsiteX1118" fmla="*/ 1056277 w 2472009"/>
              <a:gd name="connsiteY1118" fmla="*/ 2454 h 570464"/>
              <a:gd name="connsiteX1119" fmla="*/ 1612020 w 2472009"/>
              <a:gd name="connsiteY1119" fmla="*/ 2454 h 570464"/>
              <a:gd name="connsiteX1120" fmla="*/ 1616927 w 2472009"/>
              <a:gd name="connsiteY1120" fmla="*/ 7361 h 570464"/>
              <a:gd name="connsiteX1121" fmla="*/ 1621834 w 2472009"/>
              <a:gd name="connsiteY1121" fmla="*/ 2454 h 570464"/>
              <a:gd name="connsiteX1122" fmla="*/ 1637783 w 2472009"/>
              <a:gd name="connsiteY1122" fmla="*/ 2454 h 570464"/>
              <a:gd name="connsiteX1123" fmla="*/ 1642690 w 2472009"/>
              <a:gd name="connsiteY1123" fmla="*/ 7361 h 570464"/>
              <a:gd name="connsiteX1124" fmla="*/ 1652504 w 2472009"/>
              <a:gd name="connsiteY1124" fmla="*/ 7361 h 570464"/>
              <a:gd name="connsiteX1125" fmla="*/ 1657411 w 2472009"/>
              <a:gd name="connsiteY1125" fmla="*/ 2454 h 570464"/>
              <a:gd name="connsiteX1126" fmla="*/ 1694215 w 2472009"/>
              <a:gd name="connsiteY1126" fmla="*/ 2454 h 570464"/>
              <a:gd name="connsiteX1127" fmla="*/ 1697896 w 2472009"/>
              <a:gd name="connsiteY1127" fmla="*/ 6134 h 570464"/>
              <a:gd name="connsiteX1128" fmla="*/ 1706483 w 2472009"/>
              <a:gd name="connsiteY1128" fmla="*/ 1227 h 570464"/>
              <a:gd name="connsiteX1129" fmla="*/ 1713845 w 2472009"/>
              <a:gd name="connsiteY1129" fmla="*/ 6134 h 570464"/>
              <a:gd name="connsiteX1130" fmla="*/ 1718751 w 2472009"/>
              <a:gd name="connsiteY1130" fmla="*/ 1227 h 570464"/>
              <a:gd name="connsiteX1131" fmla="*/ 1728566 w 2472009"/>
              <a:gd name="connsiteY1131" fmla="*/ 1227 h 570464"/>
              <a:gd name="connsiteX1132" fmla="*/ 1733473 w 2472009"/>
              <a:gd name="connsiteY1132" fmla="*/ 6134 h 570464"/>
              <a:gd name="connsiteX1133" fmla="*/ 1739607 w 2472009"/>
              <a:gd name="connsiteY1133" fmla="*/ 0 h 57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2472009" h="570464">
                <a:moveTo>
                  <a:pt x="278485" y="526299"/>
                </a:moveTo>
                <a:cubicBezTo>
                  <a:pt x="280938" y="528753"/>
                  <a:pt x="282165" y="529979"/>
                  <a:pt x="283392" y="531206"/>
                </a:cubicBezTo>
                <a:cubicBezTo>
                  <a:pt x="279712" y="533660"/>
                  <a:pt x="279712" y="529979"/>
                  <a:pt x="278485" y="526299"/>
                </a:cubicBezTo>
                <a:close/>
                <a:moveTo>
                  <a:pt x="269897" y="517711"/>
                </a:moveTo>
                <a:cubicBezTo>
                  <a:pt x="274804" y="520165"/>
                  <a:pt x="278485" y="522618"/>
                  <a:pt x="278485" y="527525"/>
                </a:cubicBezTo>
                <a:lnTo>
                  <a:pt x="271124" y="527525"/>
                </a:lnTo>
                <a:cubicBezTo>
                  <a:pt x="266217" y="525072"/>
                  <a:pt x="267443" y="521391"/>
                  <a:pt x="269897" y="517711"/>
                </a:cubicBezTo>
                <a:close/>
                <a:moveTo>
                  <a:pt x="2321112" y="461278"/>
                </a:moveTo>
                <a:cubicBezTo>
                  <a:pt x="2321112" y="462505"/>
                  <a:pt x="2322339" y="463732"/>
                  <a:pt x="2322339" y="464958"/>
                </a:cubicBezTo>
                <a:cubicBezTo>
                  <a:pt x="2322339" y="464958"/>
                  <a:pt x="2321112" y="466185"/>
                  <a:pt x="2321112" y="466185"/>
                </a:cubicBezTo>
                <a:cubicBezTo>
                  <a:pt x="2321112" y="464958"/>
                  <a:pt x="2319885" y="463732"/>
                  <a:pt x="2319885" y="462505"/>
                </a:cubicBezTo>
                <a:cubicBezTo>
                  <a:pt x="2319885" y="462505"/>
                  <a:pt x="2321112" y="462505"/>
                  <a:pt x="2321112" y="461278"/>
                </a:cubicBezTo>
                <a:close/>
                <a:moveTo>
                  <a:pt x="348412" y="456371"/>
                </a:moveTo>
                <a:cubicBezTo>
                  <a:pt x="348412" y="457598"/>
                  <a:pt x="348412" y="458825"/>
                  <a:pt x="347185" y="460051"/>
                </a:cubicBezTo>
                <a:cubicBezTo>
                  <a:pt x="348412" y="461278"/>
                  <a:pt x="348412" y="461278"/>
                  <a:pt x="348412" y="461278"/>
                </a:cubicBezTo>
                <a:cubicBezTo>
                  <a:pt x="348412" y="460051"/>
                  <a:pt x="349639" y="458825"/>
                  <a:pt x="349639" y="457598"/>
                </a:cubicBezTo>
                <a:cubicBezTo>
                  <a:pt x="349639" y="457598"/>
                  <a:pt x="348412" y="456371"/>
                  <a:pt x="348412" y="456371"/>
                </a:cubicBezTo>
                <a:close/>
                <a:moveTo>
                  <a:pt x="314062" y="451464"/>
                </a:moveTo>
                <a:cubicBezTo>
                  <a:pt x="311608" y="451464"/>
                  <a:pt x="309154" y="452691"/>
                  <a:pt x="307928" y="452691"/>
                </a:cubicBezTo>
                <a:cubicBezTo>
                  <a:pt x="309154" y="455144"/>
                  <a:pt x="310381" y="458825"/>
                  <a:pt x="312835" y="462505"/>
                </a:cubicBezTo>
                <a:cubicBezTo>
                  <a:pt x="316515" y="458825"/>
                  <a:pt x="316515" y="455144"/>
                  <a:pt x="314062" y="451464"/>
                </a:cubicBezTo>
                <a:close/>
                <a:moveTo>
                  <a:pt x="260082" y="430608"/>
                </a:moveTo>
                <a:cubicBezTo>
                  <a:pt x="258855" y="434289"/>
                  <a:pt x="258855" y="437969"/>
                  <a:pt x="257629" y="441649"/>
                </a:cubicBezTo>
                <a:cubicBezTo>
                  <a:pt x="252721" y="444103"/>
                  <a:pt x="252721" y="444103"/>
                  <a:pt x="255175" y="451464"/>
                </a:cubicBezTo>
                <a:cubicBezTo>
                  <a:pt x="261309" y="449010"/>
                  <a:pt x="257629" y="444103"/>
                  <a:pt x="257629" y="441649"/>
                </a:cubicBezTo>
                <a:cubicBezTo>
                  <a:pt x="266216" y="440423"/>
                  <a:pt x="260082" y="450237"/>
                  <a:pt x="266216" y="451464"/>
                </a:cubicBezTo>
                <a:cubicBezTo>
                  <a:pt x="269897" y="450237"/>
                  <a:pt x="274804" y="452691"/>
                  <a:pt x="278484" y="449010"/>
                </a:cubicBezTo>
                <a:cubicBezTo>
                  <a:pt x="278484" y="447783"/>
                  <a:pt x="278484" y="445330"/>
                  <a:pt x="279711" y="444103"/>
                </a:cubicBezTo>
                <a:cubicBezTo>
                  <a:pt x="276031" y="436742"/>
                  <a:pt x="267443" y="435515"/>
                  <a:pt x="260082" y="430608"/>
                </a:cubicBezTo>
                <a:close/>
                <a:moveTo>
                  <a:pt x="277258" y="426928"/>
                </a:moveTo>
                <a:cubicBezTo>
                  <a:pt x="276031" y="426928"/>
                  <a:pt x="274804" y="428155"/>
                  <a:pt x="273577" y="428155"/>
                </a:cubicBezTo>
                <a:cubicBezTo>
                  <a:pt x="273577" y="428155"/>
                  <a:pt x="274804" y="429381"/>
                  <a:pt x="274804" y="429381"/>
                </a:cubicBezTo>
                <a:cubicBezTo>
                  <a:pt x="277258" y="429381"/>
                  <a:pt x="277258" y="429381"/>
                  <a:pt x="278484" y="428155"/>
                </a:cubicBezTo>
                <a:cubicBezTo>
                  <a:pt x="278484" y="428155"/>
                  <a:pt x="277258" y="426928"/>
                  <a:pt x="277258" y="426928"/>
                </a:cubicBezTo>
                <a:close/>
                <a:moveTo>
                  <a:pt x="2268360" y="420794"/>
                </a:moveTo>
                <a:cubicBezTo>
                  <a:pt x="2268360" y="422021"/>
                  <a:pt x="2267133" y="423247"/>
                  <a:pt x="2267133" y="424474"/>
                </a:cubicBezTo>
                <a:cubicBezTo>
                  <a:pt x="2267133" y="424474"/>
                  <a:pt x="2268360" y="425701"/>
                  <a:pt x="2268360" y="425701"/>
                </a:cubicBezTo>
                <a:cubicBezTo>
                  <a:pt x="2269587" y="424474"/>
                  <a:pt x="2270813" y="423247"/>
                  <a:pt x="2270813" y="422021"/>
                </a:cubicBezTo>
                <a:cubicBezTo>
                  <a:pt x="2269587" y="420794"/>
                  <a:pt x="2269587" y="420794"/>
                  <a:pt x="2268360" y="420794"/>
                </a:cubicBezTo>
                <a:close/>
                <a:moveTo>
                  <a:pt x="285845" y="417113"/>
                </a:moveTo>
                <a:cubicBezTo>
                  <a:pt x="285845" y="417113"/>
                  <a:pt x="284618" y="418340"/>
                  <a:pt x="284618" y="418340"/>
                </a:cubicBezTo>
                <a:cubicBezTo>
                  <a:pt x="285845" y="418340"/>
                  <a:pt x="285845" y="419567"/>
                  <a:pt x="287072" y="419567"/>
                </a:cubicBezTo>
                <a:cubicBezTo>
                  <a:pt x="288299" y="418340"/>
                  <a:pt x="288299" y="418340"/>
                  <a:pt x="289526" y="418340"/>
                </a:cubicBezTo>
                <a:cubicBezTo>
                  <a:pt x="288299" y="418340"/>
                  <a:pt x="287072" y="417113"/>
                  <a:pt x="285845" y="417113"/>
                </a:cubicBezTo>
                <a:close/>
                <a:moveTo>
                  <a:pt x="343505" y="415886"/>
                </a:moveTo>
                <a:cubicBezTo>
                  <a:pt x="344732" y="415886"/>
                  <a:pt x="345959" y="417113"/>
                  <a:pt x="347185" y="417113"/>
                </a:cubicBezTo>
                <a:cubicBezTo>
                  <a:pt x="347185" y="417113"/>
                  <a:pt x="345959" y="418340"/>
                  <a:pt x="345959" y="418340"/>
                </a:cubicBezTo>
                <a:cubicBezTo>
                  <a:pt x="344732" y="418340"/>
                  <a:pt x="343505" y="417113"/>
                  <a:pt x="342278" y="417113"/>
                </a:cubicBezTo>
                <a:cubicBezTo>
                  <a:pt x="342278" y="417113"/>
                  <a:pt x="342278" y="417113"/>
                  <a:pt x="343505" y="415886"/>
                </a:cubicBezTo>
                <a:close/>
                <a:moveTo>
                  <a:pt x="219597" y="415886"/>
                </a:moveTo>
                <a:cubicBezTo>
                  <a:pt x="224505" y="418340"/>
                  <a:pt x="220824" y="422020"/>
                  <a:pt x="222051" y="425700"/>
                </a:cubicBezTo>
                <a:cubicBezTo>
                  <a:pt x="217144" y="423247"/>
                  <a:pt x="217144" y="423247"/>
                  <a:pt x="219597" y="415886"/>
                </a:cubicBezTo>
                <a:close/>
                <a:moveTo>
                  <a:pt x="375402" y="410979"/>
                </a:moveTo>
                <a:cubicBezTo>
                  <a:pt x="375402" y="412206"/>
                  <a:pt x="374175" y="413433"/>
                  <a:pt x="374175" y="414660"/>
                </a:cubicBezTo>
                <a:cubicBezTo>
                  <a:pt x="374175" y="414660"/>
                  <a:pt x="375402" y="415887"/>
                  <a:pt x="375402" y="415887"/>
                </a:cubicBezTo>
                <a:cubicBezTo>
                  <a:pt x="375402" y="414660"/>
                  <a:pt x="376629" y="413433"/>
                  <a:pt x="376629" y="412206"/>
                </a:cubicBezTo>
                <a:cubicBezTo>
                  <a:pt x="375402" y="410979"/>
                  <a:pt x="375402" y="410979"/>
                  <a:pt x="375402" y="410979"/>
                </a:cubicBezTo>
                <a:close/>
                <a:moveTo>
                  <a:pt x="353319" y="410979"/>
                </a:moveTo>
                <a:cubicBezTo>
                  <a:pt x="347185" y="412206"/>
                  <a:pt x="342278" y="409753"/>
                  <a:pt x="336144" y="412206"/>
                </a:cubicBezTo>
                <a:lnTo>
                  <a:pt x="336144" y="423247"/>
                </a:lnTo>
                <a:cubicBezTo>
                  <a:pt x="339825" y="425701"/>
                  <a:pt x="341051" y="428155"/>
                  <a:pt x="343505" y="430608"/>
                </a:cubicBezTo>
                <a:cubicBezTo>
                  <a:pt x="349639" y="429381"/>
                  <a:pt x="355773" y="431835"/>
                  <a:pt x="360680" y="429381"/>
                </a:cubicBezTo>
                <a:cubicBezTo>
                  <a:pt x="359453" y="426928"/>
                  <a:pt x="357000" y="424474"/>
                  <a:pt x="355773" y="422021"/>
                </a:cubicBezTo>
                <a:cubicBezTo>
                  <a:pt x="354546" y="418340"/>
                  <a:pt x="357000" y="413433"/>
                  <a:pt x="353319" y="410979"/>
                </a:cubicBezTo>
                <a:close/>
                <a:moveTo>
                  <a:pt x="294433" y="410979"/>
                </a:moveTo>
                <a:cubicBezTo>
                  <a:pt x="294433" y="413433"/>
                  <a:pt x="293206" y="415887"/>
                  <a:pt x="293206" y="417113"/>
                </a:cubicBezTo>
                <a:cubicBezTo>
                  <a:pt x="296886" y="420794"/>
                  <a:pt x="300567" y="423247"/>
                  <a:pt x="303020" y="426928"/>
                </a:cubicBezTo>
                <a:cubicBezTo>
                  <a:pt x="304247" y="429381"/>
                  <a:pt x="305474" y="433062"/>
                  <a:pt x="306701" y="436742"/>
                </a:cubicBezTo>
                <a:lnTo>
                  <a:pt x="318969" y="436742"/>
                </a:lnTo>
                <a:cubicBezTo>
                  <a:pt x="320196" y="440423"/>
                  <a:pt x="321423" y="442876"/>
                  <a:pt x="321423" y="445330"/>
                </a:cubicBezTo>
                <a:cubicBezTo>
                  <a:pt x="325103" y="442876"/>
                  <a:pt x="328783" y="441649"/>
                  <a:pt x="331237" y="439196"/>
                </a:cubicBezTo>
                <a:cubicBezTo>
                  <a:pt x="331237" y="433062"/>
                  <a:pt x="331237" y="430608"/>
                  <a:pt x="331237" y="428155"/>
                </a:cubicBezTo>
                <a:cubicBezTo>
                  <a:pt x="325103" y="423247"/>
                  <a:pt x="320196" y="418340"/>
                  <a:pt x="318969" y="410979"/>
                </a:cubicBezTo>
                <a:cubicBezTo>
                  <a:pt x="314062" y="413433"/>
                  <a:pt x="311608" y="414660"/>
                  <a:pt x="307928" y="415887"/>
                </a:cubicBezTo>
                <a:cubicBezTo>
                  <a:pt x="303020" y="418340"/>
                  <a:pt x="299340" y="412206"/>
                  <a:pt x="294433" y="410979"/>
                </a:cubicBezTo>
                <a:close/>
                <a:moveTo>
                  <a:pt x="277258" y="410979"/>
                </a:moveTo>
                <a:cubicBezTo>
                  <a:pt x="273577" y="412206"/>
                  <a:pt x="271123" y="412206"/>
                  <a:pt x="267443" y="412206"/>
                </a:cubicBezTo>
                <a:cubicBezTo>
                  <a:pt x="268670" y="415887"/>
                  <a:pt x="268670" y="418340"/>
                  <a:pt x="268670" y="420794"/>
                </a:cubicBezTo>
                <a:lnTo>
                  <a:pt x="279711" y="420794"/>
                </a:lnTo>
                <a:cubicBezTo>
                  <a:pt x="278484" y="415887"/>
                  <a:pt x="278484" y="414660"/>
                  <a:pt x="277258" y="410979"/>
                </a:cubicBezTo>
                <a:close/>
                <a:moveTo>
                  <a:pt x="2197205" y="365588"/>
                </a:moveTo>
                <a:cubicBezTo>
                  <a:pt x="2200886" y="369268"/>
                  <a:pt x="2195978" y="369268"/>
                  <a:pt x="2192298" y="370495"/>
                </a:cubicBezTo>
                <a:cubicBezTo>
                  <a:pt x="2193525" y="371722"/>
                  <a:pt x="2192298" y="372948"/>
                  <a:pt x="2191071" y="374175"/>
                </a:cubicBezTo>
                <a:cubicBezTo>
                  <a:pt x="2187391" y="370495"/>
                  <a:pt x="2192298" y="370495"/>
                  <a:pt x="2195978" y="369268"/>
                </a:cubicBezTo>
                <a:cubicBezTo>
                  <a:pt x="2194752" y="368041"/>
                  <a:pt x="2195978" y="366814"/>
                  <a:pt x="2197205" y="365588"/>
                </a:cubicBezTo>
                <a:close/>
                <a:moveTo>
                  <a:pt x="2259772" y="364361"/>
                </a:moveTo>
                <a:cubicBezTo>
                  <a:pt x="2258545" y="365588"/>
                  <a:pt x="2257319" y="366814"/>
                  <a:pt x="2257319" y="368041"/>
                </a:cubicBezTo>
                <a:cubicBezTo>
                  <a:pt x="2258545" y="369268"/>
                  <a:pt x="2258545" y="369268"/>
                  <a:pt x="2259772" y="369268"/>
                </a:cubicBezTo>
                <a:cubicBezTo>
                  <a:pt x="2259772" y="368041"/>
                  <a:pt x="2260999" y="366814"/>
                  <a:pt x="2260999" y="365588"/>
                </a:cubicBezTo>
                <a:cubicBezTo>
                  <a:pt x="2260999" y="365588"/>
                  <a:pt x="2259772" y="364361"/>
                  <a:pt x="2259772" y="364361"/>
                </a:cubicBezTo>
                <a:close/>
                <a:moveTo>
                  <a:pt x="256402" y="360680"/>
                </a:moveTo>
                <a:cubicBezTo>
                  <a:pt x="255175" y="360680"/>
                  <a:pt x="253948" y="360680"/>
                  <a:pt x="253948" y="361907"/>
                </a:cubicBezTo>
                <a:cubicBezTo>
                  <a:pt x="255175" y="363134"/>
                  <a:pt x="255175" y="364361"/>
                  <a:pt x="256402" y="365588"/>
                </a:cubicBezTo>
                <a:cubicBezTo>
                  <a:pt x="256402" y="365588"/>
                  <a:pt x="257629" y="364361"/>
                  <a:pt x="257629" y="364361"/>
                </a:cubicBezTo>
                <a:cubicBezTo>
                  <a:pt x="257629" y="363134"/>
                  <a:pt x="256402" y="361907"/>
                  <a:pt x="256402" y="360680"/>
                </a:cubicBezTo>
                <a:close/>
                <a:moveTo>
                  <a:pt x="244134" y="359454"/>
                </a:moveTo>
                <a:cubicBezTo>
                  <a:pt x="244134" y="363134"/>
                  <a:pt x="242907" y="365588"/>
                  <a:pt x="241680" y="370495"/>
                </a:cubicBezTo>
                <a:cubicBezTo>
                  <a:pt x="228185" y="370495"/>
                  <a:pt x="228185" y="370495"/>
                  <a:pt x="222051" y="374175"/>
                </a:cubicBezTo>
                <a:cubicBezTo>
                  <a:pt x="225732" y="374175"/>
                  <a:pt x="228185" y="375402"/>
                  <a:pt x="229412" y="375402"/>
                </a:cubicBezTo>
                <a:cubicBezTo>
                  <a:pt x="235546" y="375402"/>
                  <a:pt x="241680" y="376629"/>
                  <a:pt x="246587" y="374175"/>
                </a:cubicBezTo>
                <a:cubicBezTo>
                  <a:pt x="247814" y="369268"/>
                  <a:pt x="249041" y="364361"/>
                  <a:pt x="244134" y="359454"/>
                </a:cubicBezTo>
                <a:close/>
                <a:moveTo>
                  <a:pt x="196288" y="354546"/>
                </a:moveTo>
                <a:cubicBezTo>
                  <a:pt x="196288" y="358227"/>
                  <a:pt x="190154" y="359454"/>
                  <a:pt x="190154" y="366814"/>
                </a:cubicBezTo>
                <a:cubicBezTo>
                  <a:pt x="192608" y="369268"/>
                  <a:pt x="195062" y="372948"/>
                  <a:pt x="199969" y="374175"/>
                </a:cubicBezTo>
                <a:cubicBezTo>
                  <a:pt x="199969" y="368041"/>
                  <a:pt x="199969" y="363134"/>
                  <a:pt x="199969" y="357000"/>
                </a:cubicBezTo>
                <a:cubicBezTo>
                  <a:pt x="199969" y="355773"/>
                  <a:pt x="197515" y="355773"/>
                  <a:pt x="196288" y="354546"/>
                </a:cubicBezTo>
                <a:close/>
                <a:moveTo>
                  <a:pt x="2207594" y="347838"/>
                </a:moveTo>
                <a:lnTo>
                  <a:pt x="2208246" y="348412"/>
                </a:lnTo>
                <a:cubicBezTo>
                  <a:pt x="2208246" y="348412"/>
                  <a:pt x="2207020" y="349639"/>
                  <a:pt x="2207020" y="349639"/>
                </a:cubicBezTo>
                <a:lnTo>
                  <a:pt x="2207020" y="348412"/>
                </a:lnTo>
                <a:close/>
                <a:moveTo>
                  <a:pt x="117926" y="341358"/>
                </a:moveTo>
                <a:lnTo>
                  <a:pt x="117926" y="341359"/>
                </a:lnTo>
                <a:lnTo>
                  <a:pt x="119000" y="345959"/>
                </a:lnTo>
                <a:lnTo>
                  <a:pt x="117500" y="341460"/>
                </a:lnTo>
                <a:close/>
                <a:moveTo>
                  <a:pt x="89557" y="338598"/>
                </a:moveTo>
                <a:cubicBezTo>
                  <a:pt x="90783" y="341052"/>
                  <a:pt x="90783" y="342278"/>
                  <a:pt x="92010" y="342278"/>
                </a:cubicBezTo>
                <a:cubicBezTo>
                  <a:pt x="90783" y="343505"/>
                  <a:pt x="90783" y="343505"/>
                  <a:pt x="89557" y="343505"/>
                </a:cubicBezTo>
                <a:cubicBezTo>
                  <a:pt x="89557" y="342278"/>
                  <a:pt x="88330" y="341052"/>
                  <a:pt x="88330" y="339825"/>
                </a:cubicBezTo>
                <a:cubicBezTo>
                  <a:pt x="88330" y="339825"/>
                  <a:pt x="89557" y="338598"/>
                  <a:pt x="89557" y="338598"/>
                </a:cubicBezTo>
                <a:close/>
                <a:moveTo>
                  <a:pt x="2171442" y="334917"/>
                </a:moveTo>
                <a:cubicBezTo>
                  <a:pt x="2170216" y="334917"/>
                  <a:pt x="2168988" y="336144"/>
                  <a:pt x="2168988" y="336144"/>
                </a:cubicBezTo>
                <a:cubicBezTo>
                  <a:pt x="2168988" y="337371"/>
                  <a:pt x="2170216" y="338598"/>
                  <a:pt x="2171442" y="339825"/>
                </a:cubicBezTo>
                <a:cubicBezTo>
                  <a:pt x="2171442" y="339825"/>
                  <a:pt x="2172669" y="338598"/>
                  <a:pt x="2172669" y="338598"/>
                </a:cubicBezTo>
                <a:cubicBezTo>
                  <a:pt x="2172669" y="337371"/>
                  <a:pt x="2171442" y="336144"/>
                  <a:pt x="2171442" y="334917"/>
                </a:cubicBezTo>
                <a:close/>
                <a:moveTo>
                  <a:pt x="2229102" y="331237"/>
                </a:moveTo>
                <a:lnTo>
                  <a:pt x="2230329" y="332464"/>
                </a:lnTo>
                <a:lnTo>
                  <a:pt x="2228751" y="332990"/>
                </a:lnTo>
                <a:close/>
                <a:moveTo>
                  <a:pt x="2144452" y="330010"/>
                </a:moveTo>
                <a:cubicBezTo>
                  <a:pt x="2141999" y="337371"/>
                  <a:pt x="2141999" y="337371"/>
                  <a:pt x="2155494" y="349639"/>
                </a:cubicBezTo>
                <a:cubicBezTo>
                  <a:pt x="2159174" y="348412"/>
                  <a:pt x="2164082" y="350866"/>
                  <a:pt x="2167762" y="348412"/>
                </a:cubicBezTo>
                <a:cubicBezTo>
                  <a:pt x="2167762" y="343505"/>
                  <a:pt x="2162854" y="345959"/>
                  <a:pt x="2160401" y="344732"/>
                </a:cubicBezTo>
                <a:cubicBezTo>
                  <a:pt x="2155494" y="339825"/>
                  <a:pt x="2150586" y="334917"/>
                  <a:pt x="2145680" y="330010"/>
                </a:cubicBezTo>
                <a:cubicBezTo>
                  <a:pt x="2145680" y="330010"/>
                  <a:pt x="2144452" y="330010"/>
                  <a:pt x="2144452" y="330010"/>
                </a:cubicBezTo>
                <a:close/>
                <a:moveTo>
                  <a:pt x="151183" y="330010"/>
                </a:moveTo>
                <a:lnTo>
                  <a:pt x="151970" y="333384"/>
                </a:lnTo>
                <a:cubicBezTo>
                  <a:pt x="152430" y="334304"/>
                  <a:pt x="153350" y="334304"/>
                  <a:pt x="155804" y="332464"/>
                </a:cubicBezTo>
                <a:lnTo>
                  <a:pt x="152532" y="330010"/>
                </a:lnTo>
                <a:close/>
                <a:moveTo>
                  <a:pt x="2193218" y="320656"/>
                </a:moveTo>
                <a:cubicBezTo>
                  <a:pt x="2191378" y="320809"/>
                  <a:pt x="2190458" y="322036"/>
                  <a:pt x="2188618" y="323876"/>
                </a:cubicBezTo>
                <a:cubicBezTo>
                  <a:pt x="2191071" y="323876"/>
                  <a:pt x="2193525" y="325103"/>
                  <a:pt x="2195978" y="325103"/>
                </a:cubicBezTo>
                <a:cubicBezTo>
                  <a:pt x="2198432" y="323876"/>
                  <a:pt x="2200886" y="323876"/>
                  <a:pt x="2203339" y="323876"/>
                </a:cubicBezTo>
                <a:cubicBezTo>
                  <a:pt x="2197819" y="321422"/>
                  <a:pt x="2195058" y="320502"/>
                  <a:pt x="2193218" y="320656"/>
                </a:cubicBezTo>
                <a:close/>
                <a:moveTo>
                  <a:pt x="2180030" y="303021"/>
                </a:moveTo>
                <a:cubicBezTo>
                  <a:pt x="2180030" y="303021"/>
                  <a:pt x="2178803" y="304247"/>
                  <a:pt x="2178803" y="304247"/>
                </a:cubicBezTo>
                <a:cubicBezTo>
                  <a:pt x="2178803" y="305474"/>
                  <a:pt x="2180030" y="306701"/>
                  <a:pt x="2180030" y="307928"/>
                </a:cubicBezTo>
                <a:cubicBezTo>
                  <a:pt x="2181257" y="309155"/>
                  <a:pt x="2182484" y="307928"/>
                  <a:pt x="2182484" y="306701"/>
                </a:cubicBezTo>
                <a:cubicBezTo>
                  <a:pt x="2182484" y="305474"/>
                  <a:pt x="2181257" y="304247"/>
                  <a:pt x="2180030" y="303021"/>
                </a:cubicBezTo>
                <a:close/>
                <a:moveTo>
                  <a:pt x="172979" y="293206"/>
                </a:moveTo>
                <a:cubicBezTo>
                  <a:pt x="171752" y="294433"/>
                  <a:pt x="171752" y="295660"/>
                  <a:pt x="170525" y="296887"/>
                </a:cubicBezTo>
                <a:cubicBezTo>
                  <a:pt x="171752" y="298113"/>
                  <a:pt x="171752" y="298113"/>
                  <a:pt x="172979" y="298113"/>
                </a:cubicBezTo>
                <a:cubicBezTo>
                  <a:pt x="172979" y="296887"/>
                  <a:pt x="174206" y="295660"/>
                  <a:pt x="174206" y="294433"/>
                </a:cubicBezTo>
                <a:cubicBezTo>
                  <a:pt x="174206" y="294433"/>
                  <a:pt x="172979" y="293206"/>
                  <a:pt x="172979" y="293206"/>
                </a:cubicBezTo>
                <a:close/>
                <a:moveTo>
                  <a:pt x="3373" y="289985"/>
                </a:moveTo>
                <a:lnTo>
                  <a:pt x="3998" y="292297"/>
                </a:lnTo>
                <a:lnTo>
                  <a:pt x="8588" y="296886"/>
                </a:lnTo>
                <a:cubicBezTo>
                  <a:pt x="6134" y="298726"/>
                  <a:pt x="5214" y="298726"/>
                  <a:pt x="4753" y="297653"/>
                </a:cubicBezTo>
                <a:lnTo>
                  <a:pt x="4252" y="295004"/>
                </a:lnTo>
                <a:lnTo>
                  <a:pt x="0" y="290752"/>
                </a:lnTo>
                <a:cubicBezTo>
                  <a:pt x="1840" y="288912"/>
                  <a:pt x="2760" y="288912"/>
                  <a:pt x="3373" y="289985"/>
                </a:cubicBezTo>
                <a:close/>
                <a:moveTo>
                  <a:pt x="192608" y="283392"/>
                </a:moveTo>
                <a:cubicBezTo>
                  <a:pt x="192608" y="284618"/>
                  <a:pt x="192608" y="285845"/>
                  <a:pt x="191381" y="287072"/>
                </a:cubicBezTo>
                <a:cubicBezTo>
                  <a:pt x="192608" y="288299"/>
                  <a:pt x="192608" y="288299"/>
                  <a:pt x="192608" y="288299"/>
                </a:cubicBezTo>
                <a:cubicBezTo>
                  <a:pt x="192608" y="287072"/>
                  <a:pt x="193835" y="285845"/>
                  <a:pt x="193835" y="284618"/>
                </a:cubicBezTo>
                <a:cubicBezTo>
                  <a:pt x="193835" y="284618"/>
                  <a:pt x="192608" y="283392"/>
                  <a:pt x="192608" y="283392"/>
                </a:cubicBezTo>
                <a:close/>
                <a:moveTo>
                  <a:pt x="94464" y="278484"/>
                </a:moveTo>
                <a:cubicBezTo>
                  <a:pt x="96917" y="285845"/>
                  <a:pt x="96917" y="285845"/>
                  <a:pt x="92010" y="288298"/>
                </a:cubicBezTo>
                <a:cubicBezTo>
                  <a:pt x="93237" y="284618"/>
                  <a:pt x="89556" y="280938"/>
                  <a:pt x="94464" y="278484"/>
                </a:cubicBezTo>
                <a:close/>
                <a:moveTo>
                  <a:pt x="40484" y="277257"/>
                </a:moveTo>
                <a:cubicBezTo>
                  <a:pt x="36804" y="284618"/>
                  <a:pt x="34350" y="288298"/>
                  <a:pt x="29443" y="288298"/>
                </a:cubicBezTo>
                <a:lnTo>
                  <a:pt x="29443" y="280937"/>
                </a:lnTo>
                <a:cubicBezTo>
                  <a:pt x="31897" y="276030"/>
                  <a:pt x="35577" y="278484"/>
                  <a:pt x="40484" y="277257"/>
                </a:cubicBezTo>
                <a:close/>
                <a:moveTo>
                  <a:pt x="136175" y="273577"/>
                </a:moveTo>
                <a:cubicBezTo>
                  <a:pt x="136175" y="274804"/>
                  <a:pt x="137402" y="276031"/>
                  <a:pt x="137402" y="277257"/>
                </a:cubicBezTo>
                <a:cubicBezTo>
                  <a:pt x="137402" y="277257"/>
                  <a:pt x="136175" y="278484"/>
                  <a:pt x="136175" y="278484"/>
                </a:cubicBezTo>
                <a:cubicBezTo>
                  <a:pt x="136175" y="277257"/>
                  <a:pt x="134948" y="276031"/>
                  <a:pt x="134948" y="274804"/>
                </a:cubicBezTo>
                <a:cubicBezTo>
                  <a:pt x="134948" y="274804"/>
                  <a:pt x="136175" y="273577"/>
                  <a:pt x="136175" y="273577"/>
                </a:cubicBezTo>
                <a:close/>
                <a:moveTo>
                  <a:pt x="264989" y="268670"/>
                </a:moveTo>
                <a:cubicBezTo>
                  <a:pt x="263763" y="269897"/>
                  <a:pt x="263763" y="269897"/>
                  <a:pt x="263763" y="269897"/>
                </a:cubicBezTo>
                <a:cubicBezTo>
                  <a:pt x="264989" y="269897"/>
                  <a:pt x="266216" y="271124"/>
                  <a:pt x="267443" y="271124"/>
                </a:cubicBezTo>
                <a:cubicBezTo>
                  <a:pt x="267443" y="271124"/>
                  <a:pt x="268670" y="269897"/>
                  <a:pt x="268670" y="269897"/>
                </a:cubicBezTo>
                <a:cubicBezTo>
                  <a:pt x="267443" y="269897"/>
                  <a:pt x="266216" y="269897"/>
                  <a:pt x="264989" y="268670"/>
                </a:cubicBezTo>
                <a:close/>
                <a:moveTo>
                  <a:pt x="338598" y="263763"/>
                </a:moveTo>
                <a:cubicBezTo>
                  <a:pt x="338598" y="263763"/>
                  <a:pt x="337371" y="264990"/>
                  <a:pt x="337371" y="264990"/>
                </a:cubicBezTo>
                <a:cubicBezTo>
                  <a:pt x="337371" y="266216"/>
                  <a:pt x="338598" y="267443"/>
                  <a:pt x="338598" y="268670"/>
                </a:cubicBezTo>
                <a:cubicBezTo>
                  <a:pt x="338598" y="268670"/>
                  <a:pt x="339825" y="267443"/>
                  <a:pt x="339825" y="267443"/>
                </a:cubicBezTo>
                <a:cubicBezTo>
                  <a:pt x="339825" y="266216"/>
                  <a:pt x="339825" y="264990"/>
                  <a:pt x="338598" y="263763"/>
                </a:cubicBezTo>
                <a:close/>
                <a:moveTo>
                  <a:pt x="212237" y="260082"/>
                </a:moveTo>
                <a:lnTo>
                  <a:pt x="216200" y="262064"/>
                </a:lnTo>
                <a:lnTo>
                  <a:pt x="217144" y="264990"/>
                </a:lnTo>
                <a:lnTo>
                  <a:pt x="217144" y="274804"/>
                </a:lnTo>
                <a:cubicBezTo>
                  <a:pt x="222051" y="277258"/>
                  <a:pt x="226958" y="279711"/>
                  <a:pt x="231866" y="282165"/>
                </a:cubicBezTo>
                <a:lnTo>
                  <a:pt x="231866" y="268670"/>
                </a:lnTo>
                <a:cubicBezTo>
                  <a:pt x="229412" y="266216"/>
                  <a:pt x="226958" y="263763"/>
                  <a:pt x="224505" y="261309"/>
                </a:cubicBezTo>
                <a:cubicBezTo>
                  <a:pt x="222051" y="263763"/>
                  <a:pt x="219598" y="263763"/>
                  <a:pt x="217144" y="264990"/>
                </a:cubicBezTo>
                <a:lnTo>
                  <a:pt x="217144" y="262536"/>
                </a:lnTo>
                <a:lnTo>
                  <a:pt x="216200" y="262064"/>
                </a:lnTo>
                <a:lnTo>
                  <a:pt x="215610" y="260236"/>
                </a:lnTo>
                <a:cubicBezTo>
                  <a:pt x="214997" y="259162"/>
                  <a:pt x="214077" y="258855"/>
                  <a:pt x="212237" y="260082"/>
                </a:cubicBezTo>
                <a:close/>
                <a:moveTo>
                  <a:pt x="88330" y="258855"/>
                </a:moveTo>
                <a:cubicBezTo>
                  <a:pt x="93237" y="258855"/>
                  <a:pt x="90784" y="263762"/>
                  <a:pt x="92011" y="266216"/>
                </a:cubicBezTo>
                <a:cubicBezTo>
                  <a:pt x="93237" y="268669"/>
                  <a:pt x="95691" y="269896"/>
                  <a:pt x="99371" y="272350"/>
                </a:cubicBezTo>
                <a:cubicBezTo>
                  <a:pt x="94464" y="273577"/>
                  <a:pt x="90784" y="273577"/>
                  <a:pt x="88330" y="273577"/>
                </a:cubicBezTo>
                <a:cubicBezTo>
                  <a:pt x="85877" y="267443"/>
                  <a:pt x="85877" y="263762"/>
                  <a:pt x="88330" y="258855"/>
                </a:cubicBezTo>
                <a:close/>
                <a:moveTo>
                  <a:pt x="58886" y="258855"/>
                </a:moveTo>
                <a:cubicBezTo>
                  <a:pt x="61340" y="262535"/>
                  <a:pt x="66247" y="262535"/>
                  <a:pt x="74835" y="266216"/>
                </a:cubicBezTo>
                <a:cubicBezTo>
                  <a:pt x="68701" y="267443"/>
                  <a:pt x="66247" y="267443"/>
                  <a:pt x="63793" y="268669"/>
                </a:cubicBezTo>
                <a:cubicBezTo>
                  <a:pt x="62567" y="271123"/>
                  <a:pt x="61340" y="274803"/>
                  <a:pt x="58886" y="278484"/>
                </a:cubicBezTo>
                <a:lnTo>
                  <a:pt x="53979" y="278484"/>
                </a:lnTo>
                <a:cubicBezTo>
                  <a:pt x="49072" y="273577"/>
                  <a:pt x="56433" y="273577"/>
                  <a:pt x="56433" y="269896"/>
                </a:cubicBezTo>
                <a:cubicBezTo>
                  <a:pt x="56433" y="266216"/>
                  <a:pt x="56433" y="263762"/>
                  <a:pt x="56433" y="261309"/>
                </a:cubicBezTo>
                <a:cubicBezTo>
                  <a:pt x="57659" y="260082"/>
                  <a:pt x="58886" y="260082"/>
                  <a:pt x="58886" y="258855"/>
                </a:cubicBezTo>
                <a:close/>
                <a:moveTo>
                  <a:pt x="182793" y="257629"/>
                </a:moveTo>
                <a:cubicBezTo>
                  <a:pt x="182793" y="257629"/>
                  <a:pt x="181567" y="258856"/>
                  <a:pt x="181567" y="258856"/>
                </a:cubicBezTo>
                <a:cubicBezTo>
                  <a:pt x="181567" y="260082"/>
                  <a:pt x="182793" y="261309"/>
                  <a:pt x="182793" y="262536"/>
                </a:cubicBezTo>
                <a:cubicBezTo>
                  <a:pt x="184020" y="262536"/>
                  <a:pt x="184020" y="262536"/>
                  <a:pt x="185247" y="261309"/>
                </a:cubicBezTo>
                <a:cubicBezTo>
                  <a:pt x="185247" y="260082"/>
                  <a:pt x="184020" y="258856"/>
                  <a:pt x="182793" y="257629"/>
                </a:cubicBezTo>
                <a:close/>
                <a:moveTo>
                  <a:pt x="249041" y="255175"/>
                </a:moveTo>
                <a:cubicBezTo>
                  <a:pt x="250268" y="256402"/>
                  <a:pt x="251495" y="257629"/>
                  <a:pt x="252721" y="256402"/>
                </a:cubicBezTo>
                <a:cubicBezTo>
                  <a:pt x="253948" y="260082"/>
                  <a:pt x="253948" y="263763"/>
                  <a:pt x="257629" y="261309"/>
                </a:cubicBezTo>
                <a:cubicBezTo>
                  <a:pt x="256402" y="260082"/>
                  <a:pt x="255175" y="258856"/>
                  <a:pt x="253948" y="260082"/>
                </a:cubicBezTo>
                <a:cubicBezTo>
                  <a:pt x="252721" y="256402"/>
                  <a:pt x="252721" y="252722"/>
                  <a:pt x="249041" y="255175"/>
                </a:cubicBezTo>
                <a:close/>
                <a:moveTo>
                  <a:pt x="125134" y="252721"/>
                </a:moveTo>
                <a:cubicBezTo>
                  <a:pt x="125134" y="252721"/>
                  <a:pt x="126360" y="253948"/>
                  <a:pt x="126360" y="253948"/>
                </a:cubicBezTo>
                <a:cubicBezTo>
                  <a:pt x="126360" y="255175"/>
                  <a:pt x="125134" y="256401"/>
                  <a:pt x="125134" y="257628"/>
                </a:cubicBezTo>
                <a:cubicBezTo>
                  <a:pt x="125134" y="257628"/>
                  <a:pt x="125134" y="257628"/>
                  <a:pt x="123907" y="256401"/>
                </a:cubicBezTo>
                <a:cubicBezTo>
                  <a:pt x="123907" y="255175"/>
                  <a:pt x="125134" y="253948"/>
                  <a:pt x="125134" y="252721"/>
                </a:cubicBezTo>
                <a:close/>
                <a:moveTo>
                  <a:pt x="2427845" y="244133"/>
                </a:moveTo>
                <a:cubicBezTo>
                  <a:pt x="2430299" y="242906"/>
                  <a:pt x="2431525" y="243213"/>
                  <a:pt x="2432139" y="244287"/>
                </a:cubicBezTo>
                <a:lnTo>
                  <a:pt x="2432751" y="249033"/>
                </a:lnTo>
                <a:lnTo>
                  <a:pt x="2432751" y="247814"/>
                </a:lnTo>
                <a:lnTo>
                  <a:pt x="2451153" y="247814"/>
                </a:lnTo>
                <a:cubicBezTo>
                  <a:pt x="2453607" y="250268"/>
                  <a:pt x="2454834" y="252721"/>
                  <a:pt x="2458515" y="256402"/>
                </a:cubicBezTo>
                <a:cubicBezTo>
                  <a:pt x="2454834" y="258855"/>
                  <a:pt x="2451153" y="261309"/>
                  <a:pt x="2449927" y="262536"/>
                </a:cubicBezTo>
                <a:cubicBezTo>
                  <a:pt x="2447473" y="268670"/>
                  <a:pt x="2449927" y="272350"/>
                  <a:pt x="2445019" y="273577"/>
                </a:cubicBezTo>
                <a:cubicBezTo>
                  <a:pt x="2443793" y="271123"/>
                  <a:pt x="2442566" y="267443"/>
                  <a:pt x="2441339" y="264989"/>
                </a:cubicBezTo>
                <a:cubicBezTo>
                  <a:pt x="2437659" y="264989"/>
                  <a:pt x="2433979" y="263762"/>
                  <a:pt x="2429071" y="263762"/>
                </a:cubicBezTo>
                <a:cubicBezTo>
                  <a:pt x="2426617" y="261309"/>
                  <a:pt x="2426617" y="261309"/>
                  <a:pt x="2432751" y="256402"/>
                </a:cubicBezTo>
                <a:lnTo>
                  <a:pt x="2432751" y="249040"/>
                </a:lnTo>
                <a:close/>
                <a:moveTo>
                  <a:pt x="2329700" y="239227"/>
                </a:moveTo>
                <a:cubicBezTo>
                  <a:pt x="2329700" y="240454"/>
                  <a:pt x="2329700" y="241680"/>
                  <a:pt x="2329700" y="242907"/>
                </a:cubicBezTo>
                <a:cubicBezTo>
                  <a:pt x="2332153" y="242907"/>
                  <a:pt x="2334607" y="244134"/>
                  <a:pt x="2337061" y="244134"/>
                </a:cubicBezTo>
                <a:cubicBezTo>
                  <a:pt x="2337061" y="244134"/>
                  <a:pt x="2338287" y="242907"/>
                  <a:pt x="2338287" y="242907"/>
                </a:cubicBezTo>
                <a:cubicBezTo>
                  <a:pt x="2338287" y="241680"/>
                  <a:pt x="2337061" y="239227"/>
                  <a:pt x="2335834" y="239227"/>
                </a:cubicBezTo>
                <a:cubicBezTo>
                  <a:pt x="2334607" y="238000"/>
                  <a:pt x="2332153" y="239227"/>
                  <a:pt x="2329700" y="239227"/>
                </a:cubicBezTo>
                <a:close/>
                <a:moveTo>
                  <a:pt x="2430297" y="229412"/>
                </a:moveTo>
                <a:cubicBezTo>
                  <a:pt x="2430297" y="229412"/>
                  <a:pt x="2431525" y="230639"/>
                  <a:pt x="2431525" y="230639"/>
                </a:cubicBezTo>
                <a:cubicBezTo>
                  <a:pt x="2431525" y="230639"/>
                  <a:pt x="2430297" y="231866"/>
                  <a:pt x="2429071" y="231866"/>
                </a:cubicBezTo>
                <a:cubicBezTo>
                  <a:pt x="2427844" y="230639"/>
                  <a:pt x="2427844" y="230639"/>
                  <a:pt x="2426617" y="230639"/>
                </a:cubicBezTo>
                <a:cubicBezTo>
                  <a:pt x="2427844" y="230639"/>
                  <a:pt x="2429071" y="229412"/>
                  <a:pt x="2430297" y="229412"/>
                </a:cubicBezTo>
                <a:close/>
                <a:moveTo>
                  <a:pt x="272350" y="228186"/>
                </a:moveTo>
                <a:cubicBezTo>
                  <a:pt x="269897" y="229412"/>
                  <a:pt x="268670" y="231866"/>
                  <a:pt x="267443" y="233093"/>
                </a:cubicBezTo>
                <a:cubicBezTo>
                  <a:pt x="264989" y="231866"/>
                  <a:pt x="263763" y="230639"/>
                  <a:pt x="262536" y="229412"/>
                </a:cubicBezTo>
                <a:cubicBezTo>
                  <a:pt x="258855" y="231866"/>
                  <a:pt x="256402" y="233093"/>
                  <a:pt x="253948" y="234320"/>
                </a:cubicBezTo>
                <a:cubicBezTo>
                  <a:pt x="251495" y="231866"/>
                  <a:pt x="249041" y="230639"/>
                  <a:pt x="247814" y="229412"/>
                </a:cubicBezTo>
                <a:cubicBezTo>
                  <a:pt x="245361" y="230639"/>
                  <a:pt x="242907" y="233093"/>
                  <a:pt x="240453" y="233093"/>
                </a:cubicBezTo>
                <a:cubicBezTo>
                  <a:pt x="236773" y="234320"/>
                  <a:pt x="234319" y="234320"/>
                  <a:pt x="230639" y="234320"/>
                </a:cubicBezTo>
                <a:cubicBezTo>
                  <a:pt x="230639" y="234320"/>
                  <a:pt x="230639" y="235546"/>
                  <a:pt x="229412" y="235546"/>
                </a:cubicBezTo>
                <a:cubicBezTo>
                  <a:pt x="231866" y="238000"/>
                  <a:pt x="234319" y="240454"/>
                  <a:pt x="236773" y="242907"/>
                </a:cubicBezTo>
                <a:lnTo>
                  <a:pt x="246587" y="242907"/>
                </a:lnTo>
                <a:cubicBezTo>
                  <a:pt x="249041" y="244134"/>
                  <a:pt x="250268" y="246588"/>
                  <a:pt x="251495" y="247814"/>
                </a:cubicBezTo>
                <a:cubicBezTo>
                  <a:pt x="253948" y="246588"/>
                  <a:pt x="255175" y="244134"/>
                  <a:pt x="257629" y="242907"/>
                </a:cubicBezTo>
                <a:cubicBezTo>
                  <a:pt x="261309" y="242907"/>
                  <a:pt x="267443" y="241680"/>
                  <a:pt x="271123" y="249041"/>
                </a:cubicBezTo>
                <a:cubicBezTo>
                  <a:pt x="277258" y="239227"/>
                  <a:pt x="285845" y="245361"/>
                  <a:pt x="293206" y="241680"/>
                </a:cubicBezTo>
                <a:cubicBezTo>
                  <a:pt x="296886" y="239227"/>
                  <a:pt x="301794" y="238000"/>
                  <a:pt x="305474" y="235546"/>
                </a:cubicBezTo>
                <a:cubicBezTo>
                  <a:pt x="304247" y="233093"/>
                  <a:pt x="304247" y="230639"/>
                  <a:pt x="303020" y="228186"/>
                </a:cubicBezTo>
                <a:cubicBezTo>
                  <a:pt x="299340" y="230639"/>
                  <a:pt x="295660" y="231866"/>
                  <a:pt x="293206" y="234320"/>
                </a:cubicBezTo>
                <a:cubicBezTo>
                  <a:pt x="290752" y="231866"/>
                  <a:pt x="288299" y="230639"/>
                  <a:pt x="287072" y="228186"/>
                </a:cubicBezTo>
                <a:close/>
                <a:moveTo>
                  <a:pt x="2378772" y="226959"/>
                </a:moveTo>
                <a:cubicBezTo>
                  <a:pt x="2375091" y="228186"/>
                  <a:pt x="2370185" y="225732"/>
                  <a:pt x="2366504" y="229412"/>
                </a:cubicBezTo>
                <a:cubicBezTo>
                  <a:pt x="2364051" y="234320"/>
                  <a:pt x="2367731" y="236773"/>
                  <a:pt x="2371411" y="240454"/>
                </a:cubicBezTo>
                <a:cubicBezTo>
                  <a:pt x="2368957" y="241680"/>
                  <a:pt x="2366504" y="244134"/>
                  <a:pt x="2365277" y="245361"/>
                </a:cubicBezTo>
                <a:cubicBezTo>
                  <a:pt x="2366504" y="247814"/>
                  <a:pt x="2362823" y="251495"/>
                  <a:pt x="2364051" y="251495"/>
                </a:cubicBezTo>
                <a:cubicBezTo>
                  <a:pt x="2372638" y="246588"/>
                  <a:pt x="2377545" y="242907"/>
                  <a:pt x="2382453" y="240454"/>
                </a:cubicBezTo>
                <a:cubicBezTo>
                  <a:pt x="2381225" y="235546"/>
                  <a:pt x="2383679" y="230639"/>
                  <a:pt x="2378772" y="226959"/>
                </a:cubicBezTo>
                <a:close/>
                <a:moveTo>
                  <a:pt x="127587" y="226959"/>
                </a:moveTo>
                <a:cubicBezTo>
                  <a:pt x="130041" y="229413"/>
                  <a:pt x="131268" y="230639"/>
                  <a:pt x="132494" y="231866"/>
                </a:cubicBezTo>
                <a:cubicBezTo>
                  <a:pt x="128814" y="234320"/>
                  <a:pt x="128814" y="230639"/>
                  <a:pt x="127587" y="226959"/>
                </a:cubicBezTo>
                <a:close/>
                <a:moveTo>
                  <a:pt x="455144" y="224505"/>
                </a:moveTo>
                <a:cubicBezTo>
                  <a:pt x="453917" y="224505"/>
                  <a:pt x="452690" y="225732"/>
                  <a:pt x="451463" y="225732"/>
                </a:cubicBezTo>
                <a:cubicBezTo>
                  <a:pt x="450237" y="225732"/>
                  <a:pt x="451463" y="226959"/>
                  <a:pt x="452690" y="226959"/>
                </a:cubicBezTo>
                <a:cubicBezTo>
                  <a:pt x="453917" y="226959"/>
                  <a:pt x="455144" y="225732"/>
                  <a:pt x="456371" y="225732"/>
                </a:cubicBezTo>
                <a:cubicBezTo>
                  <a:pt x="456371" y="225732"/>
                  <a:pt x="455144" y="224505"/>
                  <a:pt x="455144" y="224505"/>
                </a:cubicBezTo>
                <a:close/>
                <a:moveTo>
                  <a:pt x="399938" y="224505"/>
                </a:moveTo>
                <a:cubicBezTo>
                  <a:pt x="398711" y="225732"/>
                  <a:pt x="396257" y="228186"/>
                  <a:pt x="393804" y="229412"/>
                </a:cubicBezTo>
                <a:cubicBezTo>
                  <a:pt x="368041" y="229412"/>
                  <a:pt x="342278" y="229412"/>
                  <a:pt x="316515" y="229412"/>
                </a:cubicBezTo>
                <a:cubicBezTo>
                  <a:pt x="314062" y="233093"/>
                  <a:pt x="309154" y="234320"/>
                  <a:pt x="307928" y="239227"/>
                </a:cubicBezTo>
                <a:cubicBezTo>
                  <a:pt x="310381" y="239227"/>
                  <a:pt x="311608" y="241680"/>
                  <a:pt x="312835" y="244134"/>
                </a:cubicBezTo>
                <a:cubicBezTo>
                  <a:pt x="317742" y="241680"/>
                  <a:pt x="322649" y="238000"/>
                  <a:pt x="326330" y="239227"/>
                </a:cubicBezTo>
                <a:cubicBezTo>
                  <a:pt x="332464" y="239227"/>
                  <a:pt x="334917" y="235546"/>
                  <a:pt x="338598" y="234320"/>
                </a:cubicBezTo>
                <a:cubicBezTo>
                  <a:pt x="339825" y="235546"/>
                  <a:pt x="341051" y="236773"/>
                  <a:pt x="342278" y="238000"/>
                </a:cubicBezTo>
                <a:lnTo>
                  <a:pt x="401165" y="238000"/>
                </a:lnTo>
                <a:cubicBezTo>
                  <a:pt x="403618" y="235546"/>
                  <a:pt x="406072" y="233093"/>
                  <a:pt x="408525" y="230639"/>
                </a:cubicBezTo>
                <a:cubicBezTo>
                  <a:pt x="407299" y="228186"/>
                  <a:pt x="407299" y="225732"/>
                  <a:pt x="406072" y="224505"/>
                </a:cubicBezTo>
                <a:close/>
                <a:moveTo>
                  <a:pt x="122373" y="219291"/>
                </a:moveTo>
                <a:cubicBezTo>
                  <a:pt x="122987" y="220517"/>
                  <a:pt x="123293" y="222664"/>
                  <a:pt x="123907" y="224505"/>
                </a:cubicBezTo>
                <a:cubicBezTo>
                  <a:pt x="121453" y="222051"/>
                  <a:pt x="120227" y="220824"/>
                  <a:pt x="119000" y="219597"/>
                </a:cubicBezTo>
                <a:cubicBezTo>
                  <a:pt x="120840" y="217757"/>
                  <a:pt x="121760" y="218064"/>
                  <a:pt x="122373" y="219291"/>
                </a:cubicBezTo>
                <a:close/>
                <a:moveTo>
                  <a:pt x="2296576" y="218371"/>
                </a:moveTo>
                <a:cubicBezTo>
                  <a:pt x="2295349" y="218371"/>
                  <a:pt x="2295349" y="220825"/>
                  <a:pt x="2294123" y="220825"/>
                </a:cubicBezTo>
                <a:cubicBezTo>
                  <a:pt x="2295349" y="223278"/>
                  <a:pt x="2297803" y="225732"/>
                  <a:pt x="2300257" y="228186"/>
                </a:cubicBezTo>
                <a:lnTo>
                  <a:pt x="2311298" y="228186"/>
                </a:lnTo>
                <a:cubicBezTo>
                  <a:pt x="2312525" y="226959"/>
                  <a:pt x="2313751" y="224505"/>
                  <a:pt x="2316205" y="223278"/>
                </a:cubicBezTo>
                <a:cubicBezTo>
                  <a:pt x="2318659" y="222051"/>
                  <a:pt x="2322339" y="224505"/>
                  <a:pt x="2323566" y="218371"/>
                </a:cubicBezTo>
                <a:cubicBezTo>
                  <a:pt x="2314978" y="218371"/>
                  <a:pt x="2305164" y="218371"/>
                  <a:pt x="2296576" y="218371"/>
                </a:cubicBezTo>
                <a:close/>
                <a:moveTo>
                  <a:pt x="2337061" y="214691"/>
                </a:moveTo>
                <a:cubicBezTo>
                  <a:pt x="2333380" y="219598"/>
                  <a:pt x="2330927" y="222051"/>
                  <a:pt x="2328473" y="224505"/>
                </a:cubicBezTo>
                <a:cubicBezTo>
                  <a:pt x="2329700" y="225732"/>
                  <a:pt x="2348102" y="236773"/>
                  <a:pt x="2349329" y="236773"/>
                </a:cubicBezTo>
                <a:cubicBezTo>
                  <a:pt x="2350555" y="236773"/>
                  <a:pt x="2351783" y="235546"/>
                  <a:pt x="2354236" y="234320"/>
                </a:cubicBezTo>
                <a:cubicBezTo>
                  <a:pt x="2351783" y="229412"/>
                  <a:pt x="2344421" y="229412"/>
                  <a:pt x="2339514" y="225732"/>
                </a:cubicBezTo>
                <a:cubicBezTo>
                  <a:pt x="2339514" y="223278"/>
                  <a:pt x="2338287" y="220825"/>
                  <a:pt x="2337061" y="214691"/>
                </a:cubicBezTo>
                <a:close/>
                <a:moveTo>
                  <a:pt x="2268360" y="209783"/>
                </a:moveTo>
                <a:cubicBezTo>
                  <a:pt x="2265906" y="212237"/>
                  <a:pt x="2264679" y="213464"/>
                  <a:pt x="2262226" y="214691"/>
                </a:cubicBezTo>
                <a:cubicBezTo>
                  <a:pt x="2262226" y="215917"/>
                  <a:pt x="2260999" y="214691"/>
                  <a:pt x="2258545" y="212237"/>
                </a:cubicBezTo>
                <a:cubicBezTo>
                  <a:pt x="2254865" y="213464"/>
                  <a:pt x="2249958" y="211010"/>
                  <a:pt x="2245050" y="214691"/>
                </a:cubicBezTo>
                <a:cubicBezTo>
                  <a:pt x="2247504" y="218371"/>
                  <a:pt x="2242597" y="223278"/>
                  <a:pt x="2247504" y="226959"/>
                </a:cubicBezTo>
                <a:lnTo>
                  <a:pt x="2262226" y="226959"/>
                </a:lnTo>
                <a:cubicBezTo>
                  <a:pt x="2264679" y="225732"/>
                  <a:pt x="2265906" y="223278"/>
                  <a:pt x="2267133" y="222051"/>
                </a:cubicBezTo>
                <a:cubicBezTo>
                  <a:pt x="2269587" y="223278"/>
                  <a:pt x="2270813" y="225732"/>
                  <a:pt x="2273267" y="226959"/>
                </a:cubicBezTo>
                <a:cubicBezTo>
                  <a:pt x="2276947" y="226959"/>
                  <a:pt x="2280628" y="226959"/>
                  <a:pt x="2283081" y="225732"/>
                </a:cubicBezTo>
                <a:cubicBezTo>
                  <a:pt x="2284308" y="225732"/>
                  <a:pt x="2284308" y="224505"/>
                  <a:pt x="2285535" y="223278"/>
                </a:cubicBezTo>
                <a:cubicBezTo>
                  <a:pt x="2279401" y="218371"/>
                  <a:pt x="2276947" y="211010"/>
                  <a:pt x="2268360" y="209783"/>
                </a:cubicBezTo>
                <a:close/>
                <a:moveTo>
                  <a:pt x="568010" y="208557"/>
                </a:moveTo>
                <a:cubicBezTo>
                  <a:pt x="566783" y="208557"/>
                  <a:pt x="565556" y="209783"/>
                  <a:pt x="564329" y="209783"/>
                </a:cubicBezTo>
                <a:cubicBezTo>
                  <a:pt x="564329" y="209783"/>
                  <a:pt x="565556" y="211010"/>
                  <a:pt x="565556" y="211010"/>
                </a:cubicBezTo>
                <a:cubicBezTo>
                  <a:pt x="566783" y="211010"/>
                  <a:pt x="568010" y="209783"/>
                  <a:pt x="569237" y="209783"/>
                </a:cubicBezTo>
                <a:cubicBezTo>
                  <a:pt x="569237" y="209783"/>
                  <a:pt x="568010" y="208557"/>
                  <a:pt x="568010" y="208557"/>
                </a:cubicBezTo>
                <a:close/>
                <a:moveTo>
                  <a:pt x="88330" y="198742"/>
                </a:moveTo>
                <a:cubicBezTo>
                  <a:pt x="89556" y="198742"/>
                  <a:pt x="90783" y="199969"/>
                  <a:pt x="92010" y="199969"/>
                </a:cubicBezTo>
                <a:cubicBezTo>
                  <a:pt x="92010" y="199969"/>
                  <a:pt x="90783" y="201196"/>
                  <a:pt x="90783" y="201196"/>
                </a:cubicBezTo>
                <a:cubicBezTo>
                  <a:pt x="89556" y="201196"/>
                  <a:pt x="88330" y="199969"/>
                  <a:pt x="87103" y="199969"/>
                </a:cubicBezTo>
                <a:cubicBezTo>
                  <a:pt x="87103" y="199969"/>
                  <a:pt x="88330" y="198742"/>
                  <a:pt x="88330" y="198742"/>
                </a:cubicBezTo>
                <a:close/>
                <a:moveTo>
                  <a:pt x="664928" y="191381"/>
                </a:moveTo>
                <a:cubicBezTo>
                  <a:pt x="664928" y="191381"/>
                  <a:pt x="663700" y="192608"/>
                  <a:pt x="663700" y="192608"/>
                </a:cubicBezTo>
                <a:cubicBezTo>
                  <a:pt x="663700" y="193835"/>
                  <a:pt x="664928" y="195062"/>
                  <a:pt x="664928" y="196289"/>
                </a:cubicBezTo>
                <a:cubicBezTo>
                  <a:pt x="666154" y="196289"/>
                  <a:pt x="667381" y="196289"/>
                  <a:pt x="667381" y="195062"/>
                </a:cubicBezTo>
                <a:cubicBezTo>
                  <a:pt x="667381" y="193835"/>
                  <a:pt x="666154" y="192608"/>
                  <a:pt x="664928" y="191381"/>
                </a:cubicBezTo>
                <a:close/>
                <a:moveTo>
                  <a:pt x="169298" y="191381"/>
                </a:moveTo>
                <a:lnTo>
                  <a:pt x="169298" y="201195"/>
                </a:lnTo>
                <a:cubicBezTo>
                  <a:pt x="166845" y="201195"/>
                  <a:pt x="164391" y="202422"/>
                  <a:pt x="160711" y="202422"/>
                </a:cubicBezTo>
                <a:cubicBezTo>
                  <a:pt x="159484" y="198742"/>
                  <a:pt x="159484" y="196288"/>
                  <a:pt x="159484" y="192608"/>
                </a:cubicBezTo>
                <a:cubicBezTo>
                  <a:pt x="163164" y="192608"/>
                  <a:pt x="165618" y="192608"/>
                  <a:pt x="169298" y="191381"/>
                </a:cubicBezTo>
                <a:close/>
                <a:moveTo>
                  <a:pt x="2350556" y="165618"/>
                </a:moveTo>
                <a:cubicBezTo>
                  <a:pt x="2353009" y="168072"/>
                  <a:pt x="2355463" y="169298"/>
                  <a:pt x="2356690" y="171752"/>
                </a:cubicBezTo>
                <a:cubicBezTo>
                  <a:pt x="2357917" y="172979"/>
                  <a:pt x="2357917" y="174206"/>
                  <a:pt x="2359143" y="175432"/>
                </a:cubicBezTo>
                <a:cubicBezTo>
                  <a:pt x="2357917" y="175432"/>
                  <a:pt x="2356690" y="176659"/>
                  <a:pt x="2355463" y="176659"/>
                </a:cubicBezTo>
                <a:cubicBezTo>
                  <a:pt x="2354237" y="177886"/>
                  <a:pt x="2353009" y="176659"/>
                  <a:pt x="2349329" y="176659"/>
                </a:cubicBezTo>
                <a:cubicBezTo>
                  <a:pt x="2350556" y="171752"/>
                  <a:pt x="2350556" y="169298"/>
                  <a:pt x="2350556" y="165618"/>
                </a:cubicBezTo>
                <a:close/>
                <a:moveTo>
                  <a:pt x="2235236" y="164392"/>
                </a:moveTo>
                <a:cubicBezTo>
                  <a:pt x="2227875" y="161938"/>
                  <a:pt x="2227875" y="161938"/>
                  <a:pt x="2225422" y="166845"/>
                </a:cubicBezTo>
                <a:cubicBezTo>
                  <a:pt x="2222968" y="168072"/>
                  <a:pt x="2221741" y="168072"/>
                  <a:pt x="2220514" y="169299"/>
                </a:cubicBezTo>
                <a:cubicBezTo>
                  <a:pt x="2220514" y="169299"/>
                  <a:pt x="2221741" y="170526"/>
                  <a:pt x="2221741" y="170526"/>
                </a:cubicBezTo>
                <a:cubicBezTo>
                  <a:pt x="2222968" y="170526"/>
                  <a:pt x="2224195" y="169299"/>
                  <a:pt x="2225422" y="166845"/>
                </a:cubicBezTo>
                <a:cubicBezTo>
                  <a:pt x="2229102" y="165619"/>
                  <a:pt x="2234009" y="169299"/>
                  <a:pt x="2235236" y="164392"/>
                </a:cubicBezTo>
                <a:close/>
                <a:moveTo>
                  <a:pt x="2379999" y="163165"/>
                </a:moveTo>
                <a:cubicBezTo>
                  <a:pt x="2377546" y="169299"/>
                  <a:pt x="2375092" y="168072"/>
                  <a:pt x="2370185" y="164392"/>
                </a:cubicBezTo>
                <a:cubicBezTo>
                  <a:pt x="2373865" y="160711"/>
                  <a:pt x="2377546" y="161938"/>
                  <a:pt x="2379999" y="163165"/>
                </a:cubicBezTo>
                <a:close/>
                <a:moveTo>
                  <a:pt x="2243824" y="161938"/>
                </a:moveTo>
                <a:cubicBezTo>
                  <a:pt x="2243824" y="161938"/>
                  <a:pt x="2242597" y="163165"/>
                  <a:pt x="2242597" y="163165"/>
                </a:cubicBezTo>
                <a:cubicBezTo>
                  <a:pt x="2242597" y="164392"/>
                  <a:pt x="2243824" y="165619"/>
                  <a:pt x="2243824" y="166845"/>
                </a:cubicBezTo>
                <a:cubicBezTo>
                  <a:pt x="2243824" y="166845"/>
                  <a:pt x="2245050" y="165619"/>
                  <a:pt x="2245050" y="165619"/>
                </a:cubicBezTo>
                <a:cubicBezTo>
                  <a:pt x="2245050" y="164392"/>
                  <a:pt x="2243824" y="163165"/>
                  <a:pt x="2243824" y="161938"/>
                </a:cubicBezTo>
                <a:close/>
                <a:moveTo>
                  <a:pt x="2291669" y="153350"/>
                </a:moveTo>
                <a:cubicBezTo>
                  <a:pt x="2289215" y="150897"/>
                  <a:pt x="2285535" y="150897"/>
                  <a:pt x="2281855" y="154577"/>
                </a:cubicBezTo>
                <a:cubicBezTo>
                  <a:pt x="2283081" y="157031"/>
                  <a:pt x="2283081" y="159485"/>
                  <a:pt x="2284308" y="163165"/>
                </a:cubicBezTo>
                <a:cubicBezTo>
                  <a:pt x="2286762" y="159485"/>
                  <a:pt x="2291669" y="157031"/>
                  <a:pt x="2291669" y="153350"/>
                </a:cubicBezTo>
                <a:close/>
                <a:moveTo>
                  <a:pt x="2299030" y="142309"/>
                </a:moveTo>
                <a:cubicBezTo>
                  <a:pt x="2299030" y="143536"/>
                  <a:pt x="2299030" y="144763"/>
                  <a:pt x="2299030" y="145990"/>
                </a:cubicBezTo>
                <a:cubicBezTo>
                  <a:pt x="2301483" y="145990"/>
                  <a:pt x="2303937" y="147216"/>
                  <a:pt x="2306391" y="147216"/>
                </a:cubicBezTo>
                <a:cubicBezTo>
                  <a:pt x="2306391" y="147216"/>
                  <a:pt x="2307617" y="145990"/>
                  <a:pt x="2307617" y="145990"/>
                </a:cubicBezTo>
                <a:cubicBezTo>
                  <a:pt x="2307617" y="144763"/>
                  <a:pt x="2306391" y="142309"/>
                  <a:pt x="2305164" y="142309"/>
                </a:cubicBezTo>
                <a:cubicBezTo>
                  <a:pt x="2302710" y="141082"/>
                  <a:pt x="2300257" y="142309"/>
                  <a:pt x="2299030" y="142309"/>
                </a:cubicBezTo>
                <a:close/>
                <a:moveTo>
                  <a:pt x="2395641" y="137861"/>
                </a:moveTo>
                <a:cubicBezTo>
                  <a:pt x="2396254" y="138935"/>
                  <a:pt x="2396561" y="141081"/>
                  <a:pt x="2397175" y="143535"/>
                </a:cubicBezTo>
                <a:cubicBezTo>
                  <a:pt x="2394721" y="141082"/>
                  <a:pt x="2393494" y="139855"/>
                  <a:pt x="2392267" y="138628"/>
                </a:cubicBezTo>
                <a:cubicBezTo>
                  <a:pt x="2394107" y="136788"/>
                  <a:pt x="2395027" y="136788"/>
                  <a:pt x="2395641" y="137861"/>
                </a:cubicBezTo>
                <a:close/>
                <a:moveTo>
                  <a:pt x="2408215" y="136175"/>
                </a:moveTo>
                <a:cubicBezTo>
                  <a:pt x="2408215" y="136175"/>
                  <a:pt x="2409442" y="137402"/>
                  <a:pt x="2413123" y="138629"/>
                </a:cubicBezTo>
                <a:cubicBezTo>
                  <a:pt x="2408215" y="142309"/>
                  <a:pt x="2404535" y="144763"/>
                  <a:pt x="2399627" y="148443"/>
                </a:cubicBezTo>
                <a:cubicBezTo>
                  <a:pt x="2402081" y="153350"/>
                  <a:pt x="2404535" y="155804"/>
                  <a:pt x="2406989" y="160711"/>
                </a:cubicBezTo>
                <a:lnTo>
                  <a:pt x="2406989" y="169299"/>
                </a:lnTo>
                <a:cubicBezTo>
                  <a:pt x="2402081" y="172979"/>
                  <a:pt x="2398401" y="177886"/>
                  <a:pt x="2394721" y="181567"/>
                </a:cubicBezTo>
                <a:cubicBezTo>
                  <a:pt x="2392267" y="177886"/>
                  <a:pt x="2386133" y="176660"/>
                  <a:pt x="2387359" y="169299"/>
                </a:cubicBezTo>
                <a:cubicBezTo>
                  <a:pt x="2389813" y="168072"/>
                  <a:pt x="2393493" y="165618"/>
                  <a:pt x="2397174" y="164392"/>
                </a:cubicBezTo>
                <a:cubicBezTo>
                  <a:pt x="2399627" y="158258"/>
                  <a:pt x="2393493" y="155804"/>
                  <a:pt x="2391040" y="153350"/>
                </a:cubicBezTo>
                <a:cubicBezTo>
                  <a:pt x="2398401" y="142309"/>
                  <a:pt x="2402081" y="137402"/>
                  <a:pt x="2408215" y="136175"/>
                </a:cubicBezTo>
                <a:close/>
                <a:moveTo>
                  <a:pt x="2429071" y="130041"/>
                </a:moveTo>
                <a:cubicBezTo>
                  <a:pt x="2431525" y="133721"/>
                  <a:pt x="2432751" y="137402"/>
                  <a:pt x="2435205" y="141082"/>
                </a:cubicBezTo>
                <a:cubicBezTo>
                  <a:pt x="2435205" y="141082"/>
                  <a:pt x="2433979" y="142309"/>
                  <a:pt x="2431525" y="144763"/>
                </a:cubicBezTo>
                <a:cubicBezTo>
                  <a:pt x="2435205" y="145989"/>
                  <a:pt x="2438885" y="148443"/>
                  <a:pt x="2442566" y="149670"/>
                </a:cubicBezTo>
                <a:cubicBezTo>
                  <a:pt x="2447473" y="152124"/>
                  <a:pt x="2448700" y="155804"/>
                  <a:pt x="2453607" y="155804"/>
                </a:cubicBezTo>
                <a:cubicBezTo>
                  <a:pt x="2454834" y="158258"/>
                  <a:pt x="2453607" y="163165"/>
                  <a:pt x="2458515" y="159484"/>
                </a:cubicBezTo>
                <a:cubicBezTo>
                  <a:pt x="2457287" y="158258"/>
                  <a:pt x="2454834" y="157031"/>
                  <a:pt x="2453607" y="155804"/>
                </a:cubicBezTo>
                <a:cubicBezTo>
                  <a:pt x="2453607" y="153350"/>
                  <a:pt x="2453607" y="150897"/>
                  <a:pt x="2453607" y="148443"/>
                </a:cubicBezTo>
                <a:cubicBezTo>
                  <a:pt x="2456061" y="147216"/>
                  <a:pt x="2457287" y="147216"/>
                  <a:pt x="2460968" y="145989"/>
                </a:cubicBezTo>
                <a:cubicBezTo>
                  <a:pt x="2464649" y="150897"/>
                  <a:pt x="2468329" y="154577"/>
                  <a:pt x="2472009" y="160711"/>
                </a:cubicBezTo>
                <a:cubicBezTo>
                  <a:pt x="2472009" y="160711"/>
                  <a:pt x="2470783" y="161938"/>
                  <a:pt x="2469555" y="164392"/>
                </a:cubicBezTo>
                <a:cubicBezTo>
                  <a:pt x="2469555" y="168072"/>
                  <a:pt x="2468329" y="171752"/>
                  <a:pt x="2468329" y="176660"/>
                </a:cubicBezTo>
                <a:cubicBezTo>
                  <a:pt x="2465875" y="176660"/>
                  <a:pt x="2462195" y="177886"/>
                  <a:pt x="2460968" y="176660"/>
                </a:cubicBezTo>
                <a:cubicBezTo>
                  <a:pt x="2454834" y="171752"/>
                  <a:pt x="2449927" y="166845"/>
                  <a:pt x="2443793" y="160711"/>
                </a:cubicBezTo>
                <a:cubicBezTo>
                  <a:pt x="2440113" y="163165"/>
                  <a:pt x="2437659" y="164392"/>
                  <a:pt x="2433979" y="166845"/>
                </a:cubicBezTo>
                <a:cubicBezTo>
                  <a:pt x="2431525" y="163165"/>
                  <a:pt x="2429071" y="159484"/>
                  <a:pt x="2426617" y="157031"/>
                </a:cubicBezTo>
                <a:lnTo>
                  <a:pt x="2418030" y="157031"/>
                </a:lnTo>
                <a:cubicBezTo>
                  <a:pt x="2418030" y="154577"/>
                  <a:pt x="2416803" y="152124"/>
                  <a:pt x="2416803" y="148443"/>
                </a:cubicBezTo>
                <a:cubicBezTo>
                  <a:pt x="2420483" y="147216"/>
                  <a:pt x="2424164" y="145989"/>
                  <a:pt x="2426617" y="144763"/>
                </a:cubicBezTo>
                <a:cubicBezTo>
                  <a:pt x="2424164" y="141082"/>
                  <a:pt x="2422937" y="138629"/>
                  <a:pt x="2420483" y="134948"/>
                </a:cubicBezTo>
                <a:cubicBezTo>
                  <a:pt x="2422937" y="133721"/>
                  <a:pt x="2425391" y="132495"/>
                  <a:pt x="2429071" y="130041"/>
                </a:cubicBezTo>
                <a:close/>
                <a:moveTo>
                  <a:pt x="2245050" y="128814"/>
                </a:moveTo>
                <a:cubicBezTo>
                  <a:pt x="2243824" y="128814"/>
                  <a:pt x="2242597" y="130041"/>
                  <a:pt x="2241370" y="130041"/>
                </a:cubicBezTo>
                <a:cubicBezTo>
                  <a:pt x="2241370" y="130041"/>
                  <a:pt x="2241370" y="130041"/>
                  <a:pt x="2242597" y="131268"/>
                </a:cubicBezTo>
                <a:cubicBezTo>
                  <a:pt x="2243824" y="131268"/>
                  <a:pt x="2245050" y="130041"/>
                  <a:pt x="2246277" y="130041"/>
                </a:cubicBezTo>
                <a:cubicBezTo>
                  <a:pt x="2246277" y="130041"/>
                  <a:pt x="2245050" y="128814"/>
                  <a:pt x="2245050" y="128814"/>
                </a:cubicBezTo>
                <a:close/>
                <a:moveTo>
                  <a:pt x="2258545" y="127588"/>
                </a:moveTo>
                <a:cubicBezTo>
                  <a:pt x="2256092" y="128814"/>
                  <a:pt x="2253638" y="131268"/>
                  <a:pt x="2251184" y="133722"/>
                </a:cubicBezTo>
                <a:cubicBezTo>
                  <a:pt x="2253638" y="136175"/>
                  <a:pt x="2254865" y="139856"/>
                  <a:pt x="2259772" y="141082"/>
                </a:cubicBezTo>
                <a:cubicBezTo>
                  <a:pt x="2262226" y="138629"/>
                  <a:pt x="2264679" y="136175"/>
                  <a:pt x="2265906" y="134948"/>
                </a:cubicBezTo>
                <a:cubicBezTo>
                  <a:pt x="2263453" y="132495"/>
                  <a:pt x="2260999" y="130041"/>
                  <a:pt x="2258545" y="127588"/>
                </a:cubicBezTo>
                <a:close/>
                <a:moveTo>
                  <a:pt x="1209628" y="126361"/>
                </a:moveTo>
                <a:cubicBezTo>
                  <a:pt x="1209628" y="126361"/>
                  <a:pt x="1208401" y="127588"/>
                  <a:pt x="1208401" y="127588"/>
                </a:cubicBezTo>
                <a:cubicBezTo>
                  <a:pt x="1208401" y="128814"/>
                  <a:pt x="1209628" y="130041"/>
                  <a:pt x="1209628" y="131268"/>
                </a:cubicBezTo>
                <a:cubicBezTo>
                  <a:pt x="1210855" y="131268"/>
                  <a:pt x="1212082" y="130041"/>
                  <a:pt x="1212082" y="130041"/>
                </a:cubicBezTo>
                <a:cubicBezTo>
                  <a:pt x="1212082" y="128814"/>
                  <a:pt x="1210855" y="127588"/>
                  <a:pt x="1209628" y="126361"/>
                </a:cubicBezTo>
                <a:close/>
                <a:moveTo>
                  <a:pt x="2191071" y="122680"/>
                </a:moveTo>
                <a:cubicBezTo>
                  <a:pt x="2191071" y="122680"/>
                  <a:pt x="2189844" y="123907"/>
                  <a:pt x="2189844" y="123907"/>
                </a:cubicBezTo>
                <a:cubicBezTo>
                  <a:pt x="2189844" y="123907"/>
                  <a:pt x="2191071" y="125134"/>
                  <a:pt x="2192298" y="125134"/>
                </a:cubicBezTo>
                <a:cubicBezTo>
                  <a:pt x="2193525" y="123907"/>
                  <a:pt x="2193525" y="123907"/>
                  <a:pt x="2194752" y="123907"/>
                </a:cubicBezTo>
                <a:cubicBezTo>
                  <a:pt x="2193525" y="123907"/>
                  <a:pt x="2192298" y="122680"/>
                  <a:pt x="2191071" y="122680"/>
                </a:cubicBezTo>
                <a:close/>
                <a:moveTo>
                  <a:pt x="2209473" y="116546"/>
                </a:moveTo>
                <a:cubicBezTo>
                  <a:pt x="2197205" y="125134"/>
                  <a:pt x="2197205" y="127588"/>
                  <a:pt x="2202112" y="131268"/>
                </a:cubicBezTo>
                <a:lnTo>
                  <a:pt x="2211927" y="131268"/>
                </a:lnTo>
                <a:cubicBezTo>
                  <a:pt x="2214380" y="128814"/>
                  <a:pt x="2218061" y="126361"/>
                  <a:pt x="2219288" y="122680"/>
                </a:cubicBezTo>
                <a:cubicBezTo>
                  <a:pt x="2215607" y="121454"/>
                  <a:pt x="2214380" y="115320"/>
                  <a:pt x="2209473" y="116546"/>
                </a:cubicBezTo>
                <a:close/>
                <a:moveTo>
                  <a:pt x="2151660" y="115933"/>
                </a:moveTo>
                <a:cubicBezTo>
                  <a:pt x="2149973" y="115933"/>
                  <a:pt x="2148746" y="117160"/>
                  <a:pt x="2148133" y="120227"/>
                </a:cubicBezTo>
                <a:cubicBezTo>
                  <a:pt x="2150586" y="122680"/>
                  <a:pt x="2154267" y="121454"/>
                  <a:pt x="2157948" y="119000"/>
                </a:cubicBezTo>
                <a:cubicBezTo>
                  <a:pt x="2155494" y="117160"/>
                  <a:pt x="2153347" y="115933"/>
                  <a:pt x="2151660" y="115933"/>
                </a:cubicBezTo>
                <a:close/>
                <a:moveTo>
                  <a:pt x="2400855" y="115319"/>
                </a:moveTo>
                <a:cubicBezTo>
                  <a:pt x="2406989" y="116546"/>
                  <a:pt x="2409443" y="116546"/>
                  <a:pt x="2413123" y="117773"/>
                </a:cubicBezTo>
                <a:cubicBezTo>
                  <a:pt x="2409443" y="121453"/>
                  <a:pt x="2406989" y="125133"/>
                  <a:pt x="2402082" y="125133"/>
                </a:cubicBezTo>
                <a:cubicBezTo>
                  <a:pt x="2402082" y="122680"/>
                  <a:pt x="2402082" y="121453"/>
                  <a:pt x="2400855" y="115319"/>
                </a:cubicBezTo>
                <a:close/>
                <a:moveTo>
                  <a:pt x="2135865" y="112866"/>
                </a:moveTo>
                <a:cubicBezTo>
                  <a:pt x="2134638" y="112866"/>
                  <a:pt x="2132184" y="114093"/>
                  <a:pt x="2132184" y="114093"/>
                </a:cubicBezTo>
                <a:cubicBezTo>
                  <a:pt x="2132184" y="116546"/>
                  <a:pt x="2132184" y="117773"/>
                  <a:pt x="2132184" y="120227"/>
                </a:cubicBezTo>
                <a:cubicBezTo>
                  <a:pt x="2133412" y="120227"/>
                  <a:pt x="2134638" y="120227"/>
                  <a:pt x="2135865" y="120227"/>
                </a:cubicBezTo>
                <a:cubicBezTo>
                  <a:pt x="2135865" y="117773"/>
                  <a:pt x="2137092" y="115320"/>
                  <a:pt x="2137092" y="114093"/>
                </a:cubicBezTo>
                <a:cubicBezTo>
                  <a:pt x="2137092" y="114093"/>
                  <a:pt x="2135865" y="112866"/>
                  <a:pt x="2135865" y="112866"/>
                </a:cubicBezTo>
                <a:close/>
                <a:moveTo>
                  <a:pt x="2327246" y="111639"/>
                </a:moveTo>
                <a:lnTo>
                  <a:pt x="2328473" y="112866"/>
                </a:lnTo>
                <a:cubicBezTo>
                  <a:pt x="2327246" y="112866"/>
                  <a:pt x="2326019" y="114093"/>
                  <a:pt x="2324793" y="114093"/>
                </a:cubicBezTo>
                <a:close/>
                <a:moveTo>
                  <a:pt x="2119916" y="110412"/>
                </a:moveTo>
                <a:cubicBezTo>
                  <a:pt x="2118690" y="111639"/>
                  <a:pt x="2117463" y="112866"/>
                  <a:pt x="2117463" y="114093"/>
                </a:cubicBezTo>
                <a:cubicBezTo>
                  <a:pt x="2118690" y="115320"/>
                  <a:pt x="2118690" y="115320"/>
                  <a:pt x="2119916" y="115320"/>
                </a:cubicBezTo>
                <a:cubicBezTo>
                  <a:pt x="2119916" y="114093"/>
                  <a:pt x="2121144" y="112866"/>
                  <a:pt x="2121144" y="111639"/>
                </a:cubicBezTo>
                <a:cubicBezTo>
                  <a:pt x="2121144" y="111639"/>
                  <a:pt x="2119916" y="110412"/>
                  <a:pt x="2119916" y="110412"/>
                </a:cubicBezTo>
                <a:close/>
                <a:moveTo>
                  <a:pt x="41712" y="100598"/>
                </a:moveTo>
                <a:cubicBezTo>
                  <a:pt x="39258" y="103052"/>
                  <a:pt x="38031" y="104278"/>
                  <a:pt x="36804" y="105505"/>
                </a:cubicBezTo>
                <a:cubicBezTo>
                  <a:pt x="33124" y="100598"/>
                  <a:pt x="38031" y="101825"/>
                  <a:pt x="41712" y="100598"/>
                </a:cubicBezTo>
                <a:close/>
                <a:moveTo>
                  <a:pt x="2299030" y="76062"/>
                </a:moveTo>
                <a:cubicBezTo>
                  <a:pt x="2301483" y="76062"/>
                  <a:pt x="2303937" y="76062"/>
                  <a:pt x="2306391" y="77289"/>
                </a:cubicBezTo>
                <a:lnTo>
                  <a:pt x="2307617" y="79742"/>
                </a:lnTo>
                <a:cubicBezTo>
                  <a:pt x="2305164" y="79742"/>
                  <a:pt x="2302711" y="80969"/>
                  <a:pt x="2300257" y="80969"/>
                </a:cubicBezTo>
                <a:cubicBezTo>
                  <a:pt x="2299030" y="80969"/>
                  <a:pt x="2299030" y="78516"/>
                  <a:pt x="2297803" y="77289"/>
                </a:cubicBezTo>
                <a:cubicBezTo>
                  <a:pt x="2297803" y="77289"/>
                  <a:pt x="2299030" y="76062"/>
                  <a:pt x="2299030" y="76062"/>
                </a:cubicBezTo>
                <a:close/>
                <a:moveTo>
                  <a:pt x="2281854" y="65020"/>
                </a:moveTo>
                <a:lnTo>
                  <a:pt x="2281854" y="74834"/>
                </a:lnTo>
                <a:cubicBezTo>
                  <a:pt x="2279401" y="74834"/>
                  <a:pt x="2276947" y="76061"/>
                  <a:pt x="2273267" y="76061"/>
                </a:cubicBezTo>
                <a:cubicBezTo>
                  <a:pt x="2273267" y="72381"/>
                  <a:pt x="2272040" y="69927"/>
                  <a:pt x="2272040" y="66247"/>
                </a:cubicBezTo>
                <a:cubicBezTo>
                  <a:pt x="2274494" y="66247"/>
                  <a:pt x="2276947" y="65020"/>
                  <a:pt x="2281854" y="65020"/>
                </a:cubicBezTo>
                <a:close/>
                <a:moveTo>
                  <a:pt x="115319" y="45392"/>
                </a:moveTo>
                <a:lnTo>
                  <a:pt x="128814" y="45392"/>
                </a:lnTo>
                <a:cubicBezTo>
                  <a:pt x="123907" y="50299"/>
                  <a:pt x="115319" y="55206"/>
                  <a:pt x="109185" y="53980"/>
                </a:cubicBezTo>
                <a:cubicBezTo>
                  <a:pt x="109185" y="49072"/>
                  <a:pt x="114092" y="47846"/>
                  <a:pt x="115319" y="45392"/>
                </a:cubicBezTo>
                <a:close/>
                <a:moveTo>
                  <a:pt x="138782" y="40178"/>
                </a:moveTo>
                <a:cubicBezTo>
                  <a:pt x="142309" y="40178"/>
                  <a:pt x="145989" y="41098"/>
                  <a:pt x="149670" y="41712"/>
                </a:cubicBezTo>
                <a:cubicBezTo>
                  <a:pt x="142309" y="47846"/>
                  <a:pt x="134948" y="42938"/>
                  <a:pt x="128814" y="44165"/>
                </a:cubicBezTo>
                <a:cubicBezTo>
                  <a:pt x="131881" y="41098"/>
                  <a:pt x="135255" y="40178"/>
                  <a:pt x="138782" y="40178"/>
                </a:cubicBezTo>
                <a:close/>
                <a:moveTo>
                  <a:pt x="157031" y="35577"/>
                </a:moveTo>
                <a:cubicBezTo>
                  <a:pt x="157031" y="35577"/>
                  <a:pt x="158257" y="35577"/>
                  <a:pt x="159484" y="36804"/>
                </a:cubicBezTo>
                <a:cubicBezTo>
                  <a:pt x="159484" y="38031"/>
                  <a:pt x="158257" y="39257"/>
                  <a:pt x="157031" y="40484"/>
                </a:cubicBezTo>
                <a:cubicBezTo>
                  <a:pt x="157031" y="40484"/>
                  <a:pt x="155804" y="39257"/>
                  <a:pt x="155804" y="39257"/>
                </a:cubicBezTo>
                <a:cubicBezTo>
                  <a:pt x="155804" y="38031"/>
                  <a:pt x="157031" y="36804"/>
                  <a:pt x="157031" y="35577"/>
                </a:cubicBezTo>
                <a:close/>
                <a:moveTo>
                  <a:pt x="268670" y="29443"/>
                </a:moveTo>
                <a:lnTo>
                  <a:pt x="268670" y="30670"/>
                </a:lnTo>
                <a:lnTo>
                  <a:pt x="268056" y="30670"/>
                </a:lnTo>
                <a:close/>
                <a:moveTo>
                  <a:pt x="272657" y="25609"/>
                </a:moveTo>
                <a:cubicBezTo>
                  <a:pt x="273884" y="25149"/>
                  <a:pt x="275418" y="25763"/>
                  <a:pt x="278485" y="26990"/>
                </a:cubicBezTo>
                <a:cubicBezTo>
                  <a:pt x="276031" y="31897"/>
                  <a:pt x="272351" y="28217"/>
                  <a:pt x="268670" y="30670"/>
                </a:cubicBezTo>
                <a:cubicBezTo>
                  <a:pt x="270510" y="27603"/>
                  <a:pt x="271431" y="26069"/>
                  <a:pt x="272657" y="25609"/>
                </a:cubicBezTo>
                <a:close/>
                <a:moveTo>
                  <a:pt x="294279" y="25302"/>
                </a:moveTo>
                <a:cubicBezTo>
                  <a:pt x="298113" y="25148"/>
                  <a:pt x="304247" y="25762"/>
                  <a:pt x="316515" y="26989"/>
                </a:cubicBezTo>
                <a:cubicBezTo>
                  <a:pt x="314062" y="29443"/>
                  <a:pt x="312835" y="29443"/>
                  <a:pt x="312835" y="29443"/>
                </a:cubicBezTo>
                <a:cubicBezTo>
                  <a:pt x="304247" y="29443"/>
                  <a:pt x="295660" y="29443"/>
                  <a:pt x="287072" y="29443"/>
                </a:cubicBezTo>
                <a:cubicBezTo>
                  <a:pt x="287072" y="29443"/>
                  <a:pt x="285845" y="28216"/>
                  <a:pt x="285845" y="28216"/>
                </a:cubicBezTo>
                <a:cubicBezTo>
                  <a:pt x="288912" y="26375"/>
                  <a:pt x="290445" y="25455"/>
                  <a:pt x="294279" y="25302"/>
                </a:cubicBezTo>
                <a:close/>
                <a:moveTo>
                  <a:pt x="225731" y="24536"/>
                </a:moveTo>
                <a:cubicBezTo>
                  <a:pt x="229412" y="26990"/>
                  <a:pt x="233092" y="28216"/>
                  <a:pt x="236773" y="30670"/>
                </a:cubicBezTo>
                <a:cubicBezTo>
                  <a:pt x="239226" y="29443"/>
                  <a:pt x="241680" y="26990"/>
                  <a:pt x="244133" y="25763"/>
                </a:cubicBezTo>
                <a:cubicBezTo>
                  <a:pt x="245360" y="26990"/>
                  <a:pt x="247814" y="28216"/>
                  <a:pt x="249041" y="30670"/>
                </a:cubicBezTo>
                <a:lnTo>
                  <a:pt x="268056" y="30670"/>
                </a:lnTo>
                <a:lnTo>
                  <a:pt x="266216" y="34350"/>
                </a:lnTo>
                <a:lnTo>
                  <a:pt x="203649" y="34350"/>
                </a:lnTo>
                <a:cubicBezTo>
                  <a:pt x="202422" y="35577"/>
                  <a:pt x="201195" y="36804"/>
                  <a:pt x="198742" y="39258"/>
                </a:cubicBezTo>
                <a:lnTo>
                  <a:pt x="179907" y="40434"/>
                </a:lnTo>
                <a:lnTo>
                  <a:pt x="180341" y="40484"/>
                </a:lnTo>
                <a:cubicBezTo>
                  <a:pt x="176660" y="45392"/>
                  <a:pt x="176660" y="45392"/>
                  <a:pt x="170526" y="42938"/>
                </a:cubicBezTo>
                <a:cubicBezTo>
                  <a:pt x="171753" y="40484"/>
                  <a:pt x="173286" y="39871"/>
                  <a:pt x="174973" y="39871"/>
                </a:cubicBezTo>
                <a:lnTo>
                  <a:pt x="179200" y="40354"/>
                </a:lnTo>
                <a:lnTo>
                  <a:pt x="181566" y="36804"/>
                </a:lnTo>
                <a:cubicBezTo>
                  <a:pt x="185247" y="35577"/>
                  <a:pt x="188927" y="34350"/>
                  <a:pt x="195061" y="30670"/>
                </a:cubicBezTo>
                <a:lnTo>
                  <a:pt x="217144" y="30670"/>
                </a:lnTo>
                <a:cubicBezTo>
                  <a:pt x="219597" y="28216"/>
                  <a:pt x="223278" y="26990"/>
                  <a:pt x="225731" y="24536"/>
                </a:cubicBezTo>
                <a:close/>
                <a:moveTo>
                  <a:pt x="2065937" y="19629"/>
                </a:moveTo>
                <a:cubicBezTo>
                  <a:pt x="2067164" y="20856"/>
                  <a:pt x="2068390" y="22083"/>
                  <a:pt x="2068390" y="23309"/>
                </a:cubicBezTo>
                <a:cubicBezTo>
                  <a:pt x="2067164" y="24536"/>
                  <a:pt x="2067164" y="24536"/>
                  <a:pt x="2065937" y="24536"/>
                </a:cubicBezTo>
                <a:cubicBezTo>
                  <a:pt x="2065937" y="23309"/>
                  <a:pt x="2064710" y="22083"/>
                  <a:pt x="2064710" y="20856"/>
                </a:cubicBezTo>
                <a:cubicBezTo>
                  <a:pt x="2064710" y="20856"/>
                  <a:pt x="2065937" y="19629"/>
                  <a:pt x="2065937" y="19629"/>
                </a:cubicBezTo>
                <a:close/>
                <a:moveTo>
                  <a:pt x="2005824" y="15948"/>
                </a:moveTo>
                <a:cubicBezTo>
                  <a:pt x="2007051" y="17175"/>
                  <a:pt x="2007051" y="17175"/>
                  <a:pt x="2007051" y="17175"/>
                </a:cubicBezTo>
                <a:cubicBezTo>
                  <a:pt x="2005824" y="17175"/>
                  <a:pt x="2004598" y="18402"/>
                  <a:pt x="2003371" y="18402"/>
                </a:cubicBezTo>
                <a:cubicBezTo>
                  <a:pt x="2003371" y="18402"/>
                  <a:pt x="2002144" y="17175"/>
                  <a:pt x="2002144" y="17175"/>
                </a:cubicBezTo>
                <a:cubicBezTo>
                  <a:pt x="2003371" y="17175"/>
                  <a:pt x="2004598" y="15948"/>
                  <a:pt x="2005824" y="15948"/>
                </a:cubicBezTo>
                <a:close/>
                <a:moveTo>
                  <a:pt x="1996009" y="15948"/>
                </a:moveTo>
                <a:cubicBezTo>
                  <a:pt x="1993556" y="22082"/>
                  <a:pt x="1991102" y="20855"/>
                  <a:pt x="1986195" y="17175"/>
                </a:cubicBezTo>
                <a:cubicBezTo>
                  <a:pt x="1989875" y="13494"/>
                  <a:pt x="1993556" y="13494"/>
                  <a:pt x="1996009" y="15948"/>
                </a:cubicBezTo>
                <a:close/>
                <a:moveTo>
                  <a:pt x="2013185" y="13495"/>
                </a:moveTo>
                <a:cubicBezTo>
                  <a:pt x="2015638" y="15949"/>
                  <a:pt x="2018092" y="18402"/>
                  <a:pt x="2019319" y="19629"/>
                </a:cubicBezTo>
                <a:cubicBezTo>
                  <a:pt x="2020546" y="18402"/>
                  <a:pt x="2023000" y="15949"/>
                  <a:pt x="2024226" y="14722"/>
                </a:cubicBezTo>
                <a:cubicBezTo>
                  <a:pt x="2025453" y="15949"/>
                  <a:pt x="2026680" y="17175"/>
                  <a:pt x="2029134" y="19629"/>
                </a:cubicBezTo>
                <a:cubicBezTo>
                  <a:pt x="2037721" y="22083"/>
                  <a:pt x="2047536" y="18402"/>
                  <a:pt x="2058576" y="22083"/>
                </a:cubicBezTo>
                <a:cubicBezTo>
                  <a:pt x="2051216" y="25763"/>
                  <a:pt x="2047536" y="25763"/>
                  <a:pt x="2011958" y="23309"/>
                </a:cubicBezTo>
                <a:cubicBezTo>
                  <a:pt x="2011958" y="20856"/>
                  <a:pt x="2013185" y="17175"/>
                  <a:pt x="2013185" y="13495"/>
                </a:cubicBezTo>
                <a:close/>
                <a:moveTo>
                  <a:pt x="439196" y="13495"/>
                </a:moveTo>
                <a:cubicBezTo>
                  <a:pt x="442876" y="15949"/>
                  <a:pt x="446557" y="17175"/>
                  <a:pt x="450237" y="19629"/>
                </a:cubicBezTo>
                <a:cubicBezTo>
                  <a:pt x="452691" y="18402"/>
                  <a:pt x="455144" y="15949"/>
                  <a:pt x="457598" y="14722"/>
                </a:cubicBezTo>
                <a:cubicBezTo>
                  <a:pt x="461278" y="15949"/>
                  <a:pt x="460051" y="19629"/>
                  <a:pt x="458825" y="22083"/>
                </a:cubicBezTo>
                <a:cubicBezTo>
                  <a:pt x="457598" y="23309"/>
                  <a:pt x="457598" y="24536"/>
                  <a:pt x="456371" y="24536"/>
                </a:cubicBezTo>
                <a:cubicBezTo>
                  <a:pt x="436742" y="24536"/>
                  <a:pt x="417113" y="24536"/>
                  <a:pt x="396258" y="24536"/>
                </a:cubicBezTo>
                <a:cubicBezTo>
                  <a:pt x="393804" y="25763"/>
                  <a:pt x="392577" y="28217"/>
                  <a:pt x="391350" y="29443"/>
                </a:cubicBezTo>
                <a:cubicBezTo>
                  <a:pt x="390124" y="28217"/>
                  <a:pt x="388897" y="26990"/>
                  <a:pt x="386443" y="24536"/>
                </a:cubicBezTo>
                <a:lnTo>
                  <a:pt x="354546" y="24536"/>
                </a:lnTo>
                <a:cubicBezTo>
                  <a:pt x="353319" y="25763"/>
                  <a:pt x="352093" y="26990"/>
                  <a:pt x="350866" y="28217"/>
                </a:cubicBezTo>
                <a:cubicBezTo>
                  <a:pt x="348412" y="26990"/>
                  <a:pt x="345959" y="25763"/>
                  <a:pt x="342278" y="23309"/>
                </a:cubicBezTo>
                <a:cubicBezTo>
                  <a:pt x="339825" y="24536"/>
                  <a:pt x="337371" y="26990"/>
                  <a:pt x="333691" y="29443"/>
                </a:cubicBezTo>
                <a:lnTo>
                  <a:pt x="323876" y="29443"/>
                </a:lnTo>
                <a:cubicBezTo>
                  <a:pt x="320196" y="25763"/>
                  <a:pt x="320196" y="23309"/>
                  <a:pt x="323876" y="19629"/>
                </a:cubicBezTo>
                <a:cubicBezTo>
                  <a:pt x="325103" y="20856"/>
                  <a:pt x="327557" y="23309"/>
                  <a:pt x="328783" y="24536"/>
                </a:cubicBezTo>
                <a:cubicBezTo>
                  <a:pt x="330010" y="23309"/>
                  <a:pt x="331237" y="22083"/>
                  <a:pt x="333691" y="19629"/>
                </a:cubicBezTo>
                <a:lnTo>
                  <a:pt x="431835" y="19629"/>
                </a:lnTo>
                <a:cubicBezTo>
                  <a:pt x="435515" y="17175"/>
                  <a:pt x="436742" y="15949"/>
                  <a:pt x="439196" y="13495"/>
                </a:cubicBezTo>
                <a:close/>
                <a:moveTo>
                  <a:pt x="1915040" y="9814"/>
                </a:moveTo>
                <a:cubicBezTo>
                  <a:pt x="1916267" y="11041"/>
                  <a:pt x="1917494" y="12268"/>
                  <a:pt x="1919948" y="14721"/>
                </a:cubicBezTo>
                <a:lnTo>
                  <a:pt x="1971473" y="14721"/>
                </a:lnTo>
                <a:cubicBezTo>
                  <a:pt x="1975154" y="18402"/>
                  <a:pt x="1975154" y="20855"/>
                  <a:pt x="1972700" y="24536"/>
                </a:cubicBezTo>
                <a:lnTo>
                  <a:pt x="1960432" y="24536"/>
                </a:lnTo>
                <a:cubicBezTo>
                  <a:pt x="1959205" y="23309"/>
                  <a:pt x="1957978" y="22082"/>
                  <a:pt x="1955525" y="19628"/>
                </a:cubicBezTo>
                <a:lnTo>
                  <a:pt x="1902772" y="19628"/>
                </a:lnTo>
                <a:cubicBezTo>
                  <a:pt x="1903999" y="17175"/>
                  <a:pt x="1903999" y="15948"/>
                  <a:pt x="1902772" y="14721"/>
                </a:cubicBezTo>
                <a:lnTo>
                  <a:pt x="1910133" y="14721"/>
                </a:lnTo>
                <a:cubicBezTo>
                  <a:pt x="1912587" y="13494"/>
                  <a:pt x="1913814" y="11041"/>
                  <a:pt x="1915040" y="9814"/>
                </a:cubicBezTo>
                <a:close/>
                <a:moveTo>
                  <a:pt x="1867195" y="9814"/>
                </a:moveTo>
                <a:cubicBezTo>
                  <a:pt x="1878236" y="9814"/>
                  <a:pt x="1889277" y="9814"/>
                  <a:pt x="1899092" y="9814"/>
                </a:cubicBezTo>
                <a:cubicBezTo>
                  <a:pt x="1901545" y="9814"/>
                  <a:pt x="1903999" y="12268"/>
                  <a:pt x="1902772" y="14721"/>
                </a:cubicBezTo>
                <a:lnTo>
                  <a:pt x="1895411" y="14721"/>
                </a:lnTo>
                <a:cubicBezTo>
                  <a:pt x="1894185" y="15948"/>
                  <a:pt x="1891731" y="18402"/>
                  <a:pt x="1890504" y="19628"/>
                </a:cubicBezTo>
                <a:cubicBezTo>
                  <a:pt x="1889277" y="18402"/>
                  <a:pt x="1886824" y="15948"/>
                  <a:pt x="1884370" y="14721"/>
                </a:cubicBezTo>
                <a:lnTo>
                  <a:pt x="1868422" y="14721"/>
                </a:lnTo>
                <a:cubicBezTo>
                  <a:pt x="1868422" y="12268"/>
                  <a:pt x="1867195" y="11041"/>
                  <a:pt x="1867195" y="9814"/>
                </a:cubicBezTo>
                <a:close/>
                <a:moveTo>
                  <a:pt x="1739607" y="0"/>
                </a:moveTo>
                <a:cubicBezTo>
                  <a:pt x="1742061" y="1227"/>
                  <a:pt x="1744515" y="2454"/>
                  <a:pt x="1749421" y="4907"/>
                </a:cubicBezTo>
                <a:cubicBezTo>
                  <a:pt x="1750649" y="3680"/>
                  <a:pt x="1753102" y="2454"/>
                  <a:pt x="1756783" y="0"/>
                </a:cubicBezTo>
                <a:cubicBezTo>
                  <a:pt x="1759236" y="1227"/>
                  <a:pt x="1761690" y="3680"/>
                  <a:pt x="1764143" y="4907"/>
                </a:cubicBezTo>
                <a:cubicBezTo>
                  <a:pt x="1766597" y="3680"/>
                  <a:pt x="1769051" y="1227"/>
                  <a:pt x="1771505" y="0"/>
                </a:cubicBezTo>
                <a:cubicBezTo>
                  <a:pt x="1773958" y="2454"/>
                  <a:pt x="1776411" y="3680"/>
                  <a:pt x="1778865" y="6134"/>
                </a:cubicBezTo>
                <a:cubicBezTo>
                  <a:pt x="1781319" y="4907"/>
                  <a:pt x="1782545" y="2454"/>
                  <a:pt x="1784999" y="0"/>
                </a:cubicBezTo>
                <a:cubicBezTo>
                  <a:pt x="1787453" y="1227"/>
                  <a:pt x="1789907" y="2454"/>
                  <a:pt x="1796041" y="6134"/>
                </a:cubicBezTo>
                <a:lnTo>
                  <a:pt x="1856154" y="6134"/>
                </a:lnTo>
                <a:cubicBezTo>
                  <a:pt x="1857381" y="8588"/>
                  <a:pt x="1857381" y="9814"/>
                  <a:pt x="1858607" y="11041"/>
                </a:cubicBezTo>
                <a:lnTo>
                  <a:pt x="1846339" y="11041"/>
                </a:lnTo>
                <a:cubicBezTo>
                  <a:pt x="1843885" y="12268"/>
                  <a:pt x="1842659" y="14722"/>
                  <a:pt x="1841432" y="15948"/>
                </a:cubicBezTo>
                <a:cubicBezTo>
                  <a:pt x="1840205" y="14722"/>
                  <a:pt x="1838979" y="13495"/>
                  <a:pt x="1837751" y="12268"/>
                </a:cubicBezTo>
                <a:cubicBezTo>
                  <a:pt x="1799721" y="9814"/>
                  <a:pt x="1738381" y="9814"/>
                  <a:pt x="1719979" y="13495"/>
                </a:cubicBezTo>
                <a:cubicBezTo>
                  <a:pt x="1719979" y="13495"/>
                  <a:pt x="1721205" y="14722"/>
                  <a:pt x="1721205" y="14722"/>
                </a:cubicBezTo>
                <a:cubicBezTo>
                  <a:pt x="1722432" y="14722"/>
                  <a:pt x="1724885" y="15948"/>
                  <a:pt x="1726113" y="15948"/>
                </a:cubicBezTo>
                <a:cubicBezTo>
                  <a:pt x="1756783" y="15948"/>
                  <a:pt x="1786226" y="15948"/>
                  <a:pt x="1815669" y="15948"/>
                </a:cubicBezTo>
                <a:cubicBezTo>
                  <a:pt x="1816896" y="17175"/>
                  <a:pt x="1818123" y="18402"/>
                  <a:pt x="1820577" y="20856"/>
                </a:cubicBezTo>
                <a:lnTo>
                  <a:pt x="1872102" y="20856"/>
                </a:lnTo>
                <a:cubicBezTo>
                  <a:pt x="1874556" y="23309"/>
                  <a:pt x="1875783" y="24536"/>
                  <a:pt x="1877009" y="25763"/>
                </a:cubicBezTo>
                <a:lnTo>
                  <a:pt x="1944484" y="25763"/>
                </a:lnTo>
                <a:cubicBezTo>
                  <a:pt x="1946937" y="28216"/>
                  <a:pt x="1948164" y="29443"/>
                  <a:pt x="1949391" y="30670"/>
                </a:cubicBezTo>
                <a:lnTo>
                  <a:pt x="2026680" y="30670"/>
                </a:lnTo>
                <a:cubicBezTo>
                  <a:pt x="2029133" y="33124"/>
                  <a:pt x="2030360" y="34350"/>
                  <a:pt x="2031586" y="35577"/>
                </a:cubicBezTo>
                <a:lnTo>
                  <a:pt x="2062256" y="35577"/>
                </a:lnTo>
                <a:cubicBezTo>
                  <a:pt x="2064710" y="36804"/>
                  <a:pt x="2065937" y="39258"/>
                  <a:pt x="2068390" y="40484"/>
                </a:cubicBezTo>
                <a:lnTo>
                  <a:pt x="2089246" y="40484"/>
                </a:lnTo>
                <a:cubicBezTo>
                  <a:pt x="2091700" y="41711"/>
                  <a:pt x="2092926" y="44165"/>
                  <a:pt x="2095380" y="45392"/>
                </a:cubicBezTo>
                <a:lnTo>
                  <a:pt x="2130958" y="45392"/>
                </a:lnTo>
                <a:cubicBezTo>
                  <a:pt x="2132184" y="46618"/>
                  <a:pt x="2133412" y="47845"/>
                  <a:pt x="2135865" y="50299"/>
                </a:cubicBezTo>
                <a:cubicBezTo>
                  <a:pt x="2144452" y="51526"/>
                  <a:pt x="2153040" y="50299"/>
                  <a:pt x="2162854" y="51526"/>
                </a:cubicBezTo>
                <a:cubicBezTo>
                  <a:pt x="2164082" y="52753"/>
                  <a:pt x="2165308" y="53979"/>
                  <a:pt x="2167762" y="56433"/>
                </a:cubicBezTo>
                <a:lnTo>
                  <a:pt x="2204566" y="56433"/>
                </a:lnTo>
                <a:cubicBezTo>
                  <a:pt x="2207020" y="58887"/>
                  <a:pt x="2208246" y="60113"/>
                  <a:pt x="2209473" y="61340"/>
                </a:cubicBezTo>
                <a:cubicBezTo>
                  <a:pt x="2210700" y="60113"/>
                  <a:pt x="2213154" y="58887"/>
                  <a:pt x="2214380" y="56433"/>
                </a:cubicBezTo>
                <a:cubicBezTo>
                  <a:pt x="2215607" y="57660"/>
                  <a:pt x="2218061" y="58887"/>
                  <a:pt x="2219288" y="61340"/>
                </a:cubicBezTo>
                <a:lnTo>
                  <a:pt x="2245050" y="61340"/>
                </a:lnTo>
                <a:cubicBezTo>
                  <a:pt x="2247504" y="63794"/>
                  <a:pt x="2248731" y="66247"/>
                  <a:pt x="2251184" y="68701"/>
                </a:cubicBezTo>
                <a:cubicBezTo>
                  <a:pt x="2251184" y="68701"/>
                  <a:pt x="2249958" y="71155"/>
                  <a:pt x="2248731" y="71155"/>
                </a:cubicBezTo>
                <a:cubicBezTo>
                  <a:pt x="2238916" y="71155"/>
                  <a:pt x="2227875" y="71155"/>
                  <a:pt x="2218061" y="71155"/>
                </a:cubicBezTo>
                <a:cubicBezTo>
                  <a:pt x="2216834" y="71155"/>
                  <a:pt x="2216834" y="72381"/>
                  <a:pt x="2216834" y="72381"/>
                </a:cubicBezTo>
                <a:cubicBezTo>
                  <a:pt x="2218061" y="76062"/>
                  <a:pt x="2221741" y="74835"/>
                  <a:pt x="2224195" y="76062"/>
                </a:cubicBezTo>
                <a:cubicBezTo>
                  <a:pt x="2226648" y="78515"/>
                  <a:pt x="2230329" y="82196"/>
                  <a:pt x="2234009" y="85876"/>
                </a:cubicBezTo>
                <a:cubicBezTo>
                  <a:pt x="2235236" y="84649"/>
                  <a:pt x="2237690" y="83423"/>
                  <a:pt x="2240143" y="80969"/>
                </a:cubicBezTo>
                <a:lnTo>
                  <a:pt x="2265906" y="80969"/>
                </a:lnTo>
                <a:cubicBezTo>
                  <a:pt x="2267133" y="82196"/>
                  <a:pt x="2269587" y="84649"/>
                  <a:pt x="2270813" y="85876"/>
                </a:cubicBezTo>
                <a:lnTo>
                  <a:pt x="2285535" y="85876"/>
                </a:lnTo>
                <a:cubicBezTo>
                  <a:pt x="2287989" y="87103"/>
                  <a:pt x="2289215" y="89557"/>
                  <a:pt x="2291669" y="90784"/>
                </a:cubicBezTo>
                <a:lnTo>
                  <a:pt x="2301483" y="90784"/>
                </a:lnTo>
                <a:cubicBezTo>
                  <a:pt x="2303937" y="92010"/>
                  <a:pt x="2305164" y="94464"/>
                  <a:pt x="2307617" y="95691"/>
                </a:cubicBezTo>
                <a:lnTo>
                  <a:pt x="2322339" y="95691"/>
                </a:lnTo>
                <a:cubicBezTo>
                  <a:pt x="2324793" y="100598"/>
                  <a:pt x="2327246" y="104278"/>
                  <a:pt x="2329700" y="109186"/>
                </a:cubicBezTo>
                <a:lnTo>
                  <a:pt x="2327246" y="111639"/>
                </a:lnTo>
                <a:lnTo>
                  <a:pt x="2327246" y="111639"/>
                </a:lnTo>
                <a:cubicBezTo>
                  <a:pt x="2326019" y="111639"/>
                  <a:pt x="2324793" y="112866"/>
                  <a:pt x="2323566" y="112866"/>
                </a:cubicBezTo>
                <a:cubicBezTo>
                  <a:pt x="2323566" y="112866"/>
                  <a:pt x="2324793" y="114093"/>
                  <a:pt x="2324793" y="114093"/>
                </a:cubicBezTo>
                <a:cubicBezTo>
                  <a:pt x="2328473" y="117773"/>
                  <a:pt x="2333380" y="115320"/>
                  <a:pt x="2337061" y="116546"/>
                </a:cubicBezTo>
                <a:cubicBezTo>
                  <a:pt x="2340741" y="112866"/>
                  <a:pt x="2344421" y="109186"/>
                  <a:pt x="2348102" y="106732"/>
                </a:cubicBezTo>
                <a:lnTo>
                  <a:pt x="2357917" y="106732"/>
                </a:lnTo>
                <a:cubicBezTo>
                  <a:pt x="2364051" y="111639"/>
                  <a:pt x="2359143" y="115320"/>
                  <a:pt x="2355463" y="120227"/>
                </a:cubicBezTo>
                <a:cubicBezTo>
                  <a:pt x="2361597" y="123907"/>
                  <a:pt x="2368957" y="122680"/>
                  <a:pt x="2373865" y="121454"/>
                </a:cubicBezTo>
                <a:cubicBezTo>
                  <a:pt x="2376319" y="120227"/>
                  <a:pt x="2377545" y="119000"/>
                  <a:pt x="2379999" y="116546"/>
                </a:cubicBezTo>
                <a:cubicBezTo>
                  <a:pt x="2379999" y="120227"/>
                  <a:pt x="2381225" y="122680"/>
                  <a:pt x="2381225" y="125134"/>
                </a:cubicBezTo>
                <a:cubicBezTo>
                  <a:pt x="2377545" y="126361"/>
                  <a:pt x="2375091" y="127588"/>
                  <a:pt x="2371411" y="128814"/>
                </a:cubicBezTo>
                <a:cubicBezTo>
                  <a:pt x="2372638" y="131268"/>
                  <a:pt x="2373865" y="133722"/>
                  <a:pt x="2375091" y="136175"/>
                </a:cubicBezTo>
                <a:cubicBezTo>
                  <a:pt x="2371411" y="139856"/>
                  <a:pt x="2366504" y="136175"/>
                  <a:pt x="2362823" y="138629"/>
                </a:cubicBezTo>
                <a:cubicBezTo>
                  <a:pt x="2360370" y="136175"/>
                  <a:pt x="2359143" y="134948"/>
                  <a:pt x="2356689" y="132495"/>
                </a:cubicBezTo>
                <a:cubicBezTo>
                  <a:pt x="2355463" y="134948"/>
                  <a:pt x="2355463" y="137402"/>
                  <a:pt x="2354236" y="139856"/>
                </a:cubicBezTo>
                <a:cubicBezTo>
                  <a:pt x="2360370" y="143536"/>
                  <a:pt x="2366504" y="144763"/>
                  <a:pt x="2370185" y="150897"/>
                </a:cubicBezTo>
                <a:cubicBezTo>
                  <a:pt x="2366504" y="152124"/>
                  <a:pt x="2364051" y="152124"/>
                  <a:pt x="2361597" y="154577"/>
                </a:cubicBezTo>
                <a:cubicBezTo>
                  <a:pt x="2359143" y="157031"/>
                  <a:pt x="2356689" y="159485"/>
                  <a:pt x="2353009" y="158258"/>
                </a:cubicBezTo>
                <a:cubicBezTo>
                  <a:pt x="2346875" y="154577"/>
                  <a:pt x="2351783" y="149670"/>
                  <a:pt x="2349329" y="144763"/>
                </a:cubicBezTo>
                <a:lnTo>
                  <a:pt x="2348812" y="144698"/>
                </a:lnTo>
                <a:lnTo>
                  <a:pt x="2348102" y="149670"/>
                </a:lnTo>
                <a:cubicBezTo>
                  <a:pt x="2341968" y="150896"/>
                  <a:pt x="2341968" y="144762"/>
                  <a:pt x="2338287" y="144762"/>
                </a:cubicBezTo>
                <a:lnTo>
                  <a:pt x="2340150" y="143615"/>
                </a:lnTo>
                <a:lnTo>
                  <a:pt x="2339514" y="143536"/>
                </a:lnTo>
                <a:lnTo>
                  <a:pt x="2339514" y="130041"/>
                </a:lnTo>
                <a:cubicBezTo>
                  <a:pt x="2337061" y="128814"/>
                  <a:pt x="2335834" y="128814"/>
                  <a:pt x="2333380" y="127588"/>
                </a:cubicBezTo>
                <a:cubicBezTo>
                  <a:pt x="2327246" y="130041"/>
                  <a:pt x="2326019" y="137402"/>
                  <a:pt x="2318659" y="138629"/>
                </a:cubicBezTo>
                <a:cubicBezTo>
                  <a:pt x="2312525" y="139856"/>
                  <a:pt x="2310071" y="143536"/>
                  <a:pt x="2307617" y="147216"/>
                </a:cubicBezTo>
                <a:cubicBezTo>
                  <a:pt x="2307617" y="155804"/>
                  <a:pt x="2317432" y="155804"/>
                  <a:pt x="2317432" y="163165"/>
                </a:cubicBezTo>
                <a:lnTo>
                  <a:pt x="2316205" y="163165"/>
                </a:lnTo>
                <a:lnTo>
                  <a:pt x="2308844" y="163165"/>
                </a:lnTo>
                <a:cubicBezTo>
                  <a:pt x="2307617" y="165619"/>
                  <a:pt x="2307617" y="168072"/>
                  <a:pt x="2306391" y="169299"/>
                </a:cubicBezTo>
                <a:cubicBezTo>
                  <a:pt x="2305164" y="171753"/>
                  <a:pt x="2303937" y="174206"/>
                  <a:pt x="2301483" y="176660"/>
                </a:cubicBezTo>
                <a:cubicBezTo>
                  <a:pt x="2303937" y="179113"/>
                  <a:pt x="2306391" y="181567"/>
                  <a:pt x="2308844" y="182794"/>
                </a:cubicBezTo>
                <a:cubicBezTo>
                  <a:pt x="2311298" y="180340"/>
                  <a:pt x="2313751" y="177887"/>
                  <a:pt x="2316205" y="175433"/>
                </a:cubicBezTo>
                <a:lnTo>
                  <a:pt x="2316205" y="163165"/>
                </a:lnTo>
                <a:cubicBezTo>
                  <a:pt x="2317432" y="163165"/>
                  <a:pt x="2318659" y="164392"/>
                  <a:pt x="2321112" y="165619"/>
                </a:cubicBezTo>
                <a:lnTo>
                  <a:pt x="2321112" y="181567"/>
                </a:lnTo>
                <a:cubicBezTo>
                  <a:pt x="2321112" y="184021"/>
                  <a:pt x="2313751" y="185247"/>
                  <a:pt x="2317432" y="192608"/>
                </a:cubicBezTo>
                <a:cubicBezTo>
                  <a:pt x="2317432" y="192608"/>
                  <a:pt x="2319885" y="195062"/>
                  <a:pt x="2322339" y="197515"/>
                </a:cubicBezTo>
                <a:cubicBezTo>
                  <a:pt x="2327246" y="196289"/>
                  <a:pt x="2328473" y="190155"/>
                  <a:pt x="2335834" y="188928"/>
                </a:cubicBezTo>
                <a:lnTo>
                  <a:pt x="2343195" y="188928"/>
                </a:lnTo>
                <a:cubicBezTo>
                  <a:pt x="2345649" y="187701"/>
                  <a:pt x="2346875" y="185247"/>
                  <a:pt x="2349329" y="184021"/>
                </a:cubicBezTo>
                <a:cubicBezTo>
                  <a:pt x="2351783" y="187701"/>
                  <a:pt x="2354236" y="190155"/>
                  <a:pt x="2356689" y="193835"/>
                </a:cubicBezTo>
                <a:cubicBezTo>
                  <a:pt x="2359143" y="198742"/>
                  <a:pt x="2360370" y="203649"/>
                  <a:pt x="2364051" y="208557"/>
                </a:cubicBezTo>
                <a:cubicBezTo>
                  <a:pt x="2366504" y="212237"/>
                  <a:pt x="2371411" y="215917"/>
                  <a:pt x="2375091" y="219598"/>
                </a:cubicBezTo>
                <a:lnTo>
                  <a:pt x="2391040" y="219598"/>
                </a:lnTo>
                <a:cubicBezTo>
                  <a:pt x="2393493" y="223278"/>
                  <a:pt x="2397174" y="226959"/>
                  <a:pt x="2399627" y="230639"/>
                </a:cubicBezTo>
                <a:lnTo>
                  <a:pt x="2406989" y="230639"/>
                </a:lnTo>
                <a:cubicBezTo>
                  <a:pt x="2408215" y="233093"/>
                  <a:pt x="2408215" y="234320"/>
                  <a:pt x="2409442" y="238000"/>
                </a:cubicBezTo>
                <a:cubicBezTo>
                  <a:pt x="2405761" y="240454"/>
                  <a:pt x="2400855" y="244134"/>
                  <a:pt x="2398401" y="246588"/>
                </a:cubicBezTo>
                <a:lnTo>
                  <a:pt x="2398401" y="258856"/>
                </a:lnTo>
                <a:cubicBezTo>
                  <a:pt x="2397174" y="261309"/>
                  <a:pt x="2394721" y="262536"/>
                  <a:pt x="2393493" y="263763"/>
                </a:cubicBezTo>
                <a:cubicBezTo>
                  <a:pt x="2394721" y="266216"/>
                  <a:pt x="2397174" y="267443"/>
                  <a:pt x="2398401" y="268670"/>
                </a:cubicBezTo>
                <a:cubicBezTo>
                  <a:pt x="2399627" y="273577"/>
                  <a:pt x="2397174" y="277258"/>
                  <a:pt x="2400855" y="280938"/>
                </a:cubicBezTo>
                <a:cubicBezTo>
                  <a:pt x="2402081" y="277258"/>
                  <a:pt x="2404535" y="273577"/>
                  <a:pt x="2405761" y="269897"/>
                </a:cubicBezTo>
                <a:cubicBezTo>
                  <a:pt x="2408215" y="274804"/>
                  <a:pt x="2410669" y="278484"/>
                  <a:pt x="2413123" y="283392"/>
                </a:cubicBezTo>
                <a:cubicBezTo>
                  <a:pt x="2411895" y="284618"/>
                  <a:pt x="2410669" y="285845"/>
                  <a:pt x="2409442" y="288299"/>
                </a:cubicBezTo>
                <a:cubicBezTo>
                  <a:pt x="2410669" y="289526"/>
                  <a:pt x="2413123" y="291979"/>
                  <a:pt x="2414349" y="293206"/>
                </a:cubicBezTo>
                <a:lnTo>
                  <a:pt x="2414349" y="303021"/>
                </a:lnTo>
                <a:cubicBezTo>
                  <a:pt x="2413123" y="304247"/>
                  <a:pt x="2411895" y="305474"/>
                  <a:pt x="2410669" y="305474"/>
                </a:cubicBezTo>
                <a:cubicBezTo>
                  <a:pt x="2389813" y="305474"/>
                  <a:pt x="2368957" y="305474"/>
                  <a:pt x="2350555" y="305474"/>
                </a:cubicBezTo>
                <a:cubicBezTo>
                  <a:pt x="2348102" y="307928"/>
                  <a:pt x="2346875" y="309155"/>
                  <a:pt x="2344421" y="310381"/>
                </a:cubicBezTo>
                <a:lnTo>
                  <a:pt x="2326019" y="310381"/>
                </a:lnTo>
                <a:cubicBezTo>
                  <a:pt x="2326019" y="310381"/>
                  <a:pt x="2327246" y="309155"/>
                  <a:pt x="2327246" y="309155"/>
                </a:cubicBezTo>
                <a:cubicBezTo>
                  <a:pt x="2327246" y="307928"/>
                  <a:pt x="2326019" y="305474"/>
                  <a:pt x="2324793" y="305474"/>
                </a:cubicBezTo>
                <a:cubicBezTo>
                  <a:pt x="2323566" y="304247"/>
                  <a:pt x="2321112" y="304247"/>
                  <a:pt x="2318659" y="305474"/>
                </a:cubicBezTo>
                <a:cubicBezTo>
                  <a:pt x="2318659" y="306701"/>
                  <a:pt x="2318659" y="307928"/>
                  <a:pt x="2318659" y="309155"/>
                </a:cubicBezTo>
                <a:cubicBezTo>
                  <a:pt x="2321112" y="309155"/>
                  <a:pt x="2323566" y="310381"/>
                  <a:pt x="2326019" y="310381"/>
                </a:cubicBezTo>
                <a:lnTo>
                  <a:pt x="2322339" y="310381"/>
                </a:lnTo>
                <a:cubicBezTo>
                  <a:pt x="2323566" y="316515"/>
                  <a:pt x="2328473" y="317742"/>
                  <a:pt x="2330927" y="322649"/>
                </a:cubicBezTo>
                <a:cubicBezTo>
                  <a:pt x="2329700" y="323876"/>
                  <a:pt x="2329700" y="325103"/>
                  <a:pt x="2328473" y="325103"/>
                </a:cubicBezTo>
                <a:cubicBezTo>
                  <a:pt x="2314978" y="325103"/>
                  <a:pt x="2301483" y="325103"/>
                  <a:pt x="2286762" y="325103"/>
                </a:cubicBezTo>
                <a:cubicBezTo>
                  <a:pt x="2285535" y="328783"/>
                  <a:pt x="2283081" y="332464"/>
                  <a:pt x="2280628" y="336144"/>
                </a:cubicBezTo>
                <a:cubicBezTo>
                  <a:pt x="2273267" y="332464"/>
                  <a:pt x="2267133" y="330010"/>
                  <a:pt x="2260999" y="326330"/>
                </a:cubicBezTo>
                <a:cubicBezTo>
                  <a:pt x="2254865" y="330010"/>
                  <a:pt x="2247504" y="332464"/>
                  <a:pt x="2240143" y="336144"/>
                </a:cubicBezTo>
                <a:cubicBezTo>
                  <a:pt x="2237690" y="331237"/>
                  <a:pt x="2236463" y="327557"/>
                  <a:pt x="2235236" y="325103"/>
                </a:cubicBezTo>
                <a:lnTo>
                  <a:pt x="2230329" y="325103"/>
                </a:lnTo>
                <a:lnTo>
                  <a:pt x="2229102" y="331237"/>
                </a:lnTo>
                <a:lnTo>
                  <a:pt x="2222968" y="325103"/>
                </a:lnTo>
                <a:cubicBezTo>
                  <a:pt x="2218061" y="325103"/>
                  <a:pt x="2213154" y="322649"/>
                  <a:pt x="2209473" y="327557"/>
                </a:cubicBezTo>
                <a:cubicBezTo>
                  <a:pt x="2213154" y="328783"/>
                  <a:pt x="2215607" y="328783"/>
                  <a:pt x="2218061" y="330010"/>
                </a:cubicBezTo>
                <a:cubicBezTo>
                  <a:pt x="2220514" y="331237"/>
                  <a:pt x="2222968" y="334917"/>
                  <a:pt x="2226648" y="333691"/>
                </a:cubicBezTo>
                <a:lnTo>
                  <a:pt x="2228751" y="332990"/>
                </a:lnTo>
                <a:lnTo>
                  <a:pt x="2227875" y="337371"/>
                </a:lnTo>
                <a:cubicBezTo>
                  <a:pt x="2226648" y="339825"/>
                  <a:pt x="2224195" y="342278"/>
                  <a:pt x="2221741" y="344732"/>
                </a:cubicBezTo>
                <a:cubicBezTo>
                  <a:pt x="2218061" y="344732"/>
                  <a:pt x="2214380" y="345959"/>
                  <a:pt x="2209473" y="345959"/>
                </a:cubicBezTo>
                <a:lnTo>
                  <a:pt x="2207594" y="347838"/>
                </a:lnTo>
                <a:lnTo>
                  <a:pt x="2204413" y="345038"/>
                </a:lnTo>
                <a:cubicBezTo>
                  <a:pt x="2202419" y="345345"/>
                  <a:pt x="2200273" y="345958"/>
                  <a:pt x="2199659" y="343505"/>
                </a:cubicBezTo>
                <a:cubicBezTo>
                  <a:pt x="2198432" y="341051"/>
                  <a:pt x="2197205" y="337371"/>
                  <a:pt x="2197205" y="334917"/>
                </a:cubicBezTo>
                <a:cubicBezTo>
                  <a:pt x="2192298" y="336144"/>
                  <a:pt x="2188618" y="333691"/>
                  <a:pt x="2183710" y="337371"/>
                </a:cubicBezTo>
                <a:cubicBezTo>
                  <a:pt x="2183710" y="341051"/>
                  <a:pt x="2183710" y="344732"/>
                  <a:pt x="2184937" y="348412"/>
                </a:cubicBezTo>
                <a:cubicBezTo>
                  <a:pt x="2184937" y="349639"/>
                  <a:pt x="2186164" y="349639"/>
                  <a:pt x="2186164" y="349639"/>
                </a:cubicBezTo>
                <a:cubicBezTo>
                  <a:pt x="2193525" y="349639"/>
                  <a:pt x="2199659" y="349639"/>
                  <a:pt x="2207020" y="349639"/>
                </a:cubicBezTo>
                <a:lnTo>
                  <a:pt x="2207020" y="368041"/>
                </a:lnTo>
                <a:cubicBezTo>
                  <a:pt x="2205793" y="370495"/>
                  <a:pt x="2203339" y="371722"/>
                  <a:pt x="2202112" y="372948"/>
                </a:cubicBezTo>
                <a:cubicBezTo>
                  <a:pt x="2204566" y="375402"/>
                  <a:pt x="2207020" y="377856"/>
                  <a:pt x="2209473" y="380309"/>
                </a:cubicBezTo>
                <a:cubicBezTo>
                  <a:pt x="2210700" y="379082"/>
                  <a:pt x="2213154" y="376629"/>
                  <a:pt x="2214380" y="375402"/>
                </a:cubicBezTo>
                <a:cubicBezTo>
                  <a:pt x="2218061" y="375402"/>
                  <a:pt x="2222968" y="375402"/>
                  <a:pt x="2226648" y="375402"/>
                </a:cubicBezTo>
                <a:cubicBezTo>
                  <a:pt x="2227875" y="377856"/>
                  <a:pt x="2229102" y="380309"/>
                  <a:pt x="2231556" y="380309"/>
                </a:cubicBezTo>
                <a:cubicBezTo>
                  <a:pt x="2235236" y="380309"/>
                  <a:pt x="2240143" y="381536"/>
                  <a:pt x="2242597" y="377856"/>
                </a:cubicBezTo>
                <a:cubicBezTo>
                  <a:pt x="2237690" y="372948"/>
                  <a:pt x="2232782" y="375402"/>
                  <a:pt x="2226648" y="375402"/>
                </a:cubicBezTo>
                <a:lnTo>
                  <a:pt x="2230612" y="368135"/>
                </a:lnTo>
                <a:lnTo>
                  <a:pt x="2230329" y="368041"/>
                </a:lnTo>
                <a:lnTo>
                  <a:pt x="2231064" y="367306"/>
                </a:lnTo>
                <a:lnTo>
                  <a:pt x="2234009" y="361907"/>
                </a:lnTo>
                <a:cubicBezTo>
                  <a:pt x="2235236" y="361907"/>
                  <a:pt x="2238916" y="360680"/>
                  <a:pt x="2241370" y="359454"/>
                </a:cubicBezTo>
                <a:cubicBezTo>
                  <a:pt x="2241370" y="355773"/>
                  <a:pt x="2242597" y="352093"/>
                  <a:pt x="2242597" y="347185"/>
                </a:cubicBezTo>
                <a:cubicBezTo>
                  <a:pt x="2246277" y="343505"/>
                  <a:pt x="2251184" y="345959"/>
                  <a:pt x="2254865" y="344732"/>
                </a:cubicBezTo>
                <a:cubicBezTo>
                  <a:pt x="2257319" y="345959"/>
                  <a:pt x="2258545" y="348412"/>
                  <a:pt x="2260999" y="349639"/>
                </a:cubicBezTo>
                <a:lnTo>
                  <a:pt x="2272040" y="349639"/>
                </a:lnTo>
                <a:cubicBezTo>
                  <a:pt x="2273267" y="352093"/>
                  <a:pt x="2273267" y="353319"/>
                  <a:pt x="2274494" y="357000"/>
                </a:cubicBezTo>
                <a:cubicBezTo>
                  <a:pt x="2268360" y="361907"/>
                  <a:pt x="2262226" y="366814"/>
                  <a:pt x="2258545" y="370495"/>
                </a:cubicBezTo>
                <a:lnTo>
                  <a:pt x="2258545" y="377856"/>
                </a:lnTo>
                <a:cubicBezTo>
                  <a:pt x="2262226" y="381536"/>
                  <a:pt x="2267133" y="380309"/>
                  <a:pt x="2270813" y="380309"/>
                </a:cubicBezTo>
                <a:cubicBezTo>
                  <a:pt x="2274494" y="380309"/>
                  <a:pt x="2278174" y="380309"/>
                  <a:pt x="2280628" y="380309"/>
                </a:cubicBezTo>
                <a:lnTo>
                  <a:pt x="2292896" y="380309"/>
                </a:lnTo>
                <a:cubicBezTo>
                  <a:pt x="2294123" y="372948"/>
                  <a:pt x="2289215" y="376629"/>
                  <a:pt x="2284308" y="370495"/>
                </a:cubicBezTo>
                <a:cubicBezTo>
                  <a:pt x="2285535" y="372948"/>
                  <a:pt x="2284308" y="369268"/>
                  <a:pt x="2283081" y="366814"/>
                </a:cubicBezTo>
                <a:cubicBezTo>
                  <a:pt x="2283081" y="365588"/>
                  <a:pt x="2280628" y="365588"/>
                  <a:pt x="2279401" y="364361"/>
                </a:cubicBezTo>
                <a:lnTo>
                  <a:pt x="2279401" y="347185"/>
                </a:lnTo>
                <a:cubicBezTo>
                  <a:pt x="2278174" y="345959"/>
                  <a:pt x="2275721" y="343505"/>
                  <a:pt x="2273267" y="341051"/>
                </a:cubicBezTo>
                <a:cubicBezTo>
                  <a:pt x="2276947" y="339825"/>
                  <a:pt x="2279401" y="339825"/>
                  <a:pt x="2283081" y="339825"/>
                </a:cubicBezTo>
                <a:cubicBezTo>
                  <a:pt x="2284308" y="343505"/>
                  <a:pt x="2284308" y="345959"/>
                  <a:pt x="2284308" y="348412"/>
                </a:cubicBezTo>
                <a:cubicBezTo>
                  <a:pt x="2287989" y="352093"/>
                  <a:pt x="2292896" y="355773"/>
                  <a:pt x="2296576" y="360680"/>
                </a:cubicBezTo>
                <a:cubicBezTo>
                  <a:pt x="2299030" y="360680"/>
                  <a:pt x="2301483" y="361907"/>
                  <a:pt x="2305164" y="361907"/>
                </a:cubicBezTo>
                <a:lnTo>
                  <a:pt x="2305164" y="377856"/>
                </a:lnTo>
                <a:cubicBezTo>
                  <a:pt x="2308844" y="381536"/>
                  <a:pt x="2311298" y="383990"/>
                  <a:pt x="2312525" y="386443"/>
                </a:cubicBezTo>
                <a:lnTo>
                  <a:pt x="2323566" y="386443"/>
                </a:lnTo>
                <a:cubicBezTo>
                  <a:pt x="2329700" y="381536"/>
                  <a:pt x="2323566" y="374175"/>
                  <a:pt x="2327246" y="368041"/>
                </a:cubicBezTo>
                <a:cubicBezTo>
                  <a:pt x="2328473" y="368041"/>
                  <a:pt x="2329700" y="366814"/>
                  <a:pt x="2332153" y="366814"/>
                </a:cubicBezTo>
                <a:lnTo>
                  <a:pt x="2332153" y="379082"/>
                </a:lnTo>
                <a:cubicBezTo>
                  <a:pt x="2333380" y="380309"/>
                  <a:pt x="2335834" y="382763"/>
                  <a:pt x="2337061" y="385216"/>
                </a:cubicBezTo>
                <a:cubicBezTo>
                  <a:pt x="2333380" y="388897"/>
                  <a:pt x="2329700" y="391350"/>
                  <a:pt x="2324793" y="395031"/>
                </a:cubicBezTo>
                <a:cubicBezTo>
                  <a:pt x="2326019" y="397485"/>
                  <a:pt x="2328473" y="399938"/>
                  <a:pt x="2329700" y="403619"/>
                </a:cubicBezTo>
                <a:cubicBezTo>
                  <a:pt x="2330927" y="406072"/>
                  <a:pt x="2332153" y="409753"/>
                  <a:pt x="2333380" y="412206"/>
                </a:cubicBezTo>
                <a:cubicBezTo>
                  <a:pt x="2338287" y="413433"/>
                  <a:pt x="2339514" y="413433"/>
                  <a:pt x="2341968" y="408526"/>
                </a:cubicBezTo>
                <a:cubicBezTo>
                  <a:pt x="2343195" y="408526"/>
                  <a:pt x="2345649" y="407299"/>
                  <a:pt x="2345649" y="407299"/>
                </a:cubicBezTo>
                <a:cubicBezTo>
                  <a:pt x="2346875" y="404845"/>
                  <a:pt x="2344421" y="403619"/>
                  <a:pt x="2341968" y="403619"/>
                </a:cubicBezTo>
                <a:cubicBezTo>
                  <a:pt x="2341968" y="398711"/>
                  <a:pt x="2348102" y="397485"/>
                  <a:pt x="2349329" y="392577"/>
                </a:cubicBezTo>
                <a:cubicBezTo>
                  <a:pt x="2353009" y="396258"/>
                  <a:pt x="2356689" y="399938"/>
                  <a:pt x="2360370" y="403619"/>
                </a:cubicBezTo>
                <a:lnTo>
                  <a:pt x="2371411" y="403619"/>
                </a:lnTo>
                <a:cubicBezTo>
                  <a:pt x="2371411" y="406072"/>
                  <a:pt x="2372638" y="409753"/>
                  <a:pt x="2372638" y="412206"/>
                </a:cubicBezTo>
                <a:cubicBezTo>
                  <a:pt x="2357917" y="414660"/>
                  <a:pt x="2346875" y="419567"/>
                  <a:pt x="2338287" y="429381"/>
                </a:cubicBezTo>
                <a:cubicBezTo>
                  <a:pt x="2332153" y="426928"/>
                  <a:pt x="2328473" y="424474"/>
                  <a:pt x="2324793" y="423247"/>
                </a:cubicBezTo>
                <a:cubicBezTo>
                  <a:pt x="2316205" y="429381"/>
                  <a:pt x="2326019" y="439196"/>
                  <a:pt x="2318659" y="444103"/>
                </a:cubicBezTo>
                <a:cubicBezTo>
                  <a:pt x="2316205" y="441649"/>
                  <a:pt x="2313751" y="439196"/>
                  <a:pt x="2311298" y="436742"/>
                </a:cubicBezTo>
                <a:cubicBezTo>
                  <a:pt x="2313751" y="433062"/>
                  <a:pt x="2318659" y="431835"/>
                  <a:pt x="2314978" y="424474"/>
                </a:cubicBezTo>
                <a:cubicBezTo>
                  <a:pt x="2308844" y="422021"/>
                  <a:pt x="2301483" y="424474"/>
                  <a:pt x="2292896" y="423247"/>
                </a:cubicBezTo>
                <a:cubicBezTo>
                  <a:pt x="2290442" y="425701"/>
                  <a:pt x="2287989" y="428155"/>
                  <a:pt x="2285535" y="429381"/>
                </a:cubicBezTo>
                <a:cubicBezTo>
                  <a:pt x="2284308" y="439196"/>
                  <a:pt x="2292896" y="440423"/>
                  <a:pt x="2294123" y="446557"/>
                </a:cubicBezTo>
                <a:cubicBezTo>
                  <a:pt x="2292896" y="447783"/>
                  <a:pt x="2290442" y="450237"/>
                  <a:pt x="2289215" y="452691"/>
                </a:cubicBezTo>
                <a:cubicBezTo>
                  <a:pt x="2279401" y="458825"/>
                  <a:pt x="2272040" y="445330"/>
                  <a:pt x="2259772" y="450237"/>
                </a:cubicBezTo>
                <a:cubicBezTo>
                  <a:pt x="2259772" y="450237"/>
                  <a:pt x="2257319" y="451464"/>
                  <a:pt x="2253638" y="453917"/>
                </a:cubicBezTo>
                <a:cubicBezTo>
                  <a:pt x="2251184" y="451464"/>
                  <a:pt x="2248731" y="450237"/>
                  <a:pt x="2245050" y="447783"/>
                </a:cubicBezTo>
                <a:lnTo>
                  <a:pt x="2230329" y="447783"/>
                </a:lnTo>
                <a:cubicBezTo>
                  <a:pt x="2227875" y="450237"/>
                  <a:pt x="2225422" y="451464"/>
                  <a:pt x="2224195" y="452691"/>
                </a:cubicBezTo>
                <a:cubicBezTo>
                  <a:pt x="2216834" y="452691"/>
                  <a:pt x="2215607" y="444103"/>
                  <a:pt x="2208246" y="449010"/>
                </a:cubicBezTo>
                <a:cubicBezTo>
                  <a:pt x="2208246" y="450237"/>
                  <a:pt x="2207020" y="452691"/>
                  <a:pt x="2207020" y="455144"/>
                </a:cubicBezTo>
                <a:cubicBezTo>
                  <a:pt x="2209473" y="457598"/>
                  <a:pt x="2211927" y="460051"/>
                  <a:pt x="2215607" y="462505"/>
                </a:cubicBezTo>
                <a:cubicBezTo>
                  <a:pt x="2222968" y="466185"/>
                  <a:pt x="2227875" y="458825"/>
                  <a:pt x="2235236" y="457598"/>
                </a:cubicBezTo>
                <a:cubicBezTo>
                  <a:pt x="2237690" y="460051"/>
                  <a:pt x="2238916" y="461278"/>
                  <a:pt x="2241370" y="462505"/>
                </a:cubicBezTo>
                <a:cubicBezTo>
                  <a:pt x="2242597" y="461278"/>
                  <a:pt x="2245050" y="458825"/>
                  <a:pt x="2246277" y="457598"/>
                </a:cubicBezTo>
                <a:cubicBezTo>
                  <a:pt x="2253638" y="456371"/>
                  <a:pt x="2257319" y="467412"/>
                  <a:pt x="2268360" y="461278"/>
                </a:cubicBezTo>
                <a:cubicBezTo>
                  <a:pt x="2267133" y="461278"/>
                  <a:pt x="2269587" y="460051"/>
                  <a:pt x="2272040" y="458825"/>
                </a:cubicBezTo>
                <a:cubicBezTo>
                  <a:pt x="2274494" y="460051"/>
                  <a:pt x="2276947" y="461278"/>
                  <a:pt x="2280628" y="463732"/>
                </a:cubicBezTo>
                <a:cubicBezTo>
                  <a:pt x="2283081" y="462505"/>
                  <a:pt x="2285535" y="460051"/>
                  <a:pt x="2289215" y="457598"/>
                </a:cubicBezTo>
                <a:cubicBezTo>
                  <a:pt x="2290442" y="460051"/>
                  <a:pt x="2292896" y="462505"/>
                  <a:pt x="2295349" y="464959"/>
                </a:cubicBezTo>
                <a:cubicBezTo>
                  <a:pt x="2292896" y="466185"/>
                  <a:pt x="2290442" y="467412"/>
                  <a:pt x="2286762" y="468639"/>
                </a:cubicBezTo>
                <a:cubicBezTo>
                  <a:pt x="2287989" y="472319"/>
                  <a:pt x="2291669" y="471093"/>
                  <a:pt x="2294123" y="472319"/>
                </a:cubicBezTo>
                <a:cubicBezTo>
                  <a:pt x="2296576" y="473546"/>
                  <a:pt x="2297803" y="474773"/>
                  <a:pt x="2299030" y="476000"/>
                </a:cubicBezTo>
                <a:cubicBezTo>
                  <a:pt x="2300257" y="474773"/>
                  <a:pt x="2301483" y="473546"/>
                  <a:pt x="2303937" y="471093"/>
                </a:cubicBezTo>
                <a:cubicBezTo>
                  <a:pt x="2305164" y="472319"/>
                  <a:pt x="2307617" y="473546"/>
                  <a:pt x="2310071" y="476000"/>
                </a:cubicBezTo>
                <a:lnTo>
                  <a:pt x="2334607" y="476000"/>
                </a:lnTo>
                <a:cubicBezTo>
                  <a:pt x="2330927" y="477227"/>
                  <a:pt x="2312525" y="482134"/>
                  <a:pt x="2311298" y="482134"/>
                </a:cubicBezTo>
                <a:cubicBezTo>
                  <a:pt x="2314978" y="484587"/>
                  <a:pt x="2318659" y="485814"/>
                  <a:pt x="2322339" y="487041"/>
                </a:cubicBezTo>
                <a:cubicBezTo>
                  <a:pt x="2318659" y="493175"/>
                  <a:pt x="2311298" y="487041"/>
                  <a:pt x="2306391" y="493175"/>
                </a:cubicBezTo>
                <a:cubicBezTo>
                  <a:pt x="2314978" y="495629"/>
                  <a:pt x="2323566" y="494402"/>
                  <a:pt x="2332153" y="494402"/>
                </a:cubicBezTo>
                <a:cubicBezTo>
                  <a:pt x="2339514" y="494402"/>
                  <a:pt x="2346875" y="493175"/>
                  <a:pt x="2356689" y="496856"/>
                </a:cubicBezTo>
                <a:cubicBezTo>
                  <a:pt x="2345649" y="500536"/>
                  <a:pt x="2338287" y="498082"/>
                  <a:pt x="2330927" y="499309"/>
                </a:cubicBezTo>
                <a:cubicBezTo>
                  <a:pt x="2327246" y="501763"/>
                  <a:pt x="2324793" y="504216"/>
                  <a:pt x="2321112" y="506670"/>
                </a:cubicBezTo>
                <a:cubicBezTo>
                  <a:pt x="2330927" y="512804"/>
                  <a:pt x="2339514" y="506670"/>
                  <a:pt x="2348102" y="511577"/>
                </a:cubicBezTo>
                <a:cubicBezTo>
                  <a:pt x="2346875" y="514031"/>
                  <a:pt x="2345649" y="515258"/>
                  <a:pt x="2343195" y="517711"/>
                </a:cubicBezTo>
                <a:cubicBezTo>
                  <a:pt x="2346875" y="518938"/>
                  <a:pt x="2350555" y="521392"/>
                  <a:pt x="2353009" y="522618"/>
                </a:cubicBezTo>
                <a:lnTo>
                  <a:pt x="2353009" y="527526"/>
                </a:lnTo>
                <a:cubicBezTo>
                  <a:pt x="2349329" y="529979"/>
                  <a:pt x="2344421" y="531206"/>
                  <a:pt x="2338287" y="534887"/>
                </a:cubicBezTo>
                <a:lnTo>
                  <a:pt x="2337061" y="534887"/>
                </a:lnTo>
                <a:cubicBezTo>
                  <a:pt x="2334607" y="536113"/>
                  <a:pt x="2333380" y="538567"/>
                  <a:pt x="2330927" y="539794"/>
                </a:cubicBezTo>
                <a:lnTo>
                  <a:pt x="2279401" y="539794"/>
                </a:lnTo>
                <a:cubicBezTo>
                  <a:pt x="2276947" y="541021"/>
                  <a:pt x="2275721" y="543474"/>
                  <a:pt x="2273267" y="544701"/>
                </a:cubicBezTo>
                <a:lnTo>
                  <a:pt x="2165308" y="544701"/>
                </a:lnTo>
                <a:cubicBezTo>
                  <a:pt x="2164082" y="545928"/>
                  <a:pt x="2162854" y="547155"/>
                  <a:pt x="2160401" y="549608"/>
                </a:cubicBezTo>
                <a:cubicBezTo>
                  <a:pt x="2145680" y="550835"/>
                  <a:pt x="2129731" y="549608"/>
                  <a:pt x="2112556" y="549608"/>
                </a:cubicBezTo>
                <a:cubicBezTo>
                  <a:pt x="2111329" y="550835"/>
                  <a:pt x="2110102" y="552062"/>
                  <a:pt x="2107648" y="554515"/>
                </a:cubicBezTo>
                <a:lnTo>
                  <a:pt x="1998463" y="554515"/>
                </a:lnTo>
                <a:cubicBezTo>
                  <a:pt x="1996009" y="556969"/>
                  <a:pt x="1994782" y="558196"/>
                  <a:pt x="1993556" y="559423"/>
                </a:cubicBezTo>
                <a:lnTo>
                  <a:pt x="1807081" y="559423"/>
                </a:lnTo>
                <a:cubicBezTo>
                  <a:pt x="1804628" y="561876"/>
                  <a:pt x="1803401" y="563103"/>
                  <a:pt x="1802175" y="564330"/>
                </a:cubicBezTo>
                <a:lnTo>
                  <a:pt x="1236618" y="564330"/>
                </a:lnTo>
                <a:cubicBezTo>
                  <a:pt x="1234164" y="566783"/>
                  <a:pt x="1232937" y="568010"/>
                  <a:pt x="1231711" y="569237"/>
                </a:cubicBezTo>
                <a:lnTo>
                  <a:pt x="1066092" y="569237"/>
                </a:lnTo>
                <a:cubicBezTo>
                  <a:pt x="1064865" y="568010"/>
                  <a:pt x="1062411" y="566783"/>
                  <a:pt x="1061185" y="564330"/>
                </a:cubicBezTo>
                <a:cubicBezTo>
                  <a:pt x="1058731" y="565557"/>
                  <a:pt x="1056277" y="568010"/>
                  <a:pt x="1053824" y="570464"/>
                </a:cubicBezTo>
                <a:cubicBezTo>
                  <a:pt x="1050143" y="568010"/>
                  <a:pt x="1047690" y="566783"/>
                  <a:pt x="1045237" y="564330"/>
                </a:cubicBezTo>
                <a:lnTo>
                  <a:pt x="545927" y="564330"/>
                </a:lnTo>
                <a:cubicBezTo>
                  <a:pt x="544701" y="563103"/>
                  <a:pt x="543474" y="561876"/>
                  <a:pt x="541020" y="559423"/>
                </a:cubicBezTo>
                <a:lnTo>
                  <a:pt x="457597" y="559423"/>
                </a:lnTo>
                <a:cubicBezTo>
                  <a:pt x="455144" y="556969"/>
                  <a:pt x="453917" y="555742"/>
                  <a:pt x="452690" y="554515"/>
                </a:cubicBezTo>
                <a:lnTo>
                  <a:pt x="422020" y="554515"/>
                </a:lnTo>
                <a:cubicBezTo>
                  <a:pt x="419567" y="552062"/>
                  <a:pt x="418340" y="550835"/>
                  <a:pt x="417113" y="549608"/>
                </a:cubicBezTo>
                <a:lnTo>
                  <a:pt x="380309" y="549608"/>
                </a:lnTo>
                <a:cubicBezTo>
                  <a:pt x="376629" y="544701"/>
                  <a:pt x="371721" y="538567"/>
                  <a:pt x="366814" y="533660"/>
                </a:cubicBezTo>
                <a:lnTo>
                  <a:pt x="343505" y="533660"/>
                </a:lnTo>
                <a:cubicBezTo>
                  <a:pt x="337371" y="527526"/>
                  <a:pt x="342278" y="525072"/>
                  <a:pt x="345959" y="521392"/>
                </a:cubicBezTo>
                <a:lnTo>
                  <a:pt x="345959" y="511577"/>
                </a:lnTo>
                <a:cubicBezTo>
                  <a:pt x="352093" y="506670"/>
                  <a:pt x="355773" y="496856"/>
                  <a:pt x="365587" y="498082"/>
                </a:cubicBezTo>
                <a:cubicBezTo>
                  <a:pt x="364361" y="493175"/>
                  <a:pt x="360680" y="489495"/>
                  <a:pt x="358227" y="488268"/>
                </a:cubicBezTo>
                <a:cubicBezTo>
                  <a:pt x="353319" y="487041"/>
                  <a:pt x="350866" y="485814"/>
                  <a:pt x="350866" y="480907"/>
                </a:cubicBezTo>
                <a:cubicBezTo>
                  <a:pt x="350866" y="477227"/>
                  <a:pt x="345959" y="474773"/>
                  <a:pt x="343505" y="472319"/>
                </a:cubicBezTo>
                <a:cubicBezTo>
                  <a:pt x="333691" y="471093"/>
                  <a:pt x="337371" y="478453"/>
                  <a:pt x="332464" y="482134"/>
                </a:cubicBezTo>
                <a:cubicBezTo>
                  <a:pt x="331237" y="480907"/>
                  <a:pt x="328783" y="479680"/>
                  <a:pt x="326330" y="477227"/>
                </a:cubicBezTo>
                <a:lnTo>
                  <a:pt x="312835" y="477227"/>
                </a:lnTo>
                <a:cubicBezTo>
                  <a:pt x="310381" y="478453"/>
                  <a:pt x="309154" y="483361"/>
                  <a:pt x="304247" y="482134"/>
                </a:cubicBezTo>
                <a:cubicBezTo>
                  <a:pt x="304247" y="480907"/>
                  <a:pt x="303020" y="478453"/>
                  <a:pt x="303020" y="478453"/>
                </a:cubicBezTo>
                <a:cubicBezTo>
                  <a:pt x="299340" y="477227"/>
                  <a:pt x="299340" y="479680"/>
                  <a:pt x="299340" y="482134"/>
                </a:cubicBezTo>
                <a:cubicBezTo>
                  <a:pt x="295660" y="482134"/>
                  <a:pt x="294433" y="483361"/>
                  <a:pt x="294433" y="485814"/>
                </a:cubicBezTo>
                <a:cubicBezTo>
                  <a:pt x="294433" y="489495"/>
                  <a:pt x="294433" y="491948"/>
                  <a:pt x="299340" y="491948"/>
                </a:cubicBezTo>
                <a:cubicBezTo>
                  <a:pt x="299340" y="493175"/>
                  <a:pt x="300567" y="495629"/>
                  <a:pt x="300567" y="495629"/>
                </a:cubicBezTo>
                <a:lnTo>
                  <a:pt x="300567" y="488268"/>
                </a:lnTo>
                <a:lnTo>
                  <a:pt x="305474" y="488268"/>
                </a:lnTo>
                <a:lnTo>
                  <a:pt x="305474" y="494402"/>
                </a:lnTo>
                <a:lnTo>
                  <a:pt x="302667" y="496507"/>
                </a:lnTo>
                <a:lnTo>
                  <a:pt x="310841" y="499923"/>
                </a:lnTo>
                <a:cubicBezTo>
                  <a:pt x="314368" y="501763"/>
                  <a:pt x="318355" y="502990"/>
                  <a:pt x="323876" y="500536"/>
                </a:cubicBezTo>
                <a:cubicBezTo>
                  <a:pt x="323876" y="500536"/>
                  <a:pt x="327557" y="496856"/>
                  <a:pt x="330010" y="494402"/>
                </a:cubicBezTo>
                <a:cubicBezTo>
                  <a:pt x="327557" y="491948"/>
                  <a:pt x="326330" y="489495"/>
                  <a:pt x="323876" y="487041"/>
                </a:cubicBezTo>
                <a:cubicBezTo>
                  <a:pt x="327557" y="485814"/>
                  <a:pt x="330010" y="485814"/>
                  <a:pt x="331237" y="485814"/>
                </a:cubicBezTo>
                <a:cubicBezTo>
                  <a:pt x="337371" y="490721"/>
                  <a:pt x="331237" y="496856"/>
                  <a:pt x="333691" y="502990"/>
                </a:cubicBezTo>
                <a:cubicBezTo>
                  <a:pt x="334917" y="505443"/>
                  <a:pt x="337371" y="507897"/>
                  <a:pt x="338598" y="511577"/>
                </a:cubicBezTo>
                <a:lnTo>
                  <a:pt x="326330" y="511577"/>
                </a:lnTo>
                <a:cubicBezTo>
                  <a:pt x="316515" y="520165"/>
                  <a:pt x="331237" y="522618"/>
                  <a:pt x="327557" y="529979"/>
                </a:cubicBezTo>
                <a:cubicBezTo>
                  <a:pt x="321423" y="533660"/>
                  <a:pt x="321423" y="533660"/>
                  <a:pt x="315289" y="528752"/>
                </a:cubicBezTo>
                <a:cubicBezTo>
                  <a:pt x="312835" y="529979"/>
                  <a:pt x="310381" y="531206"/>
                  <a:pt x="306701" y="533660"/>
                </a:cubicBezTo>
                <a:cubicBezTo>
                  <a:pt x="304247" y="532433"/>
                  <a:pt x="300567" y="529979"/>
                  <a:pt x="295660" y="527526"/>
                </a:cubicBezTo>
                <a:cubicBezTo>
                  <a:pt x="293206" y="528752"/>
                  <a:pt x="290752" y="531206"/>
                  <a:pt x="287072" y="532433"/>
                </a:cubicBezTo>
                <a:cubicBezTo>
                  <a:pt x="285845" y="531206"/>
                  <a:pt x="284618" y="528752"/>
                  <a:pt x="284618" y="527526"/>
                </a:cubicBezTo>
                <a:cubicBezTo>
                  <a:pt x="285845" y="522618"/>
                  <a:pt x="289526" y="518938"/>
                  <a:pt x="294433" y="517711"/>
                </a:cubicBezTo>
                <a:cubicBezTo>
                  <a:pt x="295660" y="521392"/>
                  <a:pt x="294433" y="525072"/>
                  <a:pt x="299340" y="521392"/>
                </a:cubicBezTo>
                <a:cubicBezTo>
                  <a:pt x="298113" y="520165"/>
                  <a:pt x="296886" y="518938"/>
                  <a:pt x="294433" y="517711"/>
                </a:cubicBezTo>
                <a:cubicBezTo>
                  <a:pt x="296886" y="510350"/>
                  <a:pt x="289526" y="505443"/>
                  <a:pt x="287072" y="498082"/>
                </a:cubicBezTo>
                <a:cubicBezTo>
                  <a:pt x="285845" y="495629"/>
                  <a:pt x="284618" y="491948"/>
                  <a:pt x="282165" y="488268"/>
                </a:cubicBezTo>
                <a:cubicBezTo>
                  <a:pt x="280938" y="488268"/>
                  <a:pt x="277258" y="487041"/>
                  <a:pt x="274804" y="485814"/>
                </a:cubicBezTo>
                <a:cubicBezTo>
                  <a:pt x="272350" y="483361"/>
                  <a:pt x="269897" y="482134"/>
                  <a:pt x="266216" y="482134"/>
                </a:cubicBezTo>
                <a:cubicBezTo>
                  <a:pt x="261309" y="477227"/>
                  <a:pt x="256402" y="472319"/>
                  <a:pt x="251495" y="467412"/>
                </a:cubicBezTo>
                <a:cubicBezTo>
                  <a:pt x="250268" y="468639"/>
                  <a:pt x="247814" y="469866"/>
                  <a:pt x="246587" y="471093"/>
                </a:cubicBezTo>
                <a:cubicBezTo>
                  <a:pt x="240453" y="472319"/>
                  <a:pt x="235546" y="473546"/>
                  <a:pt x="230639" y="467412"/>
                </a:cubicBezTo>
                <a:lnTo>
                  <a:pt x="214690" y="467412"/>
                </a:lnTo>
                <a:cubicBezTo>
                  <a:pt x="213464" y="468639"/>
                  <a:pt x="211010" y="469866"/>
                  <a:pt x="208556" y="472319"/>
                </a:cubicBezTo>
                <a:cubicBezTo>
                  <a:pt x="206103" y="469866"/>
                  <a:pt x="204876" y="467412"/>
                  <a:pt x="201196" y="463732"/>
                </a:cubicBezTo>
                <a:lnTo>
                  <a:pt x="201196" y="453917"/>
                </a:lnTo>
                <a:cubicBezTo>
                  <a:pt x="197515" y="451464"/>
                  <a:pt x="193835" y="449010"/>
                  <a:pt x="190154" y="446557"/>
                </a:cubicBezTo>
                <a:lnTo>
                  <a:pt x="190154" y="436742"/>
                </a:lnTo>
                <a:cubicBezTo>
                  <a:pt x="185247" y="433062"/>
                  <a:pt x="179113" y="428155"/>
                  <a:pt x="174206" y="423247"/>
                </a:cubicBezTo>
                <a:cubicBezTo>
                  <a:pt x="175433" y="419567"/>
                  <a:pt x="176659" y="417113"/>
                  <a:pt x="176659" y="414660"/>
                </a:cubicBezTo>
                <a:cubicBezTo>
                  <a:pt x="179113" y="417113"/>
                  <a:pt x="180340" y="418340"/>
                  <a:pt x="182793" y="419567"/>
                </a:cubicBezTo>
                <a:cubicBezTo>
                  <a:pt x="184020" y="418340"/>
                  <a:pt x="186474" y="415887"/>
                  <a:pt x="187701" y="414660"/>
                </a:cubicBezTo>
                <a:cubicBezTo>
                  <a:pt x="190154" y="417113"/>
                  <a:pt x="192608" y="419567"/>
                  <a:pt x="195062" y="422021"/>
                </a:cubicBezTo>
                <a:lnTo>
                  <a:pt x="195062" y="426928"/>
                </a:lnTo>
                <a:cubicBezTo>
                  <a:pt x="198742" y="430608"/>
                  <a:pt x="203649" y="435515"/>
                  <a:pt x="207330" y="439196"/>
                </a:cubicBezTo>
                <a:cubicBezTo>
                  <a:pt x="209783" y="437969"/>
                  <a:pt x="211010" y="433062"/>
                  <a:pt x="214690" y="434289"/>
                </a:cubicBezTo>
                <a:cubicBezTo>
                  <a:pt x="214690" y="439196"/>
                  <a:pt x="219598" y="440423"/>
                  <a:pt x="222051" y="444103"/>
                </a:cubicBezTo>
                <a:cubicBezTo>
                  <a:pt x="223278" y="445330"/>
                  <a:pt x="226958" y="444103"/>
                  <a:pt x="228185" y="444103"/>
                </a:cubicBezTo>
                <a:lnTo>
                  <a:pt x="226587" y="432114"/>
                </a:lnTo>
                <a:lnTo>
                  <a:pt x="222051" y="435515"/>
                </a:lnTo>
                <a:lnTo>
                  <a:pt x="222051" y="425701"/>
                </a:lnTo>
                <a:lnTo>
                  <a:pt x="226468" y="431223"/>
                </a:lnTo>
                <a:lnTo>
                  <a:pt x="225732" y="425701"/>
                </a:lnTo>
                <a:cubicBezTo>
                  <a:pt x="229412" y="422021"/>
                  <a:pt x="234319" y="424474"/>
                  <a:pt x="238000" y="424474"/>
                </a:cubicBezTo>
                <a:cubicBezTo>
                  <a:pt x="241680" y="418340"/>
                  <a:pt x="242907" y="409753"/>
                  <a:pt x="253948" y="407299"/>
                </a:cubicBezTo>
                <a:cubicBezTo>
                  <a:pt x="247814" y="404845"/>
                  <a:pt x="245361" y="404845"/>
                  <a:pt x="241680" y="403619"/>
                </a:cubicBezTo>
                <a:cubicBezTo>
                  <a:pt x="240453" y="401165"/>
                  <a:pt x="239227" y="397485"/>
                  <a:pt x="238000" y="395031"/>
                </a:cubicBezTo>
                <a:cubicBezTo>
                  <a:pt x="236773" y="396258"/>
                  <a:pt x="234319" y="397485"/>
                  <a:pt x="234319" y="397485"/>
                </a:cubicBezTo>
                <a:cubicBezTo>
                  <a:pt x="234319" y="401165"/>
                  <a:pt x="234319" y="403619"/>
                  <a:pt x="234319" y="407299"/>
                </a:cubicBezTo>
                <a:cubicBezTo>
                  <a:pt x="230639" y="412206"/>
                  <a:pt x="225732" y="408526"/>
                  <a:pt x="222051" y="409753"/>
                </a:cubicBezTo>
                <a:cubicBezTo>
                  <a:pt x="220824" y="408526"/>
                  <a:pt x="218371" y="406072"/>
                  <a:pt x="215917" y="404845"/>
                </a:cubicBezTo>
                <a:lnTo>
                  <a:pt x="195062" y="404845"/>
                </a:lnTo>
                <a:cubicBezTo>
                  <a:pt x="192608" y="403619"/>
                  <a:pt x="191381" y="401165"/>
                  <a:pt x="190154" y="399938"/>
                </a:cubicBezTo>
                <a:cubicBezTo>
                  <a:pt x="187701" y="401165"/>
                  <a:pt x="186474" y="403619"/>
                  <a:pt x="185247" y="404845"/>
                </a:cubicBezTo>
                <a:cubicBezTo>
                  <a:pt x="181567" y="401165"/>
                  <a:pt x="179113" y="396258"/>
                  <a:pt x="175433" y="396258"/>
                </a:cubicBezTo>
                <a:cubicBezTo>
                  <a:pt x="170525" y="395031"/>
                  <a:pt x="166845" y="391350"/>
                  <a:pt x="161938" y="390124"/>
                </a:cubicBezTo>
                <a:cubicBezTo>
                  <a:pt x="159484" y="390124"/>
                  <a:pt x="157031" y="390124"/>
                  <a:pt x="153350" y="390124"/>
                </a:cubicBezTo>
                <a:cubicBezTo>
                  <a:pt x="152123" y="391350"/>
                  <a:pt x="149670" y="393804"/>
                  <a:pt x="147216" y="395031"/>
                </a:cubicBezTo>
                <a:lnTo>
                  <a:pt x="142309" y="395031"/>
                </a:lnTo>
                <a:cubicBezTo>
                  <a:pt x="141082" y="395031"/>
                  <a:pt x="138628" y="395031"/>
                  <a:pt x="137402" y="395031"/>
                </a:cubicBezTo>
                <a:cubicBezTo>
                  <a:pt x="136175" y="395031"/>
                  <a:pt x="136175" y="396258"/>
                  <a:pt x="134948" y="396258"/>
                </a:cubicBezTo>
                <a:cubicBezTo>
                  <a:pt x="130041" y="398711"/>
                  <a:pt x="125134" y="401165"/>
                  <a:pt x="120226" y="404845"/>
                </a:cubicBezTo>
                <a:cubicBezTo>
                  <a:pt x="119000" y="403619"/>
                  <a:pt x="117773" y="402392"/>
                  <a:pt x="116546" y="401165"/>
                </a:cubicBezTo>
                <a:lnTo>
                  <a:pt x="103051" y="401165"/>
                </a:lnTo>
                <a:lnTo>
                  <a:pt x="89556" y="393898"/>
                </a:lnTo>
                <a:lnTo>
                  <a:pt x="87103" y="392577"/>
                </a:lnTo>
                <a:lnTo>
                  <a:pt x="89556" y="390124"/>
                </a:lnTo>
                <a:lnTo>
                  <a:pt x="101824" y="377856"/>
                </a:lnTo>
                <a:cubicBezTo>
                  <a:pt x="104278" y="371722"/>
                  <a:pt x="106732" y="368041"/>
                  <a:pt x="111639" y="364361"/>
                </a:cubicBezTo>
                <a:cubicBezTo>
                  <a:pt x="117773" y="363134"/>
                  <a:pt x="119000" y="366814"/>
                  <a:pt x="119000" y="371722"/>
                </a:cubicBezTo>
                <a:cubicBezTo>
                  <a:pt x="121453" y="374175"/>
                  <a:pt x="123907" y="376629"/>
                  <a:pt x="126360" y="379082"/>
                </a:cubicBezTo>
                <a:lnTo>
                  <a:pt x="142309" y="379082"/>
                </a:lnTo>
                <a:cubicBezTo>
                  <a:pt x="143536" y="375402"/>
                  <a:pt x="144762" y="372948"/>
                  <a:pt x="145989" y="369268"/>
                </a:cubicBezTo>
                <a:cubicBezTo>
                  <a:pt x="148443" y="371722"/>
                  <a:pt x="149670" y="372948"/>
                  <a:pt x="152123" y="374175"/>
                </a:cubicBezTo>
                <a:lnTo>
                  <a:pt x="168072" y="374175"/>
                </a:lnTo>
                <a:cubicBezTo>
                  <a:pt x="170525" y="371722"/>
                  <a:pt x="172979" y="369268"/>
                  <a:pt x="175433" y="366814"/>
                </a:cubicBezTo>
                <a:cubicBezTo>
                  <a:pt x="171752" y="365588"/>
                  <a:pt x="169299" y="363134"/>
                  <a:pt x="165618" y="361907"/>
                </a:cubicBezTo>
                <a:cubicBezTo>
                  <a:pt x="166845" y="358227"/>
                  <a:pt x="171752" y="358227"/>
                  <a:pt x="170525" y="353319"/>
                </a:cubicBezTo>
                <a:lnTo>
                  <a:pt x="171752" y="353319"/>
                </a:lnTo>
                <a:lnTo>
                  <a:pt x="171752" y="353073"/>
                </a:lnTo>
                <a:lnTo>
                  <a:pt x="181260" y="351172"/>
                </a:lnTo>
                <a:cubicBezTo>
                  <a:pt x="184327" y="349639"/>
                  <a:pt x="187087" y="347798"/>
                  <a:pt x="190154" y="347185"/>
                </a:cubicBezTo>
                <a:cubicBezTo>
                  <a:pt x="188928" y="343505"/>
                  <a:pt x="186474" y="338598"/>
                  <a:pt x="185247" y="334917"/>
                </a:cubicBezTo>
                <a:cubicBezTo>
                  <a:pt x="185247" y="333691"/>
                  <a:pt x="182793" y="333691"/>
                  <a:pt x="181567" y="333691"/>
                </a:cubicBezTo>
                <a:cubicBezTo>
                  <a:pt x="180340" y="330010"/>
                  <a:pt x="181567" y="326330"/>
                  <a:pt x="176659" y="330010"/>
                </a:cubicBezTo>
                <a:cubicBezTo>
                  <a:pt x="177886" y="331237"/>
                  <a:pt x="179113" y="332464"/>
                  <a:pt x="181567" y="333691"/>
                </a:cubicBezTo>
                <a:cubicBezTo>
                  <a:pt x="181567" y="334917"/>
                  <a:pt x="181567" y="337371"/>
                  <a:pt x="181567" y="341051"/>
                </a:cubicBezTo>
                <a:cubicBezTo>
                  <a:pt x="177886" y="343505"/>
                  <a:pt x="174206" y="347185"/>
                  <a:pt x="171752" y="350866"/>
                </a:cubicBezTo>
                <a:lnTo>
                  <a:pt x="171752" y="353073"/>
                </a:lnTo>
                <a:lnTo>
                  <a:pt x="170525" y="353319"/>
                </a:lnTo>
                <a:lnTo>
                  <a:pt x="158257" y="353319"/>
                </a:lnTo>
                <a:cubicBezTo>
                  <a:pt x="157031" y="355773"/>
                  <a:pt x="155804" y="359454"/>
                  <a:pt x="155804" y="361907"/>
                </a:cubicBezTo>
                <a:lnTo>
                  <a:pt x="143536" y="361907"/>
                </a:lnTo>
                <a:lnTo>
                  <a:pt x="141082" y="361907"/>
                </a:lnTo>
                <a:cubicBezTo>
                  <a:pt x="142309" y="360680"/>
                  <a:pt x="143536" y="358227"/>
                  <a:pt x="145989" y="357000"/>
                </a:cubicBezTo>
                <a:cubicBezTo>
                  <a:pt x="144762" y="353319"/>
                  <a:pt x="139855" y="352093"/>
                  <a:pt x="141082" y="347185"/>
                </a:cubicBezTo>
                <a:cubicBezTo>
                  <a:pt x="142309" y="345959"/>
                  <a:pt x="144762" y="343505"/>
                  <a:pt x="145989" y="342278"/>
                </a:cubicBezTo>
                <a:lnTo>
                  <a:pt x="145989" y="333691"/>
                </a:lnTo>
                <a:lnTo>
                  <a:pt x="145989" y="330010"/>
                </a:lnTo>
                <a:lnTo>
                  <a:pt x="150004" y="329006"/>
                </a:lnTo>
                <a:lnTo>
                  <a:pt x="150897" y="326329"/>
                </a:lnTo>
                <a:lnTo>
                  <a:pt x="151878" y="327311"/>
                </a:lnTo>
                <a:lnTo>
                  <a:pt x="155804" y="321423"/>
                </a:lnTo>
                <a:cubicBezTo>
                  <a:pt x="149670" y="315289"/>
                  <a:pt x="143536" y="310381"/>
                  <a:pt x="137402" y="303021"/>
                </a:cubicBezTo>
                <a:cubicBezTo>
                  <a:pt x="133721" y="309155"/>
                  <a:pt x="136175" y="316515"/>
                  <a:pt x="133721" y="321423"/>
                </a:cubicBezTo>
                <a:cubicBezTo>
                  <a:pt x="132494" y="323876"/>
                  <a:pt x="130041" y="326330"/>
                  <a:pt x="130041" y="330010"/>
                </a:cubicBezTo>
                <a:cubicBezTo>
                  <a:pt x="130041" y="332464"/>
                  <a:pt x="131268" y="334917"/>
                  <a:pt x="134948" y="333691"/>
                </a:cubicBezTo>
                <a:cubicBezTo>
                  <a:pt x="133721" y="338598"/>
                  <a:pt x="136175" y="343505"/>
                  <a:pt x="132494" y="348412"/>
                </a:cubicBezTo>
                <a:cubicBezTo>
                  <a:pt x="131268" y="347185"/>
                  <a:pt x="128814" y="345959"/>
                  <a:pt x="126360" y="343505"/>
                </a:cubicBezTo>
                <a:cubicBezTo>
                  <a:pt x="125134" y="344732"/>
                  <a:pt x="122680" y="345959"/>
                  <a:pt x="121453" y="348412"/>
                </a:cubicBezTo>
                <a:lnTo>
                  <a:pt x="117926" y="341359"/>
                </a:lnTo>
                <a:lnTo>
                  <a:pt x="117926" y="341358"/>
                </a:lnTo>
                <a:lnTo>
                  <a:pt x="117926" y="341358"/>
                </a:lnTo>
                <a:lnTo>
                  <a:pt x="116546" y="338598"/>
                </a:lnTo>
                <a:lnTo>
                  <a:pt x="117500" y="341460"/>
                </a:lnTo>
                <a:lnTo>
                  <a:pt x="114092" y="342278"/>
                </a:lnTo>
                <a:cubicBezTo>
                  <a:pt x="115319" y="342278"/>
                  <a:pt x="116546" y="343505"/>
                  <a:pt x="119000" y="345959"/>
                </a:cubicBezTo>
                <a:cubicBezTo>
                  <a:pt x="117773" y="349639"/>
                  <a:pt x="122680" y="349639"/>
                  <a:pt x="123907" y="353319"/>
                </a:cubicBezTo>
                <a:cubicBezTo>
                  <a:pt x="121453" y="354546"/>
                  <a:pt x="119000" y="354546"/>
                  <a:pt x="117773" y="355773"/>
                </a:cubicBezTo>
                <a:cubicBezTo>
                  <a:pt x="111639" y="352093"/>
                  <a:pt x="109185" y="345959"/>
                  <a:pt x="106732" y="339825"/>
                </a:cubicBezTo>
                <a:cubicBezTo>
                  <a:pt x="105505" y="341051"/>
                  <a:pt x="103051" y="343505"/>
                  <a:pt x="100598" y="345959"/>
                </a:cubicBezTo>
                <a:cubicBezTo>
                  <a:pt x="99371" y="339825"/>
                  <a:pt x="99371" y="336144"/>
                  <a:pt x="98144" y="330010"/>
                </a:cubicBezTo>
                <a:lnTo>
                  <a:pt x="80969" y="330010"/>
                </a:lnTo>
                <a:cubicBezTo>
                  <a:pt x="78515" y="332464"/>
                  <a:pt x="74835" y="336144"/>
                  <a:pt x="71154" y="339825"/>
                </a:cubicBezTo>
                <a:cubicBezTo>
                  <a:pt x="69928" y="337371"/>
                  <a:pt x="69928" y="336144"/>
                  <a:pt x="68701" y="333691"/>
                </a:cubicBezTo>
                <a:cubicBezTo>
                  <a:pt x="66247" y="330010"/>
                  <a:pt x="63794" y="327557"/>
                  <a:pt x="61340" y="323876"/>
                </a:cubicBezTo>
                <a:cubicBezTo>
                  <a:pt x="58886" y="327557"/>
                  <a:pt x="57660" y="331237"/>
                  <a:pt x="56433" y="334917"/>
                </a:cubicBezTo>
                <a:lnTo>
                  <a:pt x="50299" y="334917"/>
                </a:lnTo>
                <a:cubicBezTo>
                  <a:pt x="49072" y="332464"/>
                  <a:pt x="47845" y="328783"/>
                  <a:pt x="46618" y="325103"/>
                </a:cubicBezTo>
                <a:cubicBezTo>
                  <a:pt x="42938" y="325103"/>
                  <a:pt x="39258" y="325103"/>
                  <a:pt x="36804" y="323876"/>
                </a:cubicBezTo>
                <a:cubicBezTo>
                  <a:pt x="29443" y="317742"/>
                  <a:pt x="23309" y="311608"/>
                  <a:pt x="17175" y="306701"/>
                </a:cubicBezTo>
                <a:cubicBezTo>
                  <a:pt x="17175" y="304247"/>
                  <a:pt x="17175" y="303021"/>
                  <a:pt x="17175" y="300567"/>
                </a:cubicBezTo>
                <a:cubicBezTo>
                  <a:pt x="24536" y="298113"/>
                  <a:pt x="31897" y="299340"/>
                  <a:pt x="39258" y="299340"/>
                </a:cubicBezTo>
                <a:cubicBezTo>
                  <a:pt x="40484" y="300567"/>
                  <a:pt x="42938" y="303021"/>
                  <a:pt x="45392" y="305474"/>
                </a:cubicBezTo>
                <a:cubicBezTo>
                  <a:pt x="46618" y="300567"/>
                  <a:pt x="46618" y="295660"/>
                  <a:pt x="47845" y="290753"/>
                </a:cubicBezTo>
                <a:cubicBezTo>
                  <a:pt x="51526" y="287072"/>
                  <a:pt x="56433" y="289526"/>
                  <a:pt x="60113" y="289526"/>
                </a:cubicBezTo>
                <a:cubicBezTo>
                  <a:pt x="62567" y="288299"/>
                  <a:pt x="63794" y="285845"/>
                  <a:pt x="65020" y="284618"/>
                </a:cubicBezTo>
                <a:cubicBezTo>
                  <a:pt x="67474" y="285845"/>
                  <a:pt x="68701" y="287072"/>
                  <a:pt x="71154" y="289526"/>
                </a:cubicBezTo>
                <a:cubicBezTo>
                  <a:pt x="72381" y="283392"/>
                  <a:pt x="72381" y="278484"/>
                  <a:pt x="73608" y="274804"/>
                </a:cubicBezTo>
                <a:cubicBezTo>
                  <a:pt x="82196" y="277258"/>
                  <a:pt x="84649" y="288299"/>
                  <a:pt x="93237" y="289526"/>
                </a:cubicBezTo>
                <a:cubicBezTo>
                  <a:pt x="95690" y="294433"/>
                  <a:pt x="95690" y="294433"/>
                  <a:pt x="101824" y="293206"/>
                </a:cubicBezTo>
                <a:cubicBezTo>
                  <a:pt x="101824" y="291979"/>
                  <a:pt x="103051" y="291979"/>
                  <a:pt x="103051" y="290753"/>
                </a:cubicBezTo>
                <a:cubicBezTo>
                  <a:pt x="103051" y="282165"/>
                  <a:pt x="103051" y="273577"/>
                  <a:pt x="103051" y="266216"/>
                </a:cubicBezTo>
                <a:cubicBezTo>
                  <a:pt x="100598" y="263763"/>
                  <a:pt x="99371" y="262536"/>
                  <a:pt x="98144" y="260082"/>
                </a:cubicBezTo>
                <a:cubicBezTo>
                  <a:pt x="98144" y="256402"/>
                  <a:pt x="98144" y="252722"/>
                  <a:pt x="103051" y="252722"/>
                </a:cubicBezTo>
                <a:cubicBezTo>
                  <a:pt x="107958" y="252722"/>
                  <a:pt x="114092" y="261309"/>
                  <a:pt x="120226" y="272350"/>
                </a:cubicBezTo>
                <a:cubicBezTo>
                  <a:pt x="122680" y="272350"/>
                  <a:pt x="125134" y="273577"/>
                  <a:pt x="127587" y="273577"/>
                </a:cubicBezTo>
                <a:cubicBezTo>
                  <a:pt x="128814" y="273577"/>
                  <a:pt x="128814" y="274804"/>
                  <a:pt x="128814" y="274804"/>
                </a:cubicBezTo>
                <a:lnTo>
                  <a:pt x="128814" y="279711"/>
                </a:lnTo>
                <a:cubicBezTo>
                  <a:pt x="131268" y="282165"/>
                  <a:pt x="133721" y="284618"/>
                  <a:pt x="136175" y="287072"/>
                </a:cubicBezTo>
                <a:cubicBezTo>
                  <a:pt x="142309" y="284618"/>
                  <a:pt x="143536" y="277258"/>
                  <a:pt x="147216" y="272350"/>
                </a:cubicBezTo>
                <a:cubicBezTo>
                  <a:pt x="150897" y="266216"/>
                  <a:pt x="158257" y="266216"/>
                  <a:pt x="163165" y="263763"/>
                </a:cubicBezTo>
                <a:cubicBezTo>
                  <a:pt x="164391" y="264990"/>
                  <a:pt x="165618" y="266216"/>
                  <a:pt x="166845" y="267443"/>
                </a:cubicBezTo>
                <a:cubicBezTo>
                  <a:pt x="171752" y="266216"/>
                  <a:pt x="170525" y="262536"/>
                  <a:pt x="169299" y="260082"/>
                </a:cubicBezTo>
                <a:cubicBezTo>
                  <a:pt x="166845" y="256402"/>
                  <a:pt x="163165" y="253948"/>
                  <a:pt x="165618" y="249041"/>
                </a:cubicBezTo>
                <a:cubicBezTo>
                  <a:pt x="170525" y="245361"/>
                  <a:pt x="176659" y="247814"/>
                  <a:pt x="182793" y="247814"/>
                </a:cubicBezTo>
                <a:cubicBezTo>
                  <a:pt x="185247" y="246588"/>
                  <a:pt x="186474" y="244134"/>
                  <a:pt x="187701" y="242907"/>
                </a:cubicBezTo>
                <a:cubicBezTo>
                  <a:pt x="192608" y="240454"/>
                  <a:pt x="195062" y="246588"/>
                  <a:pt x="198742" y="247814"/>
                </a:cubicBezTo>
                <a:cubicBezTo>
                  <a:pt x="201196" y="246588"/>
                  <a:pt x="202422" y="244134"/>
                  <a:pt x="204876" y="242907"/>
                </a:cubicBezTo>
                <a:cubicBezTo>
                  <a:pt x="207330" y="244134"/>
                  <a:pt x="209783" y="246588"/>
                  <a:pt x="213464" y="247814"/>
                </a:cubicBezTo>
                <a:cubicBezTo>
                  <a:pt x="214690" y="246588"/>
                  <a:pt x="217144" y="244134"/>
                  <a:pt x="219598" y="241680"/>
                </a:cubicBezTo>
                <a:cubicBezTo>
                  <a:pt x="219598" y="240454"/>
                  <a:pt x="218371" y="239227"/>
                  <a:pt x="218371" y="238000"/>
                </a:cubicBezTo>
                <a:cubicBezTo>
                  <a:pt x="211010" y="231866"/>
                  <a:pt x="201196" y="228186"/>
                  <a:pt x="191381" y="226959"/>
                </a:cubicBezTo>
                <a:cubicBezTo>
                  <a:pt x="187701" y="222051"/>
                  <a:pt x="190154" y="215917"/>
                  <a:pt x="188928" y="209783"/>
                </a:cubicBezTo>
                <a:cubicBezTo>
                  <a:pt x="185247" y="208557"/>
                  <a:pt x="181567" y="206103"/>
                  <a:pt x="179113" y="204876"/>
                </a:cubicBezTo>
                <a:lnTo>
                  <a:pt x="179113" y="199969"/>
                </a:lnTo>
                <a:cubicBezTo>
                  <a:pt x="186474" y="190155"/>
                  <a:pt x="199969" y="190155"/>
                  <a:pt x="208556" y="181567"/>
                </a:cubicBezTo>
                <a:lnTo>
                  <a:pt x="239227" y="181567"/>
                </a:lnTo>
                <a:cubicBezTo>
                  <a:pt x="240453" y="180340"/>
                  <a:pt x="241680" y="179113"/>
                  <a:pt x="244134" y="176660"/>
                </a:cubicBezTo>
                <a:lnTo>
                  <a:pt x="280938" y="176660"/>
                </a:lnTo>
                <a:cubicBezTo>
                  <a:pt x="283392" y="174206"/>
                  <a:pt x="284618" y="172979"/>
                  <a:pt x="285845" y="171753"/>
                </a:cubicBezTo>
                <a:cubicBezTo>
                  <a:pt x="293206" y="169299"/>
                  <a:pt x="303020" y="172979"/>
                  <a:pt x="310381" y="168072"/>
                </a:cubicBezTo>
                <a:cubicBezTo>
                  <a:pt x="301794" y="164392"/>
                  <a:pt x="294433" y="166845"/>
                  <a:pt x="287072" y="165619"/>
                </a:cubicBezTo>
                <a:cubicBezTo>
                  <a:pt x="279711" y="165619"/>
                  <a:pt x="271123" y="165619"/>
                  <a:pt x="263763" y="165619"/>
                </a:cubicBezTo>
                <a:lnTo>
                  <a:pt x="240453" y="165619"/>
                </a:lnTo>
                <a:lnTo>
                  <a:pt x="218371" y="165619"/>
                </a:lnTo>
                <a:cubicBezTo>
                  <a:pt x="215917" y="163165"/>
                  <a:pt x="214690" y="161938"/>
                  <a:pt x="213464" y="160711"/>
                </a:cubicBezTo>
                <a:lnTo>
                  <a:pt x="120226" y="160711"/>
                </a:lnTo>
                <a:cubicBezTo>
                  <a:pt x="117773" y="159485"/>
                  <a:pt x="116546" y="157031"/>
                  <a:pt x="114092" y="155804"/>
                </a:cubicBezTo>
                <a:lnTo>
                  <a:pt x="72381" y="155804"/>
                </a:lnTo>
                <a:cubicBezTo>
                  <a:pt x="71154" y="154577"/>
                  <a:pt x="69928" y="153350"/>
                  <a:pt x="67474" y="150897"/>
                </a:cubicBezTo>
                <a:lnTo>
                  <a:pt x="51526" y="150897"/>
                </a:lnTo>
                <a:cubicBezTo>
                  <a:pt x="49072" y="148443"/>
                  <a:pt x="47845" y="147216"/>
                  <a:pt x="46618" y="145990"/>
                </a:cubicBezTo>
                <a:cubicBezTo>
                  <a:pt x="42938" y="145990"/>
                  <a:pt x="39258" y="144763"/>
                  <a:pt x="34350" y="144763"/>
                </a:cubicBezTo>
                <a:cubicBezTo>
                  <a:pt x="34350" y="142309"/>
                  <a:pt x="33124" y="139856"/>
                  <a:pt x="31897" y="136175"/>
                </a:cubicBezTo>
                <a:cubicBezTo>
                  <a:pt x="29443" y="134948"/>
                  <a:pt x="25763" y="131268"/>
                  <a:pt x="22082" y="128814"/>
                </a:cubicBezTo>
                <a:cubicBezTo>
                  <a:pt x="23309" y="119000"/>
                  <a:pt x="31897" y="116546"/>
                  <a:pt x="35577" y="110412"/>
                </a:cubicBezTo>
                <a:lnTo>
                  <a:pt x="45392" y="110412"/>
                </a:lnTo>
                <a:cubicBezTo>
                  <a:pt x="47845" y="107959"/>
                  <a:pt x="49072" y="106732"/>
                  <a:pt x="50299" y="105505"/>
                </a:cubicBezTo>
                <a:lnTo>
                  <a:pt x="66247" y="105505"/>
                </a:lnTo>
                <a:cubicBezTo>
                  <a:pt x="68701" y="106732"/>
                  <a:pt x="69928" y="109186"/>
                  <a:pt x="72381" y="110412"/>
                </a:cubicBezTo>
                <a:cubicBezTo>
                  <a:pt x="73608" y="106732"/>
                  <a:pt x="73608" y="104278"/>
                  <a:pt x="73608" y="101825"/>
                </a:cubicBezTo>
                <a:cubicBezTo>
                  <a:pt x="78515" y="96918"/>
                  <a:pt x="84649" y="100598"/>
                  <a:pt x="90783" y="99371"/>
                </a:cubicBezTo>
                <a:cubicBezTo>
                  <a:pt x="92010" y="100598"/>
                  <a:pt x="94464" y="103052"/>
                  <a:pt x="96917" y="104278"/>
                </a:cubicBezTo>
                <a:cubicBezTo>
                  <a:pt x="99371" y="100598"/>
                  <a:pt x="101824" y="95691"/>
                  <a:pt x="104278" y="90784"/>
                </a:cubicBezTo>
                <a:cubicBezTo>
                  <a:pt x="99371" y="85876"/>
                  <a:pt x="94464" y="80969"/>
                  <a:pt x="89556" y="76062"/>
                </a:cubicBezTo>
                <a:cubicBezTo>
                  <a:pt x="95690" y="69928"/>
                  <a:pt x="100598" y="65021"/>
                  <a:pt x="106732" y="60113"/>
                </a:cubicBezTo>
                <a:cubicBezTo>
                  <a:pt x="111639" y="57660"/>
                  <a:pt x="116546" y="58887"/>
                  <a:pt x="122680" y="58887"/>
                </a:cubicBezTo>
                <a:cubicBezTo>
                  <a:pt x="123907" y="57660"/>
                  <a:pt x="126360" y="56433"/>
                  <a:pt x="128814" y="53979"/>
                </a:cubicBezTo>
                <a:lnTo>
                  <a:pt x="148443" y="53979"/>
                </a:lnTo>
                <a:cubicBezTo>
                  <a:pt x="150897" y="51526"/>
                  <a:pt x="152123" y="50299"/>
                  <a:pt x="153350" y="49072"/>
                </a:cubicBezTo>
                <a:lnTo>
                  <a:pt x="199969" y="49072"/>
                </a:lnTo>
                <a:cubicBezTo>
                  <a:pt x="202422" y="46618"/>
                  <a:pt x="203649" y="45392"/>
                  <a:pt x="204876" y="44165"/>
                </a:cubicBezTo>
                <a:lnTo>
                  <a:pt x="256402" y="44165"/>
                </a:lnTo>
                <a:cubicBezTo>
                  <a:pt x="258855" y="42938"/>
                  <a:pt x="260082" y="40484"/>
                  <a:pt x="262536" y="39258"/>
                </a:cubicBezTo>
                <a:lnTo>
                  <a:pt x="334917" y="39258"/>
                </a:lnTo>
                <a:cubicBezTo>
                  <a:pt x="337371" y="38031"/>
                  <a:pt x="338598" y="35577"/>
                  <a:pt x="341051" y="34350"/>
                </a:cubicBezTo>
                <a:cubicBezTo>
                  <a:pt x="343505" y="35577"/>
                  <a:pt x="344732" y="38031"/>
                  <a:pt x="347185" y="40484"/>
                </a:cubicBezTo>
                <a:cubicBezTo>
                  <a:pt x="349639" y="39258"/>
                  <a:pt x="352093" y="38031"/>
                  <a:pt x="357000" y="35577"/>
                </a:cubicBezTo>
                <a:cubicBezTo>
                  <a:pt x="358227" y="35577"/>
                  <a:pt x="359453" y="36804"/>
                  <a:pt x="361907" y="39258"/>
                </a:cubicBezTo>
                <a:cubicBezTo>
                  <a:pt x="363134" y="38031"/>
                  <a:pt x="365587" y="36804"/>
                  <a:pt x="366814" y="35577"/>
                </a:cubicBezTo>
                <a:cubicBezTo>
                  <a:pt x="368041" y="36804"/>
                  <a:pt x="370495" y="38031"/>
                  <a:pt x="371721" y="40484"/>
                </a:cubicBezTo>
                <a:cubicBezTo>
                  <a:pt x="372948" y="39258"/>
                  <a:pt x="374175" y="38031"/>
                  <a:pt x="375402" y="36804"/>
                </a:cubicBezTo>
                <a:cubicBezTo>
                  <a:pt x="376629" y="36804"/>
                  <a:pt x="376629" y="35577"/>
                  <a:pt x="377855" y="35577"/>
                </a:cubicBezTo>
                <a:cubicBezTo>
                  <a:pt x="412206" y="35577"/>
                  <a:pt x="446556" y="35577"/>
                  <a:pt x="480907" y="35577"/>
                </a:cubicBezTo>
                <a:cubicBezTo>
                  <a:pt x="482133" y="34350"/>
                  <a:pt x="483360" y="33124"/>
                  <a:pt x="484587" y="31897"/>
                </a:cubicBezTo>
                <a:cubicBezTo>
                  <a:pt x="485814" y="31897"/>
                  <a:pt x="485814" y="30670"/>
                  <a:pt x="487041" y="30670"/>
                </a:cubicBezTo>
                <a:cubicBezTo>
                  <a:pt x="534886" y="30670"/>
                  <a:pt x="583958" y="30670"/>
                  <a:pt x="631804" y="30670"/>
                </a:cubicBezTo>
                <a:cubicBezTo>
                  <a:pt x="633030" y="29443"/>
                  <a:pt x="634257" y="28216"/>
                  <a:pt x="636711" y="25763"/>
                </a:cubicBezTo>
                <a:lnTo>
                  <a:pt x="715226" y="25763"/>
                </a:lnTo>
                <a:lnTo>
                  <a:pt x="717067" y="22082"/>
                </a:lnTo>
                <a:lnTo>
                  <a:pt x="717680" y="22082"/>
                </a:lnTo>
                <a:lnTo>
                  <a:pt x="722879" y="20698"/>
                </a:lnTo>
                <a:lnTo>
                  <a:pt x="758164" y="19629"/>
                </a:lnTo>
                <a:cubicBezTo>
                  <a:pt x="758164" y="19629"/>
                  <a:pt x="759392" y="18402"/>
                  <a:pt x="759392" y="18402"/>
                </a:cubicBezTo>
                <a:cubicBezTo>
                  <a:pt x="749577" y="17175"/>
                  <a:pt x="742830" y="16561"/>
                  <a:pt x="736696" y="17021"/>
                </a:cubicBezTo>
                <a:lnTo>
                  <a:pt x="722879" y="20698"/>
                </a:lnTo>
                <a:lnTo>
                  <a:pt x="717680" y="20856"/>
                </a:lnTo>
                <a:lnTo>
                  <a:pt x="717067" y="22082"/>
                </a:lnTo>
                <a:lnTo>
                  <a:pt x="710319" y="22082"/>
                </a:lnTo>
                <a:cubicBezTo>
                  <a:pt x="707866" y="20856"/>
                  <a:pt x="706638" y="18402"/>
                  <a:pt x="705412" y="17175"/>
                </a:cubicBezTo>
                <a:cubicBezTo>
                  <a:pt x="699278" y="14722"/>
                  <a:pt x="698051" y="20856"/>
                  <a:pt x="693144" y="22082"/>
                </a:cubicBezTo>
                <a:cubicBezTo>
                  <a:pt x="690690" y="20856"/>
                  <a:pt x="688236" y="19629"/>
                  <a:pt x="683330" y="17175"/>
                </a:cubicBezTo>
                <a:lnTo>
                  <a:pt x="626896" y="17175"/>
                </a:lnTo>
                <a:cubicBezTo>
                  <a:pt x="625670" y="18402"/>
                  <a:pt x="624443" y="19629"/>
                  <a:pt x="621989" y="22082"/>
                </a:cubicBezTo>
                <a:lnTo>
                  <a:pt x="487041" y="22082"/>
                </a:lnTo>
                <a:cubicBezTo>
                  <a:pt x="484587" y="24536"/>
                  <a:pt x="483360" y="25763"/>
                  <a:pt x="482133" y="26990"/>
                </a:cubicBezTo>
                <a:cubicBezTo>
                  <a:pt x="475999" y="26990"/>
                  <a:pt x="469865" y="28216"/>
                  <a:pt x="463731" y="25763"/>
                </a:cubicBezTo>
                <a:cubicBezTo>
                  <a:pt x="463731" y="23309"/>
                  <a:pt x="463731" y="20856"/>
                  <a:pt x="463731" y="19629"/>
                </a:cubicBezTo>
                <a:cubicBezTo>
                  <a:pt x="464958" y="18402"/>
                  <a:pt x="464958" y="17175"/>
                  <a:pt x="466185" y="17175"/>
                </a:cubicBezTo>
                <a:cubicBezTo>
                  <a:pt x="494402" y="17175"/>
                  <a:pt x="521391" y="17175"/>
                  <a:pt x="548381" y="17175"/>
                </a:cubicBezTo>
                <a:cubicBezTo>
                  <a:pt x="550835" y="15948"/>
                  <a:pt x="552061" y="13495"/>
                  <a:pt x="554515" y="12268"/>
                </a:cubicBezTo>
                <a:cubicBezTo>
                  <a:pt x="555742" y="13495"/>
                  <a:pt x="558195" y="15948"/>
                  <a:pt x="559422" y="17175"/>
                </a:cubicBezTo>
                <a:cubicBezTo>
                  <a:pt x="560649" y="15948"/>
                  <a:pt x="561876" y="14722"/>
                  <a:pt x="564329" y="12268"/>
                </a:cubicBezTo>
                <a:cubicBezTo>
                  <a:pt x="565556" y="13495"/>
                  <a:pt x="568010" y="14722"/>
                  <a:pt x="570464" y="15948"/>
                </a:cubicBezTo>
                <a:lnTo>
                  <a:pt x="586412" y="15948"/>
                </a:lnTo>
                <a:cubicBezTo>
                  <a:pt x="588866" y="15948"/>
                  <a:pt x="590092" y="9814"/>
                  <a:pt x="596226" y="11041"/>
                </a:cubicBezTo>
                <a:cubicBezTo>
                  <a:pt x="597453" y="12268"/>
                  <a:pt x="599907" y="13495"/>
                  <a:pt x="601134" y="15948"/>
                </a:cubicBezTo>
                <a:cubicBezTo>
                  <a:pt x="602360" y="14722"/>
                  <a:pt x="604814" y="12268"/>
                  <a:pt x="606041" y="11041"/>
                </a:cubicBezTo>
                <a:lnTo>
                  <a:pt x="787608" y="11041"/>
                </a:lnTo>
                <a:cubicBezTo>
                  <a:pt x="790062" y="9814"/>
                  <a:pt x="791288" y="7361"/>
                  <a:pt x="792515" y="6134"/>
                </a:cubicBezTo>
                <a:cubicBezTo>
                  <a:pt x="793742" y="7361"/>
                  <a:pt x="794968" y="8588"/>
                  <a:pt x="797422" y="11041"/>
                </a:cubicBezTo>
                <a:cubicBezTo>
                  <a:pt x="798649" y="9814"/>
                  <a:pt x="801102" y="8588"/>
                  <a:pt x="803556" y="7361"/>
                </a:cubicBezTo>
                <a:lnTo>
                  <a:pt x="824412" y="7361"/>
                </a:lnTo>
                <a:cubicBezTo>
                  <a:pt x="825639" y="8588"/>
                  <a:pt x="826866" y="9814"/>
                  <a:pt x="829319" y="11041"/>
                </a:cubicBezTo>
                <a:cubicBezTo>
                  <a:pt x="830546" y="9814"/>
                  <a:pt x="833000" y="8588"/>
                  <a:pt x="834226" y="6134"/>
                </a:cubicBezTo>
                <a:cubicBezTo>
                  <a:pt x="835453" y="7361"/>
                  <a:pt x="837907" y="8588"/>
                  <a:pt x="839134" y="11041"/>
                </a:cubicBezTo>
                <a:cubicBezTo>
                  <a:pt x="840360" y="9814"/>
                  <a:pt x="841587" y="8588"/>
                  <a:pt x="842814" y="7361"/>
                </a:cubicBezTo>
                <a:cubicBezTo>
                  <a:pt x="844041" y="7361"/>
                  <a:pt x="845268" y="6134"/>
                  <a:pt x="847721" y="6134"/>
                </a:cubicBezTo>
                <a:cubicBezTo>
                  <a:pt x="905381" y="6134"/>
                  <a:pt x="963041" y="6134"/>
                  <a:pt x="1020701" y="6134"/>
                </a:cubicBezTo>
                <a:cubicBezTo>
                  <a:pt x="1023154" y="4907"/>
                  <a:pt x="1024381" y="2454"/>
                  <a:pt x="1025607" y="1227"/>
                </a:cubicBezTo>
                <a:cubicBezTo>
                  <a:pt x="1028061" y="2454"/>
                  <a:pt x="1029288" y="4907"/>
                  <a:pt x="1030515" y="6134"/>
                </a:cubicBezTo>
                <a:cubicBezTo>
                  <a:pt x="1036649" y="8588"/>
                  <a:pt x="1037875" y="2454"/>
                  <a:pt x="1044009" y="1227"/>
                </a:cubicBezTo>
                <a:cubicBezTo>
                  <a:pt x="1045237" y="2454"/>
                  <a:pt x="1048917" y="3680"/>
                  <a:pt x="1051371" y="6134"/>
                </a:cubicBezTo>
                <a:cubicBezTo>
                  <a:pt x="1052597" y="4907"/>
                  <a:pt x="1053824" y="3680"/>
                  <a:pt x="1056277" y="2454"/>
                </a:cubicBezTo>
                <a:lnTo>
                  <a:pt x="1612020" y="2454"/>
                </a:lnTo>
                <a:cubicBezTo>
                  <a:pt x="1613247" y="3680"/>
                  <a:pt x="1614473" y="4907"/>
                  <a:pt x="1616927" y="7361"/>
                </a:cubicBezTo>
                <a:cubicBezTo>
                  <a:pt x="1618154" y="6134"/>
                  <a:pt x="1620607" y="3680"/>
                  <a:pt x="1621834" y="2454"/>
                </a:cubicBezTo>
                <a:lnTo>
                  <a:pt x="1637783" y="2454"/>
                </a:lnTo>
                <a:cubicBezTo>
                  <a:pt x="1639009" y="3680"/>
                  <a:pt x="1641463" y="6134"/>
                  <a:pt x="1642690" y="7361"/>
                </a:cubicBezTo>
                <a:lnTo>
                  <a:pt x="1652504" y="7361"/>
                </a:lnTo>
                <a:cubicBezTo>
                  <a:pt x="1654958" y="6134"/>
                  <a:pt x="1656185" y="3680"/>
                  <a:pt x="1657411" y="2454"/>
                </a:cubicBezTo>
                <a:lnTo>
                  <a:pt x="1694215" y="2454"/>
                </a:lnTo>
                <a:cubicBezTo>
                  <a:pt x="1695443" y="3680"/>
                  <a:pt x="1696669" y="4907"/>
                  <a:pt x="1697896" y="6134"/>
                </a:cubicBezTo>
                <a:cubicBezTo>
                  <a:pt x="1700349" y="4907"/>
                  <a:pt x="1702803" y="3680"/>
                  <a:pt x="1706483" y="1227"/>
                </a:cubicBezTo>
                <a:cubicBezTo>
                  <a:pt x="1708937" y="2454"/>
                  <a:pt x="1711391" y="4907"/>
                  <a:pt x="1713845" y="6134"/>
                </a:cubicBezTo>
                <a:cubicBezTo>
                  <a:pt x="1715071" y="4907"/>
                  <a:pt x="1717525" y="3680"/>
                  <a:pt x="1718751" y="1227"/>
                </a:cubicBezTo>
                <a:lnTo>
                  <a:pt x="1728566" y="1227"/>
                </a:lnTo>
                <a:cubicBezTo>
                  <a:pt x="1729793" y="2454"/>
                  <a:pt x="1732247" y="4907"/>
                  <a:pt x="1733473" y="6134"/>
                </a:cubicBezTo>
                <a:cubicBezTo>
                  <a:pt x="1735927" y="4907"/>
                  <a:pt x="1737153" y="2454"/>
                  <a:pt x="1739607" y="0"/>
                </a:cubicBezTo>
                <a:close/>
              </a:path>
            </a:pathLst>
          </a:custGeom>
          <a:solidFill>
            <a:schemeClr val="accent1"/>
          </a:solidFill>
          <a:ln w="122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Regular"/>
              <a:cs typeface="+mn-cs"/>
            </a:endParaRPr>
          </a:p>
        </p:txBody>
      </p:sp>
      <p:sp>
        <p:nvSpPr>
          <p:cNvPr id="5" name="文本框 4">
            <a:extLst>
              <a:ext uri="{FF2B5EF4-FFF2-40B4-BE49-F238E27FC236}">
                <a16:creationId xmlns:a16="http://schemas.microsoft.com/office/drawing/2014/main" id="{76873D17-BFFA-6443-5D66-C606E28AC1A9}"/>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肆</a:t>
            </a:r>
          </a:p>
        </p:txBody>
      </p:sp>
      <p:sp>
        <p:nvSpPr>
          <p:cNvPr id="6" name="文本框 5">
            <a:extLst>
              <a:ext uri="{FF2B5EF4-FFF2-40B4-BE49-F238E27FC236}">
                <a16:creationId xmlns:a16="http://schemas.microsoft.com/office/drawing/2014/main" id="{F4C27CAF-A318-AF8F-292F-8210B9B5EF86}"/>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文化活动</a:t>
            </a:r>
          </a:p>
        </p:txBody>
      </p:sp>
      <p:sp>
        <p:nvSpPr>
          <p:cNvPr id="23" name="文本框 22">
            <a:extLst>
              <a:ext uri="{FF2B5EF4-FFF2-40B4-BE49-F238E27FC236}">
                <a16:creationId xmlns:a16="http://schemas.microsoft.com/office/drawing/2014/main" id="{57C46D95-065E-26CD-3E34-7DAFE4EA097D}"/>
              </a:ext>
            </a:extLst>
          </p:cNvPr>
          <p:cNvSpPr txBox="1"/>
          <p:nvPr/>
        </p:nvSpPr>
        <p:spPr>
          <a:xfrm>
            <a:off x="5714060" y="1145826"/>
            <a:ext cx="763880"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荷花节</a:t>
            </a:r>
          </a:p>
        </p:txBody>
      </p:sp>
      <p:sp>
        <p:nvSpPr>
          <p:cNvPr id="24" name="文本框 23">
            <a:extLst>
              <a:ext uri="{FF2B5EF4-FFF2-40B4-BE49-F238E27FC236}">
                <a16:creationId xmlns:a16="http://schemas.microsoft.com/office/drawing/2014/main" id="{1CBD7708-24CF-2E46-314E-9E055DA8D3CB}"/>
              </a:ext>
            </a:extLst>
          </p:cNvPr>
          <p:cNvSpPr txBox="1"/>
          <p:nvPr/>
        </p:nvSpPr>
        <p:spPr>
          <a:xfrm>
            <a:off x="5064091" y="1577610"/>
            <a:ext cx="2063818" cy="996491"/>
          </a:xfrm>
          <a:prstGeom prst="rect">
            <a:avLst/>
          </a:prstGeom>
          <a:noFill/>
        </p:spPr>
        <p:txBody>
          <a:bodyPr wrap="square" lIns="0" tIns="0" rIns="0" bIns="0" rtlCol="0">
            <a:noAutofit/>
          </a:bodyPr>
          <a:lstStyle/>
          <a:p>
            <a:pPr algn="just">
              <a:lnSpc>
                <a:spcPct val="140000"/>
              </a:lnSpc>
            </a:pPr>
            <a:r>
              <a:rPr lang="zh-CN" altLang="en-US" sz="1600" b="0" i="0" dirty="0">
                <a:solidFill>
                  <a:schemeClr val="tx1">
                    <a:lumMod val="75000"/>
                    <a:lumOff val="25000"/>
                  </a:schemeClr>
                </a:solidFill>
                <a:effectLst/>
                <a:latin typeface="Arial" panose="020B0604020202020204" pitchFamily="34" charset="0"/>
              </a:rPr>
              <a:t>以荷花为主角，以荷花文化为主线，提升“荷”文化的内涵</a:t>
            </a:r>
            <a:endParaRPr lang="zh-CN" altLang="en-US" sz="1600" dirty="0">
              <a:solidFill>
                <a:schemeClr val="tx1">
                  <a:lumMod val="75000"/>
                  <a:lumOff val="25000"/>
                </a:schemeClr>
              </a:solidFill>
            </a:endParaRPr>
          </a:p>
        </p:txBody>
      </p:sp>
      <p:sp>
        <p:nvSpPr>
          <p:cNvPr id="26" name="任意多边形: 形状 25">
            <a:extLst>
              <a:ext uri="{FF2B5EF4-FFF2-40B4-BE49-F238E27FC236}">
                <a16:creationId xmlns:a16="http://schemas.microsoft.com/office/drawing/2014/main" id="{DFA59A75-42D2-DBFB-24EF-8C3F9E78655A}"/>
              </a:ext>
            </a:extLst>
          </p:cNvPr>
          <p:cNvSpPr/>
          <p:nvPr/>
        </p:nvSpPr>
        <p:spPr>
          <a:xfrm>
            <a:off x="2630404" y="2129468"/>
            <a:ext cx="1654994" cy="381924"/>
          </a:xfrm>
          <a:custGeom>
            <a:avLst/>
            <a:gdLst>
              <a:gd name="connsiteX0" fmla="*/ 278485 w 2472009"/>
              <a:gd name="connsiteY0" fmla="*/ 526299 h 570464"/>
              <a:gd name="connsiteX1" fmla="*/ 283392 w 2472009"/>
              <a:gd name="connsiteY1" fmla="*/ 531206 h 570464"/>
              <a:gd name="connsiteX2" fmla="*/ 278485 w 2472009"/>
              <a:gd name="connsiteY2" fmla="*/ 526299 h 570464"/>
              <a:gd name="connsiteX3" fmla="*/ 269897 w 2472009"/>
              <a:gd name="connsiteY3" fmla="*/ 517711 h 570464"/>
              <a:gd name="connsiteX4" fmla="*/ 278485 w 2472009"/>
              <a:gd name="connsiteY4" fmla="*/ 527525 h 570464"/>
              <a:gd name="connsiteX5" fmla="*/ 271124 w 2472009"/>
              <a:gd name="connsiteY5" fmla="*/ 527525 h 570464"/>
              <a:gd name="connsiteX6" fmla="*/ 269897 w 2472009"/>
              <a:gd name="connsiteY6" fmla="*/ 517711 h 570464"/>
              <a:gd name="connsiteX7" fmla="*/ 2321112 w 2472009"/>
              <a:gd name="connsiteY7" fmla="*/ 461278 h 570464"/>
              <a:gd name="connsiteX8" fmla="*/ 2322339 w 2472009"/>
              <a:gd name="connsiteY8" fmla="*/ 464958 h 570464"/>
              <a:gd name="connsiteX9" fmla="*/ 2321112 w 2472009"/>
              <a:gd name="connsiteY9" fmla="*/ 466185 h 570464"/>
              <a:gd name="connsiteX10" fmla="*/ 2319885 w 2472009"/>
              <a:gd name="connsiteY10" fmla="*/ 462505 h 570464"/>
              <a:gd name="connsiteX11" fmla="*/ 2321112 w 2472009"/>
              <a:gd name="connsiteY11" fmla="*/ 461278 h 570464"/>
              <a:gd name="connsiteX12" fmla="*/ 348412 w 2472009"/>
              <a:gd name="connsiteY12" fmla="*/ 456371 h 570464"/>
              <a:gd name="connsiteX13" fmla="*/ 347185 w 2472009"/>
              <a:gd name="connsiteY13" fmla="*/ 460051 h 570464"/>
              <a:gd name="connsiteX14" fmla="*/ 348412 w 2472009"/>
              <a:gd name="connsiteY14" fmla="*/ 461278 h 570464"/>
              <a:gd name="connsiteX15" fmla="*/ 349639 w 2472009"/>
              <a:gd name="connsiteY15" fmla="*/ 457598 h 570464"/>
              <a:gd name="connsiteX16" fmla="*/ 348412 w 2472009"/>
              <a:gd name="connsiteY16" fmla="*/ 456371 h 570464"/>
              <a:gd name="connsiteX17" fmla="*/ 314062 w 2472009"/>
              <a:gd name="connsiteY17" fmla="*/ 451464 h 570464"/>
              <a:gd name="connsiteX18" fmla="*/ 307928 w 2472009"/>
              <a:gd name="connsiteY18" fmla="*/ 452691 h 570464"/>
              <a:gd name="connsiteX19" fmla="*/ 312835 w 2472009"/>
              <a:gd name="connsiteY19" fmla="*/ 462505 h 570464"/>
              <a:gd name="connsiteX20" fmla="*/ 314062 w 2472009"/>
              <a:gd name="connsiteY20" fmla="*/ 451464 h 570464"/>
              <a:gd name="connsiteX21" fmla="*/ 260082 w 2472009"/>
              <a:gd name="connsiteY21" fmla="*/ 430608 h 570464"/>
              <a:gd name="connsiteX22" fmla="*/ 257629 w 2472009"/>
              <a:gd name="connsiteY22" fmla="*/ 441649 h 570464"/>
              <a:gd name="connsiteX23" fmla="*/ 255175 w 2472009"/>
              <a:gd name="connsiteY23" fmla="*/ 451464 h 570464"/>
              <a:gd name="connsiteX24" fmla="*/ 257629 w 2472009"/>
              <a:gd name="connsiteY24" fmla="*/ 441649 h 570464"/>
              <a:gd name="connsiteX25" fmla="*/ 266216 w 2472009"/>
              <a:gd name="connsiteY25" fmla="*/ 451464 h 570464"/>
              <a:gd name="connsiteX26" fmla="*/ 278484 w 2472009"/>
              <a:gd name="connsiteY26" fmla="*/ 449010 h 570464"/>
              <a:gd name="connsiteX27" fmla="*/ 279711 w 2472009"/>
              <a:gd name="connsiteY27" fmla="*/ 444103 h 570464"/>
              <a:gd name="connsiteX28" fmla="*/ 260082 w 2472009"/>
              <a:gd name="connsiteY28" fmla="*/ 430608 h 570464"/>
              <a:gd name="connsiteX29" fmla="*/ 277258 w 2472009"/>
              <a:gd name="connsiteY29" fmla="*/ 426928 h 570464"/>
              <a:gd name="connsiteX30" fmla="*/ 273577 w 2472009"/>
              <a:gd name="connsiteY30" fmla="*/ 428155 h 570464"/>
              <a:gd name="connsiteX31" fmla="*/ 274804 w 2472009"/>
              <a:gd name="connsiteY31" fmla="*/ 429381 h 570464"/>
              <a:gd name="connsiteX32" fmla="*/ 278484 w 2472009"/>
              <a:gd name="connsiteY32" fmla="*/ 428155 h 570464"/>
              <a:gd name="connsiteX33" fmla="*/ 277258 w 2472009"/>
              <a:gd name="connsiteY33" fmla="*/ 426928 h 570464"/>
              <a:gd name="connsiteX34" fmla="*/ 2268360 w 2472009"/>
              <a:gd name="connsiteY34" fmla="*/ 420794 h 570464"/>
              <a:gd name="connsiteX35" fmla="*/ 2267133 w 2472009"/>
              <a:gd name="connsiteY35" fmla="*/ 424474 h 570464"/>
              <a:gd name="connsiteX36" fmla="*/ 2268360 w 2472009"/>
              <a:gd name="connsiteY36" fmla="*/ 425701 h 570464"/>
              <a:gd name="connsiteX37" fmla="*/ 2270813 w 2472009"/>
              <a:gd name="connsiteY37" fmla="*/ 422021 h 570464"/>
              <a:gd name="connsiteX38" fmla="*/ 2268360 w 2472009"/>
              <a:gd name="connsiteY38" fmla="*/ 420794 h 570464"/>
              <a:gd name="connsiteX39" fmla="*/ 285845 w 2472009"/>
              <a:gd name="connsiteY39" fmla="*/ 417113 h 570464"/>
              <a:gd name="connsiteX40" fmla="*/ 284618 w 2472009"/>
              <a:gd name="connsiteY40" fmla="*/ 418340 h 570464"/>
              <a:gd name="connsiteX41" fmla="*/ 287072 w 2472009"/>
              <a:gd name="connsiteY41" fmla="*/ 419567 h 570464"/>
              <a:gd name="connsiteX42" fmla="*/ 289526 w 2472009"/>
              <a:gd name="connsiteY42" fmla="*/ 418340 h 570464"/>
              <a:gd name="connsiteX43" fmla="*/ 285845 w 2472009"/>
              <a:gd name="connsiteY43" fmla="*/ 417113 h 570464"/>
              <a:gd name="connsiteX44" fmla="*/ 343505 w 2472009"/>
              <a:gd name="connsiteY44" fmla="*/ 415886 h 570464"/>
              <a:gd name="connsiteX45" fmla="*/ 347185 w 2472009"/>
              <a:gd name="connsiteY45" fmla="*/ 417113 h 570464"/>
              <a:gd name="connsiteX46" fmla="*/ 345959 w 2472009"/>
              <a:gd name="connsiteY46" fmla="*/ 418340 h 570464"/>
              <a:gd name="connsiteX47" fmla="*/ 342278 w 2472009"/>
              <a:gd name="connsiteY47" fmla="*/ 417113 h 570464"/>
              <a:gd name="connsiteX48" fmla="*/ 343505 w 2472009"/>
              <a:gd name="connsiteY48" fmla="*/ 415886 h 570464"/>
              <a:gd name="connsiteX49" fmla="*/ 219597 w 2472009"/>
              <a:gd name="connsiteY49" fmla="*/ 415886 h 570464"/>
              <a:gd name="connsiteX50" fmla="*/ 222051 w 2472009"/>
              <a:gd name="connsiteY50" fmla="*/ 425700 h 570464"/>
              <a:gd name="connsiteX51" fmla="*/ 219597 w 2472009"/>
              <a:gd name="connsiteY51" fmla="*/ 415886 h 570464"/>
              <a:gd name="connsiteX52" fmla="*/ 375402 w 2472009"/>
              <a:gd name="connsiteY52" fmla="*/ 410979 h 570464"/>
              <a:gd name="connsiteX53" fmla="*/ 374175 w 2472009"/>
              <a:gd name="connsiteY53" fmla="*/ 414660 h 570464"/>
              <a:gd name="connsiteX54" fmla="*/ 375402 w 2472009"/>
              <a:gd name="connsiteY54" fmla="*/ 415887 h 570464"/>
              <a:gd name="connsiteX55" fmla="*/ 376629 w 2472009"/>
              <a:gd name="connsiteY55" fmla="*/ 412206 h 570464"/>
              <a:gd name="connsiteX56" fmla="*/ 375402 w 2472009"/>
              <a:gd name="connsiteY56" fmla="*/ 410979 h 570464"/>
              <a:gd name="connsiteX57" fmla="*/ 353319 w 2472009"/>
              <a:gd name="connsiteY57" fmla="*/ 410979 h 570464"/>
              <a:gd name="connsiteX58" fmla="*/ 336144 w 2472009"/>
              <a:gd name="connsiteY58" fmla="*/ 412206 h 570464"/>
              <a:gd name="connsiteX59" fmla="*/ 336144 w 2472009"/>
              <a:gd name="connsiteY59" fmla="*/ 423247 h 570464"/>
              <a:gd name="connsiteX60" fmla="*/ 343505 w 2472009"/>
              <a:gd name="connsiteY60" fmla="*/ 430608 h 570464"/>
              <a:gd name="connsiteX61" fmla="*/ 360680 w 2472009"/>
              <a:gd name="connsiteY61" fmla="*/ 429381 h 570464"/>
              <a:gd name="connsiteX62" fmla="*/ 355773 w 2472009"/>
              <a:gd name="connsiteY62" fmla="*/ 422021 h 570464"/>
              <a:gd name="connsiteX63" fmla="*/ 353319 w 2472009"/>
              <a:gd name="connsiteY63" fmla="*/ 410979 h 570464"/>
              <a:gd name="connsiteX64" fmla="*/ 294433 w 2472009"/>
              <a:gd name="connsiteY64" fmla="*/ 410979 h 570464"/>
              <a:gd name="connsiteX65" fmla="*/ 293206 w 2472009"/>
              <a:gd name="connsiteY65" fmla="*/ 417113 h 570464"/>
              <a:gd name="connsiteX66" fmla="*/ 303020 w 2472009"/>
              <a:gd name="connsiteY66" fmla="*/ 426928 h 570464"/>
              <a:gd name="connsiteX67" fmla="*/ 306701 w 2472009"/>
              <a:gd name="connsiteY67" fmla="*/ 436742 h 570464"/>
              <a:gd name="connsiteX68" fmla="*/ 318969 w 2472009"/>
              <a:gd name="connsiteY68" fmla="*/ 436742 h 570464"/>
              <a:gd name="connsiteX69" fmla="*/ 321423 w 2472009"/>
              <a:gd name="connsiteY69" fmla="*/ 445330 h 570464"/>
              <a:gd name="connsiteX70" fmla="*/ 331237 w 2472009"/>
              <a:gd name="connsiteY70" fmla="*/ 439196 h 570464"/>
              <a:gd name="connsiteX71" fmla="*/ 331237 w 2472009"/>
              <a:gd name="connsiteY71" fmla="*/ 428155 h 570464"/>
              <a:gd name="connsiteX72" fmla="*/ 318969 w 2472009"/>
              <a:gd name="connsiteY72" fmla="*/ 410979 h 570464"/>
              <a:gd name="connsiteX73" fmla="*/ 307928 w 2472009"/>
              <a:gd name="connsiteY73" fmla="*/ 415887 h 570464"/>
              <a:gd name="connsiteX74" fmla="*/ 294433 w 2472009"/>
              <a:gd name="connsiteY74" fmla="*/ 410979 h 570464"/>
              <a:gd name="connsiteX75" fmla="*/ 277258 w 2472009"/>
              <a:gd name="connsiteY75" fmla="*/ 410979 h 570464"/>
              <a:gd name="connsiteX76" fmla="*/ 267443 w 2472009"/>
              <a:gd name="connsiteY76" fmla="*/ 412206 h 570464"/>
              <a:gd name="connsiteX77" fmla="*/ 268670 w 2472009"/>
              <a:gd name="connsiteY77" fmla="*/ 420794 h 570464"/>
              <a:gd name="connsiteX78" fmla="*/ 279711 w 2472009"/>
              <a:gd name="connsiteY78" fmla="*/ 420794 h 570464"/>
              <a:gd name="connsiteX79" fmla="*/ 277258 w 2472009"/>
              <a:gd name="connsiteY79" fmla="*/ 410979 h 570464"/>
              <a:gd name="connsiteX80" fmla="*/ 2197205 w 2472009"/>
              <a:gd name="connsiteY80" fmla="*/ 365588 h 570464"/>
              <a:gd name="connsiteX81" fmla="*/ 2192298 w 2472009"/>
              <a:gd name="connsiteY81" fmla="*/ 370495 h 570464"/>
              <a:gd name="connsiteX82" fmla="*/ 2191071 w 2472009"/>
              <a:gd name="connsiteY82" fmla="*/ 374175 h 570464"/>
              <a:gd name="connsiteX83" fmla="*/ 2195978 w 2472009"/>
              <a:gd name="connsiteY83" fmla="*/ 369268 h 570464"/>
              <a:gd name="connsiteX84" fmla="*/ 2197205 w 2472009"/>
              <a:gd name="connsiteY84" fmla="*/ 365588 h 570464"/>
              <a:gd name="connsiteX85" fmla="*/ 2259772 w 2472009"/>
              <a:gd name="connsiteY85" fmla="*/ 364361 h 570464"/>
              <a:gd name="connsiteX86" fmla="*/ 2257319 w 2472009"/>
              <a:gd name="connsiteY86" fmla="*/ 368041 h 570464"/>
              <a:gd name="connsiteX87" fmla="*/ 2259772 w 2472009"/>
              <a:gd name="connsiteY87" fmla="*/ 369268 h 570464"/>
              <a:gd name="connsiteX88" fmla="*/ 2260999 w 2472009"/>
              <a:gd name="connsiteY88" fmla="*/ 365588 h 570464"/>
              <a:gd name="connsiteX89" fmla="*/ 2259772 w 2472009"/>
              <a:gd name="connsiteY89" fmla="*/ 364361 h 570464"/>
              <a:gd name="connsiteX90" fmla="*/ 256402 w 2472009"/>
              <a:gd name="connsiteY90" fmla="*/ 360680 h 570464"/>
              <a:gd name="connsiteX91" fmla="*/ 253948 w 2472009"/>
              <a:gd name="connsiteY91" fmla="*/ 361907 h 570464"/>
              <a:gd name="connsiteX92" fmla="*/ 256402 w 2472009"/>
              <a:gd name="connsiteY92" fmla="*/ 365588 h 570464"/>
              <a:gd name="connsiteX93" fmla="*/ 257629 w 2472009"/>
              <a:gd name="connsiteY93" fmla="*/ 364361 h 570464"/>
              <a:gd name="connsiteX94" fmla="*/ 256402 w 2472009"/>
              <a:gd name="connsiteY94" fmla="*/ 360680 h 570464"/>
              <a:gd name="connsiteX95" fmla="*/ 244134 w 2472009"/>
              <a:gd name="connsiteY95" fmla="*/ 359454 h 570464"/>
              <a:gd name="connsiteX96" fmla="*/ 241680 w 2472009"/>
              <a:gd name="connsiteY96" fmla="*/ 370495 h 570464"/>
              <a:gd name="connsiteX97" fmla="*/ 222051 w 2472009"/>
              <a:gd name="connsiteY97" fmla="*/ 374175 h 570464"/>
              <a:gd name="connsiteX98" fmla="*/ 229412 w 2472009"/>
              <a:gd name="connsiteY98" fmla="*/ 375402 h 570464"/>
              <a:gd name="connsiteX99" fmla="*/ 246587 w 2472009"/>
              <a:gd name="connsiteY99" fmla="*/ 374175 h 570464"/>
              <a:gd name="connsiteX100" fmla="*/ 244134 w 2472009"/>
              <a:gd name="connsiteY100" fmla="*/ 359454 h 570464"/>
              <a:gd name="connsiteX101" fmla="*/ 196288 w 2472009"/>
              <a:gd name="connsiteY101" fmla="*/ 354546 h 570464"/>
              <a:gd name="connsiteX102" fmla="*/ 190154 w 2472009"/>
              <a:gd name="connsiteY102" fmla="*/ 366814 h 570464"/>
              <a:gd name="connsiteX103" fmla="*/ 199969 w 2472009"/>
              <a:gd name="connsiteY103" fmla="*/ 374175 h 570464"/>
              <a:gd name="connsiteX104" fmla="*/ 199969 w 2472009"/>
              <a:gd name="connsiteY104" fmla="*/ 357000 h 570464"/>
              <a:gd name="connsiteX105" fmla="*/ 196288 w 2472009"/>
              <a:gd name="connsiteY105" fmla="*/ 354546 h 570464"/>
              <a:gd name="connsiteX106" fmla="*/ 2207594 w 2472009"/>
              <a:gd name="connsiteY106" fmla="*/ 347838 h 570464"/>
              <a:gd name="connsiteX107" fmla="*/ 2208246 w 2472009"/>
              <a:gd name="connsiteY107" fmla="*/ 348412 h 570464"/>
              <a:gd name="connsiteX108" fmla="*/ 2207020 w 2472009"/>
              <a:gd name="connsiteY108" fmla="*/ 349639 h 570464"/>
              <a:gd name="connsiteX109" fmla="*/ 2207020 w 2472009"/>
              <a:gd name="connsiteY109" fmla="*/ 348412 h 570464"/>
              <a:gd name="connsiteX110" fmla="*/ 117926 w 2472009"/>
              <a:gd name="connsiteY110" fmla="*/ 341358 h 570464"/>
              <a:gd name="connsiteX111" fmla="*/ 117926 w 2472009"/>
              <a:gd name="connsiteY111" fmla="*/ 341359 h 570464"/>
              <a:gd name="connsiteX112" fmla="*/ 119000 w 2472009"/>
              <a:gd name="connsiteY112" fmla="*/ 345959 h 570464"/>
              <a:gd name="connsiteX113" fmla="*/ 117500 w 2472009"/>
              <a:gd name="connsiteY113" fmla="*/ 341460 h 570464"/>
              <a:gd name="connsiteX114" fmla="*/ 89557 w 2472009"/>
              <a:gd name="connsiteY114" fmla="*/ 338598 h 570464"/>
              <a:gd name="connsiteX115" fmla="*/ 92010 w 2472009"/>
              <a:gd name="connsiteY115" fmla="*/ 342278 h 570464"/>
              <a:gd name="connsiteX116" fmla="*/ 89557 w 2472009"/>
              <a:gd name="connsiteY116" fmla="*/ 343505 h 570464"/>
              <a:gd name="connsiteX117" fmla="*/ 88330 w 2472009"/>
              <a:gd name="connsiteY117" fmla="*/ 339825 h 570464"/>
              <a:gd name="connsiteX118" fmla="*/ 89557 w 2472009"/>
              <a:gd name="connsiteY118" fmla="*/ 338598 h 570464"/>
              <a:gd name="connsiteX119" fmla="*/ 2171442 w 2472009"/>
              <a:gd name="connsiteY119" fmla="*/ 334917 h 570464"/>
              <a:gd name="connsiteX120" fmla="*/ 2168988 w 2472009"/>
              <a:gd name="connsiteY120" fmla="*/ 336144 h 570464"/>
              <a:gd name="connsiteX121" fmla="*/ 2171442 w 2472009"/>
              <a:gd name="connsiteY121" fmla="*/ 339825 h 570464"/>
              <a:gd name="connsiteX122" fmla="*/ 2172669 w 2472009"/>
              <a:gd name="connsiteY122" fmla="*/ 338598 h 570464"/>
              <a:gd name="connsiteX123" fmla="*/ 2171442 w 2472009"/>
              <a:gd name="connsiteY123" fmla="*/ 334917 h 570464"/>
              <a:gd name="connsiteX124" fmla="*/ 2229102 w 2472009"/>
              <a:gd name="connsiteY124" fmla="*/ 331237 h 570464"/>
              <a:gd name="connsiteX125" fmla="*/ 2230329 w 2472009"/>
              <a:gd name="connsiteY125" fmla="*/ 332464 h 570464"/>
              <a:gd name="connsiteX126" fmla="*/ 2228751 w 2472009"/>
              <a:gd name="connsiteY126" fmla="*/ 332990 h 570464"/>
              <a:gd name="connsiteX127" fmla="*/ 2144452 w 2472009"/>
              <a:gd name="connsiteY127" fmla="*/ 330010 h 570464"/>
              <a:gd name="connsiteX128" fmla="*/ 2155494 w 2472009"/>
              <a:gd name="connsiteY128" fmla="*/ 349639 h 570464"/>
              <a:gd name="connsiteX129" fmla="*/ 2167762 w 2472009"/>
              <a:gd name="connsiteY129" fmla="*/ 348412 h 570464"/>
              <a:gd name="connsiteX130" fmla="*/ 2160401 w 2472009"/>
              <a:gd name="connsiteY130" fmla="*/ 344732 h 570464"/>
              <a:gd name="connsiteX131" fmla="*/ 2145680 w 2472009"/>
              <a:gd name="connsiteY131" fmla="*/ 330010 h 570464"/>
              <a:gd name="connsiteX132" fmla="*/ 2144452 w 2472009"/>
              <a:gd name="connsiteY132" fmla="*/ 330010 h 570464"/>
              <a:gd name="connsiteX133" fmla="*/ 151183 w 2472009"/>
              <a:gd name="connsiteY133" fmla="*/ 330010 h 570464"/>
              <a:gd name="connsiteX134" fmla="*/ 151970 w 2472009"/>
              <a:gd name="connsiteY134" fmla="*/ 333384 h 570464"/>
              <a:gd name="connsiteX135" fmla="*/ 155804 w 2472009"/>
              <a:gd name="connsiteY135" fmla="*/ 332464 h 570464"/>
              <a:gd name="connsiteX136" fmla="*/ 152532 w 2472009"/>
              <a:gd name="connsiteY136" fmla="*/ 330010 h 570464"/>
              <a:gd name="connsiteX137" fmla="*/ 2193218 w 2472009"/>
              <a:gd name="connsiteY137" fmla="*/ 320656 h 570464"/>
              <a:gd name="connsiteX138" fmla="*/ 2188618 w 2472009"/>
              <a:gd name="connsiteY138" fmla="*/ 323876 h 570464"/>
              <a:gd name="connsiteX139" fmla="*/ 2195978 w 2472009"/>
              <a:gd name="connsiteY139" fmla="*/ 325103 h 570464"/>
              <a:gd name="connsiteX140" fmla="*/ 2203339 w 2472009"/>
              <a:gd name="connsiteY140" fmla="*/ 323876 h 570464"/>
              <a:gd name="connsiteX141" fmla="*/ 2193218 w 2472009"/>
              <a:gd name="connsiteY141" fmla="*/ 320656 h 570464"/>
              <a:gd name="connsiteX142" fmla="*/ 2180030 w 2472009"/>
              <a:gd name="connsiteY142" fmla="*/ 303021 h 570464"/>
              <a:gd name="connsiteX143" fmla="*/ 2178803 w 2472009"/>
              <a:gd name="connsiteY143" fmla="*/ 304247 h 570464"/>
              <a:gd name="connsiteX144" fmla="*/ 2180030 w 2472009"/>
              <a:gd name="connsiteY144" fmla="*/ 307928 h 570464"/>
              <a:gd name="connsiteX145" fmla="*/ 2182484 w 2472009"/>
              <a:gd name="connsiteY145" fmla="*/ 306701 h 570464"/>
              <a:gd name="connsiteX146" fmla="*/ 2180030 w 2472009"/>
              <a:gd name="connsiteY146" fmla="*/ 303021 h 570464"/>
              <a:gd name="connsiteX147" fmla="*/ 172979 w 2472009"/>
              <a:gd name="connsiteY147" fmla="*/ 293206 h 570464"/>
              <a:gd name="connsiteX148" fmla="*/ 170525 w 2472009"/>
              <a:gd name="connsiteY148" fmla="*/ 296887 h 570464"/>
              <a:gd name="connsiteX149" fmla="*/ 172979 w 2472009"/>
              <a:gd name="connsiteY149" fmla="*/ 298113 h 570464"/>
              <a:gd name="connsiteX150" fmla="*/ 174206 w 2472009"/>
              <a:gd name="connsiteY150" fmla="*/ 294433 h 570464"/>
              <a:gd name="connsiteX151" fmla="*/ 172979 w 2472009"/>
              <a:gd name="connsiteY151" fmla="*/ 293206 h 570464"/>
              <a:gd name="connsiteX152" fmla="*/ 3373 w 2472009"/>
              <a:gd name="connsiteY152" fmla="*/ 289985 h 570464"/>
              <a:gd name="connsiteX153" fmla="*/ 3998 w 2472009"/>
              <a:gd name="connsiteY153" fmla="*/ 292297 h 570464"/>
              <a:gd name="connsiteX154" fmla="*/ 8588 w 2472009"/>
              <a:gd name="connsiteY154" fmla="*/ 296886 h 570464"/>
              <a:gd name="connsiteX155" fmla="*/ 4753 w 2472009"/>
              <a:gd name="connsiteY155" fmla="*/ 297653 h 570464"/>
              <a:gd name="connsiteX156" fmla="*/ 4252 w 2472009"/>
              <a:gd name="connsiteY156" fmla="*/ 295004 h 570464"/>
              <a:gd name="connsiteX157" fmla="*/ 0 w 2472009"/>
              <a:gd name="connsiteY157" fmla="*/ 290752 h 570464"/>
              <a:gd name="connsiteX158" fmla="*/ 3373 w 2472009"/>
              <a:gd name="connsiteY158" fmla="*/ 289985 h 570464"/>
              <a:gd name="connsiteX159" fmla="*/ 192608 w 2472009"/>
              <a:gd name="connsiteY159" fmla="*/ 283392 h 570464"/>
              <a:gd name="connsiteX160" fmla="*/ 191381 w 2472009"/>
              <a:gd name="connsiteY160" fmla="*/ 287072 h 570464"/>
              <a:gd name="connsiteX161" fmla="*/ 192608 w 2472009"/>
              <a:gd name="connsiteY161" fmla="*/ 288299 h 570464"/>
              <a:gd name="connsiteX162" fmla="*/ 193835 w 2472009"/>
              <a:gd name="connsiteY162" fmla="*/ 284618 h 570464"/>
              <a:gd name="connsiteX163" fmla="*/ 192608 w 2472009"/>
              <a:gd name="connsiteY163" fmla="*/ 283392 h 570464"/>
              <a:gd name="connsiteX164" fmla="*/ 94464 w 2472009"/>
              <a:gd name="connsiteY164" fmla="*/ 278484 h 570464"/>
              <a:gd name="connsiteX165" fmla="*/ 92010 w 2472009"/>
              <a:gd name="connsiteY165" fmla="*/ 288298 h 570464"/>
              <a:gd name="connsiteX166" fmla="*/ 94464 w 2472009"/>
              <a:gd name="connsiteY166" fmla="*/ 278484 h 570464"/>
              <a:gd name="connsiteX167" fmla="*/ 40484 w 2472009"/>
              <a:gd name="connsiteY167" fmla="*/ 277257 h 570464"/>
              <a:gd name="connsiteX168" fmla="*/ 29443 w 2472009"/>
              <a:gd name="connsiteY168" fmla="*/ 288298 h 570464"/>
              <a:gd name="connsiteX169" fmla="*/ 29443 w 2472009"/>
              <a:gd name="connsiteY169" fmla="*/ 280937 h 570464"/>
              <a:gd name="connsiteX170" fmla="*/ 40484 w 2472009"/>
              <a:gd name="connsiteY170" fmla="*/ 277257 h 570464"/>
              <a:gd name="connsiteX171" fmla="*/ 136175 w 2472009"/>
              <a:gd name="connsiteY171" fmla="*/ 273577 h 570464"/>
              <a:gd name="connsiteX172" fmla="*/ 137402 w 2472009"/>
              <a:gd name="connsiteY172" fmla="*/ 277257 h 570464"/>
              <a:gd name="connsiteX173" fmla="*/ 136175 w 2472009"/>
              <a:gd name="connsiteY173" fmla="*/ 278484 h 570464"/>
              <a:gd name="connsiteX174" fmla="*/ 134948 w 2472009"/>
              <a:gd name="connsiteY174" fmla="*/ 274804 h 570464"/>
              <a:gd name="connsiteX175" fmla="*/ 136175 w 2472009"/>
              <a:gd name="connsiteY175" fmla="*/ 273577 h 570464"/>
              <a:gd name="connsiteX176" fmla="*/ 264989 w 2472009"/>
              <a:gd name="connsiteY176" fmla="*/ 268670 h 570464"/>
              <a:gd name="connsiteX177" fmla="*/ 263763 w 2472009"/>
              <a:gd name="connsiteY177" fmla="*/ 269897 h 570464"/>
              <a:gd name="connsiteX178" fmla="*/ 267443 w 2472009"/>
              <a:gd name="connsiteY178" fmla="*/ 271124 h 570464"/>
              <a:gd name="connsiteX179" fmla="*/ 268670 w 2472009"/>
              <a:gd name="connsiteY179" fmla="*/ 269897 h 570464"/>
              <a:gd name="connsiteX180" fmla="*/ 264989 w 2472009"/>
              <a:gd name="connsiteY180" fmla="*/ 268670 h 570464"/>
              <a:gd name="connsiteX181" fmla="*/ 338598 w 2472009"/>
              <a:gd name="connsiteY181" fmla="*/ 263763 h 570464"/>
              <a:gd name="connsiteX182" fmla="*/ 337371 w 2472009"/>
              <a:gd name="connsiteY182" fmla="*/ 264990 h 570464"/>
              <a:gd name="connsiteX183" fmla="*/ 338598 w 2472009"/>
              <a:gd name="connsiteY183" fmla="*/ 268670 h 570464"/>
              <a:gd name="connsiteX184" fmla="*/ 339825 w 2472009"/>
              <a:gd name="connsiteY184" fmla="*/ 267443 h 570464"/>
              <a:gd name="connsiteX185" fmla="*/ 338598 w 2472009"/>
              <a:gd name="connsiteY185" fmla="*/ 263763 h 570464"/>
              <a:gd name="connsiteX186" fmla="*/ 212237 w 2472009"/>
              <a:gd name="connsiteY186" fmla="*/ 260082 h 570464"/>
              <a:gd name="connsiteX187" fmla="*/ 216200 w 2472009"/>
              <a:gd name="connsiteY187" fmla="*/ 262064 h 570464"/>
              <a:gd name="connsiteX188" fmla="*/ 217144 w 2472009"/>
              <a:gd name="connsiteY188" fmla="*/ 264990 h 570464"/>
              <a:gd name="connsiteX189" fmla="*/ 217144 w 2472009"/>
              <a:gd name="connsiteY189" fmla="*/ 274804 h 570464"/>
              <a:gd name="connsiteX190" fmla="*/ 231866 w 2472009"/>
              <a:gd name="connsiteY190" fmla="*/ 282165 h 570464"/>
              <a:gd name="connsiteX191" fmla="*/ 231866 w 2472009"/>
              <a:gd name="connsiteY191" fmla="*/ 268670 h 570464"/>
              <a:gd name="connsiteX192" fmla="*/ 224505 w 2472009"/>
              <a:gd name="connsiteY192" fmla="*/ 261309 h 570464"/>
              <a:gd name="connsiteX193" fmla="*/ 217144 w 2472009"/>
              <a:gd name="connsiteY193" fmla="*/ 264990 h 570464"/>
              <a:gd name="connsiteX194" fmla="*/ 217144 w 2472009"/>
              <a:gd name="connsiteY194" fmla="*/ 262536 h 570464"/>
              <a:gd name="connsiteX195" fmla="*/ 216200 w 2472009"/>
              <a:gd name="connsiteY195" fmla="*/ 262064 h 570464"/>
              <a:gd name="connsiteX196" fmla="*/ 215610 w 2472009"/>
              <a:gd name="connsiteY196" fmla="*/ 260236 h 570464"/>
              <a:gd name="connsiteX197" fmla="*/ 212237 w 2472009"/>
              <a:gd name="connsiteY197" fmla="*/ 260082 h 570464"/>
              <a:gd name="connsiteX198" fmla="*/ 88330 w 2472009"/>
              <a:gd name="connsiteY198" fmla="*/ 258855 h 570464"/>
              <a:gd name="connsiteX199" fmla="*/ 92011 w 2472009"/>
              <a:gd name="connsiteY199" fmla="*/ 266216 h 570464"/>
              <a:gd name="connsiteX200" fmla="*/ 99371 w 2472009"/>
              <a:gd name="connsiteY200" fmla="*/ 272350 h 570464"/>
              <a:gd name="connsiteX201" fmla="*/ 88330 w 2472009"/>
              <a:gd name="connsiteY201" fmla="*/ 273577 h 570464"/>
              <a:gd name="connsiteX202" fmla="*/ 88330 w 2472009"/>
              <a:gd name="connsiteY202" fmla="*/ 258855 h 570464"/>
              <a:gd name="connsiteX203" fmla="*/ 58886 w 2472009"/>
              <a:gd name="connsiteY203" fmla="*/ 258855 h 570464"/>
              <a:gd name="connsiteX204" fmla="*/ 74835 w 2472009"/>
              <a:gd name="connsiteY204" fmla="*/ 266216 h 570464"/>
              <a:gd name="connsiteX205" fmla="*/ 63793 w 2472009"/>
              <a:gd name="connsiteY205" fmla="*/ 268669 h 570464"/>
              <a:gd name="connsiteX206" fmla="*/ 58886 w 2472009"/>
              <a:gd name="connsiteY206" fmla="*/ 278484 h 570464"/>
              <a:gd name="connsiteX207" fmla="*/ 53979 w 2472009"/>
              <a:gd name="connsiteY207" fmla="*/ 278484 h 570464"/>
              <a:gd name="connsiteX208" fmla="*/ 56433 w 2472009"/>
              <a:gd name="connsiteY208" fmla="*/ 269896 h 570464"/>
              <a:gd name="connsiteX209" fmla="*/ 56433 w 2472009"/>
              <a:gd name="connsiteY209" fmla="*/ 261309 h 570464"/>
              <a:gd name="connsiteX210" fmla="*/ 58886 w 2472009"/>
              <a:gd name="connsiteY210" fmla="*/ 258855 h 570464"/>
              <a:gd name="connsiteX211" fmla="*/ 182793 w 2472009"/>
              <a:gd name="connsiteY211" fmla="*/ 257629 h 570464"/>
              <a:gd name="connsiteX212" fmla="*/ 181567 w 2472009"/>
              <a:gd name="connsiteY212" fmla="*/ 258856 h 570464"/>
              <a:gd name="connsiteX213" fmla="*/ 182793 w 2472009"/>
              <a:gd name="connsiteY213" fmla="*/ 262536 h 570464"/>
              <a:gd name="connsiteX214" fmla="*/ 185247 w 2472009"/>
              <a:gd name="connsiteY214" fmla="*/ 261309 h 570464"/>
              <a:gd name="connsiteX215" fmla="*/ 182793 w 2472009"/>
              <a:gd name="connsiteY215" fmla="*/ 257629 h 570464"/>
              <a:gd name="connsiteX216" fmla="*/ 249041 w 2472009"/>
              <a:gd name="connsiteY216" fmla="*/ 255175 h 570464"/>
              <a:gd name="connsiteX217" fmla="*/ 252721 w 2472009"/>
              <a:gd name="connsiteY217" fmla="*/ 256402 h 570464"/>
              <a:gd name="connsiteX218" fmla="*/ 257629 w 2472009"/>
              <a:gd name="connsiteY218" fmla="*/ 261309 h 570464"/>
              <a:gd name="connsiteX219" fmla="*/ 253948 w 2472009"/>
              <a:gd name="connsiteY219" fmla="*/ 260082 h 570464"/>
              <a:gd name="connsiteX220" fmla="*/ 249041 w 2472009"/>
              <a:gd name="connsiteY220" fmla="*/ 255175 h 570464"/>
              <a:gd name="connsiteX221" fmla="*/ 125134 w 2472009"/>
              <a:gd name="connsiteY221" fmla="*/ 252721 h 570464"/>
              <a:gd name="connsiteX222" fmla="*/ 126360 w 2472009"/>
              <a:gd name="connsiteY222" fmla="*/ 253948 h 570464"/>
              <a:gd name="connsiteX223" fmla="*/ 125134 w 2472009"/>
              <a:gd name="connsiteY223" fmla="*/ 257628 h 570464"/>
              <a:gd name="connsiteX224" fmla="*/ 123907 w 2472009"/>
              <a:gd name="connsiteY224" fmla="*/ 256401 h 570464"/>
              <a:gd name="connsiteX225" fmla="*/ 125134 w 2472009"/>
              <a:gd name="connsiteY225" fmla="*/ 252721 h 570464"/>
              <a:gd name="connsiteX226" fmla="*/ 2427845 w 2472009"/>
              <a:gd name="connsiteY226" fmla="*/ 244133 h 570464"/>
              <a:gd name="connsiteX227" fmla="*/ 2432139 w 2472009"/>
              <a:gd name="connsiteY227" fmla="*/ 244287 h 570464"/>
              <a:gd name="connsiteX228" fmla="*/ 2432751 w 2472009"/>
              <a:gd name="connsiteY228" fmla="*/ 249033 h 570464"/>
              <a:gd name="connsiteX229" fmla="*/ 2432751 w 2472009"/>
              <a:gd name="connsiteY229" fmla="*/ 247814 h 570464"/>
              <a:gd name="connsiteX230" fmla="*/ 2451153 w 2472009"/>
              <a:gd name="connsiteY230" fmla="*/ 247814 h 570464"/>
              <a:gd name="connsiteX231" fmla="*/ 2458515 w 2472009"/>
              <a:gd name="connsiteY231" fmla="*/ 256402 h 570464"/>
              <a:gd name="connsiteX232" fmla="*/ 2449927 w 2472009"/>
              <a:gd name="connsiteY232" fmla="*/ 262536 h 570464"/>
              <a:gd name="connsiteX233" fmla="*/ 2445019 w 2472009"/>
              <a:gd name="connsiteY233" fmla="*/ 273577 h 570464"/>
              <a:gd name="connsiteX234" fmla="*/ 2441339 w 2472009"/>
              <a:gd name="connsiteY234" fmla="*/ 264989 h 570464"/>
              <a:gd name="connsiteX235" fmla="*/ 2429071 w 2472009"/>
              <a:gd name="connsiteY235" fmla="*/ 263762 h 570464"/>
              <a:gd name="connsiteX236" fmla="*/ 2432751 w 2472009"/>
              <a:gd name="connsiteY236" fmla="*/ 256402 h 570464"/>
              <a:gd name="connsiteX237" fmla="*/ 2432751 w 2472009"/>
              <a:gd name="connsiteY237" fmla="*/ 249040 h 570464"/>
              <a:gd name="connsiteX238" fmla="*/ 2329700 w 2472009"/>
              <a:gd name="connsiteY238" fmla="*/ 239227 h 570464"/>
              <a:gd name="connsiteX239" fmla="*/ 2329700 w 2472009"/>
              <a:gd name="connsiteY239" fmla="*/ 242907 h 570464"/>
              <a:gd name="connsiteX240" fmla="*/ 2337061 w 2472009"/>
              <a:gd name="connsiteY240" fmla="*/ 244134 h 570464"/>
              <a:gd name="connsiteX241" fmla="*/ 2338287 w 2472009"/>
              <a:gd name="connsiteY241" fmla="*/ 242907 h 570464"/>
              <a:gd name="connsiteX242" fmla="*/ 2335834 w 2472009"/>
              <a:gd name="connsiteY242" fmla="*/ 239227 h 570464"/>
              <a:gd name="connsiteX243" fmla="*/ 2329700 w 2472009"/>
              <a:gd name="connsiteY243" fmla="*/ 239227 h 570464"/>
              <a:gd name="connsiteX244" fmla="*/ 2430297 w 2472009"/>
              <a:gd name="connsiteY244" fmla="*/ 229412 h 570464"/>
              <a:gd name="connsiteX245" fmla="*/ 2431525 w 2472009"/>
              <a:gd name="connsiteY245" fmla="*/ 230639 h 570464"/>
              <a:gd name="connsiteX246" fmla="*/ 2429071 w 2472009"/>
              <a:gd name="connsiteY246" fmla="*/ 231866 h 570464"/>
              <a:gd name="connsiteX247" fmla="*/ 2426617 w 2472009"/>
              <a:gd name="connsiteY247" fmla="*/ 230639 h 570464"/>
              <a:gd name="connsiteX248" fmla="*/ 2430297 w 2472009"/>
              <a:gd name="connsiteY248" fmla="*/ 229412 h 570464"/>
              <a:gd name="connsiteX249" fmla="*/ 272350 w 2472009"/>
              <a:gd name="connsiteY249" fmla="*/ 228186 h 570464"/>
              <a:gd name="connsiteX250" fmla="*/ 267443 w 2472009"/>
              <a:gd name="connsiteY250" fmla="*/ 233093 h 570464"/>
              <a:gd name="connsiteX251" fmla="*/ 262536 w 2472009"/>
              <a:gd name="connsiteY251" fmla="*/ 229412 h 570464"/>
              <a:gd name="connsiteX252" fmla="*/ 253948 w 2472009"/>
              <a:gd name="connsiteY252" fmla="*/ 234320 h 570464"/>
              <a:gd name="connsiteX253" fmla="*/ 247814 w 2472009"/>
              <a:gd name="connsiteY253" fmla="*/ 229412 h 570464"/>
              <a:gd name="connsiteX254" fmla="*/ 240453 w 2472009"/>
              <a:gd name="connsiteY254" fmla="*/ 233093 h 570464"/>
              <a:gd name="connsiteX255" fmla="*/ 230639 w 2472009"/>
              <a:gd name="connsiteY255" fmla="*/ 234320 h 570464"/>
              <a:gd name="connsiteX256" fmla="*/ 229412 w 2472009"/>
              <a:gd name="connsiteY256" fmla="*/ 235546 h 570464"/>
              <a:gd name="connsiteX257" fmla="*/ 236773 w 2472009"/>
              <a:gd name="connsiteY257" fmla="*/ 242907 h 570464"/>
              <a:gd name="connsiteX258" fmla="*/ 246587 w 2472009"/>
              <a:gd name="connsiteY258" fmla="*/ 242907 h 570464"/>
              <a:gd name="connsiteX259" fmla="*/ 251495 w 2472009"/>
              <a:gd name="connsiteY259" fmla="*/ 247814 h 570464"/>
              <a:gd name="connsiteX260" fmla="*/ 257629 w 2472009"/>
              <a:gd name="connsiteY260" fmla="*/ 242907 h 570464"/>
              <a:gd name="connsiteX261" fmla="*/ 271123 w 2472009"/>
              <a:gd name="connsiteY261" fmla="*/ 249041 h 570464"/>
              <a:gd name="connsiteX262" fmla="*/ 293206 w 2472009"/>
              <a:gd name="connsiteY262" fmla="*/ 241680 h 570464"/>
              <a:gd name="connsiteX263" fmla="*/ 305474 w 2472009"/>
              <a:gd name="connsiteY263" fmla="*/ 235546 h 570464"/>
              <a:gd name="connsiteX264" fmla="*/ 303020 w 2472009"/>
              <a:gd name="connsiteY264" fmla="*/ 228186 h 570464"/>
              <a:gd name="connsiteX265" fmla="*/ 293206 w 2472009"/>
              <a:gd name="connsiteY265" fmla="*/ 234320 h 570464"/>
              <a:gd name="connsiteX266" fmla="*/ 287072 w 2472009"/>
              <a:gd name="connsiteY266" fmla="*/ 228186 h 570464"/>
              <a:gd name="connsiteX267" fmla="*/ 2378772 w 2472009"/>
              <a:gd name="connsiteY267" fmla="*/ 226959 h 570464"/>
              <a:gd name="connsiteX268" fmla="*/ 2366504 w 2472009"/>
              <a:gd name="connsiteY268" fmla="*/ 229412 h 570464"/>
              <a:gd name="connsiteX269" fmla="*/ 2371411 w 2472009"/>
              <a:gd name="connsiteY269" fmla="*/ 240454 h 570464"/>
              <a:gd name="connsiteX270" fmla="*/ 2365277 w 2472009"/>
              <a:gd name="connsiteY270" fmla="*/ 245361 h 570464"/>
              <a:gd name="connsiteX271" fmla="*/ 2364051 w 2472009"/>
              <a:gd name="connsiteY271" fmla="*/ 251495 h 570464"/>
              <a:gd name="connsiteX272" fmla="*/ 2382453 w 2472009"/>
              <a:gd name="connsiteY272" fmla="*/ 240454 h 570464"/>
              <a:gd name="connsiteX273" fmla="*/ 2378772 w 2472009"/>
              <a:gd name="connsiteY273" fmla="*/ 226959 h 570464"/>
              <a:gd name="connsiteX274" fmla="*/ 127587 w 2472009"/>
              <a:gd name="connsiteY274" fmla="*/ 226959 h 570464"/>
              <a:gd name="connsiteX275" fmla="*/ 132494 w 2472009"/>
              <a:gd name="connsiteY275" fmla="*/ 231866 h 570464"/>
              <a:gd name="connsiteX276" fmla="*/ 127587 w 2472009"/>
              <a:gd name="connsiteY276" fmla="*/ 226959 h 570464"/>
              <a:gd name="connsiteX277" fmla="*/ 455144 w 2472009"/>
              <a:gd name="connsiteY277" fmla="*/ 224505 h 570464"/>
              <a:gd name="connsiteX278" fmla="*/ 451463 w 2472009"/>
              <a:gd name="connsiteY278" fmla="*/ 225732 h 570464"/>
              <a:gd name="connsiteX279" fmla="*/ 452690 w 2472009"/>
              <a:gd name="connsiteY279" fmla="*/ 226959 h 570464"/>
              <a:gd name="connsiteX280" fmla="*/ 456371 w 2472009"/>
              <a:gd name="connsiteY280" fmla="*/ 225732 h 570464"/>
              <a:gd name="connsiteX281" fmla="*/ 455144 w 2472009"/>
              <a:gd name="connsiteY281" fmla="*/ 224505 h 570464"/>
              <a:gd name="connsiteX282" fmla="*/ 399938 w 2472009"/>
              <a:gd name="connsiteY282" fmla="*/ 224505 h 570464"/>
              <a:gd name="connsiteX283" fmla="*/ 393804 w 2472009"/>
              <a:gd name="connsiteY283" fmla="*/ 229412 h 570464"/>
              <a:gd name="connsiteX284" fmla="*/ 316515 w 2472009"/>
              <a:gd name="connsiteY284" fmla="*/ 229412 h 570464"/>
              <a:gd name="connsiteX285" fmla="*/ 307928 w 2472009"/>
              <a:gd name="connsiteY285" fmla="*/ 239227 h 570464"/>
              <a:gd name="connsiteX286" fmla="*/ 312835 w 2472009"/>
              <a:gd name="connsiteY286" fmla="*/ 244134 h 570464"/>
              <a:gd name="connsiteX287" fmla="*/ 326330 w 2472009"/>
              <a:gd name="connsiteY287" fmla="*/ 239227 h 570464"/>
              <a:gd name="connsiteX288" fmla="*/ 338598 w 2472009"/>
              <a:gd name="connsiteY288" fmla="*/ 234320 h 570464"/>
              <a:gd name="connsiteX289" fmla="*/ 342278 w 2472009"/>
              <a:gd name="connsiteY289" fmla="*/ 238000 h 570464"/>
              <a:gd name="connsiteX290" fmla="*/ 401165 w 2472009"/>
              <a:gd name="connsiteY290" fmla="*/ 238000 h 570464"/>
              <a:gd name="connsiteX291" fmla="*/ 408525 w 2472009"/>
              <a:gd name="connsiteY291" fmla="*/ 230639 h 570464"/>
              <a:gd name="connsiteX292" fmla="*/ 406072 w 2472009"/>
              <a:gd name="connsiteY292" fmla="*/ 224505 h 570464"/>
              <a:gd name="connsiteX293" fmla="*/ 122373 w 2472009"/>
              <a:gd name="connsiteY293" fmla="*/ 219291 h 570464"/>
              <a:gd name="connsiteX294" fmla="*/ 123907 w 2472009"/>
              <a:gd name="connsiteY294" fmla="*/ 224505 h 570464"/>
              <a:gd name="connsiteX295" fmla="*/ 119000 w 2472009"/>
              <a:gd name="connsiteY295" fmla="*/ 219597 h 570464"/>
              <a:gd name="connsiteX296" fmla="*/ 122373 w 2472009"/>
              <a:gd name="connsiteY296" fmla="*/ 219291 h 570464"/>
              <a:gd name="connsiteX297" fmla="*/ 2296576 w 2472009"/>
              <a:gd name="connsiteY297" fmla="*/ 218371 h 570464"/>
              <a:gd name="connsiteX298" fmla="*/ 2294123 w 2472009"/>
              <a:gd name="connsiteY298" fmla="*/ 220825 h 570464"/>
              <a:gd name="connsiteX299" fmla="*/ 2300257 w 2472009"/>
              <a:gd name="connsiteY299" fmla="*/ 228186 h 570464"/>
              <a:gd name="connsiteX300" fmla="*/ 2311298 w 2472009"/>
              <a:gd name="connsiteY300" fmla="*/ 228186 h 570464"/>
              <a:gd name="connsiteX301" fmla="*/ 2316205 w 2472009"/>
              <a:gd name="connsiteY301" fmla="*/ 223278 h 570464"/>
              <a:gd name="connsiteX302" fmla="*/ 2323566 w 2472009"/>
              <a:gd name="connsiteY302" fmla="*/ 218371 h 570464"/>
              <a:gd name="connsiteX303" fmla="*/ 2296576 w 2472009"/>
              <a:gd name="connsiteY303" fmla="*/ 218371 h 570464"/>
              <a:gd name="connsiteX304" fmla="*/ 2337061 w 2472009"/>
              <a:gd name="connsiteY304" fmla="*/ 214691 h 570464"/>
              <a:gd name="connsiteX305" fmla="*/ 2328473 w 2472009"/>
              <a:gd name="connsiteY305" fmla="*/ 224505 h 570464"/>
              <a:gd name="connsiteX306" fmla="*/ 2349329 w 2472009"/>
              <a:gd name="connsiteY306" fmla="*/ 236773 h 570464"/>
              <a:gd name="connsiteX307" fmla="*/ 2354236 w 2472009"/>
              <a:gd name="connsiteY307" fmla="*/ 234320 h 570464"/>
              <a:gd name="connsiteX308" fmla="*/ 2339514 w 2472009"/>
              <a:gd name="connsiteY308" fmla="*/ 225732 h 570464"/>
              <a:gd name="connsiteX309" fmla="*/ 2337061 w 2472009"/>
              <a:gd name="connsiteY309" fmla="*/ 214691 h 570464"/>
              <a:gd name="connsiteX310" fmla="*/ 2268360 w 2472009"/>
              <a:gd name="connsiteY310" fmla="*/ 209783 h 570464"/>
              <a:gd name="connsiteX311" fmla="*/ 2262226 w 2472009"/>
              <a:gd name="connsiteY311" fmla="*/ 214691 h 570464"/>
              <a:gd name="connsiteX312" fmla="*/ 2258545 w 2472009"/>
              <a:gd name="connsiteY312" fmla="*/ 212237 h 570464"/>
              <a:gd name="connsiteX313" fmla="*/ 2245050 w 2472009"/>
              <a:gd name="connsiteY313" fmla="*/ 214691 h 570464"/>
              <a:gd name="connsiteX314" fmla="*/ 2247504 w 2472009"/>
              <a:gd name="connsiteY314" fmla="*/ 226959 h 570464"/>
              <a:gd name="connsiteX315" fmla="*/ 2262226 w 2472009"/>
              <a:gd name="connsiteY315" fmla="*/ 226959 h 570464"/>
              <a:gd name="connsiteX316" fmla="*/ 2267133 w 2472009"/>
              <a:gd name="connsiteY316" fmla="*/ 222051 h 570464"/>
              <a:gd name="connsiteX317" fmla="*/ 2273267 w 2472009"/>
              <a:gd name="connsiteY317" fmla="*/ 226959 h 570464"/>
              <a:gd name="connsiteX318" fmla="*/ 2283081 w 2472009"/>
              <a:gd name="connsiteY318" fmla="*/ 225732 h 570464"/>
              <a:gd name="connsiteX319" fmla="*/ 2285535 w 2472009"/>
              <a:gd name="connsiteY319" fmla="*/ 223278 h 570464"/>
              <a:gd name="connsiteX320" fmla="*/ 2268360 w 2472009"/>
              <a:gd name="connsiteY320" fmla="*/ 209783 h 570464"/>
              <a:gd name="connsiteX321" fmla="*/ 568010 w 2472009"/>
              <a:gd name="connsiteY321" fmla="*/ 208557 h 570464"/>
              <a:gd name="connsiteX322" fmla="*/ 564329 w 2472009"/>
              <a:gd name="connsiteY322" fmla="*/ 209783 h 570464"/>
              <a:gd name="connsiteX323" fmla="*/ 565556 w 2472009"/>
              <a:gd name="connsiteY323" fmla="*/ 211010 h 570464"/>
              <a:gd name="connsiteX324" fmla="*/ 569237 w 2472009"/>
              <a:gd name="connsiteY324" fmla="*/ 209783 h 570464"/>
              <a:gd name="connsiteX325" fmla="*/ 568010 w 2472009"/>
              <a:gd name="connsiteY325" fmla="*/ 208557 h 570464"/>
              <a:gd name="connsiteX326" fmla="*/ 88330 w 2472009"/>
              <a:gd name="connsiteY326" fmla="*/ 198742 h 570464"/>
              <a:gd name="connsiteX327" fmla="*/ 92010 w 2472009"/>
              <a:gd name="connsiteY327" fmla="*/ 199969 h 570464"/>
              <a:gd name="connsiteX328" fmla="*/ 90783 w 2472009"/>
              <a:gd name="connsiteY328" fmla="*/ 201196 h 570464"/>
              <a:gd name="connsiteX329" fmla="*/ 87103 w 2472009"/>
              <a:gd name="connsiteY329" fmla="*/ 199969 h 570464"/>
              <a:gd name="connsiteX330" fmla="*/ 88330 w 2472009"/>
              <a:gd name="connsiteY330" fmla="*/ 198742 h 570464"/>
              <a:gd name="connsiteX331" fmla="*/ 664928 w 2472009"/>
              <a:gd name="connsiteY331" fmla="*/ 191381 h 570464"/>
              <a:gd name="connsiteX332" fmla="*/ 663700 w 2472009"/>
              <a:gd name="connsiteY332" fmla="*/ 192608 h 570464"/>
              <a:gd name="connsiteX333" fmla="*/ 664928 w 2472009"/>
              <a:gd name="connsiteY333" fmla="*/ 196289 h 570464"/>
              <a:gd name="connsiteX334" fmla="*/ 667381 w 2472009"/>
              <a:gd name="connsiteY334" fmla="*/ 195062 h 570464"/>
              <a:gd name="connsiteX335" fmla="*/ 664928 w 2472009"/>
              <a:gd name="connsiteY335" fmla="*/ 191381 h 570464"/>
              <a:gd name="connsiteX336" fmla="*/ 169298 w 2472009"/>
              <a:gd name="connsiteY336" fmla="*/ 191381 h 570464"/>
              <a:gd name="connsiteX337" fmla="*/ 169298 w 2472009"/>
              <a:gd name="connsiteY337" fmla="*/ 201195 h 570464"/>
              <a:gd name="connsiteX338" fmla="*/ 160711 w 2472009"/>
              <a:gd name="connsiteY338" fmla="*/ 202422 h 570464"/>
              <a:gd name="connsiteX339" fmla="*/ 159484 w 2472009"/>
              <a:gd name="connsiteY339" fmla="*/ 192608 h 570464"/>
              <a:gd name="connsiteX340" fmla="*/ 169298 w 2472009"/>
              <a:gd name="connsiteY340" fmla="*/ 191381 h 570464"/>
              <a:gd name="connsiteX341" fmla="*/ 2350556 w 2472009"/>
              <a:gd name="connsiteY341" fmla="*/ 165618 h 570464"/>
              <a:gd name="connsiteX342" fmla="*/ 2356690 w 2472009"/>
              <a:gd name="connsiteY342" fmla="*/ 171752 h 570464"/>
              <a:gd name="connsiteX343" fmla="*/ 2359143 w 2472009"/>
              <a:gd name="connsiteY343" fmla="*/ 175432 h 570464"/>
              <a:gd name="connsiteX344" fmla="*/ 2355463 w 2472009"/>
              <a:gd name="connsiteY344" fmla="*/ 176659 h 570464"/>
              <a:gd name="connsiteX345" fmla="*/ 2349329 w 2472009"/>
              <a:gd name="connsiteY345" fmla="*/ 176659 h 570464"/>
              <a:gd name="connsiteX346" fmla="*/ 2350556 w 2472009"/>
              <a:gd name="connsiteY346" fmla="*/ 165618 h 570464"/>
              <a:gd name="connsiteX347" fmla="*/ 2235236 w 2472009"/>
              <a:gd name="connsiteY347" fmla="*/ 164392 h 570464"/>
              <a:gd name="connsiteX348" fmla="*/ 2225422 w 2472009"/>
              <a:gd name="connsiteY348" fmla="*/ 166845 h 570464"/>
              <a:gd name="connsiteX349" fmla="*/ 2220514 w 2472009"/>
              <a:gd name="connsiteY349" fmla="*/ 169299 h 570464"/>
              <a:gd name="connsiteX350" fmla="*/ 2221741 w 2472009"/>
              <a:gd name="connsiteY350" fmla="*/ 170526 h 570464"/>
              <a:gd name="connsiteX351" fmla="*/ 2225422 w 2472009"/>
              <a:gd name="connsiteY351" fmla="*/ 166845 h 570464"/>
              <a:gd name="connsiteX352" fmla="*/ 2235236 w 2472009"/>
              <a:gd name="connsiteY352" fmla="*/ 164392 h 570464"/>
              <a:gd name="connsiteX353" fmla="*/ 2379999 w 2472009"/>
              <a:gd name="connsiteY353" fmla="*/ 163165 h 570464"/>
              <a:gd name="connsiteX354" fmla="*/ 2370185 w 2472009"/>
              <a:gd name="connsiteY354" fmla="*/ 164392 h 570464"/>
              <a:gd name="connsiteX355" fmla="*/ 2379999 w 2472009"/>
              <a:gd name="connsiteY355" fmla="*/ 163165 h 570464"/>
              <a:gd name="connsiteX356" fmla="*/ 2243824 w 2472009"/>
              <a:gd name="connsiteY356" fmla="*/ 161938 h 570464"/>
              <a:gd name="connsiteX357" fmla="*/ 2242597 w 2472009"/>
              <a:gd name="connsiteY357" fmla="*/ 163165 h 570464"/>
              <a:gd name="connsiteX358" fmla="*/ 2243824 w 2472009"/>
              <a:gd name="connsiteY358" fmla="*/ 166845 h 570464"/>
              <a:gd name="connsiteX359" fmla="*/ 2245050 w 2472009"/>
              <a:gd name="connsiteY359" fmla="*/ 165619 h 570464"/>
              <a:gd name="connsiteX360" fmla="*/ 2243824 w 2472009"/>
              <a:gd name="connsiteY360" fmla="*/ 161938 h 570464"/>
              <a:gd name="connsiteX361" fmla="*/ 2291669 w 2472009"/>
              <a:gd name="connsiteY361" fmla="*/ 153350 h 570464"/>
              <a:gd name="connsiteX362" fmla="*/ 2281855 w 2472009"/>
              <a:gd name="connsiteY362" fmla="*/ 154577 h 570464"/>
              <a:gd name="connsiteX363" fmla="*/ 2284308 w 2472009"/>
              <a:gd name="connsiteY363" fmla="*/ 163165 h 570464"/>
              <a:gd name="connsiteX364" fmla="*/ 2291669 w 2472009"/>
              <a:gd name="connsiteY364" fmla="*/ 153350 h 570464"/>
              <a:gd name="connsiteX365" fmla="*/ 2299030 w 2472009"/>
              <a:gd name="connsiteY365" fmla="*/ 142309 h 570464"/>
              <a:gd name="connsiteX366" fmla="*/ 2299030 w 2472009"/>
              <a:gd name="connsiteY366" fmla="*/ 145990 h 570464"/>
              <a:gd name="connsiteX367" fmla="*/ 2306391 w 2472009"/>
              <a:gd name="connsiteY367" fmla="*/ 147216 h 570464"/>
              <a:gd name="connsiteX368" fmla="*/ 2307617 w 2472009"/>
              <a:gd name="connsiteY368" fmla="*/ 145990 h 570464"/>
              <a:gd name="connsiteX369" fmla="*/ 2305164 w 2472009"/>
              <a:gd name="connsiteY369" fmla="*/ 142309 h 570464"/>
              <a:gd name="connsiteX370" fmla="*/ 2299030 w 2472009"/>
              <a:gd name="connsiteY370" fmla="*/ 142309 h 570464"/>
              <a:gd name="connsiteX371" fmla="*/ 2395641 w 2472009"/>
              <a:gd name="connsiteY371" fmla="*/ 137861 h 570464"/>
              <a:gd name="connsiteX372" fmla="*/ 2397175 w 2472009"/>
              <a:gd name="connsiteY372" fmla="*/ 143535 h 570464"/>
              <a:gd name="connsiteX373" fmla="*/ 2392267 w 2472009"/>
              <a:gd name="connsiteY373" fmla="*/ 138628 h 570464"/>
              <a:gd name="connsiteX374" fmla="*/ 2395641 w 2472009"/>
              <a:gd name="connsiteY374" fmla="*/ 137861 h 570464"/>
              <a:gd name="connsiteX375" fmla="*/ 2408215 w 2472009"/>
              <a:gd name="connsiteY375" fmla="*/ 136175 h 570464"/>
              <a:gd name="connsiteX376" fmla="*/ 2413123 w 2472009"/>
              <a:gd name="connsiteY376" fmla="*/ 138629 h 570464"/>
              <a:gd name="connsiteX377" fmla="*/ 2399627 w 2472009"/>
              <a:gd name="connsiteY377" fmla="*/ 148443 h 570464"/>
              <a:gd name="connsiteX378" fmla="*/ 2406989 w 2472009"/>
              <a:gd name="connsiteY378" fmla="*/ 160711 h 570464"/>
              <a:gd name="connsiteX379" fmla="*/ 2406989 w 2472009"/>
              <a:gd name="connsiteY379" fmla="*/ 169299 h 570464"/>
              <a:gd name="connsiteX380" fmla="*/ 2394721 w 2472009"/>
              <a:gd name="connsiteY380" fmla="*/ 181567 h 570464"/>
              <a:gd name="connsiteX381" fmla="*/ 2387359 w 2472009"/>
              <a:gd name="connsiteY381" fmla="*/ 169299 h 570464"/>
              <a:gd name="connsiteX382" fmla="*/ 2397174 w 2472009"/>
              <a:gd name="connsiteY382" fmla="*/ 164392 h 570464"/>
              <a:gd name="connsiteX383" fmla="*/ 2391040 w 2472009"/>
              <a:gd name="connsiteY383" fmla="*/ 153350 h 570464"/>
              <a:gd name="connsiteX384" fmla="*/ 2408215 w 2472009"/>
              <a:gd name="connsiteY384" fmla="*/ 136175 h 570464"/>
              <a:gd name="connsiteX385" fmla="*/ 2429071 w 2472009"/>
              <a:gd name="connsiteY385" fmla="*/ 130041 h 570464"/>
              <a:gd name="connsiteX386" fmla="*/ 2435205 w 2472009"/>
              <a:gd name="connsiteY386" fmla="*/ 141082 h 570464"/>
              <a:gd name="connsiteX387" fmla="*/ 2431525 w 2472009"/>
              <a:gd name="connsiteY387" fmla="*/ 144763 h 570464"/>
              <a:gd name="connsiteX388" fmla="*/ 2442566 w 2472009"/>
              <a:gd name="connsiteY388" fmla="*/ 149670 h 570464"/>
              <a:gd name="connsiteX389" fmla="*/ 2453607 w 2472009"/>
              <a:gd name="connsiteY389" fmla="*/ 155804 h 570464"/>
              <a:gd name="connsiteX390" fmla="*/ 2458515 w 2472009"/>
              <a:gd name="connsiteY390" fmla="*/ 159484 h 570464"/>
              <a:gd name="connsiteX391" fmla="*/ 2453607 w 2472009"/>
              <a:gd name="connsiteY391" fmla="*/ 155804 h 570464"/>
              <a:gd name="connsiteX392" fmla="*/ 2453607 w 2472009"/>
              <a:gd name="connsiteY392" fmla="*/ 148443 h 570464"/>
              <a:gd name="connsiteX393" fmla="*/ 2460968 w 2472009"/>
              <a:gd name="connsiteY393" fmla="*/ 145989 h 570464"/>
              <a:gd name="connsiteX394" fmla="*/ 2472009 w 2472009"/>
              <a:gd name="connsiteY394" fmla="*/ 160711 h 570464"/>
              <a:gd name="connsiteX395" fmla="*/ 2469555 w 2472009"/>
              <a:gd name="connsiteY395" fmla="*/ 164392 h 570464"/>
              <a:gd name="connsiteX396" fmla="*/ 2468329 w 2472009"/>
              <a:gd name="connsiteY396" fmla="*/ 176660 h 570464"/>
              <a:gd name="connsiteX397" fmla="*/ 2460968 w 2472009"/>
              <a:gd name="connsiteY397" fmla="*/ 176660 h 570464"/>
              <a:gd name="connsiteX398" fmla="*/ 2443793 w 2472009"/>
              <a:gd name="connsiteY398" fmla="*/ 160711 h 570464"/>
              <a:gd name="connsiteX399" fmla="*/ 2433979 w 2472009"/>
              <a:gd name="connsiteY399" fmla="*/ 166845 h 570464"/>
              <a:gd name="connsiteX400" fmla="*/ 2426617 w 2472009"/>
              <a:gd name="connsiteY400" fmla="*/ 157031 h 570464"/>
              <a:gd name="connsiteX401" fmla="*/ 2418030 w 2472009"/>
              <a:gd name="connsiteY401" fmla="*/ 157031 h 570464"/>
              <a:gd name="connsiteX402" fmla="*/ 2416803 w 2472009"/>
              <a:gd name="connsiteY402" fmla="*/ 148443 h 570464"/>
              <a:gd name="connsiteX403" fmla="*/ 2426617 w 2472009"/>
              <a:gd name="connsiteY403" fmla="*/ 144763 h 570464"/>
              <a:gd name="connsiteX404" fmla="*/ 2420483 w 2472009"/>
              <a:gd name="connsiteY404" fmla="*/ 134948 h 570464"/>
              <a:gd name="connsiteX405" fmla="*/ 2429071 w 2472009"/>
              <a:gd name="connsiteY405" fmla="*/ 130041 h 570464"/>
              <a:gd name="connsiteX406" fmla="*/ 2245050 w 2472009"/>
              <a:gd name="connsiteY406" fmla="*/ 128814 h 570464"/>
              <a:gd name="connsiteX407" fmla="*/ 2241370 w 2472009"/>
              <a:gd name="connsiteY407" fmla="*/ 130041 h 570464"/>
              <a:gd name="connsiteX408" fmla="*/ 2242597 w 2472009"/>
              <a:gd name="connsiteY408" fmla="*/ 131268 h 570464"/>
              <a:gd name="connsiteX409" fmla="*/ 2246277 w 2472009"/>
              <a:gd name="connsiteY409" fmla="*/ 130041 h 570464"/>
              <a:gd name="connsiteX410" fmla="*/ 2245050 w 2472009"/>
              <a:gd name="connsiteY410" fmla="*/ 128814 h 570464"/>
              <a:gd name="connsiteX411" fmla="*/ 2258545 w 2472009"/>
              <a:gd name="connsiteY411" fmla="*/ 127588 h 570464"/>
              <a:gd name="connsiteX412" fmla="*/ 2251184 w 2472009"/>
              <a:gd name="connsiteY412" fmla="*/ 133722 h 570464"/>
              <a:gd name="connsiteX413" fmla="*/ 2259772 w 2472009"/>
              <a:gd name="connsiteY413" fmla="*/ 141082 h 570464"/>
              <a:gd name="connsiteX414" fmla="*/ 2265906 w 2472009"/>
              <a:gd name="connsiteY414" fmla="*/ 134948 h 570464"/>
              <a:gd name="connsiteX415" fmla="*/ 2258545 w 2472009"/>
              <a:gd name="connsiteY415" fmla="*/ 127588 h 570464"/>
              <a:gd name="connsiteX416" fmla="*/ 1209628 w 2472009"/>
              <a:gd name="connsiteY416" fmla="*/ 126361 h 570464"/>
              <a:gd name="connsiteX417" fmla="*/ 1208401 w 2472009"/>
              <a:gd name="connsiteY417" fmla="*/ 127588 h 570464"/>
              <a:gd name="connsiteX418" fmla="*/ 1209628 w 2472009"/>
              <a:gd name="connsiteY418" fmla="*/ 131268 h 570464"/>
              <a:gd name="connsiteX419" fmla="*/ 1212082 w 2472009"/>
              <a:gd name="connsiteY419" fmla="*/ 130041 h 570464"/>
              <a:gd name="connsiteX420" fmla="*/ 1209628 w 2472009"/>
              <a:gd name="connsiteY420" fmla="*/ 126361 h 570464"/>
              <a:gd name="connsiteX421" fmla="*/ 2191071 w 2472009"/>
              <a:gd name="connsiteY421" fmla="*/ 122680 h 570464"/>
              <a:gd name="connsiteX422" fmla="*/ 2189844 w 2472009"/>
              <a:gd name="connsiteY422" fmla="*/ 123907 h 570464"/>
              <a:gd name="connsiteX423" fmla="*/ 2192298 w 2472009"/>
              <a:gd name="connsiteY423" fmla="*/ 125134 h 570464"/>
              <a:gd name="connsiteX424" fmla="*/ 2194752 w 2472009"/>
              <a:gd name="connsiteY424" fmla="*/ 123907 h 570464"/>
              <a:gd name="connsiteX425" fmla="*/ 2191071 w 2472009"/>
              <a:gd name="connsiteY425" fmla="*/ 122680 h 570464"/>
              <a:gd name="connsiteX426" fmla="*/ 2209473 w 2472009"/>
              <a:gd name="connsiteY426" fmla="*/ 116546 h 570464"/>
              <a:gd name="connsiteX427" fmla="*/ 2202112 w 2472009"/>
              <a:gd name="connsiteY427" fmla="*/ 131268 h 570464"/>
              <a:gd name="connsiteX428" fmla="*/ 2211927 w 2472009"/>
              <a:gd name="connsiteY428" fmla="*/ 131268 h 570464"/>
              <a:gd name="connsiteX429" fmla="*/ 2219288 w 2472009"/>
              <a:gd name="connsiteY429" fmla="*/ 122680 h 570464"/>
              <a:gd name="connsiteX430" fmla="*/ 2209473 w 2472009"/>
              <a:gd name="connsiteY430" fmla="*/ 116546 h 570464"/>
              <a:gd name="connsiteX431" fmla="*/ 2151660 w 2472009"/>
              <a:gd name="connsiteY431" fmla="*/ 115933 h 570464"/>
              <a:gd name="connsiteX432" fmla="*/ 2148133 w 2472009"/>
              <a:gd name="connsiteY432" fmla="*/ 120227 h 570464"/>
              <a:gd name="connsiteX433" fmla="*/ 2157948 w 2472009"/>
              <a:gd name="connsiteY433" fmla="*/ 119000 h 570464"/>
              <a:gd name="connsiteX434" fmla="*/ 2151660 w 2472009"/>
              <a:gd name="connsiteY434" fmla="*/ 115933 h 570464"/>
              <a:gd name="connsiteX435" fmla="*/ 2400855 w 2472009"/>
              <a:gd name="connsiteY435" fmla="*/ 115319 h 570464"/>
              <a:gd name="connsiteX436" fmla="*/ 2413123 w 2472009"/>
              <a:gd name="connsiteY436" fmla="*/ 117773 h 570464"/>
              <a:gd name="connsiteX437" fmla="*/ 2402082 w 2472009"/>
              <a:gd name="connsiteY437" fmla="*/ 125133 h 570464"/>
              <a:gd name="connsiteX438" fmla="*/ 2400855 w 2472009"/>
              <a:gd name="connsiteY438" fmla="*/ 115319 h 570464"/>
              <a:gd name="connsiteX439" fmla="*/ 2135865 w 2472009"/>
              <a:gd name="connsiteY439" fmla="*/ 112866 h 570464"/>
              <a:gd name="connsiteX440" fmla="*/ 2132184 w 2472009"/>
              <a:gd name="connsiteY440" fmla="*/ 114093 h 570464"/>
              <a:gd name="connsiteX441" fmla="*/ 2132184 w 2472009"/>
              <a:gd name="connsiteY441" fmla="*/ 120227 h 570464"/>
              <a:gd name="connsiteX442" fmla="*/ 2135865 w 2472009"/>
              <a:gd name="connsiteY442" fmla="*/ 120227 h 570464"/>
              <a:gd name="connsiteX443" fmla="*/ 2137092 w 2472009"/>
              <a:gd name="connsiteY443" fmla="*/ 114093 h 570464"/>
              <a:gd name="connsiteX444" fmla="*/ 2135865 w 2472009"/>
              <a:gd name="connsiteY444" fmla="*/ 112866 h 570464"/>
              <a:gd name="connsiteX445" fmla="*/ 2327246 w 2472009"/>
              <a:gd name="connsiteY445" fmla="*/ 111639 h 570464"/>
              <a:gd name="connsiteX446" fmla="*/ 2328473 w 2472009"/>
              <a:gd name="connsiteY446" fmla="*/ 112866 h 570464"/>
              <a:gd name="connsiteX447" fmla="*/ 2324793 w 2472009"/>
              <a:gd name="connsiteY447" fmla="*/ 114093 h 570464"/>
              <a:gd name="connsiteX448" fmla="*/ 2119916 w 2472009"/>
              <a:gd name="connsiteY448" fmla="*/ 110412 h 570464"/>
              <a:gd name="connsiteX449" fmla="*/ 2117463 w 2472009"/>
              <a:gd name="connsiteY449" fmla="*/ 114093 h 570464"/>
              <a:gd name="connsiteX450" fmla="*/ 2119916 w 2472009"/>
              <a:gd name="connsiteY450" fmla="*/ 115320 h 570464"/>
              <a:gd name="connsiteX451" fmla="*/ 2121144 w 2472009"/>
              <a:gd name="connsiteY451" fmla="*/ 111639 h 570464"/>
              <a:gd name="connsiteX452" fmla="*/ 2119916 w 2472009"/>
              <a:gd name="connsiteY452" fmla="*/ 110412 h 570464"/>
              <a:gd name="connsiteX453" fmla="*/ 41712 w 2472009"/>
              <a:gd name="connsiteY453" fmla="*/ 100598 h 570464"/>
              <a:gd name="connsiteX454" fmla="*/ 36804 w 2472009"/>
              <a:gd name="connsiteY454" fmla="*/ 105505 h 570464"/>
              <a:gd name="connsiteX455" fmla="*/ 41712 w 2472009"/>
              <a:gd name="connsiteY455" fmla="*/ 100598 h 570464"/>
              <a:gd name="connsiteX456" fmla="*/ 2299030 w 2472009"/>
              <a:gd name="connsiteY456" fmla="*/ 76062 h 570464"/>
              <a:gd name="connsiteX457" fmla="*/ 2306391 w 2472009"/>
              <a:gd name="connsiteY457" fmla="*/ 77289 h 570464"/>
              <a:gd name="connsiteX458" fmla="*/ 2307617 w 2472009"/>
              <a:gd name="connsiteY458" fmla="*/ 79742 h 570464"/>
              <a:gd name="connsiteX459" fmla="*/ 2300257 w 2472009"/>
              <a:gd name="connsiteY459" fmla="*/ 80969 h 570464"/>
              <a:gd name="connsiteX460" fmla="*/ 2297803 w 2472009"/>
              <a:gd name="connsiteY460" fmla="*/ 77289 h 570464"/>
              <a:gd name="connsiteX461" fmla="*/ 2299030 w 2472009"/>
              <a:gd name="connsiteY461" fmla="*/ 76062 h 570464"/>
              <a:gd name="connsiteX462" fmla="*/ 2281854 w 2472009"/>
              <a:gd name="connsiteY462" fmla="*/ 65020 h 570464"/>
              <a:gd name="connsiteX463" fmla="*/ 2281854 w 2472009"/>
              <a:gd name="connsiteY463" fmla="*/ 74834 h 570464"/>
              <a:gd name="connsiteX464" fmla="*/ 2273267 w 2472009"/>
              <a:gd name="connsiteY464" fmla="*/ 76061 h 570464"/>
              <a:gd name="connsiteX465" fmla="*/ 2272040 w 2472009"/>
              <a:gd name="connsiteY465" fmla="*/ 66247 h 570464"/>
              <a:gd name="connsiteX466" fmla="*/ 2281854 w 2472009"/>
              <a:gd name="connsiteY466" fmla="*/ 65020 h 570464"/>
              <a:gd name="connsiteX467" fmla="*/ 115319 w 2472009"/>
              <a:gd name="connsiteY467" fmla="*/ 45392 h 570464"/>
              <a:gd name="connsiteX468" fmla="*/ 128814 w 2472009"/>
              <a:gd name="connsiteY468" fmla="*/ 45392 h 570464"/>
              <a:gd name="connsiteX469" fmla="*/ 109185 w 2472009"/>
              <a:gd name="connsiteY469" fmla="*/ 53980 h 570464"/>
              <a:gd name="connsiteX470" fmla="*/ 115319 w 2472009"/>
              <a:gd name="connsiteY470" fmla="*/ 45392 h 570464"/>
              <a:gd name="connsiteX471" fmla="*/ 138782 w 2472009"/>
              <a:gd name="connsiteY471" fmla="*/ 40178 h 570464"/>
              <a:gd name="connsiteX472" fmla="*/ 149670 w 2472009"/>
              <a:gd name="connsiteY472" fmla="*/ 41712 h 570464"/>
              <a:gd name="connsiteX473" fmla="*/ 128814 w 2472009"/>
              <a:gd name="connsiteY473" fmla="*/ 44165 h 570464"/>
              <a:gd name="connsiteX474" fmla="*/ 138782 w 2472009"/>
              <a:gd name="connsiteY474" fmla="*/ 40178 h 570464"/>
              <a:gd name="connsiteX475" fmla="*/ 157031 w 2472009"/>
              <a:gd name="connsiteY475" fmla="*/ 35577 h 570464"/>
              <a:gd name="connsiteX476" fmla="*/ 159484 w 2472009"/>
              <a:gd name="connsiteY476" fmla="*/ 36804 h 570464"/>
              <a:gd name="connsiteX477" fmla="*/ 157031 w 2472009"/>
              <a:gd name="connsiteY477" fmla="*/ 40484 h 570464"/>
              <a:gd name="connsiteX478" fmla="*/ 155804 w 2472009"/>
              <a:gd name="connsiteY478" fmla="*/ 39257 h 570464"/>
              <a:gd name="connsiteX479" fmla="*/ 157031 w 2472009"/>
              <a:gd name="connsiteY479" fmla="*/ 35577 h 570464"/>
              <a:gd name="connsiteX480" fmla="*/ 268670 w 2472009"/>
              <a:gd name="connsiteY480" fmla="*/ 29443 h 570464"/>
              <a:gd name="connsiteX481" fmla="*/ 268670 w 2472009"/>
              <a:gd name="connsiteY481" fmla="*/ 30670 h 570464"/>
              <a:gd name="connsiteX482" fmla="*/ 268056 w 2472009"/>
              <a:gd name="connsiteY482" fmla="*/ 30670 h 570464"/>
              <a:gd name="connsiteX483" fmla="*/ 272657 w 2472009"/>
              <a:gd name="connsiteY483" fmla="*/ 25609 h 570464"/>
              <a:gd name="connsiteX484" fmla="*/ 278485 w 2472009"/>
              <a:gd name="connsiteY484" fmla="*/ 26990 h 570464"/>
              <a:gd name="connsiteX485" fmla="*/ 268670 w 2472009"/>
              <a:gd name="connsiteY485" fmla="*/ 30670 h 570464"/>
              <a:gd name="connsiteX486" fmla="*/ 272657 w 2472009"/>
              <a:gd name="connsiteY486" fmla="*/ 25609 h 570464"/>
              <a:gd name="connsiteX487" fmla="*/ 294279 w 2472009"/>
              <a:gd name="connsiteY487" fmla="*/ 25302 h 570464"/>
              <a:gd name="connsiteX488" fmla="*/ 316515 w 2472009"/>
              <a:gd name="connsiteY488" fmla="*/ 26989 h 570464"/>
              <a:gd name="connsiteX489" fmla="*/ 312835 w 2472009"/>
              <a:gd name="connsiteY489" fmla="*/ 29443 h 570464"/>
              <a:gd name="connsiteX490" fmla="*/ 287072 w 2472009"/>
              <a:gd name="connsiteY490" fmla="*/ 29443 h 570464"/>
              <a:gd name="connsiteX491" fmla="*/ 285845 w 2472009"/>
              <a:gd name="connsiteY491" fmla="*/ 28216 h 570464"/>
              <a:gd name="connsiteX492" fmla="*/ 294279 w 2472009"/>
              <a:gd name="connsiteY492" fmla="*/ 25302 h 570464"/>
              <a:gd name="connsiteX493" fmla="*/ 225731 w 2472009"/>
              <a:gd name="connsiteY493" fmla="*/ 24536 h 570464"/>
              <a:gd name="connsiteX494" fmla="*/ 236773 w 2472009"/>
              <a:gd name="connsiteY494" fmla="*/ 30670 h 570464"/>
              <a:gd name="connsiteX495" fmla="*/ 244133 w 2472009"/>
              <a:gd name="connsiteY495" fmla="*/ 25763 h 570464"/>
              <a:gd name="connsiteX496" fmla="*/ 249041 w 2472009"/>
              <a:gd name="connsiteY496" fmla="*/ 30670 h 570464"/>
              <a:gd name="connsiteX497" fmla="*/ 268056 w 2472009"/>
              <a:gd name="connsiteY497" fmla="*/ 30670 h 570464"/>
              <a:gd name="connsiteX498" fmla="*/ 266216 w 2472009"/>
              <a:gd name="connsiteY498" fmla="*/ 34350 h 570464"/>
              <a:gd name="connsiteX499" fmla="*/ 203649 w 2472009"/>
              <a:gd name="connsiteY499" fmla="*/ 34350 h 570464"/>
              <a:gd name="connsiteX500" fmla="*/ 198742 w 2472009"/>
              <a:gd name="connsiteY500" fmla="*/ 39258 h 570464"/>
              <a:gd name="connsiteX501" fmla="*/ 179907 w 2472009"/>
              <a:gd name="connsiteY501" fmla="*/ 40434 h 570464"/>
              <a:gd name="connsiteX502" fmla="*/ 180341 w 2472009"/>
              <a:gd name="connsiteY502" fmla="*/ 40484 h 570464"/>
              <a:gd name="connsiteX503" fmla="*/ 170526 w 2472009"/>
              <a:gd name="connsiteY503" fmla="*/ 42938 h 570464"/>
              <a:gd name="connsiteX504" fmla="*/ 174973 w 2472009"/>
              <a:gd name="connsiteY504" fmla="*/ 39871 h 570464"/>
              <a:gd name="connsiteX505" fmla="*/ 179200 w 2472009"/>
              <a:gd name="connsiteY505" fmla="*/ 40354 h 570464"/>
              <a:gd name="connsiteX506" fmla="*/ 181566 w 2472009"/>
              <a:gd name="connsiteY506" fmla="*/ 36804 h 570464"/>
              <a:gd name="connsiteX507" fmla="*/ 195061 w 2472009"/>
              <a:gd name="connsiteY507" fmla="*/ 30670 h 570464"/>
              <a:gd name="connsiteX508" fmla="*/ 217144 w 2472009"/>
              <a:gd name="connsiteY508" fmla="*/ 30670 h 570464"/>
              <a:gd name="connsiteX509" fmla="*/ 225731 w 2472009"/>
              <a:gd name="connsiteY509" fmla="*/ 24536 h 570464"/>
              <a:gd name="connsiteX510" fmla="*/ 2065937 w 2472009"/>
              <a:gd name="connsiteY510" fmla="*/ 19629 h 570464"/>
              <a:gd name="connsiteX511" fmla="*/ 2068390 w 2472009"/>
              <a:gd name="connsiteY511" fmla="*/ 23309 h 570464"/>
              <a:gd name="connsiteX512" fmla="*/ 2065937 w 2472009"/>
              <a:gd name="connsiteY512" fmla="*/ 24536 h 570464"/>
              <a:gd name="connsiteX513" fmla="*/ 2064710 w 2472009"/>
              <a:gd name="connsiteY513" fmla="*/ 20856 h 570464"/>
              <a:gd name="connsiteX514" fmla="*/ 2065937 w 2472009"/>
              <a:gd name="connsiteY514" fmla="*/ 19629 h 570464"/>
              <a:gd name="connsiteX515" fmla="*/ 2005824 w 2472009"/>
              <a:gd name="connsiteY515" fmla="*/ 15948 h 570464"/>
              <a:gd name="connsiteX516" fmla="*/ 2007051 w 2472009"/>
              <a:gd name="connsiteY516" fmla="*/ 17175 h 570464"/>
              <a:gd name="connsiteX517" fmla="*/ 2003371 w 2472009"/>
              <a:gd name="connsiteY517" fmla="*/ 18402 h 570464"/>
              <a:gd name="connsiteX518" fmla="*/ 2002144 w 2472009"/>
              <a:gd name="connsiteY518" fmla="*/ 17175 h 570464"/>
              <a:gd name="connsiteX519" fmla="*/ 2005824 w 2472009"/>
              <a:gd name="connsiteY519" fmla="*/ 15948 h 570464"/>
              <a:gd name="connsiteX520" fmla="*/ 1996009 w 2472009"/>
              <a:gd name="connsiteY520" fmla="*/ 15948 h 570464"/>
              <a:gd name="connsiteX521" fmla="*/ 1986195 w 2472009"/>
              <a:gd name="connsiteY521" fmla="*/ 17175 h 570464"/>
              <a:gd name="connsiteX522" fmla="*/ 1996009 w 2472009"/>
              <a:gd name="connsiteY522" fmla="*/ 15948 h 570464"/>
              <a:gd name="connsiteX523" fmla="*/ 2013185 w 2472009"/>
              <a:gd name="connsiteY523" fmla="*/ 13495 h 570464"/>
              <a:gd name="connsiteX524" fmla="*/ 2019319 w 2472009"/>
              <a:gd name="connsiteY524" fmla="*/ 19629 h 570464"/>
              <a:gd name="connsiteX525" fmla="*/ 2024226 w 2472009"/>
              <a:gd name="connsiteY525" fmla="*/ 14722 h 570464"/>
              <a:gd name="connsiteX526" fmla="*/ 2029134 w 2472009"/>
              <a:gd name="connsiteY526" fmla="*/ 19629 h 570464"/>
              <a:gd name="connsiteX527" fmla="*/ 2058576 w 2472009"/>
              <a:gd name="connsiteY527" fmla="*/ 22083 h 570464"/>
              <a:gd name="connsiteX528" fmla="*/ 2011958 w 2472009"/>
              <a:gd name="connsiteY528" fmla="*/ 23309 h 570464"/>
              <a:gd name="connsiteX529" fmla="*/ 2013185 w 2472009"/>
              <a:gd name="connsiteY529" fmla="*/ 13495 h 570464"/>
              <a:gd name="connsiteX530" fmla="*/ 439196 w 2472009"/>
              <a:gd name="connsiteY530" fmla="*/ 13495 h 570464"/>
              <a:gd name="connsiteX531" fmla="*/ 450237 w 2472009"/>
              <a:gd name="connsiteY531" fmla="*/ 19629 h 570464"/>
              <a:gd name="connsiteX532" fmla="*/ 457598 w 2472009"/>
              <a:gd name="connsiteY532" fmla="*/ 14722 h 570464"/>
              <a:gd name="connsiteX533" fmla="*/ 458825 w 2472009"/>
              <a:gd name="connsiteY533" fmla="*/ 22083 h 570464"/>
              <a:gd name="connsiteX534" fmla="*/ 456371 w 2472009"/>
              <a:gd name="connsiteY534" fmla="*/ 24536 h 570464"/>
              <a:gd name="connsiteX535" fmla="*/ 396258 w 2472009"/>
              <a:gd name="connsiteY535" fmla="*/ 24536 h 570464"/>
              <a:gd name="connsiteX536" fmla="*/ 391350 w 2472009"/>
              <a:gd name="connsiteY536" fmla="*/ 29443 h 570464"/>
              <a:gd name="connsiteX537" fmla="*/ 386443 w 2472009"/>
              <a:gd name="connsiteY537" fmla="*/ 24536 h 570464"/>
              <a:gd name="connsiteX538" fmla="*/ 354546 w 2472009"/>
              <a:gd name="connsiteY538" fmla="*/ 24536 h 570464"/>
              <a:gd name="connsiteX539" fmla="*/ 350866 w 2472009"/>
              <a:gd name="connsiteY539" fmla="*/ 28217 h 570464"/>
              <a:gd name="connsiteX540" fmla="*/ 342278 w 2472009"/>
              <a:gd name="connsiteY540" fmla="*/ 23309 h 570464"/>
              <a:gd name="connsiteX541" fmla="*/ 333691 w 2472009"/>
              <a:gd name="connsiteY541" fmla="*/ 29443 h 570464"/>
              <a:gd name="connsiteX542" fmla="*/ 323876 w 2472009"/>
              <a:gd name="connsiteY542" fmla="*/ 29443 h 570464"/>
              <a:gd name="connsiteX543" fmla="*/ 323876 w 2472009"/>
              <a:gd name="connsiteY543" fmla="*/ 19629 h 570464"/>
              <a:gd name="connsiteX544" fmla="*/ 328783 w 2472009"/>
              <a:gd name="connsiteY544" fmla="*/ 24536 h 570464"/>
              <a:gd name="connsiteX545" fmla="*/ 333691 w 2472009"/>
              <a:gd name="connsiteY545" fmla="*/ 19629 h 570464"/>
              <a:gd name="connsiteX546" fmla="*/ 431835 w 2472009"/>
              <a:gd name="connsiteY546" fmla="*/ 19629 h 570464"/>
              <a:gd name="connsiteX547" fmla="*/ 439196 w 2472009"/>
              <a:gd name="connsiteY547" fmla="*/ 13495 h 570464"/>
              <a:gd name="connsiteX548" fmla="*/ 1915040 w 2472009"/>
              <a:gd name="connsiteY548" fmla="*/ 9814 h 570464"/>
              <a:gd name="connsiteX549" fmla="*/ 1919948 w 2472009"/>
              <a:gd name="connsiteY549" fmla="*/ 14721 h 570464"/>
              <a:gd name="connsiteX550" fmla="*/ 1971473 w 2472009"/>
              <a:gd name="connsiteY550" fmla="*/ 14721 h 570464"/>
              <a:gd name="connsiteX551" fmla="*/ 1972700 w 2472009"/>
              <a:gd name="connsiteY551" fmla="*/ 24536 h 570464"/>
              <a:gd name="connsiteX552" fmla="*/ 1960432 w 2472009"/>
              <a:gd name="connsiteY552" fmla="*/ 24536 h 570464"/>
              <a:gd name="connsiteX553" fmla="*/ 1955525 w 2472009"/>
              <a:gd name="connsiteY553" fmla="*/ 19628 h 570464"/>
              <a:gd name="connsiteX554" fmla="*/ 1902772 w 2472009"/>
              <a:gd name="connsiteY554" fmla="*/ 19628 h 570464"/>
              <a:gd name="connsiteX555" fmla="*/ 1902772 w 2472009"/>
              <a:gd name="connsiteY555" fmla="*/ 14721 h 570464"/>
              <a:gd name="connsiteX556" fmla="*/ 1910133 w 2472009"/>
              <a:gd name="connsiteY556" fmla="*/ 14721 h 570464"/>
              <a:gd name="connsiteX557" fmla="*/ 1915040 w 2472009"/>
              <a:gd name="connsiteY557" fmla="*/ 9814 h 570464"/>
              <a:gd name="connsiteX558" fmla="*/ 1867195 w 2472009"/>
              <a:gd name="connsiteY558" fmla="*/ 9814 h 570464"/>
              <a:gd name="connsiteX559" fmla="*/ 1899092 w 2472009"/>
              <a:gd name="connsiteY559" fmla="*/ 9814 h 570464"/>
              <a:gd name="connsiteX560" fmla="*/ 1902772 w 2472009"/>
              <a:gd name="connsiteY560" fmla="*/ 14721 h 570464"/>
              <a:gd name="connsiteX561" fmla="*/ 1895411 w 2472009"/>
              <a:gd name="connsiteY561" fmla="*/ 14721 h 570464"/>
              <a:gd name="connsiteX562" fmla="*/ 1890504 w 2472009"/>
              <a:gd name="connsiteY562" fmla="*/ 19628 h 570464"/>
              <a:gd name="connsiteX563" fmla="*/ 1884370 w 2472009"/>
              <a:gd name="connsiteY563" fmla="*/ 14721 h 570464"/>
              <a:gd name="connsiteX564" fmla="*/ 1868422 w 2472009"/>
              <a:gd name="connsiteY564" fmla="*/ 14721 h 570464"/>
              <a:gd name="connsiteX565" fmla="*/ 1867195 w 2472009"/>
              <a:gd name="connsiteY565" fmla="*/ 9814 h 570464"/>
              <a:gd name="connsiteX566" fmla="*/ 1739607 w 2472009"/>
              <a:gd name="connsiteY566" fmla="*/ 0 h 570464"/>
              <a:gd name="connsiteX567" fmla="*/ 1749421 w 2472009"/>
              <a:gd name="connsiteY567" fmla="*/ 4907 h 570464"/>
              <a:gd name="connsiteX568" fmla="*/ 1756783 w 2472009"/>
              <a:gd name="connsiteY568" fmla="*/ 0 h 570464"/>
              <a:gd name="connsiteX569" fmla="*/ 1764143 w 2472009"/>
              <a:gd name="connsiteY569" fmla="*/ 4907 h 570464"/>
              <a:gd name="connsiteX570" fmla="*/ 1771505 w 2472009"/>
              <a:gd name="connsiteY570" fmla="*/ 0 h 570464"/>
              <a:gd name="connsiteX571" fmla="*/ 1778865 w 2472009"/>
              <a:gd name="connsiteY571" fmla="*/ 6134 h 570464"/>
              <a:gd name="connsiteX572" fmla="*/ 1784999 w 2472009"/>
              <a:gd name="connsiteY572" fmla="*/ 0 h 570464"/>
              <a:gd name="connsiteX573" fmla="*/ 1796041 w 2472009"/>
              <a:gd name="connsiteY573" fmla="*/ 6134 h 570464"/>
              <a:gd name="connsiteX574" fmla="*/ 1856154 w 2472009"/>
              <a:gd name="connsiteY574" fmla="*/ 6134 h 570464"/>
              <a:gd name="connsiteX575" fmla="*/ 1858607 w 2472009"/>
              <a:gd name="connsiteY575" fmla="*/ 11041 h 570464"/>
              <a:gd name="connsiteX576" fmla="*/ 1846339 w 2472009"/>
              <a:gd name="connsiteY576" fmla="*/ 11041 h 570464"/>
              <a:gd name="connsiteX577" fmla="*/ 1841432 w 2472009"/>
              <a:gd name="connsiteY577" fmla="*/ 15948 h 570464"/>
              <a:gd name="connsiteX578" fmla="*/ 1837751 w 2472009"/>
              <a:gd name="connsiteY578" fmla="*/ 12268 h 570464"/>
              <a:gd name="connsiteX579" fmla="*/ 1719979 w 2472009"/>
              <a:gd name="connsiteY579" fmla="*/ 13495 h 570464"/>
              <a:gd name="connsiteX580" fmla="*/ 1721205 w 2472009"/>
              <a:gd name="connsiteY580" fmla="*/ 14722 h 570464"/>
              <a:gd name="connsiteX581" fmla="*/ 1726113 w 2472009"/>
              <a:gd name="connsiteY581" fmla="*/ 15948 h 570464"/>
              <a:gd name="connsiteX582" fmla="*/ 1815669 w 2472009"/>
              <a:gd name="connsiteY582" fmla="*/ 15948 h 570464"/>
              <a:gd name="connsiteX583" fmla="*/ 1820577 w 2472009"/>
              <a:gd name="connsiteY583" fmla="*/ 20856 h 570464"/>
              <a:gd name="connsiteX584" fmla="*/ 1872102 w 2472009"/>
              <a:gd name="connsiteY584" fmla="*/ 20856 h 570464"/>
              <a:gd name="connsiteX585" fmla="*/ 1877009 w 2472009"/>
              <a:gd name="connsiteY585" fmla="*/ 25763 h 570464"/>
              <a:gd name="connsiteX586" fmla="*/ 1944484 w 2472009"/>
              <a:gd name="connsiteY586" fmla="*/ 25763 h 570464"/>
              <a:gd name="connsiteX587" fmla="*/ 1949391 w 2472009"/>
              <a:gd name="connsiteY587" fmla="*/ 30670 h 570464"/>
              <a:gd name="connsiteX588" fmla="*/ 2026680 w 2472009"/>
              <a:gd name="connsiteY588" fmla="*/ 30670 h 570464"/>
              <a:gd name="connsiteX589" fmla="*/ 2031586 w 2472009"/>
              <a:gd name="connsiteY589" fmla="*/ 35577 h 570464"/>
              <a:gd name="connsiteX590" fmla="*/ 2062256 w 2472009"/>
              <a:gd name="connsiteY590" fmla="*/ 35577 h 570464"/>
              <a:gd name="connsiteX591" fmla="*/ 2068390 w 2472009"/>
              <a:gd name="connsiteY591" fmla="*/ 40484 h 570464"/>
              <a:gd name="connsiteX592" fmla="*/ 2089246 w 2472009"/>
              <a:gd name="connsiteY592" fmla="*/ 40484 h 570464"/>
              <a:gd name="connsiteX593" fmla="*/ 2095380 w 2472009"/>
              <a:gd name="connsiteY593" fmla="*/ 45392 h 570464"/>
              <a:gd name="connsiteX594" fmla="*/ 2130958 w 2472009"/>
              <a:gd name="connsiteY594" fmla="*/ 45392 h 570464"/>
              <a:gd name="connsiteX595" fmla="*/ 2135865 w 2472009"/>
              <a:gd name="connsiteY595" fmla="*/ 50299 h 570464"/>
              <a:gd name="connsiteX596" fmla="*/ 2162854 w 2472009"/>
              <a:gd name="connsiteY596" fmla="*/ 51526 h 570464"/>
              <a:gd name="connsiteX597" fmla="*/ 2167762 w 2472009"/>
              <a:gd name="connsiteY597" fmla="*/ 56433 h 570464"/>
              <a:gd name="connsiteX598" fmla="*/ 2204566 w 2472009"/>
              <a:gd name="connsiteY598" fmla="*/ 56433 h 570464"/>
              <a:gd name="connsiteX599" fmla="*/ 2209473 w 2472009"/>
              <a:gd name="connsiteY599" fmla="*/ 61340 h 570464"/>
              <a:gd name="connsiteX600" fmla="*/ 2214380 w 2472009"/>
              <a:gd name="connsiteY600" fmla="*/ 56433 h 570464"/>
              <a:gd name="connsiteX601" fmla="*/ 2219288 w 2472009"/>
              <a:gd name="connsiteY601" fmla="*/ 61340 h 570464"/>
              <a:gd name="connsiteX602" fmla="*/ 2245050 w 2472009"/>
              <a:gd name="connsiteY602" fmla="*/ 61340 h 570464"/>
              <a:gd name="connsiteX603" fmla="*/ 2251184 w 2472009"/>
              <a:gd name="connsiteY603" fmla="*/ 68701 h 570464"/>
              <a:gd name="connsiteX604" fmla="*/ 2248731 w 2472009"/>
              <a:gd name="connsiteY604" fmla="*/ 71155 h 570464"/>
              <a:gd name="connsiteX605" fmla="*/ 2218061 w 2472009"/>
              <a:gd name="connsiteY605" fmla="*/ 71155 h 570464"/>
              <a:gd name="connsiteX606" fmla="*/ 2216834 w 2472009"/>
              <a:gd name="connsiteY606" fmla="*/ 72381 h 570464"/>
              <a:gd name="connsiteX607" fmla="*/ 2224195 w 2472009"/>
              <a:gd name="connsiteY607" fmla="*/ 76062 h 570464"/>
              <a:gd name="connsiteX608" fmla="*/ 2234009 w 2472009"/>
              <a:gd name="connsiteY608" fmla="*/ 85876 h 570464"/>
              <a:gd name="connsiteX609" fmla="*/ 2240143 w 2472009"/>
              <a:gd name="connsiteY609" fmla="*/ 80969 h 570464"/>
              <a:gd name="connsiteX610" fmla="*/ 2265906 w 2472009"/>
              <a:gd name="connsiteY610" fmla="*/ 80969 h 570464"/>
              <a:gd name="connsiteX611" fmla="*/ 2270813 w 2472009"/>
              <a:gd name="connsiteY611" fmla="*/ 85876 h 570464"/>
              <a:gd name="connsiteX612" fmla="*/ 2285535 w 2472009"/>
              <a:gd name="connsiteY612" fmla="*/ 85876 h 570464"/>
              <a:gd name="connsiteX613" fmla="*/ 2291669 w 2472009"/>
              <a:gd name="connsiteY613" fmla="*/ 90784 h 570464"/>
              <a:gd name="connsiteX614" fmla="*/ 2301483 w 2472009"/>
              <a:gd name="connsiteY614" fmla="*/ 90784 h 570464"/>
              <a:gd name="connsiteX615" fmla="*/ 2307617 w 2472009"/>
              <a:gd name="connsiteY615" fmla="*/ 95691 h 570464"/>
              <a:gd name="connsiteX616" fmla="*/ 2322339 w 2472009"/>
              <a:gd name="connsiteY616" fmla="*/ 95691 h 570464"/>
              <a:gd name="connsiteX617" fmla="*/ 2329700 w 2472009"/>
              <a:gd name="connsiteY617" fmla="*/ 109186 h 570464"/>
              <a:gd name="connsiteX618" fmla="*/ 2327246 w 2472009"/>
              <a:gd name="connsiteY618" fmla="*/ 111639 h 570464"/>
              <a:gd name="connsiteX619" fmla="*/ 2327246 w 2472009"/>
              <a:gd name="connsiteY619" fmla="*/ 111639 h 570464"/>
              <a:gd name="connsiteX620" fmla="*/ 2323566 w 2472009"/>
              <a:gd name="connsiteY620" fmla="*/ 112866 h 570464"/>
              <a:gd name="connsiteX621" fmla="*/ 2324793 w 2472009"/>
              <a:gd name="connsiteY621" fmla="*/ 114093 h 570464"/>
              <a:gd name="connsiteX622" fmla="*/ 2337061 w 2472009"/>
              <a:gd name="connsiteY622" fmla="*/ 116546 h 570464"/>
              <a:gd name="connsiteX623" fmla="*/ 2348102 w 2472009"/>
              <a:gd name="connsiteY623" fmla="*/ 106732 h 570464"/>
              <a:gd name="connsiteX624" fmla="*/ 2357917 w 2472009"/>
              <a:gd name="connsiteY624" fmla="*/ 106732 h 570464"/>
              <a:gd name="connsiteX625" fmla="*/ 2355463 w 2472009"/>
              <a:gd name="connsiteY625" fmla="*/ 120227 h 570464"/>
              <a:gd name="connsiteX626" fmla="*/ 2373865 w 2472009"/>
              <a:gd name="connsiteY626" fmla="*/ 121454 h 570464"/>
              <a:gd name="connsiteX627" fmla="*/ 2379999 w 2472009"/>
              <a:gd name="connsiteY627" fmla="*/ 116546 h 570464"/>
              <a:gd name="connsiteX628" fmla="*/ 2381225 w 2472009"/>
              <a:gd name="connsiteY628" fmla="*/ 125134 h 570464"/>
              <a:gd name="connsiteX629" fmla="*/ 2371411 w 2472009"/>
              <a:gd name="connsiteY629" fmla="*/ 128814 h 570464"/>
              <a:gd name="connsiteX630" fmla="*/ 2375091 w 2472009"/>
              <a:gd name="connsiteY630" fmla="*/ 136175 h 570464"/>
              <a:gd name="connsiteX631" fmla="*/ 2362823 w 2472009"/>
              <a:gd name="connsiteY631" fmla="*/ 138629 h 570464"/>
              <a:gd name="connsiteX632" fmla="*/ 2356689 w 2472009"/>
              <a:gd name="connsiteY632" fmla="*/ 132495 h 570464"/>
              <a:gd name="connsiteX633" fmla="*/ 2354236 w 2472009"/>
              <a:gd name="connsiteY633" fmla="*/ 139856 h 570464"/>
              <a:gd name="connsiteX634" fmla="*/ 2370185 w 2472009"/>
              <a:gd name="connsiteY634" fmla="*/ 150897 h 570464"/>
              <a:gd name="connsiteX635" fmla="*/ 2361597 w 2472009"/>
              <a:gd name="connsiteY635" fmla="*/ 154577 h 570464"/>
              <a:gd name="connsiteX636" fmla="*/ 2353009 w 2472009"/>
              <a:gd name="connsiteY636" fmla="*/ 158258 h 570464"/>
              <a:gd name="connsiteX637" fmla="*/ 2349329 w 2472009"/>
              <a:gd name="connsiteY637" fmla="*/ 144763 h 570464"/>
              <a:gd name="connsiteX638" fmla="*/ 2348812 w 2472009"/>
              <a:gd name="connsiteY638" fmla="*/ 144698 h 570464"/>
              <a:gd name="connsiteX639" fmla="*/ 2348102 w 2472009"/>
              <a:gd name="connsiteY639" fmla="*/ 149670 h 570464"/>
              <a:gd name="connsiteX640" fmla="*/ 2338287 w 2472009"/>
              <a:gd name="connsiteY640" fmla="*/ 144762 h 570464"/>
              <a:gd name="connsiteX641" fmla="*/ 2340150 w 2472009"/>
              <a:gd name="connsiteY641" fmla="*/ 143615 h 570464"/>
              <a:gd name="connsiteX642" fmla="*/ 2339514 w 2472009"/>
              <a:gd name="connsiteY642" fmla="*/ 143536 h 570464"/>
              <a:gd name="connsiteX643" fmla="*/ 2339514 w 2472009"/>
              <a:gd name="connsiteY643" fmla="*/ 130041 h 570464"/>
              <a:gd name="connsiteX644" fmla="*/ 2333380 w 2472009"/>
              <a:gd name="connsiteY644" fmla="*/ 127588 h 570464"/>
              <a:gd name="connsiteX645" fmla="*/ 2318659 w 2472009"/>
              <a:gd name="connsiteY645" fmla="*/ 138629 h 570464"/>
              <a:gd name="connsiteX646" fmla="*/ 2307617 w 2472009"/>
              <a:gd name="connsiteY646" fmla="*/ 147216 h 570464"/>
              <a:gd name="connsiteX647" fmla="*/ 2317432 w 2472009"/>
              <a:gd name="connsiteY647" fmla="*/ 163165 h 570464"/>
              <a:gd name="connsiteX648" fmla="*/ 2316205 w 2472009"/>
              <a:gd name="connsiteY648" fmla="*/ 163165 h 570464"/>
              <a:gd name="connsiteX649" fmla="*/ 2308844 w 2472009"/>
              <a:gd name="connsiteY649" fmla="*/ 163165 h 570464"/>
              <a:gd name="connsiteX650" fmla="*/ 2306391 w 2472009"/>
              <a:gd name="connsiteY650" fmla="*/ 169299 h 570464"/>
              <a:gd name="connsiteX651" fmla="*/ 2301483 w 2472009"/>
              <a:gd name="connsiteY651" fmla="*/ 176660 h 570464"/>
              <a:gd name="connsiteX652" fmla="*/ 2308844 w 2472009"/>
              <a:gd name="connsiteY652" fmla="*/ 182794 h 570464"/>
              <a:gd name="connsiteX653" fmla="*/ 2316205 w 2472009"/>
              <a:gd name="connsiteY653" fmla="*/ 175433 h 570464"/>
              <a:gd name="connsiteX654" fmla="*/ 2316205 w 2472009"/>
              <a:gd name="connsiteY654" fmla="*/ 163165 h 570464"/>
              <a:gd name="connsiteX655" fmla="*/ 2321112 w 2472009"/>
              <a:gd name="connsiteY655" fmla="*/ 165619 h 570464"/>
              <a:gd name="connsiteX656" fmla="*/ 2321112 w 2472009"/>
              <a:gd name="connsiteY656" fmla="*/ 181567 h 570464"/>
              <a:gd name="connsiteX657" fmla="*/ 2317432 w 2472009"/>
              <a:gd name="connsiteY657" fmla="*/ 192608 h 570464"/>
              <a:gd name="connsiteX658" fmla="*/ 2322339 w 2472009"/>
              <a:gd name="connsiteY658" fmla="*/ 197515 h 570464"/>
              <a:gd name="connsiteX659" fmla="*/ 2335834 w 2472009"/>
              <a:gd name="connsiteY659" fmla="*/ 188928 h 570464"/>
              <a:gd name="connsiteX660" fmla="*/ 2343195 w 2472009"/>
              <a:gd name="connsiteY660" fmla="*/ 188928 h 570464"/>
              <a:gd name="connsiteX661" fmla="*/ 2349329 w 2472009"/>
              <a:gd name="connsiteY661" fmla="*/ 184021 h 570464"/>
              <a:gd name="connsiteX662" fmla="*/ 2356689 w 2472009"/>
              <a:gd name="connsiteY662" fmla="*/ 193835 h 570464"/>
              <a:gd name="connsiteX663" fmla="*/ 2364051 w 2472009"/>
              <a:gd name="connsiteY663" fmla="*/ 208557 h 570464"/>
              <a:gd name="connsiteX664" fmla="*/ 2375091 w 2472009"/>
              <a:gd name="connsiteY664" fmla="*/ 219598 h 570464"/>
              <a:gd name="connsiteX665" fmla="*/ 2391040 w 2472009"/>
              <a:gd name="connsiteY665" fmla="*/ 219598 h 570464"/>
              <a:gd name="connsiteX666" fmla="*/ 2399627 w 2472009"/>
              <a:gd name="connsiteY666" fmla="*/ 230639 h 570464"/>
              <a:gd name="connsiteX667" fmla="*/ 2406989 w 2472009"/>
              <a:gd name="connsiteY667" fmla="*/ 230639 h 570464"/>
              <a:gd name="connsiteX668" fmla="*/ 2409442 w 2472009"/>
              <a:gd name="connsiteY668" fmla="*/ 238000 h 570464"/>
              <a:gd name="connsiteX669" fmla="*/ 2398401 w 2472009"/>
              <a:gd name="connsiteY669" fmla="*/ 246588 h 570464"/>
              <a:gd name="connsiteX670" fmla="*/ 2398401 w 2472009"/>
              <a:gd name="connsiteY670" fmla="*/ 258856 h 570464"/>
              <a:gd name="connsiteX671" fmla="*/ 2393493 w 2472009"/>
              <a:gd name="connsiteY671" fmla="*/ 263763 h 570464"/>
              <a:gd name="connsiteX672" fmla="*/ 2398401 w 2472009"/>
              <a:gd name="connsiteY672" fmla="*/ 268670 h 570464"/>
              <a:gd name="connsiteX673" fmla="*/ 2400855 w 2472009"/>
              <a:gd name="connsiteY673" fmla="*/ 280938 h 570464"/>
              <a:gd name="connsiteX674" fmla="*/ 2405761 w 2472009"/>
              <a:gd name="connsiteY674" fmla="*/ 269897 h 570464"/>
              <a:gd name="connsiteX675" fmla="*/ 2413123 w 2472009"/>
              <a:gd name="connsiteY675" fmla="*/ 283392 h 570464"/>
              <a:gd name="connsiteX676" fmla="*/ 2409442 w 2472009"/>
              <a:gd name="connsiteY676" fmla="*/ 288299 h 570464"/>
              <a:gd name="connsiteX677" fmla="*/ 2414349 w 2472009"/>
              <a:gd name="connsiteY677" fmla="*/ 293206 h 570464"/>
              <a:gd name="connsiteX678" fmla="*/ 2414349 w 2472009"/>
              <a:gd name="connsiteY678" fmla="*/ 303021 h 570464"/>
              <a:gd name="connsiteX679" fmla="*/ 2410669 w 2472009"/>
              <a:gd name="connsiteY679" fmla="*/ 305474 h 570464"/>
              <a:gd name="connsiteX680" fmla="*/ 2350555 w 2472009"/>
              <a:gd name="connsiteY680" fmla="*/ 305474 h 570464"/>
              <a:gd name="connsiteX681" fmla="*/ 2344421 w 2472009"/>
              <a:gd name="connsiteY681" fmla="*/ 310381 h 570464"/>
              <a:gd name="connsiteX682" fmla="*/ 2326019 w 2472009"/>
              <a:gd name="connsiteY682" fmla="*/ 310381 h 570464"/>
              <a:gd name="connsiteX683" fmla="*/ 2327246 w 2472009"/>
              <a:gd name="connsiteY683" fmla="*/ 309155 h 570464"/>
              <a:gd name="connsiteX684" fmla="*/ 2324793 w 2472009"/>
              <a:gd name="connsiteY684" fmla="*/ 305474 h 570464"/>
              <a:gd name="connsiteX685" fmla="*/ 2318659 w 2472009"/>
              <a:gd name="connsiteY685" fmla="*/ 305474 h 570464"/>
              <a:gd name="connsiteX686" fmla="*/ 2318659 w 2472009"/>
              <a:gd name="connsiteY686" fmla="*/ 309155 h 570464"/>
              <a:gd name="connsiteX687" fmla="*/ 2326019 w 2472009"/>
              <a:gd name="connsiteY687" fmla="*/ 310381 h 570464"/>
              <a:gd name="connsiteX688" fmla="*/ 2322339 w 2472009"/>
              <a:gd name="connsiteY688" fmla="*/ 310381 h 570464"/>
              <a:gd name="connsiteX689" fmla="*/ 2330927 w 2472009"/>
              <a:gd name="connsiteY689" fmla="*/ 322649 h 570464"/>
              <a:gd name="connsiteX690" fmla="*/ 2328473 w 2472009"/>
              <a:gd name="connsiteY690" fmla="*/ 325103 h 570464"/>
              <a:gd name="connsiteX691" fmla="*/ 2286762 w 2472009"/>
              <a:gd name="connsiteY691" fmla="*/ 325103 h 570464"/>
              <a:gd name="connsiteX692" fmla="*/ 2280628 w 2472009"/>
              <a:gd name="connsiteY692" fmla="*/ 336144 h 570464"/>
              <a:gd name="connsiteX693" fmla="*/ 2260999 w 2472009"/>
              <a:gd name="connsiteY693" fmla="*/ 326330 h 570464"/>
              <a:gd name="connsiteX694" fmla="*/ 2240143 w 2472009"/>
              <a:gd name="connsiteY694" fmla="*/ 336144 h 570464"/>
              <a:gd name="connsiteX695" fmla="*/ 2235236 w 2472009"/>
              <a:gd name="connsiteY695" fmla="*/ 325103 h 570464"/>
              <a:gd name="connsiteX696" fmla="*/ 2230329 w 2472009"/>
              <a:gd name="connsiteY696" fmla="*/ 325103 h 570464"/>
              <a:gd name="connsiteX697" fmla="*/ 2229102 w 2472009"/>
              <a:gd name="connsiteY697" fmla="*/ 331237 h 570464"/>
              <a:gd name="connsiteX698" fmla="*/ 2222968 w 2472009"/>
              <a:gd name="connsiteY698" fmla="*/ 325103 h 570464"/>
              <a:gd name="connsiteX699" fmla="*/ 2209473 w 2472009"/>
              <a:gd name="connsiteY699" fmla="*/ 327557 h 570464"/>
              <a:gd name="connsiteX700" fmla="*/ 2218061 w 2472009"/>
              <a:gd name="connsiteY700" fmla="*/ 330010 h 570464"/>
              <a:gd name="connsiteX701" fmla="*/ 2226648 w 2472009"/>
              <a:gd name="connsiteY701" fmla="*/ 333691 h 570464"/>
              <a:gd name="connsiteX702" fmla="*/ 2228751 w 2472009"/>
              <a:gd name="connsiteY702" fmla="*/ 332990 h 570464"/>
              <a:gd name="connsiteX703" fmla="*/ 2227875 w 2472009"/>
              <a:gd name="connsiteY703" fmla="*/ 337371 h 570464"/>
              <a:gd name="connsiteX704" fmla="*/ 2221741 w 2472009"/>
              <a:gd name="connsiteY704" fmla="*/ 344732 h 570464"/>
              <a:gd name="connsiteX705" fmla="*/ 2209473 w 2472009"/>
              <a:gd name="connsiteY705" fmla="*/ 345959 h 570464"/>
              <a:gd name="connsiteX706" fmla="*/ 2207594 w 2472009"/>
              <a:gd name="connsiteY706" fmla="*/ 347838 h 570464"/>
              <a:gd name="connsiteX707" fmla="*/ 2204413 w 2472009"/>
              <a:gd name="connsiteY707" fmla="*/ 345038 h 570464"/>
              <a:gd name="connsiteX708" fmla="*/ 2199659 w 2472009"/>
              <a:gd name="connsiteY708" fmla="*/ 343505 h 570464"/>
              <a:gd name="connsiteX709" fmla="*/ 2197205 w 2472009"/>
              <a:gd name="connsiteY709" fmla="*/ 334917 h 570464"/>
              <a:gd name="connsiteX710" fmla="*/ 2183710 w 2472009"/>
              <a:gd name="connsiteY710" fmla="*/ 337371 h 570464"/>
              <a:gd name="connsiteX711" fmla="*/ 2184937 w 2472009"/>
              <a:gd name="connsiteY711" fmla="*/ 348412 h 570464"/>
              <a:gd name="connsiteX712" fmla="*/ 2186164 w 2472009"/>
              <a:gd name="connsiteY712" fmla="*/ 349639 h 570464"/>
              <a:gd name="connsiteX713" fmla="*/ 2207020 w 2472009"/>
              <a:gd name="connsiteY713" fmla="*/ 349639 h 570464"/>
              <a:gd name="connsiteX714" fmla="*/ 2207020 w 2472009"/>
              <a:gd name="connsiteY714" fmla="*/ 368041 h 570464"/>
              <a:gd name="connsiteX715" fmla="*/ 2202112 w 2472009"/>
              <a:gd name="connsiteY715" fmla="*/ 372948 h 570464"/>
              <a:gd name="connsiteX716" fmla="*/ 2209473 w 2472009"/>
              <a:gd name="connsiteY716" fmla="*/ 380309 h 570464"/>
              <a:gd name="connsiteX717" fmla="*/ 2214380 w 2472009"/>
              <a:gd name="connsiteY717" fmla="*/ 375402 h 570464"/>
              <a:gd name="connsiteX718" fmla="*/ 2226648 w 2472009"/>
              <a:gd name="connsiteY718" fmla="*/ 375402 h 570464"/>
              <a:gd name="connsiteX719" fmla="*/ 2231556 w 2472009"/>
              <a:gd name="connsiteY719" fmla="*/ 380309 h 570464"/>
              <a:gd name="connsiteX720" fmla="*/ 2242597 w 2472009"/>
              <a:gd name="connsiteY720" fmla="*/ 377856 h 570464"/>
              <a:gd name="connsiteX721" fmla="*/ 2226648 w 2472009"/>
              <a:gd name="connsiteY721" fmla="*/ 375402 h 570464"/>
              <a:gd name="connsiteX722" fmla="*/ 2230612 w 2472009"/>
              <a:gd name="connsiteY722" fmla="*/ 368135 h 570464"/>
              <a:gd name="connsiteX723" fmla="*/ 2230329 w 2472009"/>
              <a:gd name="connsiteY723" fmla="*/ 368041 h 570464"/>
              <a:gd name="connsiteX724" fmla="*/ 2231064 w 2472009"/>
              <a:gd name="connsiteY724" fmla="*/ 367306 h 570464"/>
              <a:gd name="connsiteX725" fmla="*/ 2234009 w 2472009"/>
              <a:gd name="connsiteY725" fmla="*/ 361907 h 570464"/>
              <a:gd name="connsiteX726" fmla="*/ 2241370 w 2472009"/>
              <a:gd name="connsiteY726" fmla="*/ 359454 h 570464"/>
              <a:gd name="connsiteX727" fmla="*/ 2242597 w 2472009"/>
              <a:gd name="connsiteY727" fmla="*/ 347185 h 570464"/>
              <a:gd name="connsiteX728" fmla="*/ 2254865 w 2472009"/>
              <a:gd name="connsiteY728" fmla="*/ 344732 h 570464"/>
              <a:gd name="connsiteX729" fmla="*/ 2260999 w 2472009"/>
              <a:gd name="connsiteY729" fmla="*/ 349639 h 570464"/>
              <a:gd name="connsiteX730" fmla="*/ 2272040 w 2472009"/>
              <a:gd name="connsiteY730" fmla="*/ 349639 h 570464"/>
              <a:gd name="connsiteX731" fmla="*/ 2274494 w 2472009"/>
              <a:gd name="connsiteY731" fmla="*/ 357000 h 570464"/>
              <a:gd name="connsiteX732" fmla="*/ 2258545 w 2472009"/>
              <a:gd name="connsiteY732" fmla="*/ 370495 h 570464"/>
              <a:gd name="connsiteX733" fmla="*/ 2258545 w 2472009"/>
              <a:gd name="connsiteY733" fmla="*/ 377856 h 570464"/>
              <a:gd name="connsiteX734" fmla="*/ 2270813 w 2472009"/>
              <a:gd name="connsiteY734" fmla="*/ 380309 h 570464"/>
              <a:gd name="connsiteX735" fmla="*/ 2280628 w 2472009"/>
              <a:gd name="connsiteY735" fmla="*/ 380309 h 570464"/>
              <a:gd name="connsiteX736" fmla="*/ 2292896 w 2472009"/>
              <a:gd name="connsiteY736" fmla="*/ 380309 h 570464"/>
              <a:gd name="connsiteX737" fmla="*/ 2284308 w 2472009"/>
              <a:gd name="connsiteY737" fmla="*/ 370495 h 570464"/>
              <a:gd name="connsiteX738" fmla="*/ 2283081 w 2472009"/>
              <a:gd name="connsiteY738" fmla="*/ 366814 h 570464"/>
              <a:gd name="connsiteX739" fmla="*/ 2279401 w 2472009"/>
              <a:gd name="connsiteY739" fmla="*/ 364361 h 570464"/>
              <a:gd name="connsiteX740" fmla="*/ 2279401 w 2472009"/>
              <a:gd name="connsiteY740" fmla="*/ 347185 h 570464"/>
              <a:gd name="connsiteX741" fmla="*/ 2273267 w 2472009"/>
              <a:gd name="connsiteY741" fmla="*/ 341051 h 570464"/>
              <a:gd name="connsiteX742" fmla="*/ 2283081 w 2472009"/>
              <a:gd name="connsiteY742" fmla="*/ 339825 h 570464"/>
              <a:gd name="connsiteX743" fmla="*/ 2284308 w 2472009"/>
              <a:gd name="connsiteY743" fmla="*/ 348412 h 570464"/>
              <a:gd name="connsiteX744" fmla="*/ 2296576 w 2472009"/>
              <a:gd name="connsiteY744" fmla="*/ 360680 h 570464"/>
              <a:gd name="connsiteX745" fmla="*/ 2305164 w 2472009"/>
              <a:gd name="connsiteY745" fmla="*/ 361907 h 570464"/>
              <a:gd name="connsiteX746" fmla="*/ 2305164 w 2472009"/>
              <a:gd name="connsiteY746" fmla="*/ 377856 h 570464"/>
              <a:gd name="connsiteX747" fmla="*/ 2312525 w 2472009"/>
              <a:gd name="connsiteY747" fmla="*/ 386443 h 570464"/>
              <a:gd name="connsiteX748" fmla="*/ 2323566 w 2472009"/>
              <a:gd name="connsiteY748" fmla="*/ 386443 h 570464"/>
              <a:gd name="connsiteX749" fmla="*/ 2327246 w 2472009"/>
              <a:gd name="connsiteY749" fmla="*/ 368041 h 570464"/>
              <a:gd name="connsiteX750" fmla="*/ 2332153 w 2472009"/>
              <a:gd name="connsiteY750" fmla="*/ 366814 h 570464"/>
              <a:gd name="connsiteX751" fmla="*/ 2332153 w 2472009"/>
              <a:gd name="connsiteY751" fmla="*/ 379082 h 570464"/>
              <a:gd name="connsiteX752" fmla="*/ 2337061 w 2472009"/>
              <a:gd name="connsiteY752" fmla="*/ 385216 h 570464"/>
              <a:gd name="connsiteX753" fmla="*/ 2324793 w 2472009"/>
              <a:gd name="connsiteY753" fmla="*/ 395031 h 570464"/>
              <a:gd name="connsiteX754" fmla="*/ 2329700 w 2472009"/>
              <a:gd name="connsiteY754" fmla="*/ 403619 h 570464"/>
              <a:gd name="connsiteX755" fmla="*/ 2333380 w 2472009"/>
              <a:gd name="connsiteY755" fmla="*/ 412206 h 570464"/>
              <a:gd name="connsiteX756" fmla="*/ 2341968 w 2472009"/>
              <a:gd name="connsiteY756" fmla="*/ 408526 h 570464"/>
              <a:gd name="connsiteX757" fmla="*/ 2345649 w 2472009"/>
              <a:gd name="connsiteY757" fmla="*/ 407299 h 570464"/>
              <a:gd name="connsiteX758" fmla="*/ 2341968 w 2472009"/>
              <a:gd name="connsiteY758" fmla="*/ 403619 h 570464"/>
              <a:gd name="connsiteX759" fmla="*/ 2349329 w 2472009"/>
              <a:gd name="connsiteY759" fmla="*/ 392577 h 570464"/>
              <a:gd name="connsiteX760" fmla="*/ 2360370 w 2472009"/>
              <a:gd name="connsiteY760" fmla="*/ 403619 h 570464"/>
              <a:gd name="connsiteX761" fmla="*/ 2371411 w 2472009"/>
              <a:gd name="connsiteY761" fmla="*/ 403619 h 570464"/>
              <a:gd name="connsiteX762" fmla="*/ 2372638 w 2472009"/>
              <a:gd name="connsiteY762" fmla="*/ 412206 h 570464"/>
              <a:gd name="connsiteX763" fmla="*/ 2338287 w 2472009"/>
              <a:gd name="connsiteY763" fmla="*/ 429381 h 570464"/>
              <a:gd name="connsiteX764" fmla="*/ 2324793 w 2472009"/>
              <a:gd name="connsiteY764" fmla="*/ 423247 h 570464"/>
              <a:gd name="connsiteX765" fmla="*/ 2318659 w 2472009"/>
              <a:gd name="connsiteY765" fmla="*/ 444103 h 570464"/>
              <a:gd name="connsiteX766" fmla="*/ 2311298 w 2472009"/>
              <a:gd name="connsiteY766" fmla="*/ 436742 h 570464"/>
              <a:gd name="connsiteX767" fmla="*/ 2314978 w 2472009"/>
              <a:gd name="connsiteY767" fmla="*/ 424474 h 570464"/>
              <a:gd name="connsiteX768" fmla="*/ 2292896 w 2472009"/>
              <a:gd name="connsiteY768" fmla="*/ 423247 h 570464"/>
              <a:gd name="connsiteX769" fmla="*/ 2285535 w 2472009"/>
              <a:gd name="connsiteY769" fmla="*/ 429381 h 570464"/>
              <a:gd name="connsiteX770" fmla="*/ 2294123 w 2472009"/>
              <a:gd name="connsiteY770" fmla="*/ 446557 h 570464"/>
              <a:gd name="connsiteX771" fmla="*/ 2289215 w 2472009"/>
              <a:gd name="connsiteY771" fmla="*/ 452691 h 570464"/>
              <a:gd name="connsiteX772" fmla="*/ 2259772 w 2472009"/>
              <a:gd name="connsiteY772" fmla="*/ 450237 h 570464"/>
              <a:gd name="connsiteX773" fmla="*/ 2253638 w 2472009"/>
              <a:gd name="connsiteY773" fmla="*/ 453917 h 570464"/>
              <a:gd name="connsiteX774" fmla="*/ 2245050 w 2472009"/>
              <a:gd name="connsiteY774" fmla="*/ 447783 h 570464"/>
              <a:gd name="connsiteX775" fmla="*/ 2230329 w 2472009"/>
              <a:gd name="connsiteY775" fmla="*/ 447783 h 570464"/>
              <a:gd name="connsiteX776" fmla="*/ 2224195 w 2472009"/>
              <a:gd name="connsiteY776" fmla="*/ 452691 h 570464"/>
              <a:gd name="connsiteX777" fmla="*/ 2208246 w 2472009"/>
              <a:gd name="connsiteY777" fmla="*/ 449010 h 570464"/>
              <a:gd name="connsiteX778" fmla="*/ 2207020 w 2472009"/>
              <a:gd name="connsiteY778" fmla="*/ 455144 h 570464"/>
              <a:gd name="connsiteX779" fmla="*/ 2215607 w 2472009"/>
              <a:gd name="connsiteY779" fmla="*/ 462505 h 570464"/>
              <a:gd name="connsiteX780" fmla="*/ 2235236 w 2472009"/>
              <a:gd name="connsiteY780" fmla="*/ 457598 h 570464"/>
              <a:gd name="connsiteX781" fmla="*/ 2241370 w 2472009"/>
              <a:gd name="connsiteY781" fmla="*/ 462505 h 570464"/>
              <a:gd name="connsiteX782" fmla="*/ 2246277 w 2472009"/>
              <a:gd name="connsiteY782" fmla="*/ 457598 h 570464"/>
              <a:gd name="connsiteX783" fmla="*/ 2268360 w 2472009"/>
              <a:gd name="connsiteY783" fmla="*/ 461278 h 570464"/>
              <a:gd name="connsiteX784" fmla="*/ 2272040 w 2472009"/>
              <a:gd name="connsiteY784" fmla="*/ 458825 h 570464"/>
              <a:gd name="connsiteX785" fmla="*/ 2280628 w 2472009"/>
              <a:gd name="connsiteY785" fmla="*/ 463732 h 570464"/>
              <a:gd name="connsiteX786" fmla="*/ 2289215 w 2472009"/>
              <a:gd name="connsiteY786" fmla="*/ 457598 h 570464"/>
              <a:gd name="connsiteX787" fmla="*/ 2295349 w 2472009"/>
              <a:gd name="connsiteY787" fmla="*/ 464959 h 570464"/>
              <a:gd name="connsiteX788" fmla="*/ 2286762 w 2472009"/>
              <a:gd name="connsiteY788" fmla="*/ 468639 h 570464"/>
              <a:gd name="connsiteX789" fmla="*/ 2294123 w 2472009"/>
              <a:gd name="connsiteY789" fmla="*/ 472319 h 570464"/>
              <a:gd name="connsiteX790" fmla="*/ 2299030 w 2472009"/>
              <a:gd name="connsiteY790" fmla="*/ 476000 h 570464"/>
              <a:gd name="connsiteX791" fmla="*/ 2303937 w 2472009"/>
              <a:gd name="connsiteY791" fmla="*/ 471093 h 570464"/>
              <a:gd name="connsiteX792" fmla="*/ 2310071 w 2472009"/>
              <a:gd name="connsiteY792" fmla="*/ 476000 h 570464"/>
              <a:gd name="connsiteX793" fmla="*/ 2334607 w 2472009"/>
              <a:gd name="connsiteY793" fmla="*/ 476000 h 570464"/>
              <a:gd name="connsiteX794" fmla="*/ 2311298 w 2472009"/>
              <a:gd name="connsiteY794" fmla="*/ 482134 h 570464"/>
              <a:gd name="connsiteX795" fmla="*/ 2322339 w 2472009"/>
              <a:gd name="connsiteY795" fmla="*/ 487041 h 570464"/>
              <a:gd name="connsiteX796" fmla="*/ 2306391 w 2472009"/>
              <a:gd name="connsiteY796" fmla="*/ 493175 h 570464"/>
              <a:gd name="connsiteX797" fmla="*/ 2332153 w 2472009"/>
              <a:gd name="connsiteY797" fmla="*/ 494402 h 570464"/>
              <a:gd name="connsiteX798" fmla="*/ 2356689 w 2472009"/>
              <a:gd name="connsiteY798" fmla="*/ 496856 h 570464"/>
              <a:gd name="connsiteX799" fmla="*/ 2330927 w 2472009"/>
              <a:gd name="connsiteY799" fmla="*/ 499309 h 570464"/>
              <a:gd name="connsiteX800" fmla="*/ 2321112 w 2472009"/>
              <a:gd name="connsiteY800" fmla="*/ 506670 h 570464"/>
              <a:gd name="connsiteX801" fmla="*/ 2348102 w 2472009"/>
              <a:gd name="connsiteY801" fmla="*/ 511577 h 570464"/>
              <a:gd name="connsiteX802" fmla="*/ 2343195 w 2472009"/>
              <a:gd name="connsiteY802" fmla="*/ 517711 h 570464"/>
              <a:gd name="connsiteX803" fmla="*/ 2353009 w 2472009"/>
              <a:gd name="connsiteY803" fmla="*/ 522618 h 570464"/>
              <a:gd name="connsiteX804" fmla="*/ 2353009 w 2472009"/>
              <a:gd name="connsiteY804" fmla="*/ 527526 h 570464"/>
              <a:gd name="connsiteX805" fmla="*/ 2338287 w 2472009"/>
              <a:gd name="connsiteY805" fmla="*/ 534887 h 570464"/>
              <a:gd name="connsiteX806" fmla="*/ 2337061 w 2472009"/>
              <a:gd name="connsiteY806" fmla="*/ 534887 h 570464"/>
              <a:gd name="connsiteX807" fmla="*/ 2330927 w 2472009"/>
              <a:gd name="connsiteY807" fmla="*/ 539794 h 570464"/>
              <a:gd name="connsiteX808" fmla="*/ 2279401 w 2472009"/>
              <a:gd name="connsiteY808" fmla="*/ 539794 h 570464"/>
              <a:gd name="connsiteX809" fmla="*/ 2273267 w 2472009"/>
              <a:gd name="connsiteY809" fmla="*/ 544701 h 570464"/>
              <a:gd name="connsiteX810" fmla="*/ 2165308 w 2472009"/>
              <a:gd name="connsiteY810" fmla="*/ 544701 h 570464"/>
              <a:gd name="connsiteX811" fmla="*/ 2160401 w 2472009"/>
              <a:gd name="connsiteY811" fmla="*/ 549608 h 570464"/>
              <a:gd name="connsiteX812" fmla="*/ 2112556 w 2472009"/>
              <a:gd name="connsiteY812" fmla="*/ 549608 h 570464"/>
              <a:gd name="connsiteX813" fmla="*/ 2107648 w 2472009"/>
              <a:gd name="connsiteY813" fmla="*/ 554515 h 570464"/>
              <a:gd name="connsiteX814" fmla="*/ 1998463 w 2472009"/>
              <a:gd name="connsiteY814" fmla="*/ 554515 h 570464"/>
              <a:gd name="connsiteX815" fmla="*/ 1993556 w 2472009"/>
              <a:gd name="connsiteY815" fmla="*/ 559423 h 570464"/>
              <a:gd name="connsiteX816" fmla="*/ 1807081 w 2472009"/>
              <a:gd name="connsiteY816" fmla="*/ 559423 h 570464"/>
              <a:gd name="connsiteX817" fmla="*/ 1802175 w 2472009"/>
              <a:gd name="connsiteY817" fmla="*/ 564330 h 570464"/>
              <a:gd name="connsiteX818" fmla="*/ 1236618 w 2472009"/>
              <a:gd name="connsiteY818" fmla="*/ 564330 h 570464"/>
              <a:gd name="connsiteX819" fmla="*/ 1231711 w 2472009"/>
              <a:gd name="connsiteY819" fmla="*/ 569237 h 570464"/>
              <a:gd name="connsiteX820" fmla="*/ 1066092 w 2472009"/>
              <a:gd name="connsiteY820" fmla="*/ 569237 h 570464"/>
              <a:gd name="connsiteX821" fmla="*/ 1061185 w 2472009"/>
              <a:gd name="connsiteY821" fmla="*/ 564330 h 570464"/>
              <a:gd name="connsiteX822" fmla="*/ 1053824 w 2472009"/>
              <a:gd name="connsiteY822" fmla="*/ 570464 h 570464"/>
              <a:gd name="connsiteX823" fmla="*/ 1045237 w 2472009"/>
              <a:gd name="connsiteY823" fmla="*/ 564330 h 570464"/>
              <a:gd name="connsiteX824" fmla="*/ 545927 w 2472009"/>
              <a:gd name="connsiteY824" fmla="*/ 564330 h 570464"/>
              <a:gd name="connsiteX825" fmla="*/ 541020 w 2472009"/>
              <a:gd name="connsiteY825" fmla="*/ 559423 h 570464"/>
              <a:gd name="connsiteX826" fmla="*/ 457597 w 2472009"/>
              <a:gd name="connsiteY826" fmla="*/ 559423 h 570464"/>
              <a:gd name="connsiteX827" fmla="*/ 452690 w 2472009"/>
              <a:gd name="connsiteY827" fmla="*/ 554515 h 570464"/>
              <a:gd name="connsiteX828" fmla="*/ 422020 w 2472009"/>
              <a:gd name="connsiteY828" fmla="*/ 554515 h 570464"/>
              <a:gd name="connsiteX829" fmla="*/ 417113 w 2472009"/>
              <a:gd name="connsiteY829" fmla="*/ 549608 h 570464"/>
              <a:gd name="connsiteX830" fmla="*/ 380309 w 2472009"/>
              <a:gd name="connsiteY830" fmla="*/ 549608 h 570464"/>
              <a:gd name="connsiteX831" fmla="*/ 366814 w 2472009"/>
              <a:gd name="connsiteY831" fmla="*/ 533660 h 570464"/>
              <a:gd name="connsiteX832" fmla="*/ 343505 w 2472009"/>
              <a:gd name="connsiteY832" fmla="*/ 533660 h 570464"/>
              <a:gd name="connsiteX833" fmla="*/ 345959 w 2472009"/>
              <a:gd name="connsiteY833" fmla="*/ 521392 h 570464"/>
              <a:gd name="connsiteX834" fmla="*/ 345959 w 2472009"/>
              <a:gd name="connsiteY834" fmla="*/ 511577 h 570464"/>
              <a:gd name="connsiteX835" fmla="*/ 365587 w 2472009"/>
              <a:gd name="connsiteY835" fmla="*/ 498082 h 570464"/>
              <a:gd name="connsiteX836" fmla="*/ 358227 w 2472009"/>
              <a:gd name="connsiteY836" fmla="*/ 488268 h 570464"/>
              <a:gd name="connsiteX837" fmla="*/ 350866 w 2472009"/>
              <a:gd name="connsiteY837" fmla="*/ 480907 h 570464"/>
              <a:gd name="connsiteX838" fmla="*/ 343505 w 2472009"/>
              <a:gd name="connsiteY838" fmla="*/ 472319 h 570464"/>
              <a:gd name="connsiteX839" fmla="*/ 332464 w 2472009"/>
              <a:gd name="connsiteY839" fmla="*/ 482134 h 570464"/>
              <a:gd name="connsiteX840" fmla="*/ 326330 w 2472009"/>
              <a:gd name="connsiteY840" fmla="*/ 477227 h 570464"/>
              <a:gd name="connsiteX841" fmla="*/ 312835 w 2472009"/>
              <a:gd name="connsiteY841" fmla="*/ 477227 h 570464"/>
              <a:gd name="connsiteX842" fmla="*/ 304247 w 2472009"/>
              <a:gd name="connsiteY842" fmla="*/ 482134 h 570464"/>
              <a:gd name="connsiteX843" fmla="*/ 303020 w 2472009"/>
              <a:gd name="connsiteY843" fmla="*/ 478453 h 570464"/>
              <a:gd name="connsiteX844" fmla="*/ 299340 w 2472009"/>
              <a:gd name="connsiteY844" fmla="*/ 482134 h 570464"/>
              <a:gd name="connsiteX845" fmla="*/ 294433 w 2472009"/>
              <a:gd name="connsiteY845" fmla="*/ 485814 h 570464"/>
              <a:gd name="connsiteX846" fmla="*/ 299340 w 2472009"/>
              <a:gd name="connsiteY846" fmla="*/ 491948 h 570464"/>
              <a:gd name="connsiteX847" fmla="*/ 300567 w 2472009"/>
              <a:gd name="connsiteY847" fmla="*/ 495629 h 570464"/>
              <a:gd name="connsiteX848" fmla="*/ 300567 w 2472009"/>
              <a:gd name="connsiteY848" fmla="*/ 488268 h 570464"/>
              <a:gd name="connsiteX849" fmla="*/ 305474 w 2472009"/>
              <a:gd name="connsiteY849" fmla="*/ 488268 h 570464"/>
              <a:gd name="connsiteX850" fmla="*/ 305474 w 2472009"/>
              <a:gd name="connsiteY850" fmla="*/ 494402 h 570464"/>
              <a:gd name="connsiteX851" fmla="*/ 302667 w 2472009"/>
              <a:gd name="connsiteY851" fmla="*/ 496507 h 570464"/>
              <a:gd name="connsiteX852" fmla="*/ 310841 w 2472009"/>
              <a:gd name="connsiteY852" fmla="*/ 499923 h 570464"/>
              <a:gd name="connsiteX853" fmla="*/ 323876 w 2472009"/>
              <a:gd name="connsiteY853" fmla="*/ 500536 h 570464"/>
              <a:gd name="connsiteX854" fmla="*/ 330010 w 2472009"/>
              <a:gd name="connsiteY854" fmla="*/ 494402 h 570464"/>
              <a:gd name="connsiteX855" fmla="*/ 323876 w 2472009"/>
              <a:gd name="connsiteY855" fmla="*/ 487041 h 570464"/>
              <a:gd name="connsiteX856" fmla="*/ 331237 w 2472009"/>
              <a:gd name="connsiteY856" fmla="*/ 485814 h 570464"/>
              <a:gd name="connsiteX857" fmla="*/ 333691 w 2472009"/>
              <a:gd name="connsiteY857" fmla="*/ 502990 h 570464"/>
              <a:gd name="connsiteX858" fmla="*/ 338598 w 2472009"/>
              <a:gd name="connsiteY858" fmla="*/ 511577 h 570464"/>
              <a:gd name="connsiteX859" fmla="*/ 326330 w 2472009"/>
              <a:gd name="connsiteY859" fmla="*/ 511577 h 570464"/>
              <a:gd name="connsiteX860" fmla="*/ 327557 w 2472009"/>
              <a:gd name="connsiteY860" fmla="*/ 529979 h 570464"/>
              <a:gd name="connsiteX861" fmla="*/ 315289 w 2472009"/>
              <a:gd name="connsiteY861" fmla="*/ 528752 h 570464"/>
              <a:gd name="connsiteX862" fmla="*/ 306701 w 2472009"/>
              <a:gd name="connsiteY862" fmla="*/ 533660 h 570464"/>
              <a:gd name="connsiteX863" fmla="*/ 295660 w 2472009"/>
              <a:gd name="connsiteY863" fmla="*/ 527526 h 570464"/>
              <a:gd name="connsiteX864" fmla="*/ 287072 w 2472009"/>
              <a:gd name="connsiteY864" fmla="*/ 532433 h 570464"/>
              <a:gd name="connsiteX865" fmla="*/ 284618 w 2472009"/>
              <a:gd name="connsiteY865" fmla="*/ 527526 h 570464"/>
              <a:gd name="connsiteX866" fmla="*/ 294433 w 2472009"/>
              <a:gd name="connsiteY866" fmla="*/ 517711 h 570464"/>
              <a:gd name="connsiteX867" fmla="*/ 299340 w 2472009"/>
              <a:gd name="connsiteY867" fmla="*/ 521392 h 570464"/>
              <a:gd name="connsiteX868" fmla="*/ 294433 w 2472009"/>
              <a:gd name="connsiteY868" fmla="*/ 517711 h 570464"/>
              <a:gd name="connsiteX869" fmla="*/ 287072 w 2472009"/>
              <a:gd name="connsiteY869" fmla="*/ 498082 h 570464"/>
              <a:gd name="connsiteX870" fmla="*/ 282165 w 2472009"/>
              <a:gd name="connsiteY870" fmla="*/ 488268 h 570464"/>
              <a:gd name="connsiteX871" fmla="*/ 274804 w 2472009"/>
              <a:gd name="connsiteY871" fmla="*/ 485814 h 570464"/>
              <a:gd name="connsiteX872" fmla="*/ 266216 w 2472009"/>
              <a:gd name="connsiteY872" fmla="*/ 482134 h 570464"/>
              <a:gd name="connsiteX873" fmla="*/ 251495 w 2472009"/>
              <a:gd name="connsiteY873" fmla="*/ 467412 h 570464"/>
              <a:gd name="connsiteX874" fmla="*/ 246587 w 2472009"/>
              <a:gd name="connsiteY874" fmla="*/ 471093 h 570464"/>
              <a:gd name="connsiteX875" fmla="*/ 230639 w 2472009"/>
              <a:gd name="connsiteY875" fmla="*/ 467412 h 570464"/>
              <a:gd name="connsiteX876" fmla="*/ 214690 w 2472009"/>
              <a:gd name="connsiteY876" fmla="*/ 467412 h 570464"/>
              <a:gd name="connsiteX877" fmla="*/ 208556 w 2472009"/>
              <a:gd name="connsiteY877" fmla="*/ 472319 h 570464"/>
              <a:gd name="connsiteX878" fmla="*/ 201196 w 2472009"/>
              <a:gd name="connsiteY878" fmla="*/ 463732 h 570464"/>
              <a:gd name="connsiteX879" fmla="*/ 201196 w 2472009"/>
              <a:gd name="connsiteY879" fmla="*/ 453917 h 570464"/>
              <a:gd name="connsiteX880" fmla="*/ 190154 w 2472009"/>
              <a:gd name="connsiteY880" fmla="*/ 446557 h 570464"/>
              <a:gd name="connsiteX881" fmla="*/ 190154 w 2472009"/>
              <a:gd name="connsiteY881" fmla="*/ 436742 h 570464"/>
              <a:gd name="connsiteX882" fmla="*/ 174206 w 2472009"/>
              <a:gd name="connsiteY882" fmla="*/ 423247 h 570464"/>
              <a:gd name="connsiteX883" fmla="*/ 176659 w 2472009"/>
              <a:gd name="connsiteY883" fmla="*/ 414660 h 570464"/>
              <a:gd name="connsiteX884" fmla="*/ 182793 w 2472009"/>
              <a:gd name="connsiteY884" fmla="*/ 419567 h 570464"/>
              <a:gd name="connsiteX885" fmla="*/ 187701 w 2472009"/>
              <a:gd name="connsiteY885" fmla="*/ 414660 h 570464"/>
              <a:gd name="connsiteX886" fmla="*/ 195062 w 2472009"/>
              <a:gd name="connsiteY886" fmla="*/ 422021 h 570464"/>
              <a:gd name="connsiteX887" fmla="*/ 195062 w 2472009"/>
              <a:gd name="connsiteY887" fmla="*/ 426928 h 570464"/>
              <a:gd name="connsiteX888" fmla="*/ 207330 w 2472009"/>
              <a:gd name="connsiteY888" fmla="*/ 439196 h 570464"/>
              <a:gd name="connsiteX889" fmla="*/ 214690 w 2472009"/>
              <a:gd name="connsiteY889" fmla="*/ 434289 h 570464"/>
              <a:gd name="connsiteX890" fmla="*/ 222051 w 2472009"/>
              <a:gd name="connsiteY890" fmla="*/ 444103 h 570464"/>
              <a:gd name="connsiteX891" fmla="*/ 228185 w 2472009"/>
              <a:gd name="connsiteY891" fmla="*/ 444103 h 570464"/>
              <a:gd name="connsiteX892" fmla="*/ 226587 w 2472009"/>
              <a:gd name="connsiteY892" fmla="*/ 432114 h 570464"/>
              <a:gd name="connsiteX893" fmla="*/ 222051 w 2472009"/>
              <a:gd name="connsiteY893" fmla="*/ 435515 h 570464"/>
              <a:gd name="connsiteX894" fmla="*/ 222051 w 2472009"/>
              <a:gd name="connsiteY894" fmla="*/ 425701 h 570464"/>
              <a:gd name="connsiteX895" fmla="*/ 226468 w 2472009"/>
              <a:gd name="connsiteY895" fmla="*/ 431223 h 570464"/>
              <a:gd name="connsiteX896" fmla="*/ 225732 w 2472009"/>
              <a:gd name="connsiteY896" fmla="*/ 425701 h 570464"/>
              <a:gd name="connsiteX897" fmla="*/ 238000 w 2472009"/>
              <a:gd name="connsiteY897" fmla="*/ 424474 h 570464"/>
              <a:gd name="connsiteX898" fmla="*/ 253948 w 2472009"/>
              <a:gd name="connsiteY898" fmla="*/ 407299 h 570464"/>
              <a:gd name="connsiteX899" fmla="*/ 241680 w 2472009"/>
              <a:gd name="connsiteY899" fmla="*/ 403619 h 570464"/>
              <a:gd name="connsiteX900" fmla="*/ 238000 w 2472009"/>
              <a:gd name="connsiteY900" fmla="*/ 395031 h 570464"/>
              <a:gd name="connsiteX901" fmla="*/ 234319 w 2472009"/>
              <a:gd name="connsiteY901" fmla="*/ 397485 h 570464"/>
              <a:gd name="connsiteX902" fmla="*/ 234319 w 2472009"/>
              <a:gd name="connsiteY902" fmla="*/ 407299 h 570464"/>
              <a:gd name="connsiteX903" fmla="*/ 222051 w 2472009"/>
              <a:gd name="connsiteY903" fmla="*/ 409753 h 570464"/>
              <a:gd name="connsiteX904" fmla="*/ 215917 w 2472009"/>
              <a:gd name="connsiteY904" fmla="*/ 404845 h 570464"/>
              <a:gd name="connsiteX905" fmla="*/ 195062 w 2472009"/>
              <a:gd name="connsiteY905" fmla="*/ 404845 h 570464"/>
              <a:gd name="connsiteX906" fmla="*/ 190154 w 2472009"/>
              <a:gd name="connsiteY906" fmla="*/ 399938 h 570464"/>
              <a:gd name="connsiteX907" fmla="*/ 185247 w 2472009"/>
              <a:gd name="connsiteY907" fmla="*/ 404845 h 570464"/>
              <a:gd name="connsiteX908" fmla="*/ 175433 w 2472009"/>
              <a:gd name="connsiteY908" fmla="*/ 396258 h 570464"/>
              <a:gd name="connsiteX909" fmla="*/ 161938 w 2472009"/>
              <a:gd name="connsiteY909" fmla="*/ 390124 h 570464"/>
              <a:gd name="connsiteX910" fmla="*/ 153350 w 2472009"/>
              <a:gd name="connsiteY910" fmla="*/ 390124 h 570464"/>
              <a:gd name="connsiteX911" fmla="*/ 147216 w 2472009"/>
              <a:gd name="connsiteY911" fmla="*/ 395031 h 570464"/>
              <a:gd name="connsiteX912" fmla="*/ 142309 w 2472009"/>
              <a:gd name="connsiteY912" fmla="*/ 395031 h 570464"/>
              <a:gd name="connsiteX913" fmla="*/ 137402 w 2472009"/>
              <a:gd name="connsiteY913" fmla="*/ 395031 h 570464"/>
              <a:gd name="connsiteX914" fmla="*/ 134948 w 2472009"/>
              <a:gd name="connsiteY914" fmla="*/ 396258 h 570464"/>
              <a:gd name="connsiteX915" fmla="*/ 120226 w 2472009"/>
              <a:gd name="connsiteY915" fmla="*/ 404845 h 570464"/>
              <a:gd name="connsiteX916" fmla="*/ 116546 w 2472009"/>
              <a:gd name="connsiteY916" fmla="*/ 401165 h 570464"/>
              <a:gd name="connsiteX917" fmla="*/ 103051 w 2472009"/>
              <a:gd name="connsiteY917" fmla="*/ 401165 h 570464"/>
              <a:gd name="connsiteX918" fmla="*/ 89556 w 2472009"/>
              <a:gd name="connsiteY918" fmla="*/ 393898 h 570464"/>
              <a:gd name="connsiteX919" fmla="*/ 87103 w 2472009"/>
              <a:gd name="connsiteY919" fmla="*/ 392577 h 570464"/>
              <a:gd name="connsiteX920" fmla="*/ 89556 w 2472009"/>
              <a:gd name="connsiteY920" fmla="*/ 390124 h 570464"/>
              <a:gd name="connsiteX921" fmla="*/ 101824 w 2472009"/>
              <a:gd name="connsiteY921" fmla="*/ 377856 h 570464"/>
              <a:gd name="connsiteX922" fmla="*/ 111639 w 2472009"/>
              <a:gd name="connsiteY922" fmla="*/ 364361 h 570464"/>
              <a:gd name="connsiteX923" fmla="*/ 119000 w 2472009"/>
              <a:gd name="connsiteY923" fmla="*/ 371722 h 570464"/>
              <a:gd name="connsiteX924" fmla="*/ 126360 w 2472009"/>
              <a:gd name="connsiteY924" fmla="*/ 379082 h 570464"/>
              <a:gd name="connsiteX925" fmla="*/ 142309 w 2472009"/>
              <a:gd name="connsiteY925" fmla="*/ 379082 h 570464"/>
              <a:gd name="connsiteX926" fmla="*/ 145989 w 2472009"/>
              <a:gd name="connsiteY926" fmla="*/ 369268 h 570464"/>
              <a:gd name="connsiteX927" fmla="*/ 152123 w 2472009"/>
              <a:gd name="connsiteY927" fmla="*/ 374175 h 570464"/>
              <a:gd name="connsiteX928" fmla="*/ 168072 w 2472009"/>
              <a:gd name="connsiteY928" fmla="*/ 374175 h 570464"/>
              <a:gd name="connsiteX929" fmla="*/ 175433 w 2472009"/>
              <a:gd name="connsiteY929" fmla="*/ 366814 h 570464"/>
              <a:gd name="connsiteX930" fmla="*/ 165618 w 2472009"/>
              <a:gd name="connsiteY930" fmla="*/ 361907 h 570464"/>
              <a:gd name="connsiteX931" fmla="*/ 170525 w 2472009"/>
              <a:gd name="connsiteY931" fmla="*/ 353319 h 570464"/>
              <a:gd name="connsiteX932" fmla="*/ 171752 w 2472009"/>
              <a:gd name="connsiteY932" fmla="*/ 353319 h 570464"/>
              <a:gd name="connsiteX933" fmla="*/ 171752 w 2472009"/>
              <a:gd name="connsiteY933" fmla="*/ 353073 h 570464"/>
              <a:gd name="connsiteX934" fmla="*/ 181260 w 2472009"/>
              <a:gd name="connsiteY934" fmla="*/ 351172 h 570464"/>
              <a:gd name="connsiteX935" fmla="*/ 190154 w 2472009"/>
              <a:gd name="connsiteY935" fmla="*/ 347185 h 570464"/>
              <a:gd name="connsiteX936" fmla="*/ 185247 w 2472009"/>
              <a:gd name="connsiteY936" fmla="*/ 334917 h 570464"/>
              <a:gd name="connsiteX937" fmla="*/ 181567 w 2472009"/>
              <a:gd name="connsiteY937" fmla="*/ 333691 h 570464"/>
              <a:gd name="connsiteX938" fmla="*/ 176659 w 2472009"/>
              <a:gd name="connsiteY938" fmla="*/ 330010 h 570464"/>
              <a:gd name="connsiteX939" fmla="*/ 181567 w 2472009"/>
              <a:gd name="connsiteY939" fmla="*/ 333691 h 570464"/>
              <a:gd name="connsiteX940" fmla="*/ 181567 w 2472009"/>
              <a:gd name="connsiteY940" fmla="*/ 341051 h 570464"/>
              <a:gd name="connsiteX941" fmla="*/ 171752 w 2472009"/>
              <a:gd name="connsiteY941" fmla="*/ 350866 h 570464"/>
              <a:gd name="connsiteX942" fmla="*/ 171752 w 2472009"/>
              <a:gd name="connsiteY942" fmla="*/ 353073 h 570464"/>
              <a:gd name="connsiteX943" fmla="*/ 170525 w 2472009"/>
              <a:gd name="connsiteY943" fmla="*/ 353319 h 570464"/>
              <a:gd name="connsiteX944" fmla="*/ 158257 w 2472009"/>
              <a:gd name="connsiteY944" fmla="*/ 353319 h 570464"/>
              <a:gd name="connsiteX945" fmla="*/ 155804 w 2472009"/>
              <a:gd name="connsiteY945" fmla="*/ 361907 h 570464"/>
              <a:gd name="connsiteX946" fmla="*/ 143536 w 2472009"/>
              <a:gd name="connsiteY946" fmla="*/ 361907 h 570464"/>
              <a:gd name="connsiteX947" fmla="*/ 141082 w 2472009"/>
              <a:gd name="connsiteY947" fmla="*/ 361907 h 570464"/>
              <a:gd name="connsiteX948" fmla="*/ 145989 w 2472009"/>
              <a:gd name="connsiteY948" fmla="*/ 357000 h 570464"/>
              <a:gd name="connsiteX949" fmla="*/ 141082 w 2472009"/>
              <a:gd name="connsiteY949" fmla="*/ 347185 h 570464"/>
              <a:gd name="connsiteX950" fmla="*/ 145989 w 2472009"/>
              <a:gd name="connsiteY950" fmla="*/ 342278 h 570464"/>
              <a:gd name="connsiteX951" fmla="*/ 145989 w 2472009"/>
              <a:gd name="connsiteY951" fmla="*/ 333691 h 570464"/>
              <a:gd name="connsiteX952" fmla="*/ 145989 w 2472009"/>
              <a:gd name="connsiteY952" fmla="*/ 330010 h 570464"/>
              <a:gd name="connsiteX953" fmla="*/ 150004 w 2472009"/>
              <a:gd name="connsiteY953" fmla="*/ 329006 h 570464"/>
              <a:gd name="connsiteX954" fmla="*/ 150897 w 2472009"/>
              <a:gd name="connsiteY954" fmla="*/ 326329 h 570464"/>
              <a:gd name="connsiteX955" fmla="*/ 151878 w 2472009"/>
              <a:gd name="connsiteY955" fmla="*/ 327311 h 570464"/>
              <a:gd name="connsiteX956" fmla="*/ 155804 w 2472009"/>
              <a:gd name="connsiteY956" fmla="*/ 321423 h 570464"/>
              <a:gd name="connsiteX957" fmla="*/ 137402 w 2472009"/>
              <a:gd name="connsiteY957" fmla="*/ 303021 h 570464"/>
              <a:gd name="connsiteX958" fmla="*/ 133721 w 2472009"/>
              <a:gd name="connsiteY958" fmla="*/ 321423 h 570464"/>
              <a:gd name="connsiteX959" fmla="*/ 130041 w 2472009"/>
              <a:gd name="connsiteY959" fmla="*/ 330010 h 570464"/>
              <a:gd name="connsiteX960" fmla="*/ 134948 w 2472009"/>
              <a:gd name="connsiteY960" fmla="*/ 333691 h 570464"/>
              <a:gd name="connsiteX961" fmla="*/ 132494 w 2472009"/>
              <a:gd name="connsiteY961" fmla="*/ 348412 h 570464"/>
              <a:gd name="connsiteX962" fmla="*/ 126360 w 2472009"/>
              <a:gd name="connsiteY962" fmla="*/ 343505 h 570464"/>
              <a:gd name="connsiteX963" fmla="*/ 121453 w 2472009"/>
              <a:gd name="connsiteY963" fmla="*/ 348412 h 570464"/>
              <a:gd name="connsiteX964" fmla="*/ 117926 w 2472009"/>
              <a:gd name="connsiteY964" fmla="*/ 341359 h 570464"/>
              <a:gd name="connsiteX965" fmla="*/ 117926 w 2472009"/>
              <a:gd name="connsiteY965" fmla="*/ 341358 h 570464"/>
              <a:gd name="connsiteX966" fmla="*/ 117926 w 2472009"/>
              <a:gd name="connsiteY966" fmla="*/ 341358 h 570464"/>
              <a:gd name="connsiteX967" fmla="*/ 116546 w 2472009"/>
              <a:gd name="connsiteY967" fmla="*/ 338598 h 570464"/>
              <a:gd name="connsiteX968" fmla="*/ 117500 w 2472009"/>
              <a:gd name="connsiteY968" fmla="*/ 341460 h 570464"/>
              <a:gd name="connsiteX969" fmla="*/ 114092 w 2472009"/>
              <a:gd name="connsiteY969" fmla="*/ 342278 h 570464"/>
              <a:gd name="connsiteX970" fmla="*/ 119000 w 2472009"/>
              <a:gd name="connsiteY970" fmla="*/ 345959 h 570464"/>
              <a:gd name="connsiteX971" fmla="*/ 123907 w 2472009"/>
              <a:gd name="connsiteY971" fmla="*/ 353319 h 570464"/>
              <a:gd name="connsiteX972" fmla="*/ 117773 w 2472009"/>
              <a:gd name="connsiteY972" fmla="*/ 355773 h 570464"/>
              <a:gd name="connsiteX973" fmla="*/ 106732 w 2472009"/>
              <a:gd name="connsiteY973" fmla="*/ 339825 h 570464"/>
              <a:gd name="connsiteX974" fmla="*/ 100598 w 2472009"/>
              <a:gd name="connsiteY974" fmla="*/ 345959 h 570464"/>
              <a:gd name="connsiteX975" fmla="*/ 98144 w 2472009"/>
              <a:gd name="connsiteY975" fmla="*/ 330010 h 570464"/>
              <a:gd name="connsiteX976" fmla="*/ 80969 w 2472009"/>
              <a:gd name="connsiteY976" fmla="*/ 330010 h 570464"/>
              <a:gd name="connsiteX977" fmla="*/ 71154 w 2472009"/>
              <a:gd name="connsiteY977" fmla="*/ 339825 h 570464"/>
              <a:gd name="connsiteX978" fmla="*/ 68701 w 2472009"/>
              <a:gd name="connsiteY978" fmla="*/ 333691 h 570464"/>
              <a:gd name="connsiteX979" fmla="*/ 61340 w 2472009"/>
              <a:gd name="connsiteY979" fmla="*/ 323876 h 570464"/>
              <a:gd name="connsiteX980" fmla="*/ 56433 w 2472009"/>
              <a:gd name="connsiteY980" fmla="*/ 334917 h 570464"/>
              <a:gd name="connsiteX981" fmla="*/ 50299 w 2472009"/>
              <a:gd name="connsiteY981" fmla="*/ 334917 h 570464"/>
              <a:gd name="connsiteX982" fmla="*/ 46618 w 2472009"/>
              <a:gd name="connsiteY982" fmla="*/ 325103 h 570464"/>
              <a:gd name="connsiteX983" fmla="*/ 36804 w 2472009"/>
              <a:gd name="connsiteY983" fmla="*/ 323876 h 570464"/>
              <a:gd name="connsiteX984" fmla="*/ 17175 w 2472009"/>
              <a:gd name="connsiteY984" fmla="*/ 306701 h 570464"/>
              <a:gd name="connsiteX985" fmla="*/ 17175 w 2472009"/>
              <a:gd name="connsiteY985" fmla="*/ 300567 h 570464"/>
              <a:gd name="connsiteX986" fmla="*/ 39258 w 2472009"/>
              <a:gd name="connsiteY986" fmla="*/ 299340 h 570464"/>
              <a:gd name="connsiteX987" fmla="*/ 45392 w 2472009"/>
              <a:gd name="connsiteY987" fmla="*/ 305474 h 570464"/>
              <a:gd name="connsiteX988" fmla="*/ 47845 w 2472009"/>
              <a:gd name="connsiteY988" fmla="*/ 290753 h 570464"/>
              <a:gd name="connsiteX989" fmla="*/ 60113 w 2472009"/>
              <a:gd name="connsiteY989" fmla="*/ 289526 h 570464"/>
              <a:gd name="connsiteX990" fmla="*/ 65020 w 2472009"/>
              <a:gd name="connsiteY990" fmla="*/ 284618 h 570464"/>
              <a:gd name="connsiteX991" fmla="*/ 71154 w 2472009"/>
              <a:gd name="connsiteY991" fmla="*/ 289526 h 570464"/>
              <a:gd name="connsiteX992" fmla="*/ 73608 w 2472009"/>
              <a:gd name="connsiteY992" fmla="*/ 274804 h 570464"/>
              <a:gd name="connsiteX993" fmla="*/ 93237 w 2472009"/>
              <a:gd name="connsiteY993" fmla="*/ 289526 h 570464"/>
              <a:gd name="connsiteX994" fmla="*/ 101824 w 2472009"/>
              <a:gd name="connsiteY994" fmla="*/ 293206 h 570464"/>
              <a:gd name="connsiteX995" fmla="*/ 103051 w 2472009"/>
              <a:gd name="connsiteY995" fmla="*/ 290753 h 570464"/>
              <a:gd name="connsiteX996" fmla="*/ 103051 w 2472009"/>
              <a:gd name="connsiteY996" fmla="*/ 266216 h 570464"/>
              <a:gd name="connsiteX997" fmla="*/ 98144 w 2472009"/>
              <a:gd name="connsiteY997" fmla="*/ 260082 h 570464"/>
              <a:gd name="connsiteX998" fmla="*/ 103051 w 2472009"/>
              <a:gd name="connsiteY998" fmla="*/ 252722 h 570464"/>
              <a:gd name="connsiteX999" fmla="*/ 120226 w 2472009"/>
              <a:gd name="connsiteY999" fmla="*/ 272350 h 570464"/>
              <a:gd name="connsiteX1000" fmla="*/ 127587 w 2472009"/>
              <a:gd name="connsiteY1000" fmla="*/ 273577 h 570464"/>
              <a:gd name="connsiteX1001" fmla="*/ 128814 w 2472009"/>
              <a:gd name="connsiteY1001" fmla="*/ 274804 h 570464"/>
              <a:gd name="connsiteX1002" fmla="*/ 128814 w 2472009"/>
              <a:gd name="connsiteY1002" fmla="*/ 279711 h 570464"/>
              <a:gd name="connsiteX1003" fmla="*/ 136175 w 2472009"/>
              <a:gd name="connsiteY1003" fmla="*/ 287072 h 570464"/>
              <a:gd name="connsiteX1004" fmla="*/ 147216 w 2472009"/>
              <a:gd name="connsiteY1004" fmla="*/ 272350 h 570464"/>
              <a:gd name="connsiteX1005" fmla="*/ 163165 w 2472009"/>
              <a:gd name="connsiteY1005" fmla="*/ 263763 h 570464"/>
              <a:gd name="connsiteX1006" fmla="*/ 166845 w 2472009"/>
              <a:gd name="connsiteY1006" fmla="*/ 267443 h 570464"/>
              <a:gd name="connsiteX1007" fmla="*/ 169299 w 2472009"/>
              <a:gd name="connsiteY1007" fmla="*/ 260082 h 570464"/>
              <a:gd name="connsiteX1008" fmla="*/ 165618 w 2472009"/>
              <a:gd name="connsiteY1008" fmla="*/ 249041 h 570464"/>
              <a:gd name="connsiteX1009" fmla="*/ 182793 w 2472009"/>
              <a:gd name="connsiteY1009" fmla="*/ 247814 h 570464"/>
              <a:gd name="connsiteX1010" fmla="*/ 187701 w 2472009"/>
              <a:gd name="connsiteY1010" fmla="*/ 242907 h 570464"/>
              <a:gd name="connsiteX1011" fmla="*/ 198742 w 2472009"/>
              <a:gd name="connsiteY1011" fmla="*/ 247814 h 570464"/>
              <a:gd name="connsiteX1012" fmla="*/ 204876 w 2472009"/>
              <a:gd name="connsiteY1012" fmla="*/ 242907 h 570464"/>
              <a:gd name="connsiteX1013" fmla="*/ 213464 w 2472009"/>
              <a:gd name="connsiteY1013" fmla="*/ 247814 h 570464"/>
              <a:gd name="connsiteX1014" fmla="*/ 219598 w 2472009"/>
              <a:gd name="connsiteY1014" fmla="*/ 241680 h 570464"/>
              <a:gd name="connsiteX1015" fmla="*/ 218371 w 2472009"/>
              <a:gd name="connsiteY1015" fmla="*/ 238000 h 570464"/>
              <a:gd name="connsiteX1016" fmla="*/ 191381 w 2472009"/>
              <a:gd name="connsiteY1016" fmla="*/ 226959 h 570464"/>
              <a:gd name="connsiteX1017" fmla="*/ 188928 w 2472009"/>
              <a:gd name="connsiteY1017" fmla="*/ 209783 h 570464"/>
              <a:gd name="connsiteX1018" fmla="*/ 179113 w 2472009"/>
              <a:gd name="connsiteY1018" fmla="*/ 204876 h 570464"/>
              <a:gd name="connsiteX1019" fmla="*/ 179113 w 2472009"/>
              <a:gd name="connsiteY1019" fmla="*/ 199969 h 570464"/>
              <a:gd name="connsiteX1020" fmla="*/ 208556 w 2472009"/>
              <a:gd name="connsiteY1020" fmla="*/ 181567 h 570464"/>
              <a:gd name="connsiteX1021" fmla="*/ 239227 w 2472009"/>
              <a:gd name="connsiteY1021" fmla="*/ 181567 h 570464"/>
              <a:gd name="connsiteX1022" fmla="*/ 244134 w 2472009"/>
              <a:gd name="connsiteY1022" fmla="*/ 176660 h 570464"/>
              <a:gd name="connsiteX1023" fmla="*/ 280938 w 2472009"/>
              <a:gd name="connsiteY1023" fmla="*/ 176660 h 570464"/>
              <a:gd name="connsiteX1024" fmla="*/ 285845 w 2472009"/>
              <a:gd name="connsiteY1024" fmla="*/ 171753 h 570464"/>
              <a:gd name="connsiteX1025" fmla="*/ 310381 w 2472009"/>
              <a:gd name="connsiteY1025" fmla="*/ 168072 h 570464"/>
              <a:gd name="connsiteX1026" fmla="*/ 287072 w 2472009"/>
              <a:gd name="connsiteY1026" fmla="*/ 165619 h 570464"/>
              <a:gd name="connsiteX1027" fmla="*/ 263763 w 2472009"/>
              <a:gd name="connsiteY1027" fmla="*/ 165619 h 570464"/>
              <a:gd name="connsiteX1028" fmla="*/ 240453 w 2472009"/>
              <a:gd name="connsiteY1028" fmla="*/ 165619 h 570464"/>
              <a:gd name="connsiteX1029" fmla="*/ 218371 w 2472009"/>
              <a:gd name="connsiteY1029" fmla="*/ 165619 h 570464"/>
              <a:gd name="connsiteX1030" fmla="*/ 213464 w 2472009"/>
              <a:gd name="connsiteY1030" fmla="*/ 160711 h 570464"/>
              <a:gd name="connsiteX1031" fmla="*/ 120226 w 2472009"/>
              <a:gd name="connsiteY1031" fmla="*/ 160711 h 570464"/>
              <a:gd name="connsiteX1032" fmla="*/ 114092 w 2472009"/>
              <a:gd name="connsiteY1032" fmla="*/ 155804 h 570464"/>
              <a:gd name="connsiteX1033" fmla="*/ 72381 w 2472009"/>
              <a:gd name="connsiteY1033" fmla="*/ 155804 h 570464"/>
              <a:gd name="connsiteX1034" fmla="*/ 67474 w 2472009"/>
              <a:gd name="connsiteY1034" fmla="*/ 150897 h 570464"/>
              <a:gd name="connsiteX1035" fmla="*/ 51526 w 2472009"/>
              <a:gd name="connsiteY1035" fmla="*/ 150897 h 570464"/>
              <a:gd name="connsiteX1036" fmla="*/ 46618 w 2472009"/>
              <a:gd name="connsiteY1036" fmla="*/ 145990 h 570464"/>
              <a:gd name="connsiteX1037" fmla="*/ 34350 w 2472009"/>
              <a:gd name="connsiteY1037" fmla="*/ 144763 h 570464"/>
              <a:gd name="connsiteX1038" fmla="*/ 31897 w 2472009"/>
              <a:gd name="connsiteY1038" fmla="*/ 136175 h 570464"/>
              <a:gd name="connsiteX1039" fmla="*/ 22082 w 2472009"/>
              <a:gd name="connsiteY1039" fmla="*/ 128814 h 570464"/>
              <a:gd name="connsiteX1040" fmla="*/ 35577 w 2472009"/>
              <a:gd name="connsiteY1040" fmla="*/ 110412 h 570464"/>
              <a:gd name="connsiteX1041" fmla="*/ 45392 w 2472009"/>
              <a:gd name="connsiteY1041" fmla="*/ 110412 h 570464"/>
              <a:gd name="connsiteX1042" fmla="*/ 50299 w 2472009"/>
              <a:gd name="connsiteY1042" fmla="*/ 105505 h 570464"/>
              <a:gd name="connsiteX1043" fmla="*/ 66247 w 2472009"/>
              <a:gd name="connsiteY1043" fmla="*/ 105505 h 570464"/>
              <a:gd name="connsiteX1044" fmla="*/ 72381 w 2472009"/>
              <a:gd name="connsiteY1044" fmla="*/ 110412 h 570464"/>
              <a:gd name="connsiteX1045" fmla="*/ 73608 w 2472009"/>
              <a:gd name="connsiteY1045" fmla="*/ 101825 h 570464"/>
              <a:gd name="connsiteX1046" fmla="*/ 90783 w 2472009"/>
              <a:gd name="connsiteY1046" fmla="*/ 99371 h 570464"/>
              <a:gd name="connsiteX1047" fmla="*/ 96917 w 2472009"/>
              <a:gd name="connsiteY1047" fmla="*/ 104278 h 570464"/>
              <a:gd name="connsiteX1048" fmla="*/ 104278 w 2472009"/>
              <a:gd name="connsiteY1048" fmla="*/ 90784 h 570464"/>
              <a:gd name="connsiteX1049" fmla="*/ 89556 w 2472009"/>
              <a:gd name="connsiteY1049" fmla="*/ 76062 h 570464"/>
              <a:gd name="connsiteX1050" fmla="*/ 106732 w 2472009"/>
              <a:gd name="connsiteY1050" fmla="*/ 60113 h 570464"/>
              <a:gd name="connsiteX1051" fmla="*/ 122680 w 2472009"/>
              <a:gd name="connsiteY1051" fmla="*/ 58887 h 570464"/>
              <a:gd name="connsiteX1052" fmla="*/ 128814 w 2472009"/>
              <a:gd name="connsiteY1052" fmla="*/ 53979 h 570464"/>
              <a:gd name="connsiteX1053" fmla="*/ 148443 w 2472009"/>
              <a:gd name="connsiteY1053" fmla="*/ 53979 h 570464"/>
              <a:gd name="connsiteX1054" fmla="*/ 153350 w 2472009"/>
              <a:gd name="connsiteY1054" fmla="*/ 49072 h 570464"/>
              <a:gd name="connsiteX1055" fmla="*/ 199969 w 2472009"/>
              <a:gd name="connsiteY1055" fmla="*/ 49072 h 570464"/>
              <a:gd name="connsiteX1056" fmla="*/ 204876 w 2472009"/>
              <a:gd name="connsiteY1056" fmla="*/ 44165 h 570464"/>
              <a:gd name="connsiteX1057" fmla="*/ 256402 w 2472009"/>
              <a:gd name="connsiteY1057" fmla="*/ 44165 h 570464"/>
              <a:gd name="connsiteX1058" fmla="*/ 262536 w 2472009"/>
              <a:gd name="connsiteY1058" fmla="*/ 39258 h 570464"/>
              <a:gd name="connsiteX1059" fmla="*/ 334917 w 2472009"/>
              <a:gd name="connsiteY1059" fmla="*/ 39258 h 570464"/>
              <a:gd name="connsiteX1060" fmla="*/ 341051 w 2472009"/>
              <a:gd name="connsiteY1060" fmla="*/ 34350 h 570464"/>
              <a:gd name="connsiteX1061" fmla="*/ 347185 w 2472009"/>
              <a:gd name="connsiteY1061" fmla="*/ 40484 h 570464"/>
              <a:gd name="connsiteX1062" fmla="*/ 357000 w 2472009"/>
              <a:gd name="connsiteY1062" fmla="*/ 35577 h 570464"/>
              <a:gd name="connsiteX1063" fmla="*/ 361907 w 2472009"/>
              <a:gd name="connsiteY1063" fmla="*/ 39258 h 570464"/>
              <a:gd name="connsiteX1064" fmla="*/ 366814 w 2472009"/>
              <a:gd name="connsiteY1064" fmla="*/ 35577 h 570464"/>
              <a:gd name="connsiteX1065" fmla="*/ 371721 w 2472009"/>
              <a:gd name="connsiteY1065" fmla="*/ 40484 h 570464"/>
              <a:gd name="connsiteX1066" fmla="*/ 375402 w 2472009"/>
              <a:gd name="connsiteY1066" fmla="*/ 36804 h 570464"/>
              <a:gd name="connsiteX1067" fmla="*/ 377855 w 2472009"/>
              <a:gd name="connsiteY1067" fmla="*/ 35577 h 570464"/>
              <a:gd name="connsiteX1068" fmla="*/ 480907 w 2472009"/>
              <a:gd name="connsiteY1068" fmla="*/ 35577 h 570464"/>
              <a:gd name="connsiteX1069" fmla="*/ 484587 w 2472009"/>
              <a:gd name="connsiteY1069" fmla="*/ 31897 h 570464"/>
              <a:gd name="connsiteX1070" fmla="*/ 487041 w 2472009"/>
              <a:gd name="connsiteY1070" fmla="*/ 30670 h 570464"/>
              <a:gd name="connsiteX1071" fmla="*/ 631804 w 2472009"/>
              <a:gd name="connsiteY1071" fmla="*/ 30670 h 570464"/>
              <a:gd name="connsiteX1072" fmla="*/ 636711 w 2472009"/>
              <a:gd name="connsiteY1072" fmla="*/ 25763 h 570464"/>
              <a:gd name="connsiteX1073" fmla="*/ 715226 w 2472009"/>
              <a:gd name="connsiteY1073" fmla="*/ 25763 h 570464"/>
              <a:gd name="connsiteX1074" fmla="*/ 717067 w 2472009"/>
              <a:gd name="connsiteY1074" fmla="*/ 22082 h 570464"/>
              <a:gd name="connsiteX1075" fmla="*/ 717680 w 2472009"/>
              <a:gd name="connsiteY1075" fmla="*/ 22082 h 570464"/>
              <a:gd name="connsiteX1076" fmla="*/ 722879 w 2472009"/>
              <a:gd name="connsiteY1076" fmla="*/ 20698 h 570464"/>
              <a:gd name="connsiteX1077" fmla="*/ 758164 w 2472009"/>
              <a:gd name="connsiteY1077" fmla="*/ 19629 h 570464"/>
              <a:gd name="connsiteX1078" fmla="*/ 759392 w 2472009"/>
              <a:gd name="connsiteY1078" fmla="*/ 18402 h 570464"/>
              <a:gd name="connsiteX1079" fmla="*/ 736696 w 2472009"/>
              <a:gd name="connsiteY1079" fmla="*/ 17021 h 570464"/>
              <a:gd name="connsiteX1080" fmla="*/ 722879 w 2472009"/>
              <a:gd name="connsiteY1080" fmla="*/ 20698 h 570464"/>
              <a:gd name="connsiteX1081" fmla="*/ 717680 w 2472009"/>
              <a:gd name="connsiteY1081" fmla="*/ 20856 h 570464"/>
              <a:gd name="connsiteX1082" fmla="*/ 717067 w 2472009"/>
              <a:gd name="connsiteY1082" fmla="*/ 22082 h 570464"/>
              <a:gd name="connsiteX1083" fmla="*/ 710319 w 2472009"/>
              <a:gd name="connsiteY1083" fmla="*/ 22082 h 570464"/>
              <a:gd name="connsiteX1084" fmla="*/ 705412 w 2472009"/>
              <a:gd name="connsiteY1084" fmla="*/ 17175 h 570464"/>
              <a:gd name="connsiteX1085" fmla="*/ 693144 w 2472009"/>
              <a:gd name="connsiteY1085" fmla="*/ 22082 h 570464"/>
              <a:gd name="connsiteX1086" fmla="*/ 683330 w 2472009"/>
              <a:gd name="connsiteY1086" fmla="*/ 17175 h 570464"/>
              <a:gd name="connsiteX1087" fmla="*/ 626896 w 2472009"/>
              <a:gd name="connsiteY1087" fmla="*/ 17175 h 570464"/>
              <a:gd name="connsiteX1088" fmla="*/ 621989 w 2472009"/>
              <a:gd name="connsiteY1088" fmla="*/ 22082 h 570464"/>
              <a:gd name="connsiteX1089" fmla="*/ 487041 w 2472009"/>
              <a:gd name="connsiteY1089" fmla="*/ 22082 h 570464"/>
              <a:gd name="connsiteX1090" fmla="*/ 482133 w 2472009"/>
              <a:gd name="connsiteY1090" fmla="*/ 26990 h 570464"/>
              <a:gd name="connsiteX1091" fmla="*/ 463731 w 2472009"/>
              <a:gd name="connsiteY1091" fmla="*/ 25763 h 570464"/>
              <a:gd name="connsiteX1092" fmla="*/ 463731 w 2472009"/>
              <a:gd name="connsiteY1092" fmla="*/ 19629 h 570464"/>
              <a:gd name="connsiteX1093" fmla="*/ 466185 w 2472009"/>
              <a:gd name="connsiteY1093" fmla="*/ 17175 h 570464"/>
              <a:gd name="connsiteX1094" fmla="*/ 548381 w 2472009"/>
              <a:gd name="connsiteY1094" fmla="*/ 17175 h 570464"/>
              <a:gd name="connsiteX1095" fmla="*/ 554515 w 2472009"/>
              <a:gd name="connsiteY1095" fmla="*/ 12268 h 570464"/>
              <a:gd name="connsiteX1096" fmla="*/ 559422 w 2472009"/>
              <a:gd name="connsiteY1096" fmla="*/ 17175 h 570464"/>
              <a:gd name="connsiteX1097" fmla="*/ 564329 w 2472009"/>
              <a:gd name="connsiteY1097" fmla="*/ 12268 h 570464"/>
              <a:gd name="connsiteX1098" fmla="*/ 570464 w 2472009"/>
              <a:gd name="connsiteY1098" fmla="*/ 15948 h 570464"/>
              <a:gd name="connsiteX1099" fmla="*/ 586412 w 2472009"/>
              <a:gd name="connsiteY1099" fmla="*/ 15948 h 570464"/>
              <a:gd name="connsiteX1100" fmla="*/ 596226 w 2472009"/>
              <a:gd name="connsiteY1100" fmla="*/ 11041 h 570464"/>
              <a:gd name="connsiteX1101" fmla="*/ 601134 w 2472009"/>
              <a:gd name="connsiteY1101" fmla="*/ 15948 h 570464"/>
              <a:gd name="connsiteX1102" fmla="*/ 606041 w 2472009"/>
              <a:gd name="connsiteY1102" fmla="*/ 11041 h 570464"/>
              <a:gd name="connsiteX1103" fmla="*/ 787608 w 2472009"/>
              <a:gd name="connsiteY1103" fmla="*/ 11041 h 570464"/>
              <a:gd name="connsiteX1104" fmla="*/ 792515 w 2472009"/>
              <a:gd name="connsiteY1104" fmla="*/ 6134 h 570464"/>
              <a:gd name="connsiteX1105" fmla="*/ 797422 w 2472009"/>
              <a:gd name="connsiteY1105" fmla="*/ 11041 h 570464"/>
              <a:gd name="connsiteX1106" fmla="*/ 803556 w 2472009"/>
              <a:gd name="connsiteY1106" fmla="*/ 7361 h 570464"/>
              <a:gd name="connsiteX1107" fmla="*/ 824412 w 2472009"/>
              <a:gd name="connsiteY1107" fmla="*/ 7361 h 570464"/>
              <a:gd name="connsiteX1108" fmla="*/ 829319 w 2472009"/>
              <a:gd name="connsiteY1108" fmla="*/ 11041 h 570464"/>
              <a:gd name="connsiteX1109" fmla="*/ 834226 w 2472009"/>
              <a:gd name="connsiteY1109" fmla="*/ 6134 h 570464"/>
              <a:gd name="connsiteX1110" fmla="*/ 839134 w 2472009"/>
              <a:gd name="connsiteY1110" fmla="*/ 11041 h 570464"/>
              <a:gd name="connsiteX1111" fmla="*/ 842814 w 2472009"/>
              <a:gd name="connsiteY1111" fmla="*/ 7361 h 570464"/>
              <a:gd name="connsiteX1112" fmla="*/ 847721 w 2472009"/>
              <a:gd name="connsiteY1112" fmla="*/ 6134 h 570464"/>
              <a:gd name="connsiteX1113" fmla="*/ 1020701 w 2472009"/>
              <a:gd name="connsiteY1113" fmla="*/ 6134 h 570464"/>
              <a:gd name="connsiteX1114" fmla="*/ 1025607 w 2472009"/>
              <a:gd name="connsiteY1114" fmla="*/ 1227 h 570464"/>
              <a:gd name="connsiteX1115" fmla="*/ 1030515 w 2472009"/>
              <a:gd name="connsiteY1115" fmla="*/ 6134 h 570464"/>
              <a:gd name="connsiteX1116" fmla="*/ 1044009 w 2472009"/>
              <a:gd name="connsiteY1116" fmla="*/ 1227 h 570464"/>
              <a:gd name="connsiteX1117" fmla="*/ 1051371 w 2472009"/>
              <a:gd name="connsiteY1117" fmla="*/ 6134 h 570464"/>
              <a:gd name="connsiteX1118" fmla="*/ 1056277 w 2472009"/>
              <a:gd name="connsiteY1118" fmla="*/ 2454 h 570464"/>
              <a:gd name="connsiteX1119" fmla="*/ 1612020 w 2472009"/>
              <a:gd name="connsiteY1119" fmla="*/ 2454 h 570464"/>
              <a:gd name="connsiteX1120" fmla="*/ 1616927 w 2472009"/>
              <a:gd name="connsiteY1120" fmla="*/ 7361 h 570464"/>
              <a:gd name="connsiteX1121" fmla="*/ 1621834 w 2472009"/>
              <a:gd name="connsiteY1121" fmla="*/ 2454 h 570464"/>
              <a:gd name="connsiteX1122" fmla="*/ 1637783 w 2472009"/>
              <a:gd name="connsiteY1122" fmla="*/ 2454 h 570464"/>
              <a:gd name="connsiteX1123" fmla="*/ 1642690 w 2472009"/>
              <a:gd name="connsiteY1123" fmla="*/ 7361 h 570464"/>
              <a:gd name="connsiteX1124" fmla="*/ 1652504 w 2472009"/>
              <a:gd name="connsiteY1124" fmla="*/ 7361 h 570464"/>
              <a:gd name="connsiteX1125" fmla="*/ 1657411 w 2472009"/>
              <a:gd name="connsiteY1125" fmla="*/ 2454 h 570464"/>
              <a:gd name="connsiteX1126" fmla="*/ 1694215 w 2472009"/>
              <a:gd name="connsiteY1126" fmla="*/ 2454 h 570464"/>
              <a:gd name="connsiteX1127" fmla="*/ 1697896 w 2472009"/>
              <a:gd name="connsiteY1127" fmla="*/ 6134 h 570464"/>
              <a:gd name="connsiteX1128" fmla="*/ 1706483 w 2472009"/>
              <a:gd name="connsiteY1128" fmla="*/ 1227 h 570464"/>
              <a:gd name="connsiteX1129" fmla="*/ 1713845 w 2472009"/>
              <a:gd name="connsiteY1129" fmla="*/ 6134 h 570464"/>
              <a:gd name="connsiteX1130" fmla="*/ 1718751 w 2472009"/>
              <a:gd name="connsiteY1130" fmla="*/ 1227 h 570464"/>
              <a:gd name="connsiteX1131" fmla="*/ 1728566 w 2472009"/>
              <a:gd name="connsiteY1131" fmla="*/ 1227 h 570464"/>
              <a:gd name="connsiteX1132" fmla="*/ 1733473 w 2472009"/>
              <a:gd name="connsiteY1132" fmla="*/ 6134 h 570464"/>
              <a:gd name="connsiteX1133" fmla="*/ 1739607 w 2472009"/>
              <a:gd name="connsiteY1133" fmla="*/ 0 h 57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2472009" h="570464">
                <a:moveTo>
                  <a:pt x="278485" y="526299"/>
                </a:moveTo>
                <a:cubicBezTo>
                  <a:pt x="280938" y="528753"/>
                  <a:pt x="282165" y="529979"/>
                  <a:pt x="283392" y="531206"/>
                </a:cubicBezTo>
                <a:cubicBezTo>
                  <a:pt x="279712" y="533660"/>
                  <a:pt x="279712" y="529979"/>
                  <a:pt x="278485" y="526299"/>
                </a:cubicBezTo>
                <a:close/>
                <a:moveTo>
                  <a:pt x="269897" y="517711"/>
                </a:moveTo>
                <a:cubicBezTo>
                  <a:pt x="274804" y="520165"/>
                  <a:pt x="278485" y="522618"/>
                  <a:pt x="278485" y="527525"/>
                </a:cubicBezTo>
                <a:lnTo>
                  <a:pt x="271124" y="527525"/>
                </a:lnTo>
                <a:cubicBezTo>
                  <a:pt x="266217" y="525072"/>
                  <a:pt x="267443" y="521391"/>
                  <a:pt x="269897" y="517711"/>
                </a:cubicBezTo>
                <a:close/>
                <a:moveTo>
                  <a:pt x="2321112" y="461278"/>
                </a:moveTo>
                <a:cubicBezTo>
                  <a:pt x="2321112" y="462505"/>
                  <a:pt x="2322339" y="463732"/>
                  <a:pt x="2322339" y="464958"/>
                </a:cubicBezTo>
                <a:cubicBezTo>
                  <a:pt x="2322339" y="464958"/>
                  <a:pt x="2321112" y="466185"/>
                  <a:pt x="2321112" y="466185"/>
                </a:cubicBezTo>
                <a:cubicBezTo>
                  <a:pt x="2321112" y="464958"/>
                  <a:pt x="2319885" y="463732"/>
                  <a:pt x="2319885" y="462505"/>
                </a:cubicBezTo>
                <a:cubicBezTo>
                  <a:pt x="2319885" y="462505"/>
                  <a:pt x="2321112" y="462505"/>
                  <a:pt x="2321112" y="461278"/>
                </a:cubicBezTo>
                <a:close/>
                <a:moveTo>
                  <a:pt x="348412" y="456371"/>
                </a:moveTo>
                <a:cubicBezTo>
                  <a:pt x="348412" y="457598"/>
                  <a:pt x="348412" y="458825"/>
                  <a:pt x="347185" y="460051"/>
                </a:cubicBezTo>
                <a:cubicBezTo>
                  <a:pt x="348412" y="461278"/>
                  <a:pt x="348412" y="461278"/>
                  <a:pt x="348412" y="461278"/>
                </a:cubicBezTo>
                <a:cubicBezTo>
                  <a:pt x="348412" y="460051"/>
                  <a:pt x="349639" y="458825"/>
                  <a:pt x="349639" y="457598"/>
                </a:cubicBezTo>
                <a:cubicBezTo>
                  <a:pt x="349639" y="457598"/>
                  <a:pt x="348412" y="456371"/>
                  <a:pt x="348412" y="456371"/>
                </a:cubicBezTo>
                <a:close/>
                <a:moveTo>
                  <a:pt x="314062" y="451464"/>
                </a:moveTo>
                <a:cubicBezTo>
                  <a:pt x="311608" y="451464"/>
                  <a:pt x="309154" y="452691"/>
                  <a:pt x="307928" y="452691"/>
                </a:cubicBezTo>
                <a:cubicBezTo>
                  <a:pt x="309154" y="455144"/>
                  <a:pt x="310381" y="458825"/>
                  <a:pt x="312835" y="462505"/>
                </a:cubicBezTo>
                <a:cubicBezTo>
                  <a:pt x="316515" y="458825"/>
                  <a:pt x="316515" y="455144"/>
                  <a:pt x="314062" y="451464"/>
                </a:cubicBezTo>
                <a:close/>
                <a:moveTo>
                  <a:pt x="260082" y="430608"/>
                </a:moveTo>
                <a:cubicBezTo>
                  <a:pt x="258855" y="434289"/>
                  <a:pt x="258855" y="437969"/>
                  <a:pt x="257629" y="441649"/>
                </a:cubicBezTo>
                <a:cubicBezTo>
                  <a:pt x="252721" y="444103"/>
                  <a:pt x="252721" y="444103"/>
                  <a:pt x="255175" y="451464"/>
                </a:cubicBezTo>
                <a:cubicBezTo>
                  <a:pt x="261309" y="449010"/>
                  <a:pt x="257629" y="444103"/>
                  <a:pt x="257629" y="441649"/>
                </a:cubicBezTo>
                <a:cubicBezTo>
                  <a:pt x="266216" y="440423"/>
                  <a:pt x="260082" y="450237"/>
                  <a:pt x="266216" y="451464"/>
                </a:cubicBezTo>
                <a:cubicBezTo>
                  <a:pt x="269897" y="450237"/>
                  <a:pt x="274804" y="452691"/>
                  <a:pt x="278484" y="449010"/>
                </a:cubicBezTo>
                <a:cubicBezTo>
                  <a:pt x="278484" y="447783"/>
                  <a:pt x="278484" y="445330"/>
                  <a:pt x="279711" y="444103"/>
                </a:cubicBezTo>
                <a:cubicBezTo>
                  <a:pt x="276031" y="436742"/>
                  <a:pt x="267443" y="435515"/>
                  <a:pt x="260082" y="430608"/>
                </a:cubicBezTo>
                <a:close/>
                <a:moveTo>
                  <a:pt x="277258" y="426928"/>
                </a:moveTo>
                <a:cubicBezTo>
                  <a:pt x="276031" y="426928"/>
                  <a:pt x="274804" y="428155"/>
                  <a:pt x="273577" y="428155"/>
                </a:cubicBezTo>
                <a:cubicBezTo>
                  <a:pt x="273577" y="428155"/>
                  <a:pt x="274804" y="429381"/>
                  <a:pt x="274804" y="429381"/>
                </a:cubicBezTo>
                <a:cubicBezTo>
                  <a:pt x="277258" y="429381"/>
                  <a:pt x="277258" y="429381"/>
                  <a:pt x="278484" y="428155"/>
                </a:cubicBezTo>
                <a:cubicBezTo>
                  <a:pt x="278484" y="428155"/>
                  <a:pt x="277258" y="426928"/>
                  <a:pt x="277258" y="426928"/>
                </a:cubicBezTo>
                <a:close/>
                <a:moveTo>
                  <a:pt x="2268360" y="420794"/>
                </a:moveTo>
                <a:cubicBezTo>
                  <a:pt x="2268360" y="422021"/>
                  <a:pt x="2267133" y="423247"/>
                  <a:pt x="2267133" y="424474"/>
                </a:cubicBezTo>
                <a:cubicBezTo>
                  <a:pt x="2267133" y="424474"/>
                  <a:pt x="2268360" y="425701"/>
                  <a:pt x="2268360" y="425701"/>
                </a:cubicBezTo>
                <a:cubicBezTo>
                  <a:pt x="2269587" y="424474"/>
                  <a:pt x="2270813" y="423247"/>
                  <a:pt x="2270813" y="422021"/>
                </a:cubicBezTo>
                <a:cubicBezTo>
                  <a:pt x="2269587" y="420794"/>
                  <a:pt x="2269587" y="420794"/>
                  <a:pt x="2268360" y="420794"/>
                </a:cubicBezTo>
                <a:close/>
                <a:moveTo>
                  <a:pt x="285845" y="417113"/>
                </a:moveTo>
                <a:cubicBezTo>
                  <a:pt x="285845" y="417113"/>
                  <a:pt x="284618" y="418340"/>
                  <a:pt x="284618" y="418340"/>
                </a:cubicBezTo>
                <a:cubicBezTo>
                  <a:pt x="285845" y="418340"/>
                  <a:pt x="285845" y="419567"/>
                  <a:pt x="287072" y="419567"/>
                </a:cubicBezTo>
                <a:cubicBezTo>
                  <a:pt x="288299" y="418340"/>
                  <a:pt x="288299" y="418340"/>
                  <a:pt x="289526" y="418340"/>
                </a:cubicBezTo>
                <a:cubicBezTo>
                  <a:pt x="288299" y="418340"/>
                  <a:pt x="287072" y="417113"/>
                  <a:pt x="285845" y="417113"/>
                </a:cubicBezTo>
                <a:close/>
                <a:moveTo>
                  <a:pt x="343505" y="415886"/>
                </a:moveTo>
                <a:cubicBezTo>
                  <a:pt x="344732" y="415886"/>
                  <a:pt x="345959" y="417113"/>
                  <a:pt x="347185" y="417113"/>
                </a:cubicBezTo>
                <a:cubicBezTo>
                  <a:pt x="347185" y="417113"/>
                  <a:pt x="345959" y="418340"/>
                  <a:pt x="345959" y="418340"/>
                </a:cubicBezTo>
                <a:cubicBezTo>
                  <a:pt x="344732" y="418340"/>
                  <a:pt x="343505" y="417113"/>
                  <a:pt x="342278" y="417113"/>
                </a:cubicBezTo>
                <a:cubicBezTo>
                  <a:pt x="342278" y="417113"/>
                  <a:pt x="342278" y="417113"/>
                  <a:pt x="343505" y="415886"/>
                </a:cubicBezTo>
                <a:close/>
                <a:moveTo>
                  <a:pt x="219597" y="415886"/>
                </a:moveTo>
                <a:cubicBezTo>
                  <a:pt x="224505" y="418340"/>
                  <a:pt x="220824" y="422020"/>
                  <a:pt x="222051" y="425700"/>
                </a:cubicBezTo>
                <a:cubicBezTo>
                  <a:pt x="217144" y="423247"/>
                  <a:pt x="217144" y="423247"/>
                  <a:pt x="219597" y="415886"/>
                </a:cubicBezTo>
                <a:close/>
                <a:moveTo>
                  <a:pt x="375402" y="410979"/>
                </a:moveTo>
                <a:cubicBezTo>
                  <a:pt x="375402" y="412206"/>
                  <a:pt x="374175" y="413433"/>
                  <a:pt x="374175" y="414660"/>
                </a:cubicBezTo>
                <a:cubicBezTo>
                  <a:pt x="374175" y="414660"/>
                  <a:pt x="375402" y="415887"/>
                  <a:pt x="375402" y="415887"/>
                </a:cubicBezTo>
                <a:cubicBezTo>
                  <a:pt x="375402" y="414660"/>
                  <a:pt x="376629" y="413433"/>
                  <a:pt x="376629" y="412206"/>
                </a:cubicBezTo>
                <a:cubicBezTo>
                  <a:pt x="375402" y="410979"/>
                  <a:pt x="375402" y="410979"/>
                  <a:pt x="375402" y="410979"/>
                </a:cubicBezTo>
                <a:close/>
                <a:moveTo>
                  <a:pt x="353319" y="410979"/>
                </a:moveTo>
                <a:cubicBezTo>
                  <a:pt x="347185" y="412206"/>
                  <a:pt x="342278" y="409753"/>
                  <a:pt x="336144" y="412206"/>
                </a:cubicBezTo>
                <a:lnTo>
                  <a:pt x="336144" y="423247"/>
                </a:lnTo>
                <a:cubicBezTo>
                  <a:pt x="339825" y="425701"/>
                  <a:pt x="341051" y="428155"/>
                  <a:pt x="343505" y="430608"/>
                </a:cubicBezTo>
                <a:cubicBezTo>
                  <a:pt x="349639" y="429381"/>
                  <a:pt x="355773" y="431835"/>
                  <a:pt x="360680" y="429381"/>
                </a:cubicBezTo>
                <a:cubicBezTo>
                  <a:pt x="359453" y="426928"/>
                  <a:pt x="357000" y="424474"/>
                  <a:pt x="355773" y="422021"/>
                </a:cubicBezTo>
                <a:cubicBezTo>
                  <a:pt x="354546" y="418340"/>
                  <a:pt x="357000" y="413433"/>
                  <a:pt x="353319" y="410979"/>
                </a:cubicBezTo>
                <a:close/>
                <a:moveTo>
                  <a:pt x="294433" y="410979"/>
                </a:moveTo>
                <a:cubicBezTo>
                  <a:pt x="294433" y="413433"/>
                  <a:pt x="293206" y="415887"/>
                  <a:pt x="293206" y="417113"/>
                </a:cubicBezTo>
                <a:cubicBezTo>
                  <a:pt x="296886" y="420794"/>
                  <a:pt x="300567" y="423247"/>
                  <a:pt x="303020" y="426928"/>
                </a:cubicBezTo>
                <a:cubicBezTo>
                  <a:pt x="304247" y="429381"/>
                  <a:pt x="305474" y="433062"/>
                  <a:pt x="306701" y="436742"/>
                </a:cubicBezTo>
                <a:lnTo>
                  <a:pt x="318969" y="436742"/>
                </a:lnTo>
                <a:cubicBezTo>
                  <a:pt x="320196" y="440423"/>
                  <a:pt x="321423" y="442876"/>
                  <a:pt x="321423" y="445330"/>
                </a:cubicBezTo>
                <a:cubicBezTo>
                  <a:pt x="325103" y="442876"/>
                  <a:pt x="328783" y="441649"/>
                  <a:pt x="331237" y="439196"/>
                </a:cubicBezTo>
                <a:cubicBezTo>
                  <a:pt x="331237" y="433062"/>
                  <a:pt x="331237" y="430608"/>
                  <a:pt x="331237" y="428155"/>
                </a:cubicBezTo>
                <a:cubicBezTo>
                  <a:pt x="325103" y="423247"/>
                  <a:pt x="320196" y="418340"/>
                  <a:pt x="318969" y="410979"/>
                </a:cubicBezTo>
                <a:cubicBezTo>
                  <a:pt x="314062" y="413433"/>
                  <a:pt x="311608" y="414660"/>
                  <a:pt x="307928" y="415887"/>
                </a:cubicBezTo>
                <a:cubicBezTo>
                  <a:pt x="303020" y="418340"/>
                  <a:pt x="299340" y="412206"/>
                  <a:pt x="294433" y="410979"/>
                </a:cubicBezTo>
                <a:close/>
                <a:moveTo>
                  <a:pt x="277258" y="410979"/>
                </a:moveTo>
                <a:cubicBezTo>
                  <a:pt x="273577" y="412206"/>
                  <a:pt x="271123" y="412206"/>
                  <a:pt x="267443" y="412206"/>
                </a:cubicBezTo>
                <a:cubicBezTo>
                  <a:pt x="268670" y="415887"/>
                  <a:pt x="268670" y="418340"/>
                  <a:pt x="268670" y="420794"/>
                </a:cubicBezTo>
                <a:lnTo>
                  <a:pt x="279711" y="420794"/>
                </a:lnTo>
                <a:cubicBezTo>
                  <a:pt x="278484" y="415887"/>
                  <a:pt x="278484" y="414660"/>
                  <a:pt x="277258" y="410979"/>
                </a:cubicBezTo>
                <a:close/>
                <a:moveTo>
                  <a:pt x="2197205" y="365588"/>
                </a:moveTo>
                <a:cubicBezTo>
                  <a:pt x="2200886" y="369268"/>
                  <a:pt x="2195978" y="369268"/>
                  <a:pt x="2192298" y="370495"/>
                </a:cubicBezTo>
                <a:cubicBezTo>
                  <a:pt x="2193525" y="371722"/>
                  <a:pt x="2192298" y="372948"/>
                  <a:pt x="2191071" y="374175"/>
                </a:cubicBezTo>
                <a:cubicBezTo>
                  <a:pt x="2187391" y="370495"/>
                  <a:pt x="2192298" y="370495"/>
                  <a:pt x="2195978" y="369268"/>
                </a:cubicBezTo>
                <a:cubicBezTo>
                  <a:pt x="2194752" y="368041"/>
                  <a:pt x="2195978" y="366814"/>
                  <a:pt x="2197205" y="365588"/>
                </a:cubicBezTo>
                <a:close/>
                <a:moveTo>
                  <a:pt x="2259772" y="364361"/>
                </a:moveTo>
                <a:cubicBezTo>
                  <a:pt x="2258545" y="365588"/>
                  <a:pt x="2257319" y="366814"/>
                  <a:pt x="2257319" y="368041"/>
                </a:cubicBezTo>
                <a:cubicBezTo>
                  <a:pt x="2258545" y="369268"/>
                  <a:pt x="2258545" y="369268"/>
                  <a:pt x="2259772" y="369268"/>
                </a:cubicBezTo>
                <a:cubicBezTo>
                  <a:pt x="2259772" y="368041"/>
                  <a:pt x="2260999" y="366814"/>
                  <a:pt x="2260999" y="365588"/>
                </a:cubicBezTo>
                <a:cubicBezTo>
                  <a:pt x="2260999" y="365588"/>
                  <a:pt x="2259772" y="364361"/>
                  <a:pt x="2259772" y="364361"/>
                </a:cubicBezTo>
                <a:close/>
                <a:moveTo>
                  <a:pt x="256402" y="360680"/>
                </a:moveTo>
                <a:cubicBezTo>
                  <a:pt x="255175" y="360680"/>
                  <a:pt x="253948" y="360680"/>
                  <a:pt x="253948" y="361907"/>
                </a:cubicBezTo>
                <a:cubicBezTo>
                  <a:pt x="255175" y="363134"/>
                  <a:pt x="255175" y="364361"/>
                  <a:pt x="256402" y="365588"/>
                </a:cubicBezTo>
                <a:cubicBezTo>
                  <a:pt x="256402" y="365588"/>
                  <a:pt x="257629" y="364361"/>
                  <a:pt x="257629" y="364361"/>
                </a:cubicBezTo>
                <a:cubicBezTo>
                  <a:pt x="257629" y="363134"/>
                  <a:pt x="256402" y="361907"/>
                  <a:pt x="256402" y="360680"/>
                </a:cubicBezTo>
                <a:close/>
                <a:moveTo>
                  <a:pt x="244134" y="359454"/>
                </a:moveTo>
                <a:cubicBezTo>
                  <a:pt x="244134" y="363134"/>
                  <a:pt x="242907" y="365588"/>
                  <a:pt x="241680" y="370495"/>
                </a:cubicBezTo>
                <a:cubicBezTo>
                  <a:pt x="228185" y="370495"/>
                  <a:pt x="228185" y="370495"/>
                  <a:pt x="222051" y="374175"/>
                </a:cubicBezTo>
                <a:cubicBezTo>
                  <a:pt x="225732" y="374175"/>
                  <a:pt x="228185" y="375402"/>
                  <a:pt x="229412" y="375402"/>
                </a:cubicBezTo>
                <a:cubicBezTo>
                  <a:pt x="235546" y="375402"/>
                  <a:pt x="241680" y="376629"/>
                  <a:pt x="246587" y="374175"/>
                </a:cubicBezTo>
                <a:cubicBezTo>
                  <a:pt x="247814" y="369268"/>
                  <a:pt x="249041" y="364361"/>
                  <a:pt x="244134" y="359454"/>
                </a:cubicBezTo>
                <a:close/>
                <a:moveTo>
                  <a:pt x="196288" y="354546"/>
                </a:moveTo>
                <a:cubicBezTo>
                  <a:pt x="196288" y="358227"/>
                  <a:pt x="190154" y="359454"/>
                  <a:pt x="190154" y="366814"/>
                </a:cubicBezTo>
                <a:cubicBezTo>
                  <a:pt x="192608" y="369268"/>
                  <a:pt x="195062" y="372948"/>
                  <a:pt x="199969" y="374175"/>
                </a:cubicBezTo>
                <a:cubicBezTo>
                  <a:pt x="199969" y="368041"/>
                  <a:pt x="199969" y="363134"/>
                  <a:pt x="199969" y="357000"/>
                </a:cubicBezTo>
                <a:cubicBezTo>
                  <a:pt x="199969" y="355773"/>
                  <a:pt x="197515" y="355773"/>
                  <a:pt x="196288" y="354546"/>
                </a:cubicBezTo>
                <a:close/>
                <a:moveTo>
                  <a:pt x="2207594" y="347838"/>
                </a:moveTo>
                <a:lnTo>
                  <a:pt x="2208246" y="348412"/>
                </a:lnTo>
                <a:cubicBezTo>
                  <a:pt x="2208246" y="348412"/>
                  <a:pt x="2207020" y="349639"/>
                  <a:pt x="2207020" y="349639"/>
                </a:cubicBezTo>
                <a:lnTo>
                  <a:pt x="2207020" y="348412"/>
                </a:lnTo>
                <a:close/>
                <a:moveTo>
                  <a:pt x="117926" y="341358"/>
                </a:moveTo>
                <a:lnTo>
                  <a:pt x="117926" y="341359"/>
                </a:lnTo>
                <a:lnTo>
                  <a:pt x="119000" y="345959"/>
                </a:lnTo>
                <a:lnTo>
                  <a:pt x="117500" y="341460"/>
                </a:lnTo>
                <a:close/>
                <a:moveTo>
                  <a:pt x="89557" y="338598"/>
                </a:moveTo>
                <a:cubicBezTo>
                  <a:pt x="90783" y="341052"/>
                  <a:pt x="90783" y="342278"/>
                  <a:pt x="92010" y="342278"/>
                </a:cubicBezTo>
                <a:cubicBezTo>
                  <a:pt x="90783" y="343505"/>
                  <a:pt x="90783" y="343505"/>
                  <a:pt x="89557" y="343505"/>
                </a:cubicBezTo>
                <a:cubicBezTo>
                  <a:pt x="89557" y="342278"/>
                  <a:pt x="88330" y="341052"/>
                  <a:pt x="88330" y="339825"/>
                </a:cubicBezTo>
                <a:cubicBezTo>
                  <a:pt x="88330" y="339825"/>
                  <a:pt x="89557" y="338598"/>
                  <a:pt x="89557" y="338598"/>
                </a:cubicBezTo>
                <a:close/>
                <a:moveTo>
                  <a:pt x="2171442" y="334917"/>
                </a:moveTo>
                <a:cubicBezTo>
                  <a:pt x="2170216" y="334917"/>
                  <a:pt x="2168988" y="336144"/>
                  <a:pt x="2168988" y="336144"/>
                </a:cubicBezTo>
                <a:cubicBezTo>
                  <a:pt x="2168988" y="337371"/>
                  <a:pt x="2170216" y="338598"/>
                  <a:pt x="2171442" y="339825"/>
                </a:cubicBezTo>
                <a:cubicBezTo>
                  <a:pt x="2171442" y="339825"/>
                  <a:pt x="2172669" y="338598"/>
                  <a:pt x="2172669" y="338598"/>
                </a:cubicBezTo>
                <a:cubicBezTo>
                  <a:pt x="2172669" y="337371"/>
                  <a:pt x="2171442" y="336144"/>
                  <a:pt x="2171442" y="334917"/>
                </a:cubicBezTo>
                <a:close/>
                <a:moveTo>
                  <a:pt x="2229102" y="331237"/>
                </a:moveTo>
                <a:lnTo>
                  <a:pt x="2230329" y="332464"/>
                </a:lnTo>
                <a:lnTo>
                  <a:pt x="2228751" y="332990"/>
                </a:lnTo>
                <a:close/>
                <a:moveTo>
                  <a:pt x="2144452" y="330010"/>
                </a:moveTo>
                <a:cubicBezTo>
                  <a:pt x="2141999" y="337371"/>
                  <a:pt x="2141999" y="337371"/>
                  <a:pt x="2155494" y="349639"/>
                </a:cubicBezTo>
                <a:cubicBezTo>
                  <a:pt x="2159174" y="348412"/>
                  <a:pt x="2164082" y="350866"/>
                  <a:pt x="2167762" y="348412"/>
                </a:cubicBezTo>
                <a:cubicBezTo>
                  <a:pt x="2167762" y="343505"/>
                  <a:pt x="2162854" y="345959"/>
                  <a:pt x="2160401" y="344732"/>
                </a:cubicBezTo>
                <a:cubicBezTo>
                  <a:pt x="2155494" y="339825"/>
                  <a:pt x="2150586" y="334917"/>
                  <a:pt x="2145680" y="330010"/>
                </a:cubicBezTo>
                <a:cubicBezTo>
                  <a:pt x="2145680" y="330010"/>
                  <a:pt x="2144452" y="330010"/>
                  <a:pt x="2144452" y="330010"/>
                </a:cubicBezTo>
                <a:close/>
                <a:moveTo>
                  <a:pt x="151183" y="330010"/>
                </a:moveTo>
                <a:lnTo>
                  <a:pt x="151970" y="333384"/>
                </a:lnTo>
                <a:cubicBezTo>
                  <a:pt x="152430" y="334304"/>
                  <a:pt x="153350" y="334304"/>
                  <a:pt x="155804" y="332464"/>
                </a:cubicBezTo>
                <a:lnTo>
                  <a:pt x="152532" y="330010"/>
                </a:lnTo>
                <a:close/>
                <a:moveTo>
                  <a:pt x="2193218" y="320656"/>
                </a:moveTo>
                <a:cubicBezTo>
                  <a:pt x="2191378" y="320809"/>
                  <a:pt x="2190458" y="322036"/>
                  <a:pt x="2188618" y="323876"/>
                </a:cubicBezTo>
                <a:cubicBezTo>
                  <a:pt x="2191071" y="323876"/>
                  <a:pt x="2193525" y="325103"/>
                  <a:pt x="2195978" y="325103"/>
                </a:cubicBezTo>
                <a:cubicBezTo>
                  <a:pt x="2198432" y="323876"/>
                  <a:pt x="2200886" y="323876"/>
                  <a:pt x="2203339" y="323876"/>
                </a:cubicBezTo>
                <a:cubicBezTo>
                  <a:pt x="2197819" y="321422"/>
                  <a:pt x="2195058" y="320502"/>
                  <a:pt x="2193218" y="320656"/>
                </a:cubicBezTo>
                <a:close/>
                <a:moveTo>
                  <a:pt x="2180030" y="303021"/>
                </a:moveTo>
                <a:cubicBezTo>
                  <a:pt x="2180030" y="303021"/>
                  <a:pt x="2178803" y="304247"/>
                  <a:pt x="2178803" y="304247"/>
                </a:cubicBezTo>
                <a:cubicBezTo>
                  <a:pt x="2178803" y="305474"/>
                  <a:pt x="2180030" y="306701"/>
                  <a:pt x="2180030" y="307928"/>
                </a:cubicBezTo>
                <a:cubicBezTo>
                  <a:pt x="2181257" y="309155"/>
                  <a:pt x="2182484" y="307928"/>
                  <a:pt x="2182484" y="306701"/>
                </a:cubicBezTo>
                <a:cubicBezTo>
                  <a:pt x="2182484" y="305474"/>
                  <a:pt x="2181257" y="304247"/>
                  <a:pt x="2180030" y="303021"/>
                </a:cubicBezTo>
                <a:close/>
                <a:moveTo>
                  <a:pt x="172979" y="293206"/>
                </a:moveTo>
                <a:cubicBezTo>
                  <a:pt x="171752" y="294433"/>
                  <a:pt x="171752" y="295660"/>
                  <a:pt x="170525" y="296887"/>
                </a:cubicBezTo>
                <a:cubicBezTo>
                  <a:pt x="171752" y="298113"/>
                  <a:pt x="171752" y="298113"/>
                  <a:pt x="172979" y="298113"/>
                </a:cubicBezTo>
                <a:cubicBezTo>
                  <a:pt x="172979" y="296887"/>
                  <a:pt x="174206" y="295660"/>
                  <a:pt x="174206" y="294433"/>
                </a:cubicBezTo>
                <a:cubicBezTo>
                  <a:pt x="174206" y="294433"/>
                  <a:pt x="172979" y="293206"/>
                  <a:pt x="172979" y="293206"/>
                </a:cubicBezTo>
                <a:close/>
                <a:moveTo>
                  <a:pt x="3373" y="289985"/>
                </a:moveTo>
                <a:lnTo>
                  <a:pt x="3998" y="292297"/>
                </a:lnTo>
                <a:lnTo>
                  <a:pt x="8588" y="296886"/>
                </a:lnTo>
                <a:cubicBezTo>
                  <a:pt x="6134" y="298726"/>
                  <a:pt x="5214" y="298726"/>
                  <a:pt x="4753" y="297653"/>
                </a:cubicBezTo>
                <a:lnTo>
                  <a:pt x="4252" y="295004"/>
                </a:lnTo>
                <a:lnTo>
                  <a:pt x="0" y="290752"/>
                </a:lnTo>
                <a:cubicBezTo>
                  <a:pt x="1840" y="288912"/>
                  <a:pt x="2760" y="288912"/>
                  <a:pt x="3373" y="289985"/>
                </a:cubicBezTo>
                <a:close/>
                <a:moveTo>
                  <a:pt x="192608" y="283392"/>
                </a:moveTo>
                <a:cubicBezTo>
                  <a:pt x="192608" y="284618"/>
                  <a:pt x="192608" y="285845"/>
                  <a:pt x="191381" y="287072"/>
                </a:cubicBezTo>
                <a:cubicBezTo>
                  <a:pt x="192608" y="288299"/>
                  <a:pt x="192608" y="288299"/>
                  <a:pt x="192608" y="288299"/>
                </a:cubicBezTo>
                <a:cubicBezTo>
                  <a:pt x="192608" y="287072"/>
                  <a:pt x="193835" y="285845"/>
                  <a:pt x="193835" y="284618"/>
                </a:cubicBezTo>
                <a:cubicBezTo>
                  <a:pt x="193835" y="284618"/>
                  <a:pt x="192608" y="283392"/>
                  <a:pt x="192608" y="283392"/>
                </a:cubicBezTo>
                <a:close/>
                <a:moveTo>
                  <a:pt x="94464" y="278484"/>
                </a:moveTo>
                <a:cubicBezTo>
                  <a:pt x="96917" y="285845"/>
                  <a:pt x="96917" y="285845"/>
                  <a:pt x="92010" y="288298"/>
                </a:cubicBezTo>
                <a:cubicBezTo>
                  <a:pt x="93237" y="284618"/>
                  <a:pt x="89556" y="280938"/>
                  <a:pt x="94464" y="278484"/>
                </a:cubicBezTo>
                <a:close/>
                <a:moveTo>
                  <a:pt x="40484" y="277257"/>
                </a:moveTo>
                <a:cubicBezTo>
                  <a:pt x="36804" y="284618"/>
                  <a:pt x="34350" y="288298"/>
                  <a:pt x="29443" y="288298"/>
                </a:cubicBezTo>
                <a:lnTo>
                  <a:pt x="29443" y="280937"/>
                </a:lnTo>
                <a:cubicBezTo>
                  <a:pt x="31897" y="276030"/>
                  <a:pt x="35577" y="278484"/>
                  <a:pt x="40484" y="277257"/>
                </a:cubicBezTo>
                <a:close/>
                <a:moveTo>
                  <a:pt x="136175" y="273577"/>
                </a:moveTo>
                <a:cubicBezTo>
                  <a:pt x="136175" y="274804"/>
                  <a:pt x="137402" y="276031"/>
                  <a:pt x="137402" y="277257"/>
                </a:cubicBezTo>
                <a:cubicBezTo>
                  <a:pt x="137402" y="277257"/>
                  <a:pt x="136175" y="278484"/>
                  <a:pt x="136175" y="278484"/>
                </a:cubicBezTo>
                <a:cubicBezTo>
                  <a:pt x="136175" y="277257"/>
                  <a:pt x="134948" y="276031"/>
                  <a:pt x="134948" y="274804"/>
                </a:cubicBezTo>
                <a:cubicBezTo>
                  <a:pt x="134948" y="274804"/>
                  <a:pt x="136175" y="273577"/>
                  <a:pt x="136175" y="273577"/>
                </a:cubicBezTo>
                <a:close/>
                <a:moveTo>
                  <a:pt x="264989" y="268670"/>
                </a:moveTo>
                <a:cubicBezTo>
                  <a:pt x="263763" y="269897"/>
                  <a:pt x="263763" y="269897"/>
                  <a:pt x="263763" y="269897"/>
                </a:cubicBezTo>
                <a:cubicBezTo>
                  <a:pt x="264989" y="269897"/>
                  <a:pt x="266216" y="271124"/>
                  <a:pt x="267443" y="271124"/>
                </a:cubicBezTo>
                <a:cubicBezTo>
                  <a:pt x="267443" y="271124"/>
                  <a:pt x="268670" y="269897"/>
                  <a:pt x="268670" y="269897"/>
                </a:cubicBezTo>
                <a:cubicBezTo>
                  <a:pt x="267443" y="269897"/>
                  <a:pt x="266216" y="269897"/>
                  <a:pt x="264989" y="268670"/>
                </a:cubicBezTo>
                <a:close/>
                <a:moveTo>
                  <a:pt x="338598" y="263763"/>
                </a:moveTo>
                <a:cubicBezTo>
                  <a:pt x="338598" y="263763"/>
                  <a:pt x="337371" y="264990"/>
                  <a:pt x="337371" y="264990"/>
                </a:cubicBezTo>
                <a:cubicBezTo>
                  <a:pt x="337371" y="266216"/>
                  <a:pt x="338598" y="267443"/>
                  <a:pt x="338598" y="268670"/>
                </a:cubicBezTo>
                <a:cubicBezTo>
                  <a:pt x="338598" y="268670"/>
                  <a:pt x="339825" y="267443"/>
                  <a:pt x="339825" y="267443"/>
                </a:cubicBezTo>
                <a:cubicBezTo>
                  <a:pt x="339825" y="266216"/>
                  <a:pt x="339825" y="264990"/>
                  <a:pt x="338598" y="263763"/>
                </a:cubicBezTo>
                <a:close/>
                <a:moveTo>
                  <a:pt x="212237" y="260082"/>
                </a:moveTo>
                <a:lnTo>
                  <a:pt x="216200" y="262064"/>
                </a:lnTo>
                <a:lnTo>
                  <a:pt x="217144" y="264990"/>
                </a:lnTo>
                <a:lnTo>
                  <a:pt x="217144" y="274804"/>
                </a:lnTo>
                <a:cubicBezTo>
                  <a:pt x="222051" y="277258"/>
                  <a:pt x="226958" y="279711"/>
                  <a:pt x="231866" y="282165"/>
                </a:cubicBezTo>
                <a:lnTo>
                  <a:pt x="231866" y="268670"/>
                </a:lnTo>
                <a:cubicBezTo>
                  <a:pt x="229412" y="266216"/>
                  <a:pt x="226958" y="263763"/>
                  <a:pt x="224505" y="261309"/>
                </a:cubicBezTo>
                <a:cubicBezTo>
                  <a:pt x="222051" y="263763"/>
                  <a:pt x="219598" y="263763"/>
                  <a:pt x="217144" y="264990"/>
                </a:cubicBezTo>
                <a:lnTo>
                  <a:pt x="217144" y="262536"/>
                </a:lnTo>
                <a:lnTo>
                  <a:pt x="216200" y="262064"/>
                </a:lnTo>
                <a:lnTo>
                  <a:pt x="215610" y="260236"/>
                </a:lnTo>
                <a:cubicBezTo>
                  <a:pt x="214997" y="259162"/>
                  <a:pt x="214077" y="258855"/>
                  <a:pt x="212237" y="260082"/>
                </a:cubicBezTo>
                <a:close/>
                <a:moveTo>
                  <a:pt x="88330" y="258855"/>
                </a:moveTo>
                <a:cubicBezTo>
                  <a:pt x="93237" y="258855"/>
                  <a:pt x="90784" y="263762"/>
                  <a:pt x="92011" y="266216"/>
                </a:cubicBezTo>
                <a:cubicBezTo>
                  <a:pt x="93237" y="268669"/>
                  <a:pt x="95691" y="269896"/>
                  <a:pt x="99371" y="272350"/>
                </a:cubicBezTo>
                <a:cubicBezTo>
                  <a:pt x="94464" y="273577"/>
                  <a:pt x="90784" y="273577"/>
                  <a:pt x="88330" y="273577"/>
                </a:cubicBezTo>
                <a:cubicBezTo>
                  <a:pt x="85877" y="267443"/>
                  <a:pt x="85877" y="263762"/>
                  <a:pt x="88330" y="258855"/>
                </a:cubicBezTo>
                <a:close/>
                <a:moveTo>
                  <a:pt x="58886" y="258855"/>
                </a:moveTo>
                <a:cubicBezTo>
                  <a:pt x="61340" y="262535"/>
                  <a:pt x="66247" y="262535"/>
                  <a:pt x="74835" y="266216"/>
                </a:cubicBezTo>
                <a:cubicBezTo>
                  <a:pt x="68701" y="267443"/>
                  <a:pt x="66247" y="267443"/>
                  <a:pt x="63793" y="268669"/>
                </a:cubicBezTo>
                <a:cubicBezTo>
                  <a:pt x="62567" y="271123"/>
                  <a:pt x="61340" y="274803"/>
                  <a:pt x="58886" y="278484"/>
                </a:cubicBezTo>
                <a:lnTo>
                  <a:pt x="53979" y="278484"/>
                </a:lnTo>
                <a:cubicBezTo>
                  <a:pt x="49072" y="273577"/>
                  <a:pt x="56433" y="273577"/>
                  <a:pt x="56433" y="269896"/>
                </a:cubicBezTo>
                <a:cubicBezTo>
                  <a:pt x="56433" y="266216"/>
                  <a:pt x="56433" y="263762"/>
                  <a:pt x="56433" y="261309"/>
                </a:cubicBezTo>
                <a:cubicBezTo>
                  <a:pt x="57659" y="260082"/>
                  <a:pt x="58886" y="260082"/>
                  <a:pt x="58886" y="258855"/>
                </a:cubicBezTo>
                <a:close/>
                <a:moveTo>
                  <a:pt x="182793" y="257629"/>
                </a:moveTo>
                <a:cubicBezTo>
                  <a:pt x="182793" y="257629"/>
                  <a:pt x="181567" y="258856"/>
                  <a:pt x="181567" y="258856"/>
                </a:cubicBezTo>
                <a:cubicBezTo>
                  <a:pt x="181567" y="260082"/>
                  <a:pt x="182793" y="261309"/>
                  <a:pt x="182793" y="262536"/>
                </a:cubicBezTo>
                <a:cubicBezTo>
                  <a:pt x="184020" y="262536"/>
                  <a:pt x="184020" y="262536"/>
                  <a:pt x="185247" y="261309"/>
                </a:cubicBezTo>
                <a:cubicBezTo>
                  <a:pt x="185247" y="260082"/>
                  <a:pt x="184020" y="258856"/>
                  <a:pt x="182793" y="257629"/>
                </a:cubicBezTo>
                <a:close/>
                <a:moveTo>
                  <a:pt x="249041" y="255175"/>
                </a:moveTo>
                <a:cubicBezTo>
                  <a:pt x="250268" y="256402"/>
                  <a:pt x="251495" y="257629"/>
                  <a:pt x="252721" y="256402"/>
                </a:cubicBezTo>
                <a:cubicBezTo>
                  <a:pt x="253948" y="260082"/>
                  <a:pt x="253948" y="263763"/>
                  <a:pt x="257629" y="261309"/>
                </a:cubicBezTo>
                <a:cubicBezTo>
                  <a:pt x="256402" y="260082"/>
                  <a:pt x="255175" y="258856"/>
                  <a:pt x="253948" y="260082"/>
                </a:cubicBezTo>
                <a:cubicBezTo>
                  <a:pt x="252721" y="256402"/>
                  <a:pt x="252721" y="252722"/>
                  <a:pt x="249041" y="255175"/>
                </a:cubicBezTo>
                <a:close/>
                <a:moveTo>
                  <a:pt x="125134" y="252721"/>
                </a:moveTo>
                <a:cubicBezTo>
                  <a:pt x="125134" y="252721"/>
                  <a:pt x="126360" y="253948"/>
                  <a:pt x="126360" y="253948"/>
                </a:cubicBezTo>
                <a:cubicBezTo>
                  <a:pt x="126360" y="255175"/>
                  <a:pt x="125134" y="256401"/>
                  <a:pt x="125134" y="257628"/>
                </a:cubicBezTo>
                <a:cubicBezTo>
                  <a:pt x="125134" y="257628"/>
                  <a:pt x="125134" y="257628"/>
                  <a:pt x="123907" y="256401"/>
                </a:cubicBezTo>
                <a:cubicBezTo>
                  <a:pt x="123907" y="255175"/>
                  <a:pt x="125134" y="253948"/>
                  <a:pt x="125134" y="252721"/>
                </a:cubicBezTo>
                <a:close/>
                <a:moveTo>
                  <a:pt x="2427845" y="244133"/>
                </a:moveTo>
                <a:cubicBezTo>
                  <a:pt x="2430299" y="242906"/>
                  <a:pt x="2431525" y="243213"/>
                  <a:pt x="2432139" y="244287"/>
                </a:cubicBezTo>
                <a:lnTo>
                  <a:pt x="2432751" y="249033"/>
                </a:lnTo>
                <a:lnTo>
                  <a:pt x="2432751" y="247814"/>
                </a:lnTo>
                <a:lnTo>
                  <a:pt x="2451153" y="247814"/>
                </a:lnTo>
                <a:cubicBezTo>
                  <a:pt x="2453607" y="250268"/>
                  <a:pt x="2454834" y="252721"/>
                  <a:pt x="2458515" y="256402"/>
                </a:cubicBezTo>
                <a:cubicBezTo>
                  <a:pt x="2454834" y="258855"/>
                  <a:pt x="2451153" y="261309"/>
                  <a:pt x="2449927" y="262536"/>
                </a:cubicBezTo>
                <a:cubicBezTo>
                  <a:pt x="2447473" y="268670"/>
                  <a:pt x="2449927" y="272350"/>
                  <a:pt x="2445019" y="273577"/>
                </a:cubicBezTo>
                <a:cubicBezTo>
                  <a:pt x="2443793" y="271123"/>
                  <a:pt x="2442566" y="267443"/>
                  <a:pt x="2441339" y="264989"/>
                </a:cubicBezTo>
                <a:cubicBezTo>
                  <a:pt x="2437659" y="264989"/>
                  <a:pt x="2433979" y="263762"/>
                  <a:pt x="2429071" y="263762"/>
                </a:cubicBezTo>
                <a:cubicBezTo>
                  <a:pt x="2426617" y="261309"/>
                  <a:pt x="2426617" y="261309"/>
                  <a:pt x="2432751" y="256402"/>
                </a:cubicBezTo>
                <a:lnTo>
                  <a:pt x="2432751" y="249040"/>
                </a:lnTo>
                <a:close/>
                <a:moveTo>
                  <a:pt x="2329700" y="239227"/>
                </a:moveTo>
                <a:cubicBezTo>
                  <a:pt x="2329700" y="240454"/>
                  <a:pt x="2329700" y="241680"/>
                  <a:pt x="2329700" y="242907"/>
                </a:cubicBezTo>
                <a:cubicBezTo>
                  <a:pt x="2332153" y="242907"/>
                  <a:pt x="2334607" y="244134"/>
                  <a:pt x="2337061" y="244134"/>
                </a:cubicBezTo>
                <a:cubicBezTo>
                  <a:pt x="2337061" y="244134"/>
                  <a:pt x="2338287" y="242907"/>
                  <a:pt x="2338287" y="242907"/>
                </a:cubicBezTo>
                <a:cubicBezTo>
                  <a:pt x="2338287" y="241680"/>
                  <a:pt x="2337061" y="239227"/>
                  <a:pt x="2335834" y="239227"/>
                </a:cubicBezTo>
                <a:cubicBezTo>
                  <a:pt x="2334607" y="238000"/>
                  <a:pt x="2332153" y="239227"/>
                  <a:pt x="2329700" y="239227"/>
                </a:cubicBezTo>
                <a:close/>
                <a:moveTo>
                  <a:pt x="2430297" y="229412"/>
                </a:moveTo>
                <a:cubicBezTo>
                  <a:pt x="2430297" y="229412"/>
                  <a:pt x="2431525" y="230639"/>
                  <a:pt x="2431525" y="230639"/>
                </a:cubicBezTo>
                <a:cubicBezTo>
                  <a:pt x="2431525" y="230639"/>
                  <a:pt x="2430297" y="231866"/>
                  <a:pt x="2429071" y="231866"/>
                </a:cubicBezTo>
                <a:cubicBezTo>
                  <a:pt x="2427844" y="230639"/>
                  <a:pt x="2427844" y="230639"/>
                  <a:pt x="2426617" y="230639"/>
                </a:cubicBezTo>
                <a:cubicBezTo>
                  <a:pt x="2427844" y="230639"/>
                  <a:pt x="2429071" y="229412"/>
                  <a:pt x="2430297" y="229412"/>
                </a:cubicBezTo>
                <a:close/>
                <a:moveTo>
                  <a:pt x="272350" y="228186"/>
                </a:moveTo>
                <a:cubicBezTo>
                  <a:pt x="269897" y="229412"/>
                  <a:pt x="268670" y="231866"/>
                  <a:pt x="267443" y="233093"/>
                </a:cubicBezTo>
                <a:cubicBezTo>
                  <a:pt x="264989" y="231866"/>
                  <a:pt x="263763" y="230639"/>
                  <a:pt x="262536" y="229412"/>
                </a:cubicBezTo>
                <a:cubicBezTo>
                  <a:pt x="258855" y="231866"/>
                  <a:pt x="256402" y="233093"/>
                  <a:pt x="253948" y="234320"/>
                </a:cubicBezTo>
                <a:cubicBezTo>
                  <a:pt x="251495" y="231866"/>
                  <a:pt x="249041" y="230639"/>
                  <a:pt x="247814" y="229412"/>
                </a:cubicBezTo>
                <a:cubicBezTo>
                  <a:pt x="245361" y="230639"/>
                  <a:pt x="242907" y="233093"/>
                  <a:pt x="240453" y="233093"/>
                </a:cubicBezTo>
                <a:cubicBezTo>
                  <a:pt x="236773" y="234320"/>
                  <a:pt x="234319" y="234320"/>
                  <a:pt x="230639" y="234320"/>
                </a:cubicBezTo>
                <a:cubicBezTo>
                  <a:pt x="230639" y="234320"/>
                  <a:pt x="230639" y="235546"/>
                  <a:pt x="229412" y="235546"/>
                </a:cubicBezTo>
                <a:cubicBezTo>
                  <a:pt x="231866" y="238000"/>
                  <a:pt x="234319" y="240454"/>
                  <a:pt x="236773" y="242907"/>
                </a:cubicBezTo>
                <a:lnTo>
                  <a:pt x="246587" y="242907"/>
                </a:lnTo>
                <a:cubicBezTo>
                  <a:pt x="249041" y="244134"/>
                  <a:pt x="250268" y="246588"/>
                  <a:pt x="251495" y="247814"/>
                </a:cubicBezTo>
                <a:cubicBezTo>
                  <a:pt x="253948" y="246588"/>
                  <a:pt x="255175" y="244134"/>
                  <a:pt x="257629" y="242907"/>
                </a:cubicBezTo>
                <a:cubicBezTo>
                  <a:pt x="261309" y="242907"/>
                  <a:pt x="267443" y="241680"/>
                  <a:pt x="271123" y="249041"/>
                </a:cubicBezTo>
                <a:cubicBezTo>
                  <a:pt x="277258" y="239227"/>
                  <a:pt x="285845" y="245361"/>
                  <a:pt x="293206" y="241680"/>
                </a:cubicBezTo>
                <a:cubicBezTo>
                  <a:pt x="296886" y="239227"/>
                  <a:pt x="301794" y="238000"/>
                  <a:pt x="305474" y="235546"/>
                </a:cubicBezTo>
                <a:cubicBezTo>
                  <a:pt x="304247" y="233093"/>
                  <a:pt x="304247" y="230639"/>
                  <a:pt x="303020" y="228186"/>
                </a:cubicBezTo>
                <a:cubicBezTo>
                  <a:pt x="299340" y="230639"/>
                  <a:pt x="295660" y="231866"/>
                  <a:pt x="293206" y="234320"/>
                </a:cubicBezTo>
                <a:cubicBezTo>
                  <a:pt x="290752" y="231866"/>
                  <a:pt x="288299" y="230639"/>
                  <a:pt x="287072" y="228186"/>
                </a:cubicBezTo>
                <a:close/>
                <a:moveTo>
                  <a:pt x="2378772" y="226959"/>
                </a:moveTo>
                <a:cubicBezTo>
                  <a:pt x="2375091" y="228186"/>
                  <a:pt x="2370185" y="225732"/>
                  <a:pt x="2366504" y="229412"/>
                </a:cubicBezTo>
                <a:cubicBezTo>
                  <a:pt x="2364051" y="234320"/>
                  <a:pt x="2367731" y="236773"/>
                  <a:pt x="2371411" y="240454"/>
                </a:cubicBezTo>
                <a:cubicBezTo>
                  <a:pt x="2368957" y="241680"/>
                  <a:pt x="2366504" y="244134"/>
                  <a:pt x="2365277" y="245361"/>
                </a:cubicBezTo>
                <a:cubicBezTo>
                  <a:pt x="2366504" y="247814"/>
                  <a:pt x="2362823" y="251495"/>
                  <a:pt x="2364051" y="251495"/>
                </a:cubicBezTo>
                <a:cubicBezTo>
                  <a:pt x="2372638" y="246588"/>
                  <a:pt x="2377545" y="242907"/>
                  <a:pt x="2382453" y="240454"/>
                </a:cubicBezTo>
                <a:cubicBezTo>
                  <a:pt x="2381225" y="235546"/>
                  <a:pt x="2383679" y="230639"/>
                  <a:pt x="2378772" y="226959"/>
                </a:cubicBezTo>
                <a:close/>
                <a:moveTo>
                  <a:pt x="127587" y="226959"/>
                </a:moveTo>
                <a:cubicBezTo>
                  <a:pt x="130041" y="229413"/>
                  <a:pt x="131268" y="230639"/>
                  <a:pt x="132494" y="231866"/>
                </a:cubicBezTo>
                <a:cubicBezTo>
                  <a:pt x="128814" y="234320"/>
                  <a:pt x="128814" y="230639"/>
                  <a:pt x="127587" y="226959"/>
                </a:cubicBezTo>
                <a:close/>
                <a:moveTo>
                  <a:pt x="455144" y="224505"/>
                </a:moveTo>
                <a:cubicBezTo>
                  <a:pt x="453917" y="224505"/>
                  <a:pt x="452690" y="225732"/>
                  <a:pt x="451463" y="225732"/>
                </a:cubicBezTo>
                <a:cubicBezTo>
                  <a:pt x="450237" y="225732"/>
                  <a:pt x="451463" y="226959"/>
                  <a:pt x="452690" y="226959"/>
                </a:cubicBezTo>
                <a:cubicBezTo>
                  <a:pt x="453917" y="226959"/>
                  <a:pt x="455144" y="225732"/>
                  <a:pt x="456371" y="225732"/>
                </a:cubicBezTo>
                <a:cubicBezTo>
                  <a:pt x="456371" y="225732"/>
                  <a:pt x="455144" y="224505"/>
                  <a:pt x="455144" y="224505"/>
                </a:cubicBezTo>
                <a:close/>
                <a:moveTo>
                  <a:pt x="399938" y="224505"/>
                </a:moveTo>
                <a:cubicBezTo>
                  <a:pt x="398711" y="225732"/>
                  <a:pt x="396257" y="228186"/>
                  <a:pt x="393804" y="229412"/>
                </a:cubicBezTo>
                <a:cubicBezTo>
                  <a:pt x="368041" y="229412"/>
                  <a:pt x="342278" y="229412"/>
                  <a:pt x="316515" y="229412"/>
                </a:cubicBezTo>
                <a:cubicBezTo>
                  <a:pt x="314062" y="233093"/>
                  <a:pt x="309154" y="234320"/>
                  <a:pt x="307928" y="239227"/>
                </a:cubicBezTo>
                <a:cubicBezTo>
                  <a:pt x="310381" y="239227"/>
                  <a:pt x="311608" y="241680"/>
                  <a:pt x="312835" y="244134"/>
                </a:cubicBezTo>
                <a:cubicBezTo>
                  <a:pt x="317742" y="241680"/>
                  <a:pt x="322649" y="238000"/>
                  <a:pt x="326330" y="239227"/>
                </a:cubicBezTo>
                <a:cubicBezTo>
                  <a:pt x="332464" y="239227"/>
                  <a:pt x="334917" y="235546"/>
                  <a:pt x="338598" y="234320"/>
                </a:cubicBezTo>
                <a:cubicBezTo>
                  <a:pt x="339825" y="235546"/>
                  <a:pt x="341051" y="236773"/>
                  <a:pt x="342278" y="238000"/>
                </a:cubicBezTo>
                <a:lnTo>
                  <a:pt x="401165" y="238000"/>
                </a:lnTo>
                <a:cubicBezTo>
                  <a:pt x="403618" y="235546"/>
                  <a:pt x="406072" y="233093"/>
                  <a:pt x="408525" y="230639"/>
                </a:cubicBezTo>
                <a:cubicBezTo>
                  <a:pt x="407299" y="228186"/>
                  <a:pt x="407299" y="225732"/>
                  <a:pt x="406072" y="224505"/>
                </a:cubicBezTo>
                <a:close/>
                <a:moveTo>
                  <a:pt x="122373" y="219291"/>
                </a:moveTo>
                <a:cubicBezTo>
                  <a:pt x="122987" y="220517"/>
                  <a:pt x="123293" y="222664"/>
                  <a:pt x="123907" y="224505"/>
                </a:cubicBezTo>
                <a:cubicBezTo>
                  <a:pt x="121453" y="222051"/>
                  <a:pt x="120227" y="220824"/>
                  <a:pt x="119000" y="219597"/>
                </a:cubicBezTo>
                <a:cubicBezTo>
                  <a:pt x="120840" y="217757"/>
                  <a:pt x="121760" y="218064"/>
                  <a:pt x="122373" y="219291"/>
                </a:cubicBezTo>
                <a:close/>
                <a:moveTo>
                  <a:pt x="2296576" y="218371"/>
                </a:moveTo>
                <a:cubicBezTo>
                  <a:pt x="2295349" y="218371"/>
                  <a:pt x="2295349" y="220825"/>
                  <a:pt x="2294123" y="220825"/>
                </a:cubicBezTo>
                <a:cubicBezTo>
                  <a:pt x="2295349" y="223278"/>
                  <a:pt x="2297803" y="225732"/>
                  <a:pt x="2300257" y="228186"/>
                </a:cubicBezTo>
                <a:lnTo>
                  <a:pt x="2311298" y="228186"/>
                </a:lnTo>
                <a:cubicBezTo>
                  <a:pt x="2312525" y="226959"/>
                  <a:pt x="2313751" y="224505"/>
                  <a:pt x="2316205" y="223278"/>
                </a:cubicBezTo>
                <a:cubicBezTo>
                  <a:pt x="2318659" y="222051"/>
                  <a:pt x="2322339" y="224505"/>
                  <a:pt x="2323566" y="218371"/>
                </a:cubicBezTo>
                <a:cubicBezTo>
                  <a:pt x="2314978" y="218371"/>
                  <a:pt x="2305164" y="218371"/>
                  <a:pt x="2296576" y="218371"/>
                </a:cubicBezTo>
                <a:close/>
                <a:moveTo>
                  <a:pt x="2337061" y="214691"/>
                </a:moveTo>
                <a:cubicBezTo>
                  <a:pt x="2333380" y="219598"/>
                  <a:pt x="2330927" y="222051"/>
                  <a:pt x="2328473" y="224505"/>
                </a:cubicBezTo>
                <a:cubicBezTo>
                  <a:pt x="2329700" y="225732"/>
                  <a:pt x="2348102" y="236773"/>
                  <a:pt x="2349329" y="236773"/>
                </a:cubicBezTo>
                <a:cubicBezTo>
                  <a:pt x="2350555" y="236773"/>
                  <a:pt x="2351783" y="235546"/>
                  <a:pt x="2354236" y="234320"/>
                </a:cubicBezTo>
                <a:cubicBezTo>
                  <a:pt x="2351783" y="229412"/>
                  <a:pt x="2344421" y="229412"/>
                  <a:pt x="2339514" y="225732"/>
                </a:cubicBezTo>
                <a:cubicBezTo>
                  <a:pt x="2339514" y="223278"/>
                  <a:pt x="2338287" y="220825"/>
                  <a:pt x="2337061" y="214691"/>
                </a:cubicBezTo>
                <a:close/>
                <a:moveTo>
                  <a:pt x="2268360" y="209783"/>
                </a:moveTo>
                <a:cubicBezTo>
                  <a:pt x="2265906" y="212237"/>
                  <a:pt x="2264679" y="213464"/>
                  <a:pt x="2262226" y="214691"/>
                </a:cubicBezTo>
                <a:cubicBezTo>
                  <a:pt x="2262226" y="215917"/>
                  <a:pt x="2260999" y="214691"/>
                  <a:pt x="2258545" y="212237"/>
                </a:cubicBezTo>
                <a:cubicBezTo>
                  <a:pt x="2254865" y="213464"/>
                  <a:pt x="2249958" y="211010"/>
                  <a:pt x="2245050" y="214691"/>
                </a:cubicBezTo>
                <a:cubicBezTo>
                  <a:pt x="2247504" y="218371"/>
                  <a:pt x="2242597" y="223278"/>
                  <a:pt x="2247504" y="226959"/>
                </a:cubicBezTo>
                <a:lnTo>
                  <a:pt x="2262226" y="226959"/>
                </a:lnTo>
                <a:cubicBezTo>
                  <a:pt x="2264679" y="225732"/>
                  <a:pt x="2265906" y="223278"/>
                  <a:pt x="2267133" y="222051"/>
                </a:cubicBezTo>
                <a:cubicBezTo>
                  <a:pt x="2269587" y="223278"/>
                  <a:pt x="2270813" y="225732"/>
                  <a:pt x="2273267" y="226959"/>
                </a:cubicBezTo>
                <a:cubicBezTo>
                  <a:pt x="2276947" y="226959"/>
                  <a:pt x="2280628" y="226959"/>
                  <a:pt x="2283081" y="225732"/>
                </a:cubicBezTo>
                <a:cubicBezTo>
                  <a:pt x="2284308" y="225732"/>
                  <a:pt x="2284308" y="224505"/>
                  <a:pt x="2285535" y="223278"/>
                </a:cubicBezTo>
                <a:cubicBezTo>
                  <a:pt x="2279401" y="218371"/>
                  <a:pt x="2276947" y="211010"/>
                  <a:pt x="2268360" y="209783"/>
                </a:cubicBezTo>
                <a:close/>
                <a:moveTo>
                  <a:pt x="568010" y="208557"/>
                </a:moveTo>
                <a:cubicBezTo>
                  <a:pt x="566783" y="208557"/>
                  <a:pt x="565556" y="209783"/>
                  <a:pt x="564329" y="209783"/>
                </a:cubicBezTo>
                <a:cubicBezTo>
                  <a:pt x="564329" y="209783"/>
                  <a:pt x="565556" y="211010"/>
                  <a:pt x="565556" y="211010"/>
                </a:cubicBezTo>
                <a:cubicBezTo>
                  <a:pt x="566783" y="211010"/>
                  <a:pt x="568010" y="209783"/>
                  <a:pt x="569237" y="209783"/>
                </a:cubicBezTo>
                <a:cubicBezTo>
                  <a:pt x="569237" y="209783"/>
                  <a:pt x="568010" y="208557"/>
                  <a:pt x="568010" y="208557"/>
                </a:cubicBezTo>
                <a:close/>
                <a:moveTo>
                  <a:pt x="88330" y="198742"/>
                </a:moveTo>
                <a:cubicBezTo>
                  <a:pt x="89556" y="198742"/>
                  <a:pt x="90783" y="199969"/>
                  <a:pt x="92010" y="199969"/>
                </a:cubicBezTo>
                <a:cubicBezTo>
                  <a:pt x="92010" y="199969"/>
                  <a:pt x="90783" y="201196"/>
                  <a:pt x="90783" y="201196"/>
                </a:cubicBezTo>
                <a:cubicBezTo>
                  <a:pt x="89556" y="201196"/>
                  <a:pt x="88330" y="199969"/>
                  <a:pt x="87103" y="199969"/>
                </a:cubicBezTo>
                <a:cubicBezTo>
                  <a:pt x="87103" y="199969"/>
                  <a:pt x="88330" y="198742"/>
                  <a:pt x="88330" y="198742"/>
                </a:cubicBezTo>
                <a:close/>
                <a:moveTo>
                  <a:pt x="664928" y="191381"/>
                </a:moveTo>
                <a:cubicBezTo>
                  <a:pt x="664928" y="191381"/>
                  <a:pt x="663700" y="192608"/>
                  <a:pt x="663700" y="192608"/>
                </a:cubicBezTo>
                <a:cubicBezTo>
                  <a:pt x="663700" y="193835"/>
                  <a:pt x="664928" y="195062"/>
                  <a:pt x="664928" y="196289"/>
                </a:cubicBezTo>
                <a:cubicBezTo>
                  <a:pt x="666154" y="196289"/>
                  <a:pt x="667381" y="196289"/>
                  <a:pt x="667381" y="195062"/>
                </a:cubicBezTo>
                <a:cubicBezTo>
                  <a:pt x="667381" y="193835"/>
                  <a:pt x="666154" y="192608"/>
                  <a:pt x="664928" y="191381"/>
                </a:cubicBezTo>
                <a:close/>
                <a:moveTo>
                  <a:pt x="169298" y="191381"/>
                </a:moveTo>
                <a:lnTo>
                  <a:pt x="169298" y="201195"/>
                </a:lnTo>
                <a:cubicBezTo>
                  <a:pt x="166845" y="201195"/>
                  <a:pt x="164391" y="202422"/>
                  <a:pt x="160711" y="202422"/>
                </a:cubicBezTo>
                <a:cubicBezTo>
                  <a:pt x="159484" y="198742"/>
                  <a:pt x="159484" y="196288"/>
                  <a:pt x="159484" y="192608"/>
                </a:cubicBezTo>
                <a:cubicBezTo>
                  <a:pt x="163164" y="192608"/>
                  <a:pt x="165618" y="192608"/>
                  <a:pt x="169298" y="191381"/>
                </a:cubicBezTo>
                <a:close/>
                <a:moveTo>
                  <a:pt x="2350556" y="165618"/>
                </a:moveTo>
                <a:cubicBezTo>
                  <a:pt x="2353009" y="168072"/>
                  <a:pt x="2355463" y="169298"/>
                  <a:pt x="2356690" y="171752"/>
                </a:cubicBezTo>
                <a:cubicBezTo>
                  <a:pt x="2357917" y="172979"/>
                  <a:pt x="2357917" y="174206"/>
                  <a:pt x="2359143" y="175432"/>
                </a:cubicBezTo>
                <a:cubicBezTo>
                  <a:pt x="2357917" y="175432"/>
                  <a:pt x="2356690" y="176659"/>
                  <a:pt x="2355463" y="176659"/>
                </a:cubicBezTo>
                <a:cubicBezTo>
                  <a:pt x="2354237" y="177886"/>
                  <a:pt x="2353009" y="176659"/>
                  <a:pt x="2349329" y="176659"/>
                </a:cubicBezTo>
                <a:cubicBezTo>
                  <a:pt x="2350556" y="171752"/>
                  <a:pt x="2350556" y="169298"/>
                  <a:pt x="2350556" y="165618"/>
                </a:cubicBezTo>
                <a:close/>
                <a:moveTo>
                  <a:pt x="2235236" y="164392"/>
                </a:moveTo>
                <a:cubicBezTo>
                  <a:pt x="2227875" y="161938"/>
                  <a:pt x="2227875" y="161938"/>
                  <a:pt x="2225422" y="166845"/>
                </a:cubicBezTo>
                <a:cubicBezTo>
                  <a:pt x="2222968" y="168072"/>
                  <a:pt x="2221741" y="168072"/>
                  <a:pt x="2220514" y="169299"/>
                </a:cubicBezTo>
                <a:cubicBezTo>
                  <a:pt x="2220514" y="169299"/>
                  <a:pt x="2221741" y="170526"/>
                  <a:pt x="2221741" y="170526"/>
                </a:cubicBezTo>
                <a:cubicBezTo>
                  <a:pt x="2222968" y="170526"/>
                  <a:pt x="2224195" y="169299"/>
                  <a:pt x="2225422" y="166845"/>
                </a:cubicBezTo>
                <a:cubicBezTo>
                  <a:pt x="2229102" y="165619"/>
                  <a:pt x="2234009" y="169299"/>
                  <a:pt x="2235236" y="164392"/>
                </a:cubicBezTo>
                <a:close/>
                <a:moveTo>
                  <a:pt x="2379999" y="163165"/>
                </a:moveTo>
                <a:cubicBezTo>
                  <a:pt x="2377546" y="169299"/>
                  <a:pt x="2375092" y="168072"/>
                  <a:pt x="2370185" y="164392"/>
                </a:cubicBezTo>
                <a:cubicBezTo>
                  <a:pt x="2373865" y="160711"/>
                  <a:pt x="2377546" y="161938"/>
                  <a:pt x="2379999" y="163165"/>
                </a:cubicBezTo>
                <a:close/>
                <a:moveTo>
                  <a:pt x="2243824" y="161938"/>
                </a:moveTo>
                <a:cubicBezTo>
                  <a:pt x="2243824" y="161938"/>
                  <a:pt x="2242597" y="163165"/>
                  <a:pt x="2242597" y="163165"/>
                </a:cubicBezTo>
                <a:cubicBezTo>
                  <a:pt x="2242597" y="164392"/>
                  <a:pt x="2243824" y="165619"/>
                  <a:pt x="2243824" y="166845"/>
                </a:cubicBezTo>
                <a:cubicBezTo>
                  <a:pt x="2243824" y="166845"/>
                  <a:pt x="2245050" y="165619"/>
                  <a:pt x="2245050" y="165619"/>
                </a:cubicBezTo>
                <a:cubicBezTo>
                  <a:pt x="2245050" y="164392"/>
                  <a:pt x="2243824" y="163165"/>
                  <a:pt x="2243824" y="161938"/>
                </a:cubicBezTo>
                <a:close/>
                <a:moveTo>
                  <a:pt x="2291669" y="153350"/>
                </a:moveTo>
                <a:cubicBezTo>
                  <a:pt x="2289215" y="150897"/>
                  <a:pt x="2285535" y="150897"/>
                  <a:pt x="2281855" y="154577"/>
                </a:cubicBezTo>
                <a:cubicBezTo>
                  <a:pt x="2283081" y="157031"/>
                  <a:pt x="2283081" y="159485"/>
                  <a:pt x="2284308" y="163165"/>
                </a:cubicBezTo>
                <a:cubicBezTo>
                  <a:pt x="2286762" y="159485"/>
                  <a:pt x="2291669" y="157031"/>
                  <a:pt x="2291669" y="153350"/>
                </a:cubicBezTo>
                <a:close/>
                <a:moveTo>
                  <a:pt x="2299030" y="142309"/>
                </a:moveTo>
                <a:cubicBezTo>
                  <a:pt x="2299030" y="143536"/>
                  <a:pt x="2299030" y="144763"/>
                  <a:pt x="2299030" y="145990"/>
                </a:cubicBezTo>
                <a:cubicBezTo>
                  <a:pt x="2301483" y="145990"/>
                  <a:pt x="2303937" y="147216"/>
                  <a:pt x="2306391" y="147216"/>
                </a:cubicBezTo>
                <a:cubicBezTo>
                  <a:pt x="2306391" y="147216"/>
                  <a:pt x="2307617" y="145990"/>
                  <a:pt x="2307617" y="145990"/>
                </a:cubicBezTo>
                <a:cubicBezTo>
                  <a:pt x="2307617" y="144763"/>
                  <a:pt x="2306391" y="142309"/>
                  <a:pt x="2305164" y="142309"/>
                </a:cubicBezTo>
                <a:cubicBezTo>
                  <a:pt x="2302710" y="141082"/>
                  <a:pt x="2300257" y="142309"/>
                  <a:pt x="2299030" y="142309"/>
                </a:cubicBezTo>
                <a:close/>
                <a:moveTo>
                  <a:pt x="2395641" y="137861"/>
                </a:moveTo>
                <a:cubicBezTo>
                  <a:pt x="2396254" y="138935"/>
                  <a:pt x="2396561" y="141081"/>
                  <a:pt x="2397175" y="143535"/>
                </a:cubicBezTo>
                <a:cubicBezTo>
                  <a:pt x="2394721" y="141082"/>
                  <a:pt x="2393494" y="139855"/>
                  <a:pt x="2392267" y="138628"/>
                </a:cubicBezTo>
                <a:cubicBezTo>
                  <a:pt x="2394107" y="136788"/>
                  <a:pt x="2395027" y="136788"/>
                  <a:pt x="2395641" y="137861"/>
                </a:cubicBezTo>
                <a:close/>
                <a:moveTo>
                  <a:pt x="2408215" y="136175"/>
                </a:moveTo>
                <a:cubicBezTo>
                  <a:pt x="2408215" y="136175"/>
                  <a:pt x="2409442" y="137402"/>
                  <a:pt x="2413123" y="138629"/>
                </a:cubicBezTo>
                <a:cubicBezTo>
                  <a:pt x="2408215" y="142309"/>
                  <a:pt x="2404535" y="144763"/>
                  <a:pt x="2399627" y="148443"/>
                </a:cubicBezTo>
                <a:cubicBezTo>
                  <a:pt x="2402081" y="153350"/>
                  <a:pt x="2404535" y="155804"/>
                  <a:pt x="2406989" y="160711"/>
                </a:cubicBezTo>
                <a:lnTo>
                  <a:pt x="2406989" y="169299"/>
                </a:lnTo>
                <a:cubicBezTo>
                  <a:pt x="2402081" y="172979"/>
                  <a:pt x="2398401" y="177886"/>
                  <a:pt x="2394721" y="181567"/>
                </a:cubicBezTo>
                <a:cubicBezTo>
                  <a:pt x="2392267" y="177886"/>
                  <a:pt x="2386133" y="176660"/>
                  <a:pt x="2387359" y="169299"/>
                </a:cubicBezTo>
                <a:cubicBezTo>
                  <a:pt x="2389813" y="168072"/>
                  <a:pt x="2393493" y="165618"/>
                  <a:pt x="2397174" y="164392"/>
                </a:cubicBezTo>
                <a:cubicBezTo>
                  <a:pt x="2399627" y="158258"/>
                  <a:pt x="2393493" y="155804"/>
                  <a:pt x="2391040" y="153350"/>
                </a:cubicBezTo>
                <a:cubicBezTo>
                  <a:pt x="2398401" y="142309"/>
                  <a:pt x="2402081" y="137402"/>
                  <a:pt x="2408215" y="136175"/>
                </a:cubicBezTo>
                <a:close/>
                <a:moveTo>
                  <a:pt x="2429071" y="130041"/>
                </a:moveTo>
                <a:cubicBezTo>
                  <a:pt x="2431525" y="133721"/>
                  <a:pt x="2432751" y="137402"/>
                  <a:pt x="2435205" y="141082"/>
                </a:cubicBezTo>
                <a:cubicBezTo>
                  <a:pt x="2435205" y="141082"/>
                  <a:pt x="2433979" y="142309"/>
                  <a:pt x="2431525" y="144763"/>
                </a:cubicBezTo>
                <a:cubicBezTo>
                  <a:pt x="2435205" y="145989"/>
                  <a:pt x="2438885" y="148443"/>
                  <a:pt x="2442566" y="149670"/>
                </a:cubicBezTo>
                <a:cubicBezTo>
                  <a:pt x="2447473" y="152124"/>
                  <a:pt x="2448700" y="155804"/>
                  <a:pt x="2453607" y="155804"/>
                </a:cubicBezTo>
                <a:cubicBezTo>
                  <a:pt x="2454834" y="158258"/>
                  <a:pt x="2453607" y="163165"/>
                  <a:pt x="2458515" y="159484"/>
                </a:cubicBezTo>
                <a:cubicBezTo>
                  <a:pt x="2457287" y="158258"/>
                  <a:pt x="2454834" y="157031"/>
                  <a:pt x="2453607" y="155804"/>
                </a:cubicBezTo>
                <a:cubicBezTo>
                  <a:pt x="2453607" y="153350"/>
                  <a:pt x="2453607" y="150897"/>
                  <a:pt x="2453607" y="148443"/>
                </a:cubicBezTo>
                <a:cubicBezTo>
                  <a:pt x="2456061" y="147216"/>
                  <a:pt x="2457287" y="147216"/>
                  <a:pt x="2460968" y="145989"/>
                </a:cubicBezTo>
                <a:cubicBezTo>
                  <a:pt x="2464649" y="150897"/>
                  <a:pt x="2468329" y="154577"/>
                  <a:pt x="2472009" y="160711"/>
                </a:cubicBezTo>
                <a:cubicBezTo>
                  <a:pt x="2472009" y="160711"/>
                  <a:pt x="2470783" y="161938"/>
                  <a:pt x="2469555" y="164392"/>
                </a:cubicBezTo>
                <a:cubicBezTo>
                  <a:pt x="2469555" y="168072"/>
                  <a:pt x="2468329" y="171752"/>
                  <a:pt x="2468329" y="176660"/>
                </a:cubicBezTo>
                <a:cubicBezTo>
                  <a:pt x="2465875" y="176660"/>
                  <a:pt x="2462195" y="177886"/>
                  <a:pt x="2460968" y="176660"/>
                </a:cubicBezTo>
                <a:cubicBezTo>
                  <a:pt x="2454834" y="171752"/>
                  <a:pt x="2449927" y="166845"/>
                  <a:pt x="2443793" y="160711"/>
                </a:cubicBezTo>
                <a:cubicBezTo>
                  <a:pt x="2440113" y="163165"/>
                  <a:pt x="2437659" y="164392"/>
                  <a:pt x="2433979" y="166845"/>
                </a:cubicBezTo>
                <a:cubicBezTo>
                  <a:pt x="2431525" y="163165"/>
                  <a:pt x="2429071" y="159484"/>
                  <a:pt x="2426617" y="157031"/>
                </a:cubicBezTo>
                <a:lnTo>
                  <a:pt x="2418030" y="157031"/>
                </a:lnTo>
                <a:cubicBezTo>
                  <a:pt x="2418030" y="154577"/>
                  <a:pt x="2416803" y="152124"/>
                  <a:pt x="2416803" y="148443"/>
                </a:cubicBezTo>
                <a:cubicBezTo>
                  <a:pt x="2420483" y="147216"/>
                  <a:pt x="2424164" y="145989"/>
                  <a:pt x="2426617" y="144763"/>
                </a:cubicBezTo>
                <a:cubicBezTo>
                  <a:pt x="2424164" y="141082"/>
                  <a:pt x="2422937" y="138629"/>
                  <a:pt x="2420483" y="134948"/>
                </a:cubicBezTo>
                <a:cubicBezTo>
                  <a:pt x="2422937" y="133721"/>
                  <a:pt x="2425391" y="132495"/>
                  <a:pt x="2429071" y="130041"/>
                </a:cubicBezTo>
                <a:close/>
                <a:moveTo>
                  <a:pt x="2245050" y="128814"/>
                </a:moveTo>
                <a:cubicBezTo>
                  <a:pt x="2243824" y="128814"/>
                  <a:pt x="2242597" y="130041"/>
                  <a:pt x="2241370" y="130041"/>
                </a:cubicBezTo>
                <a:cubicBezTo>
                  <a:pt x="2241370" y="130041"/>
                  <a:pt x="2241370" y="130041"/>
                  <a:pt x="2242597" y="131268"/>
                </a:cubicBezTo>
                <a:cubicBezTo>
                  <a:pt x="2243824" y="131268"/>
                  <a:pt x="2245050" y="130041"/>
                  <a:pt x="2246277" y="130041"/>
                </a:cubicBezTo>
                <a:cubicBezTo>
                  <a:pt x="2246277" y="130041"/>
                  <a:pt x="2245050" y="128814"/>
                  <a:pt x="2245050" y="128814"/>
                </a:cubicBezTo>
                <a:close/>
                <a:moveTo>
                  <a:pt x="2258545" y="127588"/>
                </a:moveTo>
                <a:cubicBezTo>
                  <a:pt x="2256092" y="128814"/>
                  <a:pt x="2253638" y="131268"/>
                  <a:pt x="2251184" y="133722"/>
                </a:cubicBezTo>
                <a:cubicBezTo>
                  <a:pt x="2253638" y="136175"/>
                  <a:pt x="2254865" y="139856"/>
                  <a:pt x="2259772" y="141082"/>
                </a:cubicBezTo>
                <a:cubicBezTo>
                  <a:pt x="2262226" y="138629"/>
                  <a:pt x="2264679" y="136175"/>
                  <a:pt x="2265906" y="134948"/>
                </a:cubicBezTo>
                <a:cubicBezTo>
                  <a:pt x="2263453" y="132495"/>
                  <a:pt x="2260999" y="130041"/>
                  <a:pt x="2258545" y="127588"/>
                </a:cubicBezTo>
                <a:close/>
                <a:moveTo>
                  <a:pt x="1209628" y="126361"/>
                </a:moveTo>
                <a:cubicBezTo>
                  <a:pt x="1209628" y="126361"/>
                  <a:pt x="1208401" y="127588"/>
                  <a:pt x="1208401" y="127588"/>
                </a:cubicBezTo>
                <a:cubicBezTo>
                  <a:pt x="1208401" y="128814"/>
                  <a:pt x="1209628" y="130041"/>
                  <a:pt x="1209628" y="131268"/>
                </a:cubicBezTo>
                <a:cubicBezTo>
                  <a:pt x="1210855" y="131268"/>
                  <a:pt x="1212082" y="130041"/>
                  <a:pt x="1212082" y="130041"/>
                </a:cubicBezTo>
                <a:cubicBezTo>
                  <a:pt x="1212082" y="128814"/>
                  <a:pt x="1210855" y="127588"/>
                  <a:pt x="1209628" y="126361"/>
                </a:cubicBezTo>
                <a:close/>
                <a:moveTo>
                  <a:pt x="2191071" y="122680"/>
                </a:moveTo>
                <a:cubicBezTo>
                  <a:pt x="2191071" y="122680"/>
                  <a:pt x="2189844" y="123907"/>
                  <a:pt x="2189844" y="123907"/>
                </a:cubicBezTo>
                <a:cubicBezTo>
                  <a:pt x="2189844" y="123907"/>
                  <a:pt x="2191071" y="125134"/>
                  <a:pt x="2192298" y="125134"/>
                </a:cubicBezTo>
                <a:cubicBezTo>
                  <a:pt x="2193525" y="123907"/>
                  <a:pt x="2193525" y="123907"/>
                  <a:pt x="2194752" y="123907"/>
                </a:cubicBezTo>
                <a:cubicBezTo>
                  <a:pt x="2193525" y="123907"/>
                  <a:pt x="2192298" y="122680"/>
                  <a:pt x="2191071" y="122680"/>
                </a:cubicBezTo>
                <a:close/>
                <a:moveTo>
                  <a:pt x="2209473" y="116546"/>
                </a:moveTo>
                <a:cubicBezTo>
                  <a:pt x="2197205" y="125134"/>
                  <a:pt x="2197205" y="127588"/>
                  <a:pt x="2202112" y="131268"/>
                </a:cubicBezTo>
                <a:lnTo>
                  <a:pt x="2211927" y="131268"/>
                </a:lnTo>
                <a:cubicBezTo>
                  <a:pt x="2214380" y="128814"/>
                  <a:pt x="2218061" y="126361"/>
                  <a:pt x="2219288" y="122680"/>
                </a:cubicBezTo>
                <a:cubicBezTo>
                  <a:pt x="2215607" y="121454"/>
                  <a:pt x="2214380" y="115320"/>
                  <a:pt x="2209473" y="116546"/>
                </a:cubicBezTo>
                <a:close/>
                <a:moveTo>
                  <a:pt x="2151660" y="115933"/>
                </a:moveTo>
                <a:cubicBezTo>
                  <a:pt x="2149973" y="115933"/>
                  <a:pt x="2148746" y="117160"/>
                  <a:pt x="2148133" y="120227"/>
                </a:cubicBezTo>
                <a:cubicBezTo>
                  <a:pt x="2150586" y="122680"/>
                  <a:pt x="2154267" y="121454"/>
                  <a:pt x="2157948" y="119000"/>
                </a:cubicBezTo>
                <a:cubicBezTo>
                  <a:pt x="2155494" y="117160"/>
                  <a:pt x="2153347" y="115933"/>
                  <a:pt x="2151660" y="115933"/>
                </a:cubicBezTo>
                <a:close/>
                <a:moveTo>
                  <a:pt x="2400855" y="115319"/>
                </a:moveTo>
                <a:cubicBezTo>
                  <a:pt x="2406989" y="116546"/>
                  <a:pt x="2409443" y="116546"/>
                  <a:pt x="2413123" y="117773"/>
                </a:cubicBezTo>
                <a:cubicBezTo>
                  <a:pt x="2409443" y="121453"/>
                  <a:pt x="2406989" y="125133"/>
                  <a:pt x="2402082" y="125133"/>
                </a:cubicBezTo>
                <a:cubicBezTo>
                  <a:pt x="2402082" y="122680"/>
                  <a:pt x="2402082" y="121453"/>
                  <a:pt x="2400855" y="115319"/>
                </a:cubicBezTo>
                <a:close/>
                <a:moveTo>
                  <a:pt x="2135865" y="112866"/>
                </a:moveTo>
                <a:cubicBezTo>
                  <a:pt x="2134638" y="112866"/>
                  <a:pt x="2132184" y="114093"/>
                  <a:pt x="2132184" y="114093"/>
                </a:cubicBezTo>
                <a:cubicBezTo>
                  <a:pt x="2132184" y="116546"/>
                  <a:pt x="2132184" y="117773"/>
                  <a:pt x="2132184" y="120227"/>
                </a:cubicBezTo>
                <a:cubicBezTo>
                  <a:pt x="2133412" y="120227"/>
                  <a:pt x="2134638" y="120227"/>
                  <a:pt x="2135865" y="120227"/>
                </a:cubicBezTo>
                <a:cubicBezTo>
                  <a:pt x="2135865" y="117773"/>
                  <a:pt x="2137092" y="115320"/>
                  <a:pt x="2137092" y="114093"/>
                </a:cubicBezTo>
                <a:cubicBezTo>
                  <a:pt x="2137092" y="114093"/>
                  <a:pt x="2135865" y="112866"/>
                  <a:pt x="2135865" y="112866"/>
                </a:cubicBezTo>
                <a:close/>
                <a:moveTo>
                  <a:pt x="2327246" y="111639"/>
                </a:moveTo>
                <a:lnTo>
                  <a:pt x="2328473" y="112866"/>
                </a:lnTo>
                <a:cubicBezTo>
                  <a:pt x="2327246" y="112866"/>
                  <a:pt x="2326019" y="114093"/>
                  <a:pt x="2324793" y="114093"/>
                </a:cubicBezTo>
                <a:close/>
                <a:moveTo>
                  <a:pt x="2119916" y="110412"/>
                </a:moveTo>
                <a:cubicBezTo>
                  <a:pt x="2118690" y="111639"/>
                  <a:pt x="2117463" y="112866"/>
                  <a:pt x="2117463" y="114093"/>
                </a:cubicBezTo>
                <a:cubicBezTo>
                  <a:pt x="2118690" y="115320"/>
                  <a:pt x="2118690" y="115320"/>
                  <a:pt x="2119916" y="115320"/>
                </a:cubicBezTo>
                <a:cubicBezTo>
                  <a:pt x="2119916" y="114093"/>
                  <a:pt x="2121144" y="112866"/>
                  <a:pt x="2121144" y="111639"/>
                </a:cubicBezTo>
                <a:cubicBezTo>
                  <a:pt x="2121144" y="111639"/>
                  <a:pt x="2119916" y="110412"/>
                  <a:pt x="2119916" y="110412"/>
                </a:cubicBezTo>
                <a:close/>
                <a:moveTo>
                  <a:pt x="41712" y="100598"/>
                </a:moveTo>
                <a:cubicBezTo>
                  <a:pt x="39258" y="103052"/>
                  <a:pt x="38031" y="104278"/>
                  <a:pt x="36804" y="105505"/>
                </a:cubicBezTo>
                <a:cubicBezTo>
                  <a:pt x="33124" y="100598"/>
                  <a:pt x="38031" y="101825"/>
                  <a:pt x="41712" y="100598"/>
                </a:cubicBezTo>
                <a:close/>
                <a:moveTo>
                  <a:pt x="2299030" y="76062"/>
                </a:moveTo>
                <a:cubicBezTo>
                  <a:pt x="2301483" y="76062"/>
                  <a:pt x="2303937" y="76062"/>
                  <a:pt x="2306391" y="77289"/>
                </a:cubicBezTo>
                <a:lnTo>
                  <a:pt x="2307617" y="79742"/>
                </a:lnTo>
                <a:cubicBezTo>
                  <a:pt x="2305164" y="79742"/>
                  <a:pt x="2302711" y="80969"/>
                  <a:pt x="2300257" y="80969"/>
                </a:cubicBezTo>
                <a:cubicBezTo>
                  <a:pt x="2299030" y="80969"/>
                  <a:pt x="2299030" y="78516"/>
                  <a:pt x="2297803" y="77289"/>
                </a:cubicBezTo>
                <a:cubicBezTo>
                  <a:pt x="2297803" y="77289"/>
                  <a:pt x="2299030" y="76062"/>
                  <a:pt x="2299030" y="76062"/>
                </a:cubicBezTo>
                <a:close/>
                <a:moveTo>
                  <a:pt x="2281854" y="65020"/>
                </a:moveTo>
                <a:lnTo>
                  <a:pt x="2281854" y="74834"/>
                </a:lnTo>
                <a:cubicBezTo>
                  <a:pt x="2279401" y="74834"/>
                  <a:pt x="2276947" y="76061"/>
                  <a:pt x="2273267" y="76061"/>
                </a:cubicBezTo>
                <a:cubicBezTo>
                  <a:pt x="2273267" y="72381"/>
                  <a:pt x="2272040" y="69927"/>
                  <a:pt x="2272040" y="66247"/>
                </a:cubicBezTo>
                <a:cubicBezTo>
                  <a:pt x="2274494" y="66247"/>
                  <a:pt x="2276947" y="65020"/>
                  <a:pt x="2281854" y="65020"/>
                </a:cubicBezTo>
                <a:close/>
                <a:moveTo>
                  <a:pt x="115319" y="45392"/>
                </a:moveTo>
                <a:lnTo>
                  <a:pt x="128814" y="45392"/>
                </a:lnTo>
                <a:cubicBezTo>
                  <a:pt x="123907" y="50299"/>
                  <a:pt x="115319" y="55206"/>
                  <a:pt x="109185" y="53980"/>
                </a:cubicBezTo>
                <a:cubicBezTo>
                  <a:pt x="109185" y="49072"/>
                  <a:pt x="114092" y="47846"/>
                  <a:pt x="115319" y="45392"/>
                </a:cubicBezTo>
                <a:close/>
                <a:moveTo>
                  <a:pt x="138782" y="40178"/>
                </a:moveTo>
                <a:cubicBezTo>
                  <a:pt x="142309" y="40178"/>
                  <a:pt x="145989" y="41098"/>
                  <a:pt x="149670" y="41712"/>
                </a:cubicBezTo>
                <a:cubicBezTo>
                  <a:pt x="142309" y="47846"/>
                  <a:pt x="134948" y="42938"/>
                  <a:pt x="128814" y="44165"/>
                </a:cubicBezTo>
                <a:cubicBezTo>
                  <a:pt x="131881" y="41098"/>
                  <a:pt x="135255" y="40178"/>
                  <a:pt x="138782" y="40178"/>
                </a:cubicBezTo>
                <a:close/>
                <a:moveTo>
                  <a:pt x="157031" y="35577"/>
                </a:moveTo>
                <a:cubicBezTo>
                  <a:pt x="157031" y="35577"/>
                  <a:pt x="158257" y="35577"/>
                  <a:pt x="159484" y="36804"/>
                </a:cubicBezTo>
                <a:cubicBezTo>
                  <a:pt x="159484" y="38031"/>
                  <a:pt x="158257" y="39257"/>
                  <a:pt x="157031" y="40484"/>
                </a:cubicBezTo>
                <a:cubicBezTo>
                  <a:pt x="157031" y="40484"/>
                  <a:pt x="155804" y="39257"/>
                  <a:pt x="155804" y="39257"/>
                </a:cubicBezTo>
                <a:cubicBezTo>
                  <a:pt x="155804" y="38031"/>
                  <a:pt x="157031" y="36804"/>
                  <a:pt x="157031" y="35577"/>
                </a:cubicBezTo>
                <a:close/>
                <a:moveTo>
                  <a:pt x="268670" y="29443"/>
                </a:moveTo>
                <a:lnTo>
                  <a:pt x="268670" y="30670"/>
                </a:lnTo>
                <a:lnTo>
                  <a:pt x="268056" y="30670"/>
                </a:lnTo>
                <a:close/>
                <a:moveTo>
                  <a:pt x="272657" y="25609"/>
                </a:moveTo>
                <a:cubicBezTo>
                  <a:pt x="273884" y="25149"/>
                  <a:pt x="275418" y="25763"/>
                  <a:pt x="278485" y="26990"/>
                </a:cubicBezTo>
                <a:cubicBezTo>
                  <a:pt x="276031" y="31897"/>
                  <a:pt x="272351" y="28217"/>
                  <a:pt x="268670" y="30670"/>
                </a:cubicBezTo>
                <a:cubicBezTo>
                  <a:pt x="270510" y="27603"/>
                  <a:pt x="271431" y="26069"/>
                  <a:pt x="272657" y="25609"/>
                </a:cubicBezTo>
                <a:close/>
                <a:moveTo>
                  <a:pt x="294279" y="25302"/>
                </a:moveTo>
                <a:cubicBezTo>
                  <a:pt x="298113" y="25148"/>
                  <a:pt x="304247" y="25762"/>
                  <a:pt x="316515" y="26989"/>
                </a:cubicBezTo>
                <a:cubicBezTo>
                  <a:pt x="314062" y="29443"/>
                  <a:pt x="312835" y="29443"/>
                  <a:pt x="312835" y="29443"/>
                </a:cubicBezTo>
                <a:cubicBezTo>
                  <a:pt x="304247" y="29443"/>
                  <a:pt x="295660" y="29443"/>
                  <a:pt x="287072" y="29443"/>
                </a:cubicBezTo>
                <a:cubicBezTo>
                  <a:pt x="287072" y="29443"/>
                  <a:pt x="285845" y="28216"/>
                  <a:pt x="285845" y="28216"/>
                </a:cubicBezTo>
                <a:cubicBezTo>
                  <a:pt x="288912" y="26375"/>
                  <a:pt x="290445" y="25455"/>
                  <a:pt x="294279" y="25302"/>
                </a:cubicBezTo>
                <a:close/>
                <a:moveTo>
                  <a:pt x="225731" y="24536"/>
                </a:moveTo>
                <a:cubicBezTo>
                  <a:pt x="229412" y="26990"/>
                  <a:pt x="233092" y="28216"/>
                  <a:pt x="236773" y="30670"/>
                </a:cubicBezTo>
                <a:cubicBezTo>
                  <a:pt x="239226" y="29443"/>
                  <a:pt x="241680" y="26990"/>
                  <a:pt x="244133" y="25763"/>
                </a:cubicBezTo>
                <a:cubicBezTo>
                  <a:pt x="245360" y="26990"/>
                  <a:pt x="247814" y="28216"/>
                  <a:pt x="249041" y="30670"/>
                </a:cubicBezTo>
                <a:lnTo>
                  <a:pt x="268056" y="30670"/>
                </a:lnTo>
                <a:lnTo>
                  <a:pt x="266216" y="34350"/>
                </a:lnTo>
                <a:lnTo>
                  <a:pt x="203649" y="34350"/>
                </a:lnTo>
                <a:cubicBezTo>
                  <a:pt x="202422" y="35577"/>
                  <a:pt x="201195" y="36804"/>
                  <a:pt x="198742" y="39258"/>
                </a:cubicBezTo>
                <a:lnTo>
                  <a:pt x="179907" y="40434"/>
                </a:lnTo>
                <a:lnTo>
                  <a:pt x="180341" y="40484"/>
                </a:lnTo>
                <a:cubicBezTo>
                  <a:pt x="176660" y="45392"/>
                  <a:pt x="176660" y="45392"/>
                  <a:pt x="170526" y="42938"/>
                </a:cubicBezTo>
                <a:cubicBezTo>
                  <a:pt x="171753" y="40484"/>
                  <a:pt x="173286" y="39871"/>
                  <a:pt x="174973" y="39871"/>
                </a:cubicBezTo>
                <a:lnTo>
                  <a:pt x="179200" y="40354"/>
                </a:lnTo>
                <a:lnTo>
                  <a:pt x="181566" y="36804"/>
                </a:lnTo>
                <a:cubicBezTo>
                  <a:pt x="185247" y="35577"/>
                  <a:pt x="188927" y="34350"/>
                  <a:pt x="195061" y="30670"/>
                </a:cubicBezTo>
                <a:lnTo>
                  <a:pt x="217144" y="30670"/>
                </a:lnTo>
                <a:cubicBezTo>
                  <a:pt x="219597" y="28216"/>
                  <a:pt x="223278" y="26990"/>
                  <a:pt x="225731" y="24536"/>
                </a:cubicBezTo>
                <a:close/>
                <a:moveTo>
                  <a:pt x="2065937" y="19629"/>
                </a:moveTo>
                <a:cubicBezTo>
                  <a:pt x="2067164" y="20856"/>
                  <a:pt x="2068390" y="22083"/>
                  <a:pt x="2068390" y="23309"/>
                </a:cubicBezTo>
                <a:cubicBezTo>
                  <a:pt x="2067164" y="24536"/>
                  <a:pt x="2067164" y="24536"/>
                  <a:pt x="2065937" y="24536"/>
                </a:cubicBezTo>
                <a:cubicBezTo>
                  <a:pt x="2065937" y="23309"/>
                  <a:pt x="2064710" y="22083"/>
                  <a:pt x="2064710" y="20856"/>
                </a:cubicBezTo>
                <a:cubicBezTo>
                  <a:pt x="2064710" y="20856"/>
                  <a:pt x="2065937" y="19629"/>
                  <a:pt x="2065937" y="19629"/>
                </a:cubicBezTo>
                <a:close/>
                <a:moveTo>
                  <a:pt x="2005824" y="15948"/>
                </a:moveTo>
                <a:cubicBezTo>
                  <a:pt x="2007051" y="17175"/>
                  <a:pt x="2007051" y="17175"/>
                  <a:pt x="2007051" y="17175"/>
                </a:cubicBezTo>
                <a:cubicBezTo>
                  <a:pt x="2005824" y="17175"/>
                  <a:pt x="2004598" y="18402"/>
                  <a:pt x="2003371" y="18402"/>
                </a:cubicBezTo>
                <a:cubicBezTo>
                  <a:pt x="2003371" y="18402"/>
                  <a:pt x="2002144" y="17175"/>
                  <a:pt x="2002144" y="17175"/>
                </a:cubicBezTo>
                <a:cubicBezTo>
                  <a:pt x="2003371" y="17175"/>
                  <a:pt x="2004598" y="15948"/>
                  <a:pt x="2005824" y="15948"/>
                </a:cubicBezTo>
                <a:close/>
                <a:moveTo>
                  <a:pt x="1996009" y="15948"/>
                </a:moveTo>
                <a:cubicBezTo>
                  <a:pt x="1993556" y="22082"/>
                  <a:pt x="1991102" y="20855"/>
                  <a:pt x="1986195" y="17175"/>
                </a:cubicBezTo>
                <a:cubicBezTo>
                  <a:pt x="1989875" y="13494"/>
                  <a:pt x="1993556" y="13494"/>
                  <a:pt x="1996009" y="15948"/>
                </a:cubicBezTo>
                <a:close/>
                <a:moveTo>
                  <a:pt x="2013185" y="13495"/>
                </a:moveTo>
                <a:cubicBezTo>
                  <a:pt x="2015638" y="15949"/>
                  <a:pt x="2018092" y="18402"/>
                  <a:pt x="2019319" y="19629"/>
                </a:cubicBezTo>
                <a:cubicBezTo>
                  <a:pt x="2020546" y="18402"/>
                  <a:pt x="2023000" y="15949"/>
                  <a:pt x="2024226" y="14722"/>
                </a:cubicBezTo>
                <a:cubicBezTo>
                  <a:pt x="2025453" y="15949"/>
                  <a:pt x="2026680" y="17175"/>
                  <a:pt x="2029134" y="19629"/>
                </a:cubicBezTo>
                <a:cubicBezTo>
                  <a:pt x="2037721" y="22083"/>
                  <a:pt x="2047536" y="18402"/>
                  <a:pt x="2058576" y="22083"/>
                </a:cubicBezTo>
                <a:cubicBezTo>
                  <a:pt x="2051216" y="25763"/>
                  <a:pt x="2047536" y="25763"/>
                  <a:pt x="2011958" y="23309"/>
                </a:cubicBezTo>
                <a:cubicBezTo>
                  <a:pt x="2011958" y="20856"/>
                  <a:pt x="2013185" y="17175"/>
                  <a:pt x="2013185" y="13495"/>
                </a:cubicBezTo>
                <a:close/>
                <a:moveTo>
                  <a:pt x="439196" y="13495"/>
                </a:moveTo>
                <a:cubicBezTo>
                  <a:pt x="442876" y="15949"/>
                  <a:pt x="446557" y="17175"/>
                  <a:pt x="450237" y="19629"/>
                </a:cubicBezTo>
                <a:cubicBezTo>
                  <a:pt x="452691" y="18402"/>
                  <a:pt x="455144" y="15949"/>
                  <a:pt x="457598" y="14722"/>
                </a:cubicBezTo>
                <a:cubicBezTo>
                  <a:pt x="461278" y="15949"/>
                  <a:pt x="460051" y="19629"/>
                  <a:pt x="458825" y="22083"/>
                </a:cubicBezTo>
                <a:cubicBezTo>
                  <a:pt x="457598" y="23309"/>
                  <a:pt x="457598" y="24536"/>
                  <a:pt x="456371" y="24536"/>
                </a:cubicBezTo>
                <a:cubicBezTo>
                  <a:pt x="436742" y="24536"/>
                  <a:pt x="417113" y="24536"/>
                  <a:pt x="396258" y="24536"/>
                </a:cubicBezTo>
                <a:cubicBezTo>
                  <a:pt x="393804" y="25763"/>
                  <a:pt x="392577" y="28217"/>
                  <a:pt x="391350" y="29443"/>
                </a:cubicBezTo>
                <a:cubicBezTo>
                  <a:pt x="390124" y="28217"/>
                  <a:pt x="388897" y="26990"/>
                  <a:pt x="386443" y="24536"/>
                </a:cubicBezTo>
                <a:lnTo>
                  <a:pt x="354546" y="24536"/>
                </a:lnTo>
                <a:cubicBezTo>
                  <a:pt x="353319" y="25763"/>
                  <a:pt x="352093" y="26990"/>
                  <a:pt x="350866" y="28217"/>
                </a:cubicBezTo>
                <a:cubicBezTo>
                  <a:pt x="348412" y="26990"/>
                  <a:pt x="345959" y="25763"/>
                  <a:pt x="342278" y="23309"/>
                </a:cubicBezTo>
                <a:cubicBezTo>
                  <a:pt x="339825" y="24536"/>
                  <a:pt x="337371" y="26990"/>
                  <a:pt x="333691" y="29443"/>
                </a:cubicBezTo>
                <a:lnTo>
                  <a:pt x="323876" y="29443"/>
                </a:lnTo>
                <a:cubicBezTo>
                  <a:pt x="320196" y="25763"/>
                  <a:pt x="320196" y="23309"/>
                  <a:pt x="323876" y="19629"/>
                </a:cubicBezTo>
                <a:cubicBezTo>
                  <a:pt x="325103" y="20856"/>
                  <a:pt x="327557" y="23309"/>
                  <a:pt x="328783" y="24536"/>
                </a:cubicBezTo>
                <a:cubicBezTo>
                  <a:pt x="330010" y="23309"/>
                  <a:pt x="331237" y="22083"/>
                  <a:pt x="333691" y="19629"/>
                </a:cubicBezTo>
                <a:lnTo>
                  <a:pt x="431835" y="19629"/>
                </a:lnTo>
                <a:cubicBezTo>
                  <a:pt x="435515" y="17175"/>
                  <a:pt x="436742" y="15949"/>
                  <a:pt x="439196" y="13495"/>
                </a:cubicBezTo>
                <a:close/>
                <a:moveTo>
                  <a:pt x="1915040" y="9814"/>
                </a:moveTo>
                <a:cubicBezTo>
                  <a:pt x="1916267" y="11041"/>
                  <a:pt x="1917494" y="12268"/>
                  <a:pt x="1919948" y="14721"/>
                </a:cubicBezTo>
                <a:lnTo>
                  <a:pt x="1971473" y="14721"/>
                </a:lnTo>
                <a:cubicBezTo>
                  <a:pt x="1975154" y="18402"/>
                  <a:pt x="1975154" y="20855"/>
                  <a:pt x="1972700" y="24536"/>
                </a:cubicBezTo>
                <a:lnTo>
                  <a:pt x="1960432" y="24536"/>
                </a:lnTo>
                <a:cubicBezTo>
                  <a:pt x="1959205" y="23309"/>
                  <a:pt x="1957978" y="22082"/>
                  <a:pt x="1955525" y="19628"/>
                </a:cubicBezTo>
                <a:lnTo>
                  <a:pt x="1902772" y="19628"/>
                </a:lnTo>
                <a:cubicBezTo>
                  <a:pt x="1903999" y="17175"/>
                  <a:pt x="1903999" y="15948"/>
                  <a:pt x="1902772" y="14721"/>
                </a:cubicBezTo>
                <a:lnTo>
                  <a:pt x="1910133" y="14721"/>
                </a:lnTo>
                <a:cubicBezTo>
                  <a:pt x="1912587" y="13494"/>
                  <a:pt x="1913814" y="11041"/>
                  <a:pt x="1915040" y="9814"/>
                </a:cubicBezTo>
                <a:close/>
                <a:moveTo>
                  <a:pt x="1867195" y="9814"/>
                </a:moveTo>
                <a:cubicBezTo>
                  <a:pt x="1878236" y="9814"/>
                  <a:pt x="1889277" y="9814"/>
                  <a:pt x="1899092" y="9814"/>
                </a:cubicBezTo>
                <a:cubicBezTo>
                  <a:pt x="1901545" y="9814"/>
                  <a:pt x="1903999" y="12268"/>
                  <a:pt x="1902772" y="14721"/>
                </a:cubicBezTo>
                <a:lnTo>
                  <a:pt x="1895411" y="14721"/>
                </a:lnTo>
                <a:cubicBezTo>
                  <a:pt x="1894185" y="15948"/>
                  <a:pt x="1891731" y="18402"/>
                  <a:pt x="1890504" y="19628"/>
                </a:cubicBezTo>
                <a:cubicBezTo>
                  <a:pt x="1889277" y="18402"/>
                  <a:pt x="1886824" y="15948"/>
                  <a:pt x="1884370" y="14721"/>
                </a:cubicBezTo>
                <a:lnTo>
                  <a:pt x="1868422" y="14721"/>
                </a:lnTo>
                <a:cubicBezTo>
                  <a:pt x="1868422" y="12268"/>
                  <a:pt x="1867195" y="11041"/>
                  <a:pt x="1867195" y="9814"/>
                </a:cubicBezTo>
                <a:close/>
                <a:moveTo>
                  <a:pt x="1739607" y="0"/>
                </a:moveTo>
                <a:cubicBezTo>
                  <a:pt x="1742061" y="1227"/>
                  <a:pt x="1744515" y="2454"/>
                  <a:pt x="1749421" y="4907"/>
                </a:cubicBezTo>
                <a:cubicBezTo>
                  <a:pt x="1750649" y="3680"/>
                  <a:pt x="1753102" y="2454"/>
                  <a:pt x="1756783" y="0"/>
                </a:cubicBezTo>
                <a:cubicBezTo>
                  <a:pt x="1759236" y="1227"/>
                  <a:pt x="1761690" y="3680"/>
                  <a:pt x="1764143" y="4907"/>
                </a:cubicBezTo>
                <a:cubicBezTo>
                  <a:pt x="1766597" y="3680"/>
                  <a:pt x="1769051" y="1227"/>
                  <a:pt x="1771505" y="0"/>
                </a:cubicBezTo>
                <a:cubicBezTo>
                  <a:pt x="1773958" y="2454"/>
                  <a:pt x="1776411" y="3680"/>
                  <a:pt x="1778865" y="6134"/>
                </a:cubicBezTo>
                <a:cubicBezTo>
                  <a:pt x="1781319" y="4907"/>
                  <a:pt x="1782545" y="2454"/>
                  <a:pt x="1784999" y="0"/>
                </a:cubicBezTo>
                <a:cubicBezTo>
                  <a:pt x="1787453" y="1227"/>
                  <a:pt x="1789907" y="2454"/>
                  <a:pt x="1796041" y="6134"/>
                </a:cubicBezTo>
                <a:lnTo>
                  <a:pt x="1856154" y="6134"/>
                </a:lnTo>
                <a:cubicBezTo>
                  <a:pt x="1857381" y="8588"/>
                  <a:pt x="1857381" y="9814"/>
                  <a:pt x="1858607" y="11041"/>
                </a:cubicBezTo>
                <a:lnTo>
                  <a:pt x="1846339" y="11041"/>
                </a:lnTo>
                <a:cubicBezTo>
                  <a:pt x="1843885" y="12268"/>
                  <a:pt x="1842659" y="14722"/>
                  <a:pt x="1841432" y="15948"/>
                </a:cubicBezTo>
                <a:cubicBezTo>
                  <a:pt x="1840205" y="14722"/>
                  <a:pt x="1838979" y="13495"/>
                  <a:pt x="1837751" y="12268"/>
                </a:cubicBezTo>
                <a:cubicBezTo>
                  <a:pt x="1799721" y="9814"/>
                  <a:pt x="1738381" y="9814"/>
                  <a:pt x="1719979" y="13495"/>
                </a:cubicBezTo>
                <a:cubicBezTo>
                  <a:pt x="1719979" y="13495"/>
                  <a:pt x="1721205" y="14722"/>
                  <a:pt x="1721205" y="14722"/>
                </a:cubicBezTo>
                <a:cubicBezTo>
                  <a:pt x="1722432" y="14722"/>
                  <a:pt x="1724885" y="15948"/>
                  <a:pt x="1726113" y="15948"/>
                </a:cubicBezTo>
                <a:cubicBezTo>
                  <a:pt x="1756783" y="15948"/>
                  <a:pt x="1786226" y="15948"/>
                  <a:pt x="1815669" y="15948"/>
                </a:cubicBezTo>
                <a:cubicBezTo>
                  <a:pt x="1816896" y="17175"/>
                  <a:pt x="1818123" y="18402"/>
                  <a:pt x="1820577" y="20856"/>
                </a:cubicBezTo>
                <a:lnTo>
                  <a:pt x="1872102" y="20856"/>
                </a:lnTo>
                <a:cubicBezTo>
                  <a:pt x="1874556" y="23309"/>
                  <a:pt x="1875783" y="24536"/>
                  <a:pt x="1877009" y="25763"/>
                </a:cubicBezTo>
                <a:lnTo>
                  <a:pt x="1944484" y="25763"/>
                </a:lnTo>
                <a:cubicBezTo>
                  <a:pt x="1946937" y="28216"/>
                  <a:pt x="1948164" y="29443"/>
                  <a:pt x="1949391" y="30670"/>
                </a:cubicBezTo>
                <a:lnTo>
                  <a:pt x="2026680" y="30670"/>
                </a:lnTo>
                <a:cubicBezTo>
                  <a:pt x="2029133" y="33124"/>
                  <a:pt x="2030360" y="34350"/>
                  <a:pt x="2031586" y="35577"/>
                </a:cubicBezTo>
                <a:lnTo>
                  <a:pt x="2062256" y="35577"/>
                </a:lnTo>
                <a:cubicBezTo>
                  <a:pt x="2064710" y="36804"/>
                  <a:pt x="2065937" y="39258"/>
                  <a:pt x="2068390" y="40484"/>
                </a:cubicBezTo>
                <a:lnTo>
                  <a:pt x="2089246" y="40484"/>
                </a:lnTo>
                <a:cubicBezTo>
                  <a:pt x="2091700" y="41711"/>
                  <a:pt x="2092926" y="44165"/>
                  <a:pt x="2095380" y="45392"/>
                </a:cubicBezTo>
                <a:lnTo>
                  <a:pt x="2130958" y="45392"/>
                </a:lnTo>
                <a:cubicBezTo>
                  <a:pt x="2132184" y="46618"/>
                  <a:pt x="2133412" y="47845"/>
                  <a:pt x="2135865" y="50299"/>
                </a:cubicBezTo>
                <a:cubicBezTo>
                  <a:pt x="2144452" y="51526"/>
                  <a:pt x="2153040" y="50299"/>
                  <a:pt x="2162854" y="51526"/>
                </a:cubicBezTo>
                <a:cubicBezTo>
                  <a:pt x="2164082" y="52753"/>
                  <a:pt x="2165308" y="53979"/>
                  <a:pt x="2167762" y="56433"/>
                </a:cubicBezTo>
                <a:lnTo>
                  <a:pt x="2204566" y="56433"/>
                </a:lnTo>
                <a:cubicBezTo>
                  <a:pt x="2207020" y="58887"/>
                  <a:pt x="2208246" y="60113"/>
                  <a:pt x="2209473" y="61340"/>
                </a:cubicBezTo>
                <a:cubicBezTo>
                  <a:pt x="2210700" y="60113"/>
                  <a:pt x="2213154" y="58887"/>
                  <a:pt x="2214380" y="56433"/>
                </a:cubicBezTo>
                <a:cubicBezTo>
                  <a:pt x="2215607" y="57660"/>
                  <a:pt x="2218061" y="58887"/>
                  <a:pt x="2219288" y="61340"/>
                </a:cubicBezTo>
                <a:lnTo>
                  <a:pt x="2245050" y="61340"/>
                </a:lnTo>
                <a:cubicBezTo>
                  <a:pt x="2247504" y="63794"/>
                  <a:pt x="2248731" y="66247"/>
                  <a:pt x="2251184" y="68701"/>
                </a:cubicBezTo>
                <a:cubicBezTo>
                  <a:pt x="2251184" y="68701"/>
                  <a:pt x="2249958" y="71155"/>
                  <a:pt x="2248731" y="71155"/>
                </a:cubicBezTo>
                <a:cubicBezTo>
                  <a:pt x="2238916" y="71155"/>
                  <a:pt x="2227875" y="71155"/>
                  <a:pt x="2218061" y="71155"/>
                </a:cubicBezTo>
                <a:cubicBezTo>
                  <a:pt x="2216834" y="71155"/>
                  <a:pt x="2216834" y="72381"/>
                  <a:pt x="2216834" y="72381"/>
                </a:cubicBezTo>
                <a:cubicBezTo>
                  <a:pt x="2218061" y="76062"/>
                  <a:pt x="2221741" y="74835"/>
                  <a:pt x="2224195" y="76062"/>
                </a:cubicBezTo>
                <a:cubicBezTo>
                  <a:pt x="2226648" y="78515"/>
                  <a:pt x="2230329" y="82196"/>
                  <a:pt x="2234009" y="85876"/>
                </a:cubicBezTo>
                <a:cubicBezTo>
                  <a:pt x="2235236" y="84649"/>
                  <a:pt x="2237690" y="83423"/>
                  <a:pt x="2240143" y="80969"/>
                </a:cubicBezTo>
                <a:lnTo>
                  <a:pt x="2265906" y="80969"/>
                </a:lnTo>
                <a:cubicBezTo>
                  <a:pt x="2267133" y="82196"/>
                  <a:pt x="2269587" y="84649"/>
                  <a:pt x="2270813" y="85876"/>
                </a:cubicBezTo>
                <a:lnTo>
                  <a:pt x="2285535" y="85876"/>
                </a:lnTo>
                <a:cubicBezTo>
                  <a:pt x="2287989" y="87103"/>
                  <a:pt x="2289215" y="89557"/>
                  <a:pt x="2291669" y="90784"/>
                </a:cubicBezTo>
                <a:lnTo>
                  <a:pt x="2301483" y="90784"/>
                </a:lnTo>
                <a:cubicBezTo>
                  <a:pt x="2303937" y="92010"/>
                  <a:pt x="2305164" y="94464"/>
                  <a:pt x="2307617" y="95691"/>
                </a:cubicBezTo>
                <a:lnTo>
                  <a:pt x="2322339" y="95691"/>
                </a:lnTo>
                <a:cubicBezTo>
                  <a:pt x="2324793" y="100598"/>
                  <a:pt x="2327246" y="104278"/>
                  <a:pt x="2329700" y="109186"/>
                </a:cubicBezTo>
                <a:lnTo>
                  <a:pt x="2327246" y="111639"/>
                </a:lnTo>
                <a:lnTo>
                  <a:pt x="2327246" y="111639"/>
                </a:lnTo>
                <a:cubicBezTo>
                  <a:pt x="2326019" y="111639"/>
                  <a:pt x="2324793" y="112866"/>
                  <a:pt x="2323566" y="112866"/>
                </a:cubicBezTo>
                <a:cubicBezTo>
                  <a:pt x="2323566" y="112866"/>
                  <a:pt x="2324793" y="114093"/>
                  <a:pt x="2324793" y="114093"/>
                </a:cubicBezTo>
                <a:cubicBezTo>
                  <a:pt x="2328473" y="117773"/>
                  <a:pt x="2333380" y="115320"/>
                  <a:pt x="2337061" y="116546"/>
                </a:cubicBezTo>
                <a:cubicBezTo>
                  <a:pt x="2340741" y="112866"/>
                  <a:pt x="2344421" y="109186"/>
                  <a:pt x="2348102" y="106732"/>
                </a:cubicBezTo>
                <a:lnTo>
                  <a:pt x="2357917" y="106732"/>
                </a:lnTo>
                <a:cubicBezTo>
                  <a:pt x="2364051" y="111639"/>
                  <a:pt x="2359143" y="115320"/>
                  <a:pt x="2355463" y="120227"/>
                </a:cubicBezTo>
                <a:cubicBezTo>
                  <a:pt x="2361597" y="123907"/>
                  <a:pt x="2368957" y="122680"/>
                  <a:pt x="2373865" y="121454"/>
                </a:cubicBezTo>
                <a:cubicBezTo>
                  <a:pt x="2376319" y="120227"/>
                  <a:pt x="2377545" y="119000"/>
                  <a:pt x="2379999" y="116546"/>
                </a:cubicBezTo>
                <a:cubicBezTo>
                  <a:pt x="2379999" y="120227"/>
                  <a:pt x="2381225" y="122680"/>
                  <a:pt x="2381225" y="125134"/>
                </a:cubicBezTo>
                <a:cubicBezTo>
                  <a:pt x="2377545" y="126361"/>
                  <a:pt x="2375091" y="127588"/>
                  <a:pt x="2371411" y="128814"/>
                </a:cubicBezTo>
                <a:cubicBezTo>
                  <a:pt x="2372638" y="131268"/>
                  <a:pt x="2373865" y="133722"/>
                  <a:pt x="2375091" y="136175"/>
                </a:cubicBezTo>
                <a:cubicBezTo>
                  <a:pt x="2371411" y="139856"/>
                  <a:pt x="2366504" y="136175"/>
                  <a:pt x="2362823" y="138629"/>
                </a:cubicBezTo>
                <a:cubicBezTo>
                  <a:pt x="2360370" y="136175"/>
                  <a:pt x="2359143" y="134948"/>
                  <a:pt x="2356689" y="132495"/>
                </a:cubicBezTo>
                <a:cubicBezTo>
                  <a:pt x="2355463" y="134948"/>
                  <a:pt x="2355463" y="137402"/>
                  <a:pt x="2354236" y="139856"/>
                </a:cubicBezTo>
                <a:cubicBezTo>
                  <a:pt x="2360370" y="143536"/>
                  <a:pt x="2366504" y="144763"/>
                  <a:pt x="2370185" y="150897"/>
                </a:cubicBezTo>
                <a:cubicBezTo>
                  <a:pt x="2366504" y="152124"/>
                  <a:pt x="2364051" y="152124"/>
                  <a:pt x="2361597" y="154577"/>
                </a:cubicBezTo>
                <a:cubicBezTo>
                  <a:pt x="2359143" y="157031"/>
                  <a:pt x="2356689" y="159485"/>
                  <a:pt x="2353009" y="158258"/>
                </a:cubicBezTo>
                <a:cubicBezTo>
                  <a:pt x="2346875" y="154577"/>
                  <a:pt x="2351783" y="149670"/>
                  <a:pt x="2349329" y="144763"/>
                </a:cubicBezTo>
                <a:lnTo>
                  <a:pt x="2348812" y="144698"/>
                </a:lnTo>
                <a:lnTo>
                  <a:pt x="2348102" y="149670"/>
                </a:lnTo>
                <a:cubicBezTo>
                  <a:pt x="2341968" y="150896"/>
                  <a:pt x="2341968" y="144762"/>
                  <a:pt x="2338287" y="144762"/>
                </a:cubicBezTo>
                <a:lnTo>
                  <a:pt x="2340150" y="143615"/>
                </a:lnTo>
                <a:lnTo>
                  <a:pt x="2339514" y="143536"/>
                </a:lnTo>
                <a:lnTo>
                  <a:pt x="2339514" y="130041"/>
                </a:lnTo>
                <a:cubicBezTo>
                  <a:pt x="2337061" y="128814"/>
                  <a:pt x="2335834" y="128814"/>
                  <a:pt x="2333380" y="127588"/>
                </a:cubicBezTo>
                <a:cubicBezTo>
                  <a:pt x="2327246" y="130041"/>
                  <a:pt x="2326019" y="137402"/>
                  <a:pt x="2318659" y="138629"/>
                </a:cubicBezTo>
                <a:cubicBezTo>
                  <a:pt x="2312525" y="139856"/>
                  <a:pt x="2310071" y="143536"/>
                  <a:pt x="2307617" y="147216"/>
                </a:cubicBezTo>
                <a:cubicBezTo>
                  <a:pt x="2307617" y="155804"/>
                  <a:pt x="2317432" y="155804"/>
                  <a:pt x="2317432" y="163165"/>
                </a:cubicBezTo>
                <a:lnTo>
                  <a:pt x="2316205" y="163165"/>
                </a:lnTo>
                <a:lnTo>
                  <a:pt x="2308844" y="163165"/>
                </a:lnTo>
                <a:cubicBezTo>
                  <a:pt x="2307617" y="165619"/>
                  <a:pt x="2307617" y="168072"/>
                  <a:pt x="2306391" y="169299"/>
                </a:cubicBezTo>
                <a:cubicBezTo>
                  <a:pt x="2305164" y="171753"/>
                  <a:pt x="2303937" y="174206"/>
                  <a:pt x="2301483" y="176660"/>
                </a:cubicBezTo>
                <a:cubicBezTo>
                  <a:pt x="2303937" y="179113"/>
                  <a:pt x="2306391" y="181567"/>
                  <a:pt x="2308844" y="182794"/>
                </a:cubicBezTo>
                <a:cubicBezTo>
                  <a:pt x="2311298" y="180340"/>
                  <a:pt x="2313751" y="177887"/>
                  <a:pt x="2316205" y="175433"/>
                </a:cubicBezTo>
                <a:lnTo>
                  <a:pt x="2316205" y="163165"/>
                </a:lnTo>
                <a:cubicBezTo>
                  <a:pt x="2317432" y="163165"/>
                  <a:pt x="2318659" y="164392"/>
                  <a:pt x="2321112" y="165619"/>
                </a:cubicBezTo>
                <a:lnTo>
                  <a:pt x="2321112" y="181567"/>
                </a:lnTo>
                <a:cubicBezTo>
                  <a:pt x="2321112" y="184021"/>
                  <a:pt x="2313751" y="185247"/>
                  <a:pt x="2317432" y="192608"/>
                </a:cubicBezTo>
                <a:cubicBezTo>
                  <a:pt x="2317432" y="192608"/>
                  <a:pt x="2319885" y="195062"/>
                  <a:pt x="2322339" y="197515"/>
                </a:cubicBezTo>
                <a:cubicBezTo>
                  <a:pt x="2327246" y="196289"/>
                  <a:pt x="2328473" y="190155"/>
                  <a:pt x="2335834" y="188928"/>
                </a:cubicBezTo>
                <a:lnTo>
                  <a:pt x="2343195" y="188928"/>
                </a:lnTo>
                <a:cubicBezTo>
                  <a:pt x="2345649" y="187701"/>
                  <a:pt x="2346875" y="185247"/>
                  <a:pt x="2349329" y="184021"/>
                </a:cubicBezTo>
                <a:cubicBezTo>
                  <a:pt x="2351783" y="187701"/>
                  <a:pt x="2354236" y="190155"/>
                  <a:pt x="2356689" y="193835"/>
                </a:cubicBezTo>
                <a:cubicBezTo>
                  <a:pt x="2359143" y="198742"/>
                  <a:pt x="2360370" y="203649"/>
                  <a:pt x="2364051" y="208557"/>
                </a:cubicBezTo>
                <a:cubicBezTo>
                  <a:pt x="2366504" y="212237"/>
                  <a:pt x="2371411" y="215917"/>
                  <a:pt x="2375091" y="219598"/>
                </a:cubicBezTo>
                <a:lnTo>
                  <a:pt x="2391040" y="219598"/>
                </a:lnTo>
                <a:cubicBezTo>
                  <a:pt x="2393493" y="223278"/>
                  <a:pt x="2397174" y="226959"/>
                  <a:pt x="2399627" y="230639"/>
                </a:cubicBezTo>
                <a:lnTo>
                  <a:pt x="2406989" y="230639"/>
                </a:lnTo>
                <a:cubicBezTo>
                  <a:pt x="2408215" y="233093"/>
                  <a:pt x="2408215" y="234320"/>
                  <a:pt x="2409442" y="238000"/>
                </a:cubicBezTo>
                <a:cubicBezTo>
                  <a:pt x="2405761" y="240454"/>
                  <a:pt x="2400855" y="244134"/>
                  <a:pt x="2398401" y="246588"/>
                </a:cubicBezTo>
                <a:lnTo>
                  <a:pt x="2398401" y="258856"/>
                </a:lnTo>
                <a:cubicBezTo>
                  <a:pt x="2397174" y="261309"/>
                  <a:pt x="2394721" y="262536"/>
                  <a:pt x="2393493" y="263763"/>
                </a:cubicBezTo>
                <a:cubicBezTo>
                  <a:pt x="2394721" y="266216"/>
                  <a:pt x="2397174" y="267443"/>
                  <a:pt x="2398401" y="268670"/>
                </a:cubicBezTo>
                <a:cubicBezTo>
                  <a:pt x="2399627" y="273577"/>
                  <a:pt x="2397174" y="277258"/>
                  <a:pt x="2400855" y="280938"/>
                </a:cubicBezTo>
                <a:cubicBezTo>
                  <a:pt x="2402081" y="277258"/>
                  <a:pt x="2404535" y="273577"/>
                  <a:pt x="2405761" y="269897"/>
                </a:cubicBezTo>
                <a:cubicBezTo>
                  <a:pt x="2408215" y="274804"/>
                  <a:pt x="2410669" y="278484"/>
                  <a:pt x="2413123" y="283392"/>
                </a:cubicBezTo>
                <a:cubicBezTo>
                  <a:pt x="2411895" y="284618"/>
                  <a:pt x="2410669" y="285845"/>
                  <a:pt x="2409442" y="288299"/>
                </a:cubicBezTo>
                <a:cubicBezTo>
                  <a:pt x="2410669" y="289526"/>
                  <a:pt x="2413123" y="291979"/>
                  <a:pt x="2414349" y="293206"/>
                </a:cubicBezTo>
                <a:lnTo>
                  <a:pt x="2414349" y="303021"/>
                </a:lnTo>
                <a:cubicBezTo>
                  <a:pt x="2413123" y="304247"/>
                  <a:pt x="2411895" y="305474"/>
                  <a:pt x="2410669" y="305474"/>
                </a:cubicBezTo>
                <a:cubicBezTo>
                  <a:pt x="2389813" y="305474"/>
                  <a:pt x="2368957" y="305474"/>
                  <a:pt x="2350555" y="305474"/>
                </a:cubicBezTo>
                <a:cubicBezTo>
                  <a:pt x="2348102" y="307928"/>
                  <a:pt x="2346875" y="309155"/>
                  <a:pt x="2344421" y="310381"/>
                </a:cubicBezTo>
                <a:lnTo>
                  <a:pt x="2326019" y="310381"/>
                </a:lnTo>
                <a:cubicBezTo>
                  <a:pt x="2326019" y="310381"/>
                  <a:pt x="2327246" y="309155"/>
                  <a:pt x="2327246" y="309155"/>
                </a:cubicBezTo>
                <a:cubicBezTo>
                  <a:pt x="2327246" y="307928"/>
                  <a:pt x="2326019" y="305474"/>
                  <a:pt x="2324793" y="305474"/>
                </a:cubicBezTo>
                <a:cubicBezTo>
                  <a:pt x="2323566" y="304247"/>
                  <a:pt x="2321112" y="304247"/>
                  <a:pt x="2318659" y="305474"/>
                </a:cubicBezTo>
                <a:cubicBezTo>
                  <a:pt x="2318659" y="306701"/>
                  <a:pt x="2318659" y="307928"/>
                  <a:pt x="2318659" y="309155"/>
                </a:cubicBezTo>
                <a:cubicBezTo>
                  <a:pt x="2321112" y="309155"/>
                  <a:pt x="2323566" y="310381"/>
                  <a:pt x="2326019" y="310381"/>
                </a:cubicBezTo>
                <a:lnTo>
                  <a:pt x="2322339" y="310381"/>
                </a:lnTo>
                <a:cubicBezTo>
                  <a:pt x="2323566" y="316515"/>
                  <a:pt x="2328473" y="317742"/>
                  <a:pt x="2330927" y="322649"/>
                </a:cubicBezTo>
                <a:cubicBezTo>
                  <a:pt x="2329700" y="323876"/>
                  <a:pt x="2329700" y="325103"/>
                  <a:pt x="2328473" y="325103"/>
                </a:cubicBezTo>
                <a:cubicBezTo>
                  <a:pt x="2314978" y="325103"/>
                  <a:pt x="2301483" y="325103"/>
                  <a:pt x="2286762" y="325103"/>
                </a:cubicBezTo>
                <a:cubicBezTo>
                  <a:pt x="2285535" y="328783"/>
                  <a:pt x="2283081" y="332464"/>
                  <a:pt x="2280628" y="336144"/>
                </a:cubicBezTo>
                <a:cubicBezTo>
                  <a:pt x="2273267" y="332464"/>
                  <a:pt x="2267133" y="330010"/>
                  <a:pt x="2260999" y="326330"/>
                </a:cubicBezTo>
                <a:cubicBezTo>
                  <a:pt x="2254865" y="330010"/>
                  <a:pt x="2247504" y="332464"/>
                  <a:pt x="2240143" y="336144"/>
                </a:cubicBezTo>
                <a:cubicBezTo>
                  <a:pt x="2237690" y="331237"/>
                  <a:pt x="2236463" y="327557"/>
                  <a:pt x="2235236" y="325103"/>
                </a:cubicBezTo>
                <a:lnTo>
                  <a:pt x="2230329" y="325103"/>
                </a:lnTo>
                <a:lnTo>
                  <a:pt x="2229102" y="331237"/>
                </a:lnTo>
                <a:lnTo>
                  <a:pt x="2222968" y="325103"/>
                </a:lnTo>
                <a:cubicBezTo>
                  <a:pt x="2218061" y="325103"/>
                  <a:pt x="2213154" y="322649"/>
                  <a:pt x="2209473" y="327557"/>
                </a:cubicBezTo>
                <a:cubicBezTo>
                  <a:pt x="2213154" y="328783"/>
                  <a:pt x="2215607" y="328783"/>
                  <a:pt x="2218061" y="330010"/>
                </a:cubicBezTo>
                <a:cubicBezTo>
                  <a:pt x="2220514" y="331237"/>
                  <a:pt x="2222968" y="334917"/>
                  <a:pt x="2226648" y="333691"/>
                </a:cubicBezTo>
                <a:lnTo>
                  <a:pt x="2228751" y="332990"/>
                </a:lnTo>
                <a:lnTo>
                  <a:pt x="2227875" y="337371"/>
                </a:lnTo>
                <a:cubicBezTo>
                  <a:pt x="2226648" y="339825"/>
                  <a:pt x="2224195" y="342278"/>
                  <a:pt x="2221741" y="344732"/>
                </a:cubicBezTo>
                <a:cubicBezTo>
                  <a:pt x="2218061" y="344732"/>
                  <a:pt x="2214380" y="345959"/>
                  <a:pt x="2209473" y="345959"/>
                </a:cubicBezTo>
                <a:lnTo>
                  <a:pt x="2207594" y="347838"/>
                </a:lnTo>
                <a:lnTo>
                  <a:pt x="2204413" y="345038"/>
                </a:lnTo>
                <a:cubicBezTo>
                  <a:pt x="2202419" y="345345"/>
                  <a:pt x="2200273" y="345958"/>
                  <a:pt x="2199659" y="343505"/>
                </a:cubicBezTo>
                <a:cubicBezTo>
                  <a:pt x="2198432" y="341051"/>
                  <a:pt x="2197205" y="337371"/>
                  <a:pt x="2197205" y="334917"/>
                </a:cubicBezTo>
                <a:cubicBezTo>
                  <a:pt x="2192298" y="336144"/>
                  <a:pt x="2188618" y="333691"/>
                  <a:pt x="2183710" y="337371"/>
                </a:cubicBezTo>
                <a:cubicBezTo>
                  <a:pt x="2183710" y="341051"/>
                  <a:pt x="2183710" y="344732"/>
                  <a:pt x="2184937" y="348412"/>
                </a:cubicBezTo>
                <a:cubicBezTo>
                  <a:pt x="2184937" y="349639"/>
                  <a:pt x="2186164" y="349639"/>
                  <a:pt x="2186164" y="349639"/>
                </a:cubicBezTo>
                <a:cubicBezTo>
                  <a:pt x="2193525" y="349639"/>
                  <a:pt x="2199659" y="349639"/>
                  <a:pt x="2207020" y="349639"/>
                </a:cubicBezTo>
                <a:lnTo>
                  <a:pt x="2207020" y="368041"/>
                </a:lnTo>
                <a:cubicBezTo>
                  <a:pt x="2205793" y="370495"/>
                  <a:pt x="2203339" y="371722"/>
                  <a:pt x="2202112" y="372948"/>
                </a:cubicBezTo>
                <a:cubicBezTo>
                  <a:pt x="2204566" y="375402"/>
                  <a:pt x="2207020" y="377856"/>
                  <a:pt x="2209473" y="380309"/>
                </a:cubicBezTo>
                <a:cubicBezTo>
                  <a:pt x="2210700" y="379082"/>
                  <a:pt x="2213154" y="376629"/>
                  <a:pt x="2214380" y="375402"/>
                </a:cubicBezTo>
                <a:cubicBezTo>
                  <a:pt x="2218061" y="375402"/>
                  <a:pt x="2222968" y="375402"/>
                  <a:pt x="2226648" y="375402"/>
                </a:cubicBezTo>
                <a:cubicBezTo>
                  <a:pt x="2227875" y="377856"/>
                  <a:pt x="2229102" y="380309"/>
                  <a:pt x="2231556" y="380309"/>
                </a:cubicBezTo>
                <a:cubicBezTo>
                  <a:pt x="2235236" y="380309"/>
                  <a:pt x="2240143" y="381536"/>
                  <a:pt x="2242597" y="377856"/>
                </a:cubicBezTo>
                <a:cubicBezTo>
                  <a:pt x="2237690" y="372948"/>
                  <a:pt x="2232782" y="375402"/>
                  <a:pt x="2226648" y="375402"/>
                </a:cubicBezTo>
                <a:lnTo>
                  <a:pt x="2230612" y="368135"/>
                </a:lnTo>
                <a:lnTo>
                  <a:pt x="2230329" y="368041"/>
                </a:lnTo>
                <a:lnTo>
                  <a:pt x="2231064" y="367306"/>
                </a:lnTo>
                <a:lnTo>
                  <a:pt x="2234009" y="361907"/>
                </a:lnTo>
                <a:cubicBezTo>
                  <a:pt x="2235236" y="361907"/>
                  <a:pt x="2238916" y="360680"/>
                  <a:pt x="2241370" y="359454"/>
                </a:cubicBezTo>
                <a:cubicBezTo>
                  <a:pt x="2241370" y="355773"/>
                  <a:pt x="2242597" y="352093"/>
                  <a:pt x="2242597" y="347185"/>
                </a:cubicBezTo>
                <a:cubicBezTo>
                  <a:pt x="2246277" y="343505"/>
                  <a:pt x="2251184" y="345959"/>
                  <a:pt x="2254865" y="344732"/>
                </a:cubicBezTo>
                <a:cubicBezTo>
                  <a:pt x="2257319" y="345959"/>
                  <a:pt x="2258545" y="348412"/>
                  <a:pt x="2260999" y="349639"/>
                </a:cubicBezTo>
                <a:lnTo>
                  <a:pt x="2272040" y="349639"/>
                </a:lnTo>
                <a:cubicBezTo>
                  <a:pt x="2273267" y="352093"/>
                  <a:pt x="2273267" y="353319"/>
                  <a:pt x="2274494" y="357000"/>
                </a:cubicBezTo>
                <a:cubicBezTo>
                  <a:pt x="2268360" y="361907"/>
                  <a:pt x="2262226" y="366814"/>
                  <a:pt x="2258545" y="370495"/>
                </a:cubicBezTo>
                <a:lnTo>
                  <a:pt x="2258545" y="377856"/>
                </a:lnTo>
                <a:cubicBezTo>
                  <a:pt x="2262226" y="381536"/>
                  <a:pt x="2267133" y="380309"/>
                  <a:pt x="2270813" y="380309"/>
                </a:cubicBezTo>
                <a:cubicBezTo>
                  <a:pt x="2274494" y="380309"/>
                  <a:pt x="2278174" y="380309"/>
                  <a:pt x="2280628" y="380309"/>
                </a:cubicBezTo>
                <a:lnTo>
                  <a:pt x="2292896" y="380309"/>
                </a:lnTo>
                <a:cubicBezTo>
                  <a:pt x="2294123" y="372948"/>
                  <a:pt x="2289215" y="376629"/>
                  <a:pt x="2284308" y="370495"/>
                </a:cubicBezTo>
                <a:cubicBezTo>
                  <a:pt x="2285535" y="372948"/>
                  <a:pt x="2284308" y="369268"/>
                  <a:pt x="2283081" y="366814"/>
                </a:cubicBezTo>
                <a:cubicBezTo>
                  <a:pt x="2283081" y="365588"/>
                  <a:pt x="2280628" y="365588"/>
                  <a:pt x="2279401" y="364361"/>
                </a:cubicBezTo>
                <a:lnTo>
                  <a:pt x="2279401" y="347185"/>
                </a:lnTo>
                <a:cubicBezTo>
                  <a:pt x="2278174" y="345959"/>
                  <a:pt x="2275721" y="343505"/>
                  <a:pt x="2273267" y="341051"/>
                </a:cubicBezTo>
                <a:cubicBezTo>
                  <a:pt x="2276947" y="339825"/>
                  <a:pt x="2279401" y="339825"/>
                  <a:pt x="2283081" y="339825"/>
                </a:cubicBezTo>
                <a:cubicBezTo>
                  <a:pt x="2284308" y="343505"/>
                  <a:pt x="2284308" y="345959"/>
                  <a:pt x="2284308" y="348412"/>
                </a:cubicBezTo>
                <a:cubicBezTo>
                  <a:pt x="2287989" y="352093"/>
                  <a:pt x="2292896" y="355773"/>
                  <a:pt x="2296576" y="360680"/>
                </a:cubicBezTo>
                <a:cubicBezTo>
                  <a:pt x="2299030" y="360680"/>
                  <a:pt x="2301483" y="361907"/>
                  <a:pt x="2305164" y="361907"/>
                </a:cubicBezTo>
                <a:lnTo>
                  <a:pt x="2305164" y="377856"/>
                </a:lnTo>
                <a:cubicBezTo>
                  <a:pt x="2308844" y="381536"/>
                  <a:pt x="2311298" y="383990"/>
                  <a:pt x="2312525" y="386443"/>
                </a:cubicBezTo>
                <a:lnTo>
                  <a:pt x="2323566" y="386443"/>
                </a:lnTo>
                <a:cubicBezTo>
                  <a:pt x="2329700" y="381536"/>
                  <a:pt x="2323566" y="374175"/>
                  <a:pt x="2327246" y="368041"/>
                </a:cubicBezTo>
                <a:cubicBezTo>
                  <a:pt x="2328473" y="368041"/>
                  <a:pt x="2329700" y="366814"/>
                  <a:pt x="2332153" y="366814"/>
                </a:cubicBezTo>
                <a:lnTo>
                  <a:pt x="2332153" y="379082"/>
                </a:lnTo>
                <a:cubicBezTo>
                  <a:pt x="2333380" y="380309"/>
                  <a:pt x="2335834" y="382763"/>
                  <a:pt x="2337061" y="385216"/>
                </a:cubicBezTo>
                <a:cubicBezTo>
                  <a:pt x="2333380" y="388897"/>
                  <a:pt x="2329700" y="391350"/>
                  <a:pt x="2324793" y="395031"/>
                </a:cubicBezTo>
                <a:cubicBezTo>
                  <a:pt x="2326019" y="397485"/>
                  <a:pt x="2328473" y="399938"/>
                  <a:pt x="2329700" y="403619"/>
                </a:cubicBezTo>
                <a:cubicBezTo>
                  <a:pt x="2330927" y="406072"/>
                  <a:pt x="2332153" y="409753"/>
                  <a:pt x="2333380" y="412206"/>
                </a:cubicBezTo>
                <a:cubicBezTo>
                  <a:pt x="2338287" y="413433"/>
                  <a:pt x="2339514" y="413433"/>
                  <a:pt x="2341968" y="408526"/>
                </a:cubicBezTo>
                <a:cubicBezTo>
                  <a:pt x="2343195" y="408526"/>
                  <a:pt x="2345649" y="407299"/>
                  <a:pt x="2345649" y="407299"/>
                </a:cubicBezTo>
                <a:cubicBezTo>
                  <a:pt x="2346875" y="404845"/>
                  <a:pt x="2344421" y="403619"/>
                  <a:pt x="2341968" y="403619"/>
                </a:cubicBezTo>
                <a:cubicBezTo>
                  <a:pt x="2341968" y="398711"/>
                  <a:pt x="2348102" y="397485"/>
                  <a:pt x="2349329" y="392577"/>
                </a:cubicBezTo>
                <a:cubicBezTo>
                  <a:pt x="2353009" y="396258"/>
                  <a:pt x="2356689" y="399938"/>
                  <a:pt x="2360370" y="403619"/>
                </a:cubicBezTo>
                <a:lnTo>
                  <a:pt x="2371411" y="403619"/>
                </a:lnTo>
                <a:cubicBezTo>
                  <a:pt x="2371411" y="406072"/>
                  <a:pt x="2372638" y="409753"/>
                  <a:pt x="2372638" y="412206"/>
                </a:cubicBezTo>
                <a:cubicBezTo>
                  <a:pt x="2357917" y="414660"/>
                  <a:pt x="2346875" y="419567"/>
                  <a:pt x="2338287" y="429381"/>
                </a:cubicBezTo>
                <a:cubicBezTo>
                  <a:pt x="2332153" y="426928"/>
                  <a:pt x="2328473" y="424474"/>
                  <a:pt x="2324793" y="423247"/>
                </a:cubicBezTo>
                <a:cubicBezTo>
                  <a:pt x="2316205" y="429381"/>
                  <a:pt x="2326019" y="439196"/>
                  <a:pt x="2318659" y="444103"/>
                </a:cubicBezTo>
                <a:cubicBezTo>
                  <a:pt x="2316205" y="441649"/>
                  <a:pt x="2313751" y="439196"/>
                  <a:pt x="2311298" y="436742"/>
                </a:cubicBezTo>
                <a:cubicBezTo>
                  <a:pt x="2313751" y="433062"/>
                  <a:pt x="2318659" y="431835"/>
                  <a:pt x="2314978" y="424474"/>
                </a:cubicBezTo>
                <a:cubicBezTo>
                  <a:pt x="2308844" y="422021"/>
                  <a:pt x="2301483" y="424474"/>
                  <a:pt x="2292896" y="423247"/>
                </a:cubicBezTo>
                <a:cubicBezTo>
                  <a:pt x="2290442" y="425701"/>
                  <a:pt x="2287989" y="428155"/>
                  <a:pt x="2285535" y="429381"/>
                </a:cubicBezTo>
                <a:cubicBezTo>
                  <a:pt x="2284308" y="439196"/>
                  <a:pt x="2292896" y="440423"/>
                  <a:pt x="2294123" y="446557"/>
                </a:cubicBezTo>
                <a:cubicBezTo>
                  <a:pt x="2292896" y="447783"/>
                  <a:pt x="2290442" y="450237"/>
                  <a:pt x="2289215" y="452691"/>
                </a:cubicBezTo>
                <a:cubicBezTo>
                  <a:pt x="2279401" y="458825"/>
                  <a:pt x="2272040" y="445330"/>
                  <a:pt x="2259772" y="450237"/>
                </a:cubicBezTo>
                <a:cubicBezTo>
                  <a:pt x="2259772" y="450237"/>
                  <a:pt x="2257319" y="451464"/>
                  <a:pt x="2253638" y="453917"/>
                </a:cubicBezTo>
                <a:cubicBezTo>
                  <a:pt x="2251184" y="451464"/>
                  <a:pt x="2248731" y="450237"/>
                  <a:pt x="2245050" y="447783"/>
                </a:cubicBezTo>
                <a:lnTo>
                  <a:pt x="2230329" y="447783"/>
                </a:lnTo>
                <a:cubicBezTo>
                  <a:pt x="2227875" y="450237"/>
                  <a:pt x="2225422" y="451464"/>
                  <a:pt x="2224195" y="452691"/>
                </a:cubicBezTo>
                <a:cubicBezTo>
                  <a:pt x="2216834" y="452691"/>
                  <a:pt x="2215607" y="444103"/>
                  <a:pt x="2208246" y="449010"/>
                </a:cubicBezTo>
                <a:cubicBezTo>
                  <a:pt x="2208246" y="450237"/>
                  <a:pt x="2207020" y="452691"/>
                  <a:pt x="2207020" y="455144"/>
                </a:cubicBezTo>
                <a:cubicBezTo>
                  <a:pt x="2209473" y="457598"/>
                  <a:pt x="2211927" y="460051"/>
                  <a:pt x="2215607" y="462505"/>
                </a:cubicBezTo>
                <a:cubicBezTo>
                  <a:pt x="2222968" y="466185"/>
                  <a:pt x="2227875" y="458825"/>
                  <a:pt x="2235236" y="457598"/>
                </a:cubicBezTo>
                <a:cubicBezTo>
                  <a:pt x="2237690" y="460051"/>
                  <a:pt x="2238916" y="461278"/>
                  <a:pt x="2241370" y="462505"/>
                </a:cubicBezTo>
                <a:cubicBezTo>
                  <a:pt x="2242597" y="461278"/>
                  <a:pt x="2245050" y="458825"/>
                  <a:pt x="2246277" y="457598"/>
                </a:cubicBezTo>
                <a:cubicBezTo>
                  <a:pt x="2253638" y="456371"/>
                  <a:pt x="2257319" y="467412"/>
                  <a:pt x="2268360" y="461278"/>
                </a:cubicBezTo>
                <a:cubicBezTo>
                  <a:pt x="2267133" y="461278"/>
                  <a:pt x="2269587" y="460051"/>
                  <a:pt x="2272040" y="458825"/>
                </a:cubicBezTo>
                <a:cubicBezTo>
                  <a:pt x="2274494" y="460051"/>
                  <a:pt x="2276947" y="461278"/>
                  <a:pt x="2280628" y="463732"/>
                </a:cubicBezTo>
                <a:cubicBezTo>
                  <a:pt x="2283081" y="462505"/>
                  <a:pt x="2285535" y="460051"/>
                  <a:pt x="2289215" y="457598"/>
                </a:cubicBezTo>
                <a:cubicBezTo>
                  <a:pt x="2290442" y="460051"/>
                  <a:pt x="2292896" y="462505"/>
                  <a:pt x="2295349" y="464959"/>
                </a:cubicBezTo>
                <a:cubicBezTo>
                  <a:pt x="2292896" y="466185"/>
                  <a:pt x="2290442" y="467412"/>
                  <a:pt x="2286762" y="468639"/>
                </a:cubicBezTo>
                <a:cubicBezTo>
                  <a:pt x="2287989" y="472319"/>
                  <a:pt x="2291669" y="471093"/>
                  <a:pt x="2294123" y="472319"/>
                </a:cubicBezTo>
                <a:cubicBezTo>
                  <a:pt x="2296576" y="473546"/>
                  <a:pt x="2297803" y="474773"/>
                  <a:pt x="2299030" y="476000"/>
                </a:cubicBezTo>
                <a:cubicBezTo>
                  <a:pt x="2300257" y="474773"/>
                  <a:pt x="2301483" y="473546"/>
                  <a:pt x="2303937" y="471093"/>
                </a:cubicBezTo>
                <a:cubicBezTo>
                  <a:pt x="2305164" y="472319"/>
                  <a:pt x="2307617" y="473546"/>
                  <a:pt x="2310071" y="476000"/>
                </a:cubicBezTo>
                <a:lnTo>
                  <a:pt x="2334607" y="476000"/>
                </a:lnTo>
                <a:cubicBezTo>
                  <a:pt x="2330927" y="477227"/>
                  <a:pt x="2312525" y="482134"/>
                  <a:pt x="2311298" y="482134"/>
                </a:cubicBezTo>
                <a:cubicBezTo>
                  <a:pt x="2314978" y="484587"/>
                  <a:pt x="2318659" y="485814"/>
                  <a:pt x="2322339" y="487041"/>
                </a:cubicBezTo>
                <a:cubicBezTo>
                  <a:pt x="2318659" y="493175"/>
                  <a:pt x="2311298" y="487041"/>
                  <a:pt x="2306391" y="493175"/>
                </a:cubicBezTo>
                <a:cubicBezTo>
                  <a:pt x="2314978" y="495629"/>
                  <a:pt x="2323566" y="494402"/>
                  <a:pt x="2332153" y="494402"/>
                </a:cubicBezTo>
                <a:cubicBezTo>
                  <a:pt x="2339514" y="494402"/>
                  <a:pt x="2346875" y="493175"/>
                  <a:pt x="2356689" y="496856"/>
                </a:cubicBezTo>
                <a:cubicBezTo>
                  <a:pt x="2345649" y="500536"/>
                  <a:pt x="2338287" y="498082"/>
                  <a:pt x="2330927" y="499309"/>
                </a:cubicBezTo>
                <a:cubicBezTo>
                  <a:pt x="2327246" y="501763"/>
                  <a:pt x="2324793" y="504216"/>
                  <a:pt x="2321112" y="506670"/>
                </a:cubicBezTo>
                <a:cubicBezTo>
                  <a:pt x="2330927" y="512804"/>
                  <a:pt x="2339514" y="506670"/>
                  <a:pt x="2348102" y="511577"/>
                </a:cubicBezTo>
                <a:cubicBezTo>
                  <a:pt x="2346875" y="514031"/>
                  <a:pt x="2345649" y="515258"/>
                  <a:pt x="2343195" y="517711"/>
                </a:cubicBezTo>
                <a:cubicBezTo>
                  <a:pt x="2346875" y="518938"/>
                  <a:pt x="2350555" y="521392"/>
                  <a:pt x="2353009" y="522618"/>
                </a:cubicBezTo>
                <a:lnTo>
                  <a:pt x="2353009" y="527526"/>
                </a:lnTo>
                <a:cubicBezTo>
                  <a:pt x="2349329" y="529979"/>
                  <a:pt x="2344421" y="531206"/>
                  <a:pt x="2338287" y="534887"/>
                </a:cubicBezTo>
                <a:lnTo>
                  <a:pt x="2337061" y="534887"/>
                </a:lnTo>
                <a:cubicBezTo>
                  <a:pt x="2334607" y="536113"/>
                  <a:pt x="2333380" y="538567"/>
                  <a:pt x="2330927" y="539794"/>
                </a:cubicBezTo>
                <a:lnTo>
                  <a:pt x="2279401" y="539794"/>
                </a:lnTo>
                <a:cubicBezTo>
                  <a:pt x="2276947" y="541021"/>
                  <a:pt x="2275721" y="543474"/>
                  <a:pt x="2273267" y="544701"/>
                </a:cubicBezTo>
                <a:lnTo>
                  <a:pt x="2165308" y="544701"/>
                </a:lnTo>
                <a:cubicBezTo>
                  <a:pt x="2164082" y="545928"/>
                  <a:pt x="2162854" y="547155"/>
                  <a:pt x="2160401" y="549608"/>
                </a:cubicBezTo>
                <a:cubicBezTo>
                  <a:pt x="2145680" y="550835"/>
                  <a:pt x="2129731" y="549608"/>
                  <a:pt x="2112556" y="549608"/>
                </a:cubicBezTo>
                <a:cubicBezTo>
                  <a:pt x="2111329" y="550835"/>
                  <a:pt x="2110102" y="552062"/>
                  <a:pt x="2107648" y="554515"/>
                </a:cubicBezTo>
                <a:lnTo>
                  <a:pt x="1998463" y="554515"/>
                </a:lnTo>
                <a:cubicBezTo>
                  <a:pt x="1996009" y="556969"/>
                  <a:pt x="1994782" y="558196"/>
                  <a:pt x="1993556" y="559423"/>
                </a:cubicBezTo>
                <a:lnTo>
                  <a:pt x="1807081" y="559423"/>
                </a:lnTo>
                <a:cubicBezTo>
                  <a:pt x="1804628" y="561876"/>
                  <a:pt x="1803401" y="563103"/>
                  <a:pt x="1802175" y="564330"/>
                </a:cubicBezTo>
                <a:lnTo>
                  <a:pt x="1236618" y="564330"/>
                </a:lnTo>
                <a:cubicBezTo>
                  <a:pt x="1234164" y="566783"/>
                  <a:pt x="1232937" y="568010"/>
                  <a:pt x="1231711" y="569237"/>
                </a:cubicBezTo>
                <a:lnTo>
                  <a:pt x="1066092" y="569237"/>
                </a:lnTo>
                <a:cubicBezTo>
                  <a:pt x="1064865" y="568010"/>
                  <a:pt x="1062411" y="566783"/>
                  <a:pt x="1061185" y="564330"/>
                </a:cubicBezTo>
                <a:cubicBezTo>
                  <a:pt x="1058731" y="565557"/>
                  <a:pt x="1056277" y="568010"/>
                  <a:pt x="1053824" y="570464"/>
                </a:cubicBezTo>
                <a:cubicBezTo>
                  <a:pt x="1050143" y="568010"/>
                  <a:pt x="1047690" y="566783"/>
                  <a:pt x="1045237" y="564330"/>
                </a:cubicBezTo>
                <a:lnTo>
                  <a:pt x="545927" y="564330"/>
                </a:lnTo>
                <a:cubicBezTo>
                  <a:pt x="544701" y="563103"/>
                  <a:pt x="543474" y="561876"/>
                  <a:pt x="541020" y="559423"/>
                </a:cubicBezTo>
                <a:lnTo>
                  <a:pt x="457597" y="559423"/>
                </a:lnTo>
                <a:cubicBezTo>
                  <a:pt x="455144" y="556969"/>
                  <a:pt x="453917" y="555742"/>
                  <a:pt x="452690" y="554515"/>
                </a:cubicBezTo>
                <a:lnTo>
                  <a:pt x="422020" y="554515"/>
                </a:lnTo>
                <a:cubicBezTo>
                  <a:pt x="419567" y="552062"/>
                  <a:pt x="418340" y="550835"/>
                  <a:pt x="417113" y="549608"/>
                </a:cubicBezTo>
                <a:lnTo>
                  <a:pt x="380309" y="549608"/>
                </a:lnTo>
                <a:cubicBezTo>
                  <a:pt x="376629" y="544701"/>
                  <a:pt x="371721" y="538567"/>
                  <a:pt x="366814" y="533660"/>
                </a:cubicBezTo>
                <a:lnTo>
                  <a:pt x="343505" y="533660"/>
                </a:lnTo>
                <a:cubicBezTo>
                  <a:pt x="337371" y="527526"/>
                  <a:pt x="342278" y="525072"/>
                  <a:pt x="345959" y="521392"/>
                </a:cubicBezTo>
                <a:lnTo>
                  <a:pt x="345959" y="511577"/>
                </a:lnTo>
                <a:cubicBezTo>
                  <a:pt x="352093" y="506670"/>
                  <a:pt x="355773" y="496856"/>
                  <a:pt x="365587" y="498082"/>
                </a:cubicBezTo>
                <a:cubicBezTo>
                  <a:pt x="364361" y="493175"/>
                  <a:pt x="360680" y="489495"/>
                  <a:pt x="358227" y="488268"/>
                </a:cubicBezTo>
                <a:cubicBezTo>
                  <a:pt x="353319" y="487041"/>
                  <a:pt x="350866" y="485814"/>
                  <a:pt x="350866" y="480907"/>
                </a:cubicBezTo>
                <a:cubicBezTo>
                  <a:pt x="350866" y="477227"/>
                  <a:pt x="345959" y="474773"/>
                  <a:pt x="343505" y="472319"/>
                </a:cubicBezTo>
                <a:cubicBezTo>
                  <a:pt x="333691" y="471093"/>
                  <a:pt x="337371" y="478453"/>
                  <a:pt x="332464" y="482134"/>
                </a:cubicBezTo>
                <a:cubicBezTo>
                  <a:pt x="331237" y="480907"/>
                  <a:pt x="328783" y="479680"/>
                  <a:pt x="326330" y="477227"/>
                </a:cubicBezTo>
                <a:lnTo>
                  <a:pt x="312835" y="477227"/>
                </a:lnTo>
                <a:cubicBezTo>
                  <a:pt x="310381" y="478453"/>
                  <a:pt x="309154" y="483361"/>
                  <a:pt x="304247" y="482134"/>
                </a:cubicBezTo>
                <a:cubicBezTo>
                  <a:pt x="304247" y="480907"/>
                  <a:pt x="303020" y="478453"/>
                  <a:pt x="303020" y="478453"/>
                </a:cubicBezTo>
                <a:cubicBezTo>
                  <a:pt x="299340" y="477227"/>
                  <a:pt x="299340" y="479680"/>
                  <a:pt x="299340" y="482134"/>
                </a:cubicBezTo>
                <a:cubicBezTo>
                  <a:pt x="295660" y="482134"/>
                  <a:pt x="294433" y="483361"/>
                  <a:pt x="294433" y="485814"/>
                </a:cubicBezTo>
                <a:cubicBezTo>
                  <a:pt x="294433" y="489495"/>
                  <a:pt x="294433" y="491948"/>
                  <a:pt x="299340" y="491948"/>
                </a:cubicBezTo>
                <a:cubicBezTo>
                  <a:pt x="299340" y="493175"/>
                  <a:pt x="300567" y="495629"/>
                  <a:pt x="300567" y="495629"/>
                </a:cubicBezTo>
                <a:lnTo>
                  <a:pt x="300567" y="488268"/>
                </a:lnTo>
                <a:lnTo>
                  <a:pt x="305474" y="488268"/>
                </a:lnTo>
                <a:lnTo>
                  <a:pt x="305474" y="494402"/>
                </a:lnTo>
                <a:lnTo>
                  <a:pt x="302667" y="496507"/>
                </a:lnTo>
                <a:lnTo>
                  <a:pt x="310841" y="499923"/>
                </a:lnTo>
                <a:cubicBezTo>
                  <a:pt x="314368" y="501763"/>
                  <a:pt x="318355" y="502990"/>
                  <a:pt x="323876" y="500536"/>
                </a:cubicBezTo>
                <a:cubicBezTo>
                  <a:pt x="323876" y="500536"/>
                  <a:pt x="327557" y="496856"/>
                  <a:pt x="330010" y="494402"/>
                </a:cubicBezTo>
                <a:cubicBezTo>
                  <a:pt x="327557" y="491948"/>
                  <a:pt x="326330" y="489495"/>
                  <a:pt x="323876" y="487041"/>
                </a:cubicBezTo>
                <a:cubicBezTo>
                  <a:pt x="327557" y="485814"/>
                  <a:pt x="330010" y="485814"/>
                  <a:pt x="331237" y="485814"/>
                </a:cubicBezTo>
                <a:cubicBezTo>
                  <a:pt x="337371" y="490721"/>
                  <a:pt x="331237" y="496856"/>
                  <a:pt x="333691" y="502990"/>
                </a:cubicBezTo>
                <a:cubicBezTo>
                  <a:pt x="334917" y="505443"/>
                  <a:pt x="337371" y="507897"/>
                  <a:pt x="338598" y="511577"/>
                </a:cubicBezTo>
                <a:lnTo>
                  <a:pt x="326330" y="511577"/>
                </a:lnTo>
                <a:cubicBezTo>
                  <a:pt x="316515" y="520165"/>
                  <a:pt x="331237" y="522618"/>
                  <a:pt x="327557" y="529979"/>
                </a:cubicBezTo>
                <a:cubicBezTo>
                  <a:pt x="321423" y="533660"/>
                  <a:pt x="321423" y="533660"/>
                  <a:pt x="315289" y="528752"/>
                </a:cubicBezTo>
                <a:cubicBezTo>
                  <a:pt x="312835" y="529979"/>
                  <a:pt x="310381" y="531206"/>
                  <a:pt x="306701" y="533660"/>
                </a:cubicBezTo>
                <a:cubicBezTo>
                  <a:pt x="304247" y="532433"/>
                  <a:pt x="300567" y="529979"/>
                  <a:pt x="295660" y="527526"/>
                </a:cubicBezTo>
                <a:cubicBezTo>
                  <a:pt x="293206" y="528752"/>
                  <a:pt x="290752" y="531206"/>
                  <a:pt x="287072" y="532433"/>
                </a:cubicBezTo>
                <a:cubicBezTo>
                  <a:pt x="285845" y="531206"/>
                  <a:pt x="284618" y="528752"/>
                  <a:pt x="284618" y="527526"/>
                </a:cubicBezTo>
                <a:cubicBezTo>
                  <a:pt x="285845" y="522618"/>
                  <a:pt x="289526" y="518938"/>
                  <a:pt x="294433" y="517711"/>
                </a:cubicBezTo>
                <a:cubicBezTo>
                  <a:pt x="295660" y="521392"/>
                  <a:pt x="294433" y="525072"/>
                  <a:pt x="299340" y="521392"/>
                </a:cubicBezTo>
                <a:cubicBezTo>
                  <a:pt x="298113" y="520165"/>
                  <a:pt x="296886" y="518938"/>
                  <a:pt x="294433" y="517711"/>
                </a:cubicBezTo>
                <a:cubicBezTo>
                  <a:pt x="296886" y="510350"/>
                  <a:pt x="289526" y="505443"/>
                  <a:pt x="287072" y="498082"/>
                </a:cubicBezTo>
                <a:cubicBezTo>
                  <a:pt x="285845" y="495629"/>
                  <a:pt x="284618" y="491948"/>
                  <a:pt x="282165" y="488268"/>
                </a:cubicBezTo>
                <a:cubicBezTo>
                  <a:pt x="280938" y="488268"/>
                  <a:pt x="277258" y="487041"/>
                  <a:pt x="274804" y="485814"/>
                </a:cubicBezTo>
                <a:cubicBezTo>
                  <a:pt x="272350" y="483361"/>
                  <a:pt x="269897" y="482134"/>
                  <a:pt x="266216" y="482134"/>
                </a:cubicBezTo>
                <a:cubicBezTo>
                  <a:pt x="261309" y="477227"/>
                  <a:pt x="256402" y="472319"/>
                  <a:pt x="251495" y="467412"/>
                </a:cubicBezTo>
                <a:cubicBezTo>
                  <a:pt x="250268" y="468639"/>
                  <a:pt x="247814" y="469866"/>
                  <a:pt x="246587" y="471093"/>
                </a:cubicBezTo>
                <a:cubicBezTo>
                  <a:pt x="240453" y="472319"/>
                  <a:pt x="235546" y="473546"/>
                  <a:pt x="230639" y="467412"/>
                </a:cubicBezTo>
                <a:lnTo>
                  <a:pt x="214690" y="467412"/>
                </a:lnTo>
                <a:cubicBezTo>
                  <a:pt x="213464" y="468639"/>
                  <a:pt x="211010" y="469866"/>
                  <a:pt x="208556" y="472319"/>
                </a:cubicBezTo>
                <a:cubicBezTo>
                  <a:pt x="206103" y="469866"/>
                  <a:pt x="204876" y="467412"/>
                  <a:pt x="201196" y="463732"/>
                </a:cubicBezTo>
                <a:lnTo>
                  <a:pt x="201196" y="453917"/>
                </a:lnTo>
                <a:cubicBezTo>
                  <a:pt x="197515" y="451464"/>
                  <a:pt x="193835" y="449010"/>
                  <a:pt x="190154" y="446557"/>
                </a:cubicBezTo>
                <a:lnTo>
                  <a:pt x="190154" y="436742"/>
                </a:lnTo>
                <a:cubicBezTo>
                  <a:pt x="185247" y="433062"/>
                  <a:pt x="179113" y="428155"/>
                  <a:pt x="174206" y="423247"/>
                </a:cubicBezTo>
                <a:cubicBezTo>
                  <a:pt x="175433" y="419567"/>
                  <a:pt x="176659" y="417113"/>
                  <a:pt x="176659" y="414660"/>
                </a:cubicBezTo>
                <a:cubicBezTo>
                  <a:pt x="179113" y="417113"/>
                  <a:pt x="180340" y="418340"/>
                  <a:pt x="182793" y="419567"/>
                </a:cubicBezTo>
                <a:cubicBezTo>
                  <a:pt x="184020" y="418340"/>
                  <a:pt x="186474" y="415887"/>
                  <a:pt x="187701" y="414660"/>
                </a:cubicBezTo>
                <a:cubicBezTo>
                  <a:pt x="190154" y="417113"/>
                  <a:pt x="192608" y="419567"/>
                  <a:pt x="195062" y="422021"/>
                </a:cubicBezTo>
                <a:lnTo>
                  <a:pt x="195062" y="426928"/>
                </a:lnTo>
                <a:cubicBezTo>
                  <a:pt x="198742" y="430608"/>
                  <a:pt x="203649" y="435515"/>
                  <a:pt x="207330" y="439196"/>
                </a:cubicBezTo>
                <a:cubicBezTo>
                  <a:pt x="209783" y="437969"/>
                  <a:pt x="211010" y="433062"/>
                  <a:pt x="214690" y="434289"/>
                </a:cubicBezTo>
                <a:cubicBezTo>
                  <a:pt x="214690" y="439196"/>
                  <a:pt x="219598" y="440423"/>
                  <a:pt x="222051" y="444103"/>
                </a:cubicBezTo>
                <a:cubicBezTo>
                  <a:pt x="223278" y="445330"/>
                  <a:pt x="226958" y="444103"/>
                  <a:pt x="228185" y="444103"/>
                </a:cubicBezTo>
                <a:lnTo>
                  <a:pt x="226587" y="432114"/>
                </a:lnTo>
                <a:lnTo>
                  <a:pt x="222051" y="435515"/>
                </a:lnTo>
                <a:lnTo>
                  <a:pt x="222051" y="425701"/>
                </a:lnTo>
                <a:lnTo>
                  <a:pt x="226468" y="431223"/>
                </a:lnTo>
                <a:lnTo>
                  <a:pt x="225732" y="425701"/>
                </a:lnTo>
                <a:cubicBezTo>
                  <a:pt x="229412" y="422021"/>
                  <a:pt x="234319" y="424474"/>
                  <a:pt x="238000" y="424474"/>
                </a:cubicBezTo>
                <a:cubicBezTo>
                  <a:pt x="241680" y="418340"/>
                  <a:pt x="242907" y="409753"/>
                  <a:pt x="253948" y="407299"/>
                </a:cubicBezTo>
                <a:cubicBezTo>
                  <a:pt x="247814" y="404845"/>
                  <a:pt x="245361" y="404845"/>
                  <a:pt x="241680" y="403619"/>
                </a:cubicBezTo>
                <a:cubicBezTo>
                  <a:pt x="240453" y="401165"/>
                  <a:pt x="239227" y="397485"/>
                  <a:pt x="238000" y="395031"/>
                </a:cubicBezTo>
                <a:cubicBezTo>
                  <a:pt x="236773" y="396258"/>
                  <a:pt x="234319" y="397485"/>
                  <a:pt x="234319" y="397485"/>
                </a:cubicBezTo>
                <a:cubicBezTo>
                  <a:pt x="234319" y="401165"/>
                  <a:pt x="234319" y="403619"/>
                  <a:pt x="234319" y="407299"/>
                </a:cubicBezTo>
                <a:cubicBezTo>
                  <a:pt x="230639" y="412206"/>
                  <a:pt x="225732" y="408526"/>
                  <a:pt x="222051" y="409753"/>
                </a:cubicBezTo>
                <a:cubicBezTo>
                  <a:pt x="220824" y="408526"/>
                  <a:pt x="218371" y="406072"/>
                  <a:pt x="215917" y="404845"/>
                </a:cubicBezTo>
                <a:lnTo>
                  <a:pt x="195062" y="404845"/>
                </a:lnTo>
                <a:cubicBezTo>
                  <a:pt x="192608" y="403619"/>
                  <a:pt x="191381" y="401165"/>
                  <a:pt x="190154" y="399938"/>
                </a:cubicBezTo>
                <a:cubicBezTo>
                  <a:pt x="187701" y="401165"/>
                  <a:pt x="186474" y="403619"/>
                  <a:pt x="185247" y="404845"/>
                </a:cubicBezTo>
                <a:cubicBezTo>
                  <a:pt x="181567" y="401165"/>
                  <a:pt x="179113" y="396258"/>
                  <a:pt x="175433" y="396258"/>
                </a:cubicBezTo>
                <a:cubicBezTo>
                  <a:pt x="170525" y="395031"/>
                  <a:pt x="166845" y="391350"/>
                  <a:pt x="161938" y="390124"/>
                </a:cubicBezTo>
                <a:cubicBezTo>
                  <a:pt x="159484" y="390124"/>
                  <a:pt x="157031" y="390124"/>
                  <a:pt x="153350" y="390124"/>
                </a:cubicBezTo>
                <a:cubicBezTo>
                  <a:pt x="152123" y="391350"/>
                  <a:pt x="149670" y="393804"/>
                  <a:pt x="147216" y="395031"/>
                </a:cubicBezTo>
                <a:lnTo>
                  <a:pt x="142309" y="395031"/>
                </a:lnTo>
                <a:cubicBezTo>
                  <a:pt x="141082" y="395031"/>
                  <a:pt x="138628" y="395031"/>
                  <a:pt x="137402" y="395031"/>
                </a:cubicBezTo>
                <a:cubicBezTo>
                  <a:pt x="136175" y="395031"/>
                  <a:pt x="136175" y="396258"/>
                  <a:pt x="134948" y="396258"/>
                </a:cubicBezTo>
                <a:cubicBezTo>
                  <a:pt x="130041" y="398711"/>
                  <a:pt x="125134" y="401165"/>
                  <a:pt x="120226" y="404845"/>
                </a:cubicBezTo>
                <a:cubicBezTo>
                  <a:pt x="119000" y="403619"/>
                  <a:pt x="117773" y="402392"/>
                  <a:pt x="116546" y="401165"/>
                </a:cubicBezTo>
                <a:lnTo>
                  <a:pt x="103051" y="401165"/>
                </a:lnTo>
                <a:lnTo>
                  <a:pt x="89556" y="393898"/>
                </a:lnTo>
                <a:lnTo>
                  <a:pt x="87103" y="392577"/>
                </a:lnTo>
                <a:lnTo>
                  <a:pt x="89556" y="390124"/>
                </a:lnTo>
                <a:lnTo>
                  <a:pt x="101824" y="377856"/>
                </a:lnTo>
                <a:cubicBezTo>
                  <a:pt x="104278" y="371722"/>
                  <a:pt x="106732" y="368041"/>
                  <a:pt x="111639" y="364361"/>
                </a:cubicBezTo>
                <a:cubicBezTo>
                  <a:pt x="117773" y="363134"/>
                  <a:pt x="119000" y="366814"/>
                  <a:pt x="119000" y="371722"/>
                </a:cubicBezTo>
                <a:cubicBezTo>
                  <a:pt x="121453" y="374175"/>
                  <a:pt x="123907" y="376629"/>
                  <a:pt x="126360" y="379082"/>
                </a:cubicBezTo>
                <a:lnTo>
                  <a:pt x="142309" y="379082"/>
                </a:lnTo>
                <a:cubicBezTo>
                  <a:pt x="143536" y="375402"/>
                  <a:pt x="144762" y="372948"/>
                  <a:pt x="145989" y="369268"/>
                </a:cubicBezTo>
                <a:cubicBezTo>
                  <a:pt x="148443" y="371722"/>
                  <a:pt x="149670" y="372948"/>
                  <a:pt x="152123" y="374175"/>
                </a:cubicBezTo>
                <a:lnTo>
                  <a:pt x="168072" y="374175"/>
                </a:lnTo>
                <a:cubicBezTo>
                  <a:pt x="170525" y="371722"/>
                  <a:pt x="172979" y="369268"/>
                  <a:pt x="175433" y="366814"/>
                </a:cubicBezTo>
                <a:cubicBezTo>
                  <a:pt x="171752" y="365588"/>
                  <a:pt x="169299" y="363134"/>
                  <a:pt x="165618" y="361907"/>
                </a:cubicBezTo>
                <a:cubicBezTo>
                  <a:pt x="166845" y="358227"/>
                  <a:pt x="171752" y="358227"/>
                  <a:pt x="170525" y="353319"/>
                </a:cubicBezTo>
                <a:lnTo>
                  <a:pt x="171752" y="353319"/>
                </a:lnTo>
                <a:lnTo>
                  <a:pt x="171752" y="353073"/>
                </a:lnTo>
                <a:lnTo>
                  <a:pt x="181260" y="351172"/>
                </a:lnTo>
                <a:cubicBezTo>
                  <a:pt x="184327" y="349639"/>
                  <a:pt x="187087" y="347798"/>
                  <a:pt x="190154" y="347185"/>
                </a:cubicBezTo>
                <a:cubicBezTo>
                  <a:pt x="188928" y="343505"/>
                  <a:pt x="186474" y="338598"/>
                  <a:pt x="185247" y="334917"/>
                </a:cubicBezTo>
                <a:cubicBezTo>
                  <a:pt x="185247" y="333691"/>
                  <a:pt x="182793" y="333691"/>
                  <a:pt x="181567" y="333691"/>
                </a:cubicBezTo>
                <a:cubicBezTo>
                  <a:pt x="180340" y="330010"/>
                  <a:pt x="181567" y="326330"/>
                  <a:pt x="176659" y="330010"/>
                </a:cubicBezTo>
                <a:cubicBezTo>
                  <a:pt x="177886" y="331237"/>
                  <a:pt x="179113" y="332464"/>
                  <a:pt x="181567" y="333691"/>
                </a:cubicBezTo>
                <a:cubicBezTo>
                  <a:pt x="181567" y="334917"/>
                  <a:pt x="181567" y="337371"/>
                  <a:pt x="181567" y="341051"/>
                </a:cubicBezTo>
                <a:cubicBezTo>
                  <a:pt x="177886" y="343505"/>
                  <a:pt x="174206" y="347185"/>
                  <a:pt x="171752" y="350866"/>
                </a:cubicBezTo>
                <a:lnTo>
                  <a:pt x="171752" y="353073"/>
                </a:lnTo>
                <a:lnTo>
                  <a:pt x="170525" y="353319"/>
                </a:lnTo>
                <a:lnTo>
                  <a:pt x="158257" y="353319"/>
                </a:lnTo>
                <a:cubicBezTo>
                  <a:pt x="157031" y="355773"/>
                  <a:pt x="155804" y="359454"/>
                  <a:pt x="155804" y="361907"/>
                </a:cubicBezTo>
                <a:lnTo>
                  <a:pt x="143536" y="361907"/>
                </a:lnTo>
                <a:lnTo>
                  <a:pt x="141082" y="361907"/>
                </a:lnTo>
                <a:cubicBezTo>
                  <a:pt x="142309" y="360680"/>
                  <a:pt x="143536" y="358227"/>
                  <a:pt x="145989" y="357000"/>
                </a:cubicBezTo>
                <a:cubicBezTo>
                  <a:pt x="144762" y="353319"/>
                  <a:pt x="139855" y="352093"/>
                  <a:pt x="141082" y="347185"/>
                </a:cubicBezTo>
                <a:cubicBezTo>
                  <a:pt x="142309" y="345959"/>
                  <a:pt x="144762" y="343505"/>
                  <a:pt x="145989" y="342278"/>
                </a:cubicBezTo>
                <a:lnTo>
                  <a:pt x="145989" y="333691"/>
                </a:lnTo>
                <a:lnTo>
                  <a:pt x="145989" y="330010"/>
                </a:lnTo>
                <a:lnTo>
                  <a:pt x="150004" y="329006"/>
                </a:lnTo>
                <a:lnTo>
                  <a:pt x="150897" y="326329"/>
                </a:lnTo>
                <a:lnTo>
                  <a:pt x="151878" y="327311"/>
                </a:lnTo>
                <a:lnTo>
                  <a:pt x="155804" y="321423"/>
                </a:lnTo>
                <a:cubicBezTo>
                  <a:pt x="149670" y="315289"/>
                  <a:pt x="143536" y="310381"/>
                  <a:pt x="137402" y="303021"/>
                </a:cubicBezTo>
                <a:cubicBezTo>
                  <a:pt x="133721" y="309155"/>
                  <a:pt x="136175" y="316515"/>
                  <a:pt x="133721" y="321423"/>
                </a:cubicBezTo>
                <a:cubicBezTo>
                  <a:pt x="132494" y="323876"/>
                  <a:pt x="130041" y="326330"/>
                  <a:pt x="130041" y="330010"/>
                </a:cubicBezTo>
                <a:cubicBezTo>
                  <a:pt x="130041" y="332464"/>
                  <a:pt x="131268" y="334917"/>
                  <a:pt x="134948" y="333691"/>
                </a:cubicBezTo>
                <a:cubicBezTo>
                  <a:pt x="133721" y="338598"/>
                  <a:pt x="136175" y="343505"/>
                  <a:pt x="132494" y="348412"/>
                </a:cubicBezTo>
                <a:cubicBezTo>
                  <a:pt x="131268" y="347185"/>
                  <a:pt x="128814" y="345959"/>
                  <a:pt x="126360" y="343505"/>
                </a:cubicBezTo>
                <a:cubicBezTo>
                  <a:pt x="125134" y="344732"/>
                  <a:pt x="122680" y="345959"/>
                  <a:pt x="121453" y="348412"/>
                </a:cubicBezTo>
                <a:lnTo>
                  <a:pt x="117926" y="341359"/>
                </a:lnTo>
                <a:lnTo>
                  <a:pt x="117926" y="341358"/>
                </a:lnTo>
                <a:lnTo>
                  <a:pt x="117926" y="341358"/>
                </a:lnTo>
                <a:lnTo>
                  <a:pt x="116546" y="338598"/>
                </a:lnTo>
                <a:lnTo>
                  <a:pt x="117500" y="341460"/>
                </a:lnTo>
                <a:lnTo>
                  <a:pt x="114092" y="342278"/>
                </a:lnTo>
                <a:cubicBezTo>
                  <a:pt x="115319" y="342278"/>
                  <a:pt x="116546" y="343505"/>
                  <a:pt x="119000" y="345959"/>
                </a:cubicBezTo>
                <a:cubicBezTo>
                  <a:pt x="117773" y="349639"/>
                  <a:pt x="122680" y="349639"/>
                  <a:pt x="123907" y="353319"/>
                </a:cubicBezTo>
                <a:cubicBezTo>
                  <a:pt x="121453" y="354546"/>
                  <a:pt x="119000" y="354546"/>
                  <a:pt x="117773" y="355773"/>
                </a:cubicBezTo>
                <a:cubicBezTo>
                  <a:pt x="111639" y="352093"/>
                  <a:pt x="109185" y="345959"/>
                  <a:pt x="106732" y="339825"/>
                </a:cubicBezTo>
                <a:cubicBezTo>
                  <a:pt x="105505" y="341051"/>
                  <a:pt x="103051" y="343505"/>
                  <a:pt x="100598" y="345959"/>
                </a:cubicBezTo>
                <a:cubicBezTo>
                  <a:pt x="99371" y="339825"/>
                  <a:pt x="99371" y="336144"/>
                  <a:pt x="98144" y="330010"/>
                </a:cubicBezTo>
                <a:lnTo>
                  <a:pt x="80969" y="330010"/>
                </a:lnTo>
                <a:cubicBezTo>
                  <a:pt x="78515" y="332464"/>
                  <a:pt x="74835" y="336144"/>
                  <a:pt x="71154" y="339825"/>
                </a:cubicBezTo>
                <a:cubicBezTo>
                  <a:pt x="69928" y="337371"/>
                  <a:pt x="69928" y="336144"/>
                  <a:pt x="68701" y="333691"/>
                </a:cubicBezTo>
                <a:cubicBezTo>
                  <a:pt x="66247" y="330010"/>
                  <a:pt x="63794" y="327557"/>
                  <a:pt x="61340" y="323876"/>
                </a:cubicBezTo>
                <a:cubicBezTo>
                  <a:pt x="58886" y="327557"/>
                  <a:pt x="57660" y="331237"/>
                  <a:pt x="56433" y="334917"/>
                </a:cubicBezTo>
                <a:lnTo>
                  <a:pt x="50299" y="334917"/>
                </a:lnTo>
                <a:cubicBezTo>
                  <a:pt x="49072" y="332464"/>
                  <a:pt x="47845" y="328783"/>
                  <a:pt x="46618" y="325103"/>
                </a:cubicBezTo>
                <a:cubicBezTo>
                  <a:pt x="42938" y="325103"/>
                  <a:pt x="39258" y="325103"/>
                  <a:pt x="36804" y="323876"/>
                </a:cubicBezTo>
                <a:cubicBezTo>
                  <a:pt x="29443" y="317742"/>
                  <a:pt x="23309" y="311608"/>
                  <a:pt x="17175" y="306701"/>
                </a:cubicBezTo>
                <a:cubicBezTo>
                  <a:pt x="17175" y="304247"/>
                  <a:pt x="17175" y="303021"/>
                  <a:pt x="17175" y="300567"/>
                </a:cubicBezTo>
                <a:cubicBezTo>
                  <a:pt x="24536" y="298113"/>
                  <a:pt x="31897" y="299340"/>
                  <a:pt x="39258" y="299340"/>
                </a:cubicBezTo>
                <a:cubicBezTo>
                  <a:pt x="40484" y="300567"/>
                  <a:pt x="42938" y="303021"/>
                  <a:pt x="45392" y="305474"/>
                </a:cubicBezTo>
                <a:cubicBezTo>
                  <a:pt x="46618" y="300567"/>
                  <a:pt x="46618" y="295660"/>
                  <a:pt x="47845" y="290753"/>
                </a:cubicBezTo>
                <a:cubicBezTo>
                  <a:pt x="51526" y="287072"/>
                  <a:pt x="56433" y="289526"/>
                  <a:pt x="60113" y="289526"/>
                </a:cubicBezTo>
                <a:cubicBezTo>
                  <a:pt x="62567" y="288299"/>
                  <a:pt x="63794" y="285845"/>
                  <a:pt x="65020" y="284618"/>
                </a:cubicBezTo>
                <a:cubicBezTo>
                  <a:pt x="67474" y="285845"/>
                  <a:pt x="68701" y="287072"/>
                  <a:pt x="71154" y="289526"/>
                </a:cubicBezTo>
                <a:cubicBezTo>
                  <a:pt x="72381" y="283392"/>
                  <a:pt x="72381" y="278484"/>
                  <a:pt x="73608" y="274804"/>
                </a:cubicBezTo>
                <a:cubicBezTo>
                  <a:pt x="82196" y="277258"/>
                  <a:pt x="84649" y="288299"/>
                  <a:pt x="93237" y="289526"/>
                </a:cubicBezTo>
                <a:cubicBezTo>
                  <a:pt x="95690" y="294433"/>
                  <a:pt x="95690" y="294433"/>
                  <a:pt x="101824" y="293206"/>
                </a:cubicBezTo>
                <a:cubicBezTo>
                  <a:pt x="101824" y="291979"/>
                  <a:pt x="103051" y="291979"/>
                  <a:pt x="103051" y="290753"/>
                </a:cubicBezTo>
                <a:cubicBezTo>
                  <a:pt x="103051" y="282165"/>
                  <a:pt x="103051" y="273577"/>
                  <a:pt x="103051" y="266216"/>
                </a:cubicBezTo>
                <a:cubicBezTo>
                  <a:pt x="100598" y="263763"/>
                  <a:pt x="99371" y="262536"/>
                  <a:pt x="98144" y="260082"/>
                </a:cubicBezTo>
                <a:cubicBezTo>
                  <a:pt x="98144" y="256402"/>
                  <a:pt x="98144" y="252722"/>
                  <a:pt x="103051" y="252722"/>
                </a:cubicBezTo>
                <a:cubicBezTo>
                  <a:pt x="107958" y="252722"/>
                  <a:pt x="114092" y="261309"/>
                  <a:pt x="120226" y="272350"/>
                </a:cubicBezTo>
                <a:cubicBezTo>
                  <a:pt x="122680" y="272350"/>
                  <a:pt x="125134" y="273577"/>
                  <a:pt x="127587" y="273577"/>
                </a:cubicBezTo>
                <a:cubicBezTo>
                  <a:pt x="128814" y="273577"/>
                  <a:pt x="128814" y="274804"/>
                  <a:pt x="128814" y="274804"/>
                </a:cubicBezTo>
                <a:lnTo>
                  <a:pt x="128814" y="279711"/>
                </a:lnTo>
                <a:cubicBezTo>
                  <a:pt x="131268" y="282165"/>
                  <a:pt x="133721" y="284618"/>
                  <a:pt x="136175" y="287072"/>
                </a:cubicBezTo>
                <a:cubicBezTo>
                  <a:pt x="142309" y="284618"/>
                  <a:pt x="143536" y="277258"/>
                  <a:pt x="147216" y="272350"/>
                </a:cubicBezTo>
                <a:cubicBezTo>
                  <a:pt x="150897" y="266216"/>
                  <a:pt x="158257" y="266216"/>
                  <a:pt x="163165" y="263763"/>
                </a:cubicBezTo>
                <a:cubicBezTo>
                  <a:pt x="164391" y="264990"/>
                  <a:pt x="165618" y="266216"/>
                  <a:pt x="166845" y="267443"/>
                </a:cubicBezTo>
                <a:cubicBezTo>
                  <a:pt x="171752" y="266216"/>
                  <a:pt x="170525" y="262536"/>
                  <a:pt x="169299" y="260082"/>
                </a:cubicBezTo>
                <a:cubicBezTo>
                  <a:pt x="166845" y="256402"/>
                  <a:pt x="163165" y="253948"/>
                  <a:pt x="165618" y="249041"/>
                </a:cubicBezTo>
                <a:cubicBezTo>
                  <a:pt x="170525" y="245361"/>
                  <a:pt x="176659" y="247814"/>
                  <a:pt x="182793" y="247814"/>
                </a:cubicBezTo>
                <a:cubicBezTo>
                  <a:pt x="185247" y="246588"/>
                  <a:pt x="186474" y="244134"/>
                  <a:pt x="187701" y="242907"/>
                </a:cubicBezTo>
                <a:cubicBezTo>
                  <a:pt x="192608" y="240454"/>
                  <a:pt x="195062" y="246588"/>
                  <a:pt x="198742" y="247814"/>
                </a:cubicBezTo>
                <a:cubicBezTo>
                  <a:pt x="201196" y="246588"/>
                  <a:pt x="202422" y="244134"/>
                  <a:pt x="204876" y="242907"/>
                </a:cubicBezTo>
                <a:cubicBezTo>
                  <a:pt x="207330" y="244134"/>
                  <a:pt x="209783" y="246588"/>
                  <a:pt x="213464" y="247814"/>
                </a:cubicBezTo>
                <a:cubicBezTo>
                  <a:pt x="214690" y="246588"/>
                  <a:pt x="217144" y="244134"/>
                  <a:pt x="219598" y="241680"/>
                </a:cubicBezTo>
                <a:cubicBezTo>
                  <a:pt x="219598" y="240454"/>
                  <a:pt x="218371" y="239227"/>
                  <a:pt x="218371" y="238000"/>
                </a:cubicBezTo>
                <a:cubicBezTo>
                  <a:pt x="211010" y="231866"/>
                  <a:pt x="201196" y="228186"/>
                  <a:pt x="191381" y="226959"/>
                </a:cubicBezTo>
                <a:cubicBezTo>
                  <a:pt x="187701" y="222051"/>
                  <a:pt x="190154" y="215917"/>
                  <a:pt x="188928" y="209783"/>
                </a:cubicBezTo>
                <a:cubicBezTo>
                  <a:pt x="185247" y="208557"/>
                  <a:pt x="181567" y="206103"/>
                  <a:pt x="179113" y="204876"/>
                </a:cubicBezTo>
                <a:lnTo>
                  <a:pt x="179113" y="199969"/>
                </a:lnTo>
                <a:cubicBezTo>
                  <a:pt x="186474" y="190155"/>
                  <a:pt x="199969" y="190155"/>
                  <a:pt x="208556" y="181567"/>
                </a:cubicBezTo>
                <a:lnTo>
                  <a:pt x="239227" y="181567"/>
                </a:lnTo>
                <a:cubicBezTo>
                  <a:pt x="240453" y="180340"/>
                  <a:pt x="241680" y="179113"/>
                  <a:pt x="244134" y="176660"/>
                </a:cubicBezTo>
                <a:lnTo>
                  <a:pt x="280938" y="176660"/>
                </a:lnTo>
                <a:cubicBezTo>
                  <a:pt x="283392" y="174206"/>
                  <a:pt x="284618" y="172979"/>
                  <a:pt x="285845" y="171753"/>
                </a:cubicBezTo>
                <a:cubicBezTo>
                  <a:pt x="293206" y="169299"/>
                  <a:pt x="303020" y="172979"/>
                  <a:pt x="310381" y="168072"/>
                </a:cubicBezTo>
                <a:cubicBezTo>
                  <a:pt x="301794" y="164392"/>
                  <a:pt x="294433" y="166845"/>
                  <a:pt x="287072" y="165619"/>
                </a:cubicBezTo>
                <a:cubicBezTo>
                  <a:pt x="279711" y="165619"/>
                  <a:pt x="271123" y="165619"/>
                  <a:pt x="263763" y="165619"/>
                </a:cubicBezTo>
                <a:lnTo>
                  <a:pt x="240453" y="165619"/>
                </a:lnTo>
                <a:lnTo>
                  <a:pt x="218371" y="165619"/>
                </a:lnTo>
                <a:cubicBezTo>
                  <a:pt x="215917" y="163165"/>
                  <a:pt x="214690" y="161938"/>
                  <a:pt x="213464" y="160711"/>
                </a:cubicBezTo>
                <a:lnTo>
                  <a:pt x="120226" y="160711"/>
                </a:lnTo>
                <a:cubicBezTo>
                  <a:pt x="117773" y="159485"/>
                  <a:pt x="116546" y="157031"/>
                  <a:pt x="114092" y="155804"/>
                </a:cubicBezTo>
                <a:lnTo>
                  <a:pt x="72381" y="155804"/>
                </a:lnTo>
                <a:cubicBezTo>
                  <a:pt x="71154" y="154577"/>
                  <a:pt x="69928" y="153350"/>
                  <a:pt x="67474" y="150897"/>
                </a:cubicBezTo>
                <a:lnTo>
                  <a:pt x="51526" y="150897"/>
                </a:lnTo>
                <a:cubicBezTo>
                  <a:pt x="49072" y="148443"/>
                  <a:pt x="47845" y="147216"/>
                  <a:pt x="46618" y="145990"/>
                </a:cubicBezTo>
                <a:cubicBezTo>
                  <a:pt x="42938" y="145990"/>
                  <a:pt x="39258" y="144763"/>
                  <a:pt x="34350" y="144763"/>
                </a:cubicBezTo>
                <a:cubicBezTo>
                  <a:pt x="34350" y="142309"/>
                  <a:pt x="33124" y="139856"/>
                  <a:pt x="31897" y="136175"/>
                </a:cubicBezTo>
                <a:cubicBezTo>
                  <a:pt x="29443" y="134948"/>
                  <a:pt x="25763" y="131268"/>
                  <a:pt x="22082" y="128814"/>
                </a:cubicBezTo>
                <a:cubicBezTo>
                  <a:pt x="23309" y="119000"/>
                  <a:pt x="31897" y="116546"/>
                  <a:pt x="35577" y="110412"/>
                </a:cubicBezTo>
                <a:lnTo>
                  <a:pt x="45392" y="110412"/>
                </a:lnTo>
                <a:cubicBezTo>
                  <a:pt x="47845" y="107959"/>
                  <a:pt x="49072" y="106732"/>
                  <a:pt x="50299" y="105505"/>
                </a:cubicBezTo>
                <a:lnTo>
                  <a:pt x="66247" y="105505"/>
                </a:lnTo>
                <a:cubicBezTo>
                  <a:pt x="68701" y="106732"/>
                  <a:pt x="69928" y="109186"/>
                  <a:pt x="72381" y="110412"/>
                </a:cubicBezTo>
                <a:cubicBezTo>
                  <a:pt x="73608" y="106732"/>
                  <a:pt x="73608" y="104278"/>
                  <a:pt x="73608" y="101825"/>
                </a:cubicBezTo>
                <a:cubicBezTo>
                  <a:pt x="78515" y="96918"/>
                  <a:pt x="84649" y="100598"/>
                  <a:pt x="90783" y="99371"/>
                </a:cubicBezTo>
                <a:cubicBezTo>
                  <a:pt x="92010" y="100598"/>
                  <a:pt x="94464" y="103052"/>
                  <a:pt x="96917" y="104278"/>
                </a:cubicBezTo>
                <a:cubicBezTo>
                  <a:pt x="99371" y="100598"/>
                  <a:pt x="101824" y="95691"/>
                  <a:pt x="104278" y="90784"/>
                </a:cubicBezTo>
                <a:cubicBezTo>
                  <a:pt x="99371" y="85876"/>
                  <a:pt x="94464" y="80969"/>
                  <a:pt x="89556" y="76062"/>
                </a:cubicBezTo>
                <a:cubicBezTo>
                  <a:pt x="95690" y="69928"/>
                  <a:pt x="100598" y="65021"/>
                  <a:pt x="106732" y="60113"/>
                </a:cubicBezTo>
                <a:cubicBezTo>
                  <a:pt x="111639" y="57660"/>
                  <a:pt x="116546" y="58887"/>
                  <a:pt x="122680" y="58887"/>
                </a:cubicBezTo>
                <a:cubicBezTo>
                  <a:pt x="123907" y="57660"/>
                  <a:pt x="126360" y="56433"/>
                  <a:pt x="128814" y="53979"/>
                </a:cubicBezTo>
                <a:lnTo>
                  <a:pt x="148443" y="53979"/>
                </a:lnTo>
                <a:cubicBezTo>
                  <a:pt x="150897" y="51526"/>
                  <a:pt x="152123" y="50299"/>
                  <a:pt x="153350" y="49072"/>
                </a:cubicBezTo>
                <a:lnTo>
                  <a:pt x="199969" y="49072"/>
                </a:lnTo>
                <a:cubicBezTo>
                  <a:pt x="202422" y="46618"/>
                  <a:pt x="203649" y="45392"/>
                  <a:pt x="204876" y="44165"/>
                </a:cubicBezTo>
                <a:lnTo>
                  <a:pt x="256402" y="44165"/>
                </a:lnTo>
                <a:cubicBezTo>
                  <a:pt x="258855" y="42938"/>
                  <a:pt x="260082" y="40484"/>
                  <a:pt x="262536" y="39258"/>
                </a:cubicBezTo>
                <a:lnTo>
                  <a:pt x="334917" y="39258"/>
                </a:lnTo>
                <a:cubicBezTo>
                  <a:pt x="337371" y="38031"/>
                  <a:pt x="338598" y="35577"/>
                  <a:pt x="341051" y="34350"/>
                </a:cubicBezTo>
                <a:cubicBezTo>
                  <a:pt x="343505" y="35577"/>
                  <a:pt x="344732" y="38031"/>
                  <a:pt x="347185" y="40484"/>
                </a:cubicBezTo>
                <a:cubicBezTo>
                  <a:pt x="349639" y="39258"/>
                  <a:pt x="352093" y="38031"/>
                  <a:pt x="357000" y="35577"/>
                </a:cubicBezTo>
                <a:cubicBezTo>
                  <a:pt x="358227" y="35577"/>
                  <a:pt x="359453" y="36804"/>
                  <a:pt x="361907" y="39258"/>
                </a:cubicBezTo>
                <a:cubicBezTo>
                  <a:pt x="363134" y="38031"/>
                  <a:pt x="365587" y="36804"/>
                  <a:pt x="366814" y="35577"/>
                </a:cubicBezTo>
                <a:cubicBezTo>
                  <a:pt x="368041" y="36804"/>
                  <a:pt x="370495" y="38031"/>
                  <a:pt x="371721" y="40484"/>
                </a:cubicBezTo>
                <a:cubicBezTo>
                  <a:pt x="372948" y="39258"/>
                  <a:pt x="374175" y="38031"/>
                  <a:pt x="375402" y="36804"/>
                </a:cubicBezTo>
                <a:cubicBezTo>
                  <a:pt x="376629" y="36804"/>
                  <a:pt x="376629" y="35577"/>
                  <a:pt x="377855" y="35577"/>
                </a:cubicBezTo>
                <a:cubicBezTo>
                  <a:pt x="412206" y="35577"/>
                  <a:pt x="446556" y="35577"/>
                  <a:pt x="480907" y="35577"/>
                </a:cubicBezTo>
                <a:cubicBezTo>
                  <a:pt x="482133" y="34350"/>
                  <a:pt x="483360" y="33124"/>
                  <a:pt x="484587" y="31897"/>
                </a:cubicBezTo>
                <a:cubicBezTo>
                  <a:pt x="485814" y="31897"/>
                  <a:pt x="485814" y="30670"/>
                  <a:pt x="487041" y="30670"/>
                </a:cubicBezTo>
                <a:cubicBezTo>
                  <a:pt x="534886" y="30670"/>
                  <a:pt x="583958" y="30670"/>
                  <a:pt x="631804" y="30670"/>
                </a:cubicBezTo>
                <a:cubicBezTo>
                  <a:pt x="633030" y="29443"/>
                  <a:pt x="634257" y="28216"/>
                  <a:pt x="636711" y="25763"/>
                </a:cubicBezTo>
                <a:lnTo>
                  <a:pt x="715226" y="25763"/>
                </a:lnTo>
                <a:lnTo>
                  <a:pt x="717067" y="22082"/>
                </a:lnTo>
                <a:lnTo>
                  <a:pt x="717680" y="22082"/>
                </a:lnTo>
                <a:lnTo>
                  <a:pt x="722879" y="20698"/>
                </a:lnTo>
                <a:lnTo>
                  <a:pt x="758164" y="19629"/>
                </a:lnTo>
                <a:cubicBezTo>
                  <a:pt x="758164" y="19629"/>
                  <a:pt x="759392" y="18402"/>
                  <a:pt x="759392" y="18402"/>
                </a:cubicBezTo>
                <a:cubicBezTo>
                  <a:pt x="749577" y="17175"/>
                  <a:pt x="742830" y="16561"/>
                  <a:pt x="736696" y="17021"/>
                </a:cubicBezTo>
                <a:lnTo>
                  <a:pt x="722879" y="20698"/>
                </a:lnTo>
                <a:lnTo>
                  <a:pt x="717680" y="20856"/>
                </a:lnTo>
                <a:lnTo>
                  <a:pt x="717067" y="22082"/>
                </a:lnTo>
                <a:lnTo>
                  <a:pt x="710319" y="22082"/>
                </a:lnTo>
                <a:cubicBezTo>
                  <a:pt x="707866" y="20856"/>
                  <a:pt x="706638" y="18402"/>
                  <a:pt x="705412" y="17175"/>
                </a:cubicBezTo>
                <a:cubicBezTo>
                  <a:pt x="699278" y="14722"/>
                  <a:pt x="698051" y="20856"/>
                  <a:pt x="693144" y="22082"/>
                </a:cubicBezTo>
                <a:cubicBezTo>
                  <a:pt x="690690" y="20856"/>
                  <a:pt x="688236" y="19629"/>
                  <a:pt x="683330" y="17175"/>
                </a:cubicBezTo>
                <a:lnTo>
                  <a:pt x="626896" y="17175"/>
                </a:lnTo>
                <a:cubicBezTo>
                  <a:pt x="625670" y="18402"/>
                  <a:pt x="624443" y="19629"/>
                  <a:pt x="621989" y="22082"/>
                </a:cubicBezTo>
                <a:lnTo>
                  <a:pt x="487041" y="22082"/>
                </a:lnTo>
                <a:cubicBezTo>
                  <a:pt x="484587" y="24536"/>
                  <a:pt x="483360" y="25763"/>
                  <a:pt x="482133" y="26990"/>
                </a:cubicBezTo>
                <a:cubicBezTo>
                  <a:pt x="475999" y="26990"/>
                  <a:pt x="469865" y="28216"/>
                  <a:pt x="463731" y="25763"/>
                </a:cubicBezTo>
                <a:cubicBezTo>
                  <a:pt x="463731" y="23309"/>
                  <a:pt x="463731" y="20856"/>
                  <a:pt x="463731" y="19629"/>
                </a:cubicBezTo>
                <a:cubicBezTo>
                  <a:pt x="464958" y="18402"/>
                  <a:pt x="464958" y="17175"/>
                  <a:pt x="466185" y="17175"/>
                </a:cubicBezTo>
                <a:cubicBezTo>
                  <a:pt x="494402" y="17175"/>
                  <a:pt x="521391" y="17175"/>
                  <a:pt x="548381" y="17175"/>
                </a:cubicBezTo>
                <a:cubicBezTo>
                  <a:pt x="550835" y="15948"/>
                  <a:pt x="552061" y="13495"/>
                  <a:pt x="554515" y="12268"/>
                </a:cubicBezTo>
                <a:cubicBezTo>
                  <a:pt x="555742" y="13495"/>
                  <a:pt x="558195" y="15948"/>
                  <a:pt x="559422" y="17175"/>
                </a:cubicBezTo>
                <a:cubicBezTo>
                  <a:pt x="560649" y="15948"/>
                  <a:pt x="561876" y="14722"/>
                  <a:pt x="564329" y="12268"/>
                </a:cubicBezTo>
                <a:cubicBezTo>
                  <a:pt x="565556" y="13495"/>
                  <a:pt x="568010" y="14722"/>
                  <a:pt x="570464" y="15948"/>
                </a:cubicBezTo>
                <a:lnTo>
                  <a:pt x="586412" y="15948"/>
                </a:lnTo>
                <a:cubicBezTo>
                  <a:pt x="588866" y="15948"/>
                  <a:pt x="590092" y="9814"/>
                  <a:pt x="596226" y="11041"/>
                </a:cubicBezTo>
                <a:cubicBezTo>
                  <a:pt x="597453" y="12268"/>
                  <a:pt x="599907" y="13495"/>
                  <a:pt x="601134" y="15948"/>
                </a:cubicBezTo>
                <a:cubicBezTo>
                  <a:pt x="602360" y="14722"/>
                  <a:pt x="604814" y="12268"/>
                  <a:pt x="606041" y="11041"/>
                </a:cubicBezTo>
                <a:lnTo>
                  <a:pt x="787608" y="11041"/>
                </a:lnTo>
                <a:cubicBezTo>
                  <a:pt x="790062" y="9814"/>
                  <a:pt x="791288" y="7361"/>
                  <a:pt x="792515" y="6134"/>
                </a:cubicBezTo>
                <a:cubicBezTo>
                  <a:pt x="793742" y="7361"/>
                  <a:pt x="794968" y="8588"/>
                  <a:pt x="797422" y="11041"/>
                </a:cubicBezTo>
                <a:cubicBezTo>
                  <a:pt x="798649" y="9814"/>
                  <a:pt x="801102" y="8588"/>
                  <a:pt x="803556" y="7361"/>
                </a:cubicBezTo>
                <a:lnTo>
                  <a:pt x="824412" y="7361"/>
                </a:lnTo>
                <a:cubicBezTo>
                  <a:pt x="825639" y="8588"/>
                  <a:pt x="826866" y="9814"/>
                  <a:pt x="829319" y="11041"/>
                </a:cubicBezTo>
                <a:cubicBezTo>
                  <a:pt x="830546" y="9814"/>
                  <a:pt x="833000" y="8588"/>
                  <a:pt x="834226" y="6134"/>
                </a:cubicBezTo>
                <a:cubicBezTo>
                  <a:pt x="835453" y="7361"/>
                  <a:pt x="837907" y="8588"/>
                  <a:pt x="839134" y="11041"/>
                </a:cubicBezTo>
                <a:cubicBezTo>
                  <a:pt x="840360" y="9814"/>
                  <a:pt x="841587" y="8588"/>
                  <a:pt x="842814" y="7361"/>
                </a:cubicBezTo>
                <a:cubicBezTo>
                  <a:pt x="844041" y="7361"/>
                  <a:pt x="845268" y="6134"/>
                  <a:pt x="847721" y="6134"/>
                </a:cubicBezTo>
                <a:cubicBezTo>
                  <a:pt x="905381" y="6134"/>
                  <a:pt x="963041" y="6134"/>
                  <a:pt x="1020701" y="6134"/>
                </a:cubicBezTo>
                <a:cubicBezTo>
                  <a:pt x="1023154" y="4907"/>
                  <a:pt x="1024381" y="2454"/>
                  <a:pt x="1025607" y="1227"/>
                </a:cubicBezTo>
                <a:cubicBezTo>
                  <a:pt x="1028061" y="2454"/>
                  <a:pt x="1029288" y="4907"/>
                  <a:pt x="1030515" y="6134"/>
                </a:cubicBezTo>
                <a:cubicBezTo>
                  <a:pt x="1036649" y="8588"/>
                  <a:pt x="1037875" y="2454"/>
                  <a:pt x="1044009" y="1227"/>
                </a:cubicBezTo>
                <a:cubicBezTo>
                  <a:pt x="1045237" y="2454"/>
                  <a:pt x="1048917" y="3680"/>
                  <a:pt x="1051371" y="6134"/>
                </a:cubicBezTo>
                <a:cubicBezTo>
                  <a:pt x="1052597" y="4907"/>
                  <a:pt x="1053824" y="3680"/>
                  <a:pt x="1056277" y="2454"/>
                </a:cubicBezTo>
                <a:lnTo>
                  <a:pt x="1612020" y="2454"/>
                </a:lnTo>
                <a:cubicBezTo>
                  <a:pt x="1613247" y="3680"/>
                  <a:pt x="1614473" y="4907"/>
                  <a:pt x="1616927" y="7361"/>
                </a:cubicBezTo>
                <a:cubicBezTo>
                  <a:pt x="1618154" y="6134"/>
                  <a:pt x="1620607" y="3680"/>
                  <a:pt x="1621834" y="2454"/>
                </a:cubicBezTo>
                <a:lnTo>
                  <a:pt x="1637783" y="2454"/>
                </a:lnTo>
                <a:cubicBezTo>
                  <a:pt x="1639009" y="3680"/>
                  <a:pt x="1641463" y="6134"/>
                  <a:pt x="1642690" y="7361"/>
                </a:cubicBezTo>
                <a:lnTo>
                  <a:pt x="1652504" y="7361"/>
                </a:lnTo>
                <a:cubicBezTo>
                  <a:pt x="1654958" y="6134"/>
                  <a:pt x="1656185" y="3680"/>
                  <a:pt x="1657411" y="2454"/>
                </a:cubicBezTo>
                <a:lnTo>
                  <a:pt x="1694215" y="2454"/>
                </a:lnTo>
                <a:cubicBezTo>
                  <a:pt x="1695443" y="3680"/>
                  <a:pt x="1696669" y="4907"/>
                  <a:pt x="1697896" y="6134"/>
                </a:cubicBezTo>
                <a:cubicBezTo>
                  <a:pt x="1700349" y="4907"/>
                  <a:pt x="1702803" y="3680"/>
                  <a:pt x="1706483" y="1227"/>
                </a:cubicBezTo>
                <a:cubicBezTo>
                  <a:pt x="1708937" y="2454"/>
                  <a:pt x="1711391" y="4907"/>
                  <a:pt x="1713845" y="6134"/>
                </a:cubicBezTo>
                <a:cubicBezTo>
                  <a:pt x="1715071" y="4907"/>
                  <a:pt x="1717525" y="3680"/>
                  <a:pt x="1718751" y="1227"/>
                </a:cubicBezTo>
                <a:lnTo>
                  <a:pt x="1728566" y="1227"/>
                </a:lnTo>
                <a:cubicBezTo>
                  <a:pt x="1729793" y="2454"/>
                  <a:pt x="1732247" y="4907"/>
                  <a:pt x="1733473" y="6134"/>
                </a:cubicBezTo>
                <a:cubicBezTo>
                  <a:pt x="1735927" y="4907"/>
                  <a:pt x="1737153" y="2454"/>
                  <a:pt x="1739607" y="0"/>
                </a:cubicBezTo>
                <a:close/>
              </a:path>
            </a:pathLst>
          </a:custGeom>
          <a:solidFill>
            <a:schemeClr val="accent1"/>
          </a:solidFill>
          <a:ln w="122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Regular"/>
              <a:cs typeface="+mn-cs"/>
            </a:endParaRPr>
          </a:p>
        </p:txBody>
      </p:sp>
      <p:sp>
        <p:nvSpPr>
          <p:cNvPr id="27" name="文本框 26">
            <a:extLst>
              <a:ext uri="{FF2B5EF4-FFF2-40B4-BE49-F238E27FC236}">
                <a16:creationId xmlns:a16="http://schemas.microsoft.com/office/drawing/2014/main" id="{3E349683-3F06-FDCC-AFDD-FC137FB5C446}"/>
              </a:ext>
            </a:extLst>
          </p:cNvPr>
          <p:cNvSpPr txBox="1"/>
          <p:nvPr/>
        </p:nvSpPr>
        <p:spPr>
          <a:xfrm>
            <a:off x="3075961" y="2166541"/>
            <a:ext cx="763880"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梅花展</a:t>
            </a:r>
          </a:p>
        </p:txBody>
      </p:sp>
      <p:sp>
        <p:nvSpPr>
          <p:cNvPr id="28" name="文本框 27">
            <a:extLst>
              <a:ext uri="{FF2B5EF4-FFF2-40B4-BE49-F238E27FC236}">
                <a16:creationId xmlns:a16="http://schemas.microsoft.com/office/drawing/2014/main" id="{93A09465-B44B-713E-8B6C-4E825A5CC1E3}"/>
              </a:ext>
            </a:extLst>
          </p:cNvPr>
          <p:cNvSpPr txBox="1"/>
          <p:nvPr/>
        </p:nvSpPr>
        <p:spPr>
          <a:xfrm>
            <a:off x="2265340" y="2598325"/>
            <a:ext cx="2385122" cy="996491"/>
          </a:xfrm>
          <a:prstGeom prst="rect">
            <a:avLst/>
          </a:prstGeom>
          <a:noFill/>
        </p:spPr>
        <p:txBody>
          <a:bodyPr wrap="square" lIns="0" tIns="0" rIns="0" bIns="0" rtlCol="0">
            <a:noAutofit/>
          </a:bodyPr>
          <a:lstStyle/>
          <a:p>
            <a:pPr algn="just">
              <a:lnSpc>
                <a:spcPct val="140000"/>
              </a:lnSpc>
            </a:pPr>
            <a:r>
              <a:rPr lang="zh-CN" altLang="en-US" sz="1600" b="0" i="0" dirty="0">
                <a:solidFill>
                  <a:schemeClr val="tx1">
                    <a:lumMod val="75000"/>
                    <a:lumOff val="25000"/>
                  </a:schemeClr>
                </a:solidFill>
                <a:effectLst/>
                <a:latin typeface="Arial" panose="020B0604020202020204" pitchFamily="34" charset="0"/>
              </a:rPr>
              <a:t>瘦西湖景区内的清二十四景之一“梅岭春深”也是古人纷纷踏雪寻梅的地方</a:t>
            </a:r>
            <a:endParaRPr lang="zh-CN" altLang="en-US" sz="1600" dirty="0">
              <a:solidFill>
                <a:schemeClr val="tx1">
                  <a:lumMod val="75000"/>
                  <a:lumOff val="25000"/>
                </a:schemeClr>
              </a:solidFill>
            </a:endParaRPr>
          </a:p>
        </p:txBody>
      </p:sp>
      <p:sp>
        <p:nvSpPr>
          <p:cNvPr id="29" name="任意多边形: 形状 28">
            <a:extLst>
              <a:ext uri="{FF2B5EF4-FFF2-40B4-BE49-F238E27FC236}">
                <a16:creationId xmlns:a16="http://schemas.microsoft.com/office/drawing/2014/main" id="{EE750AC9-5C72-1EBC-3F4B-D87444590D87}"/>
              </a:ext>
            </a:extLst>
          </p:cNvPr>
          <p:cNvSpPr/>
          <p:nvPr/>
        </p:nvSpPr>
        <p:spPr>
          <a:xfrm>
            <a:off x="8336953" y="2134906"/>
            <a:ext cx="1654994" cy="381924"/>
          </a:xfrm>
          <a:custGeom>
            <a:avLst/>
            <a:gdLst>
              <a:gd name="connsiteX0" fmla="*/ 278485 w 2472009"/>
              <a:gd name="connsiteY0" fmla="*/ 526299 h 570464"/>
              <a:gd name="connsiteX1" fmla="*/ 283392 w 2472009"/>
              <a:gd name="connsiteY1" fmla="*/ 531206 h 570464"/>
              <a:gd name="connsiteX2" fmla="*/ 278485 w 2472009"/>
              <a:gd name="connsiteY2" fmla="*/ 526299 h 570464"/>
              <a:gd name="connsiteX3" fmla="*/ 269897 w 2472009"/>
              <a:gd name="connsiteY3" fmla="*/ 517711 h 570464"/>
              <a:gd name="connsiteX4" fmla="*/ 278485 w 2472009"/>
              <a:gd name="connsiteY4" fmla="*/ 527525 h 570464"/>
              <a:gd name="connsiteX5" fmla="*/ 271124 w 2472009"/>
              <a:gd name="connsiteY5" fmla="*/ 527525 h 570464"/>
              <a:gd name="connsiteX6" fmla="*/ 269897 w 2472009"/>
              <a:gd name="connsiteY6" fmla="*/ 517711 h 570464"/>
              <a:gd name="connsiteX7" fmla="*/ 2321112 w 2472009"/>
              <a:gd name="connsiteY7" fmla="*/ 461278 h 570464"/>
              <a:gd name="connsiteX8" fmla="*/ 2322339 w 2472009"/>
              <a:gd name="connsiteY8" fmla="*/ 464958 h 570464"/>
              <a:gd name="connsiteX9" fmla="*/ 2321112 w 2472009"/>
              <a:gd name="connsiteY9" fmla="*/ 466185 h 570464"/>
              <a:gd name="connsiteX10" fmla="*/ 2319885 w 2472009"/>
              <a:gd name="connsiteY10" fmla="*/ 462505 h 570464"/>
              <a:gd name="connsiteX11" fmla="*/ 2321112 w 2472009"/>
              <a:gd name="connsiteY11" fmla="*/ 461278 h 570464"/>
              <a:gd name="connsiteX12" fmla="*/ 348412 w 2472009"/>
              <a:gd name="connsiteY12" fmla="*/ 456371 h 570464"/>
              <a:gd name="connsiteX13" fmla="*/ 347185 w 2472009"/>
              <a:gd name="connsiteY13" fmla="*/ 460051 h 570464"/>
              <a:gd name="connsiteX14" fmla="*/ 348412 w 2472009"/>
              <a:gd name="connsiteY14" fmla="*/ 461278 h 570464"/>
              <a:gd name="connsiteX15" fmla="*/ 349639 w 2472009"/>
              <a:gd name="connsiteY15" fmla="*/ 457598 h 570464"/>
              <a:gd name="connsiteX16" fmla="*/ 348412 w 2472009"/>
              <a:gd name="connsiteY16" fmla="*/ 456371 h 570464"/>
              <a:gd name="connsiteX17" fmla="*/ 314062 w 2472009"/>
              <a:gd name="connsiteY17" fmla="*/ 451464 h 570464"/>
              <a:gd name="connsiteX18" fmla="*/ 307928 w 2472009"/>
              <a:gd name="connsiteY18" fmla="*/ 452691 h 570464"/>
              <a:gd name="connsiteX19" fmla="*/ 312835 w 2472009"/>
              <a:gd name="connsiteY19" fmla="*/ 462505 h 570464"/>
              <a:gd name="connsiteX20" fmla="*/ 314062 w 2472009"/>
              <a:gd name="connsiteY20" fmla="*/ 451464 h 570464"/>
              <a:gd name="connsiteX21" fmla="*/ 260082 w 2472009"/>
              <a:gd name="connsiteY21" fmla="*/ 430608 h 570464"/>
              <a:gd name="connsiteX22" fmla="*/ 257629 w 2472009"/>
              <a:gd name="connsiteY22" fmla="*/ 441649 h 570464"/>
              <a:gd name="connsiteX23" fmla="*/ 255175 w 2472009"/>
              <a:gd name="connsiteY23" fmla="*/ 451464 h 570464"/>
              <a:gd name="connsiteX24" fmla="*/ 257629 w 2472009"/>
              <a:gd name="connsiteY24" fmla="*/ 441649 h 570464"/>
              <a:gd name="connsiteX25" fmla="*/ 266216 w 2472009"/>
              <a:gd name="connsiteY25" fmla="*/ 451464 h 570464"/>
              <a:gd name="connsiteX26" fmla="*/ 278484 w 2472009"/>
              <a:gd name="connsiteY26" fmla="*/ 449010 h 570464"/>
              <a:gd name="connsiteX27" fmla="*/ 279711 w 2472009"/>
              <a:gd name="connsiteY27" fmla="*/ 444103 h 570464"/>
              <a:gd name="connsiteX28" fmla="*/ 260082 w 2472009"/>
              <a:gd name="connsiteY28" fmla="*/ 430608 h 570464"/>
              <a:gd name="connsiteX29" fmla="*/ 277258 w 2472009"/>
              <a:gd name="connsiteY29" fmla="*/ 426928 h 570464"/>
              <a:gd name="connsiteX30" fmla="*/ 273577 w 2472009"/>
              <a:gd name="connsiteY30" fmla="*/ 428155 h 570464"/>
              <a:gd name="connsiteX31" fmla="*/ 274804 w 2472009"/>
              <a:gd name="connsiteY31" fmla="*/ 429381 h 570464"/>
              <a:gd name="connsiteX32" fmla="*/ 278484 w 2472009"/>
              <a:gd name="connsiteY32" fmla="*/ 428155 h 570464"/>
              <a:gd name="connsiteX33" fmla="*/ 277258 w 2472009"/>
              <a:gd name="connsiteY33" fmla="*/ 426928 h 570464"/>
              <a:gd name="connsiteX34" fmla="*/ 2268360 w 2472009"/>
              <a:gd name="connsiteY34" fmla="*/ 420794 h 570464"/>
              <a:gd name="connsiteX35" fmla="*/ 2267133 w 2472009"/>
              <a:gd name="connsiteY35" fmla="*/ 424474 h 570464"/>
              <a:gd name="connsiteX36" fmla="*/ 2268360 w 2472009"/>
              <a:gd name="connsiteY36" fmla="*/ 425701 h 570464"/>
              <a:gd name="connsiteX37" fmla="*/ 2270813 w 2472009"/>
              <a:gd name="connsiteY37" fmla="*/ 422021 h 570464"/>
              <a:gd name="connsiteX38" fmla="*/ 2268360 w 2472009"/>
              <a:gd name="connsiteY38" fmla="*/ 420794 h 570464"/>
              <a:gd name="connsiteX39" fmla="*/ 285845 w 2472009"/>
              <a:gd name="connsiteY39" fmla="*/ 417113 h 570464"/>
              <a:gd name="connsiteX40" fmla="*/ 284618 w 2472009"/>
              <a:gd name="connsiteY40" fmla="*/ 418340 h 570464"/>
              <a:gd name="connsiteX41" fmla="*/ 287072 w 2472009"/>
              <a:gd name="connsiteY41" fmla="*/ 419567 h 570464"/>
              <a:gd name="connsiteX42" fmla="*/ 289526 w 2472009"/>
              <a:gd name="connsiteY42" fmla="*/ 418340 h 570464"/>
              <a:gd name="connsiteX43" fmla="*/ 285845 w 2472009"/>
              <a:gd name="connsiteY43" fmla="*/ 417113 h 570464"/>
              <a:gd name="connsiteX44" fmla="*/ 343505 w 2472009"/>
              <a:gd name="connsiteY44" fmla="*/ 415886 h 570464"/>
              <a:gd name="connsiteX45" fmla="*/ 347185 w 2472009"/>
              <a:gd name="connsiteY45" fmla="*/ 417113 h 570464"/>
              <a:gd name="connsiteX46" fmla="*/ 345959 w 2472009"/>
              <a:gd name="connsiteY46" fmla="*/ 418340 h 570464"/>
              <a:gd name="connsiteX47" fmla="*/ 342278 w 2472009"/>
              <a:gd name="connsiteY47" fmla="*/ 417113 h 570464"/>
              <a:gd name="connsiteX48" fmla="*/ 343505 w 2472009"/>
              <a:gd name="connsiteY48" fmla="*/ 415886 h 570464"/>
              <a:gd name="connsiteX49" fmla="*/ 219597 w 2472009"/>
              <a:gd name="connsiteY49" fmla="*/ 415886 h 570464"/>
              <a:gd name="connsiteX50" fmla="*/ 222051 w 2472009"/>
              <a:gd name="connsiteY50" fmla="*/ 425700 h 570464"/>
              <a:gd name="connsiteX51" fmla="*/ 219597 w 2472009"/>
              <a:gd name="connsiteY51" fmla="*/ 415886 h 570464"/>
              <a:gd name="connsiteX52" fmla="*/ 375402 w 2472009"/>
              <a:gd name="connsiteY52" fmla="*/ 410979 h 570464"/>
              <a:gd name="connsiteX53" fmla="*/ 374175 w 2472009"/>
              <a:gd name="connsiteY53" fmla="*/ 414660 h 570464"/>
              <a:gd name="connsiteX54" fmla="*/ 375402 w 2472009"/>
              <a:gd name="connsiteY54" fmla="*/ 415887 h 570464"/>
              <a:gd name="connsiteX55" fmla="*/ 376629 w 2472009"/>
              <a:gd name="connsiteY55" fmla="*/ 412206 h 570464"/>
              <a:gd name="connsiteX56" fmla="*/ 375402 w 2472009"/>
              <a:gd name="connsiteY56" fmla="*/ 410979 h 570464"/>
              <a:gd name="connsiteX57" fmla="*/ 353319 w 2472009"/>
              <a:gd name="connsiteY57" fmla="*/ 410979 h 570464"/>
              <a:gd name="connsiteX58" fmla="*/ 336144 w 2472009"/>
              <a:gd name="connsiteY58" fmla="*/ 412206 h 570464"/>
              <a:gd name="connsiteX59" fmla="*/ 336144 w 2472009"/>
              <a:gd name="connsiteY59" fmla="*/ 423247 h 570464"/>
              <a:gd name="connsiteX60" fmla="*/ 343505 w 2472009"/>
              <a:gd name="connsiteY60" fmla="*/ 430608 h 570464"/>
              <a:gd name="connsiteX61" fmla="*/ 360680 w 2472009"/>
              <a:gd name="connsiteY61" fmla="*/ 429381 h 570464"/>
              <a:gd name="connsiteX62" fmla="*/ 355773 w 2472009"/>
              <a:gd name="connsiteY62" fmla="*/ 422021 h 570464"/>
              <a:gd name="connsiteX63" fmla="*/ 353319 w 2472009"/>
              <a:gd name="connsiteY63" fmla="*/ 410979 h 570464"/>
              <a:gd name="connsiteX64" fmla="*/ 294433 w 2472009"/>
              <a:gd name="connsiteY64" fmla="*/ 410979 h 570464"/>
              <a:gd name="connsiteX65" fmla="*/ 293206 w 2472009"/>
              <a:gd name="connsiteY65" fmla="*/ 417113 h 570464"/>
              <a:gd name="connsiteX66" fmla="*/ 303020 w 2472009"/>
              <a:gd name="connsiteY66" fmla="*/ 426928 h 570464"/>
              <a:gd name="connsiteX67" fmla="*/ 306701 w 2472009"/>
              <a:gd name="connsiteY67" fmla="*/ 436742 h 570464"/>
              <a:gd name="connsiteX68" fmla="*/ 318969 w 2472009"/>
              <a:gd name="connsiteY68" fmla="*/ 436742 h 570464"/>
              <a:gd name="connsiteX69" fmla="*/ 321423 w 2472009"/>
              <a:gd name="connsiteY69" fmla="*/ 445330 h 570464"/>
              <a:gd name="connsiteX70" fmla="*/ 331237 w 2472009"/>
              <a:gd name="connsiteY70" fmla="*/ 439196 h 570464"/>
              <a:gd name="connsiteX71" fmla="*/ 331237 w 2472009"/>
              <a:gd name="connsiteY71" fmla="*/ 428155 h 570464"/>
              <a:gd name="connsiteX72" fmla="*/ 318969 w 2472009"/>
              <a:gd name="connsiteY72" fmla="*/ 410979 h 570464"/>
              <a:gd name="connsiteX73" fmla="*/ 307928 w 2472009"/>
              <a:gd name="connsiteY73" fmla="*/ 415887 h 570464"/>
              <a:gd name="connsiteX74" fmla="*/ 294433 w 2472009"/>
              <a:gd name="connsiteY74" fmla="*/ 410979 h 570464"/>
              <a:gd name="connsiteX75" fmla="*/ 277258 w 2472009"/>
              <a:gd name="connsiteY75" fmla="*/ 410979 h 570464"/>
              <a:gd name="connsiteX76" fmla="*/ 267443 w 2472009"/>
              <a:gd name="connsiteY76" fmla="*/ 412206 h 570464"/>
              <a:gd name="connsiteX77" fmla="*/ 268670 w 2472009"/>
              <a:gd name="connsiteY77" fmla="*/ 420794 h 570464"/>
              <a:gd name="connsiteX78" fmla="*/ 279711 w 2472009"/>
              <a:gd name="connsiteY78" fmla="*/ 420794 h 570464"/>
              <a:gd name="connsiteX79" fmla="*/ 277258 w 2472009"/>
              <a:gd name="connsiteY79" fmla="*/ 410979 h 570464"/>
              <a:gd name="connsiteX80" fmla="*/ 2197205 w 2472009"/>
              <a:gd name="connsiteY80" fmla="*/ 365588 h 570464"/>
              <a:gd name="connsiteX81" fmla="*/ 2192298 w 2472009"/>
              <a:gd name="connsiteY81" fmla="*/ 370495 h 570464"/>
              <a:gd name="connsiteX82" fmla="*/ 2191071 w 2472009"/>
              <a:gd name="connsiteY82" fmla="*/ 374175 h 570464"/>
              <a:gd name="connsiteX83" fmla="*/ 2195978 w 2472009"/>
              <a:gd name="connsiteY83" fmla="*/ 369268 h 570464"/>
              <a:gd name="connsiteX84" fmla="*/ 2197205 w 2472009"/>
              <a:gd name="connsiteY84" fmla="*/ 365588 h 570464"/>
              <a:gd name="connsiteX85" fmla="*/ 2259772 w 2472009"/>
              <a:gd name="connsiteY85" fmla="*/ 364361 h 570464"/>
              <a:gd name="connsiteX86" fmla="*/ 2257319 w 2472009"/>
              <a:gd name="connsiteY86" fmla="*/ 368041 h 570464"/>
              <a:gd name="connsiteX87" fmla="*/ 2259772 w 2472009"/>
              <a:gd name="connsiteY87" fmla="*/ 369268 h 570464"/>
              <a:gd name="connsiteX88" fmla="*/ 2260999 w 2472009"/>
              <a:gd name="connsiteY88" fmla="*/ 365588 h 570464"/>
              <a:gd name="connsiteX89" fmla="*/ 2259772 w 2472009"/>
              <a:gd name="connsiteY89" fmla="*/ 364361 h 570464"/>
              <a:gd name="connsiteX90" fmla="*/ 256402 w 2472009"/>
              <a:gd name="connsiteY90" fmla="*/ 360680 h 570464"/>
              <a:gd name="connsiteX91" fmla="*/ 253948 w 2472009"/>
              <a:gd name="connsiteY91" fmla="*/ 361907 h 570464"/>
              <a:gd name="connsiteX92" fmla="*/ 256402 w 2472009"/>
              <a:gd name="connsiteY92" fmla="*/ 365588 h 570464"/>
              <a:gd name="connsiteX93" fmla="*/ 257629 w 2472009"/>
              <a:gd name="connsiteY93" fmla="*/ 364361 h 570464"/>
              <a:gd name="connsiteX94" fmla="*/ 256402 w 2472009"/>
              <a:gd name="connsiteY94" fmla="*/ 360680 h 570464"/>
              <a:gd name="connsiteX95" fmla="*/ 244134 w 2472009"/>
              <a:gd name="connsiteY95" fmla="*/ 359454 h 570464"/>
              <a:gd name="connsiteX96" fmla="*/ 241680 w 2472009"/>
              <a:gd name="connsiteY96" fmla="*/ 370495 h 570464"/>
              <a:gd name="connsiteX97" fmla="*/ 222051 w 2472009"/>
              <a:gd name="connsiteY97" fmla="*/ 374175 h 570464"/>
              <a:gd name="connsiteX98" fmla="*/ 229412 w 2472009"/>
              <a:gd name="connsiteY98" fmla="*/ 375402 h 570464"/>
              <a:gd name="connsiteX99" fmla="*/ 246587 w 2472009"/>
              <a:gd name="connsiteY99" fmla="*/ 374175 h 570464"/>
              <a:gd name="connsiteX100" fmla="*/ 244134 w 2472009"/>
              <a:gd name="connsiteY100" fmla="*/ 359454 h 570464"/>
              <a:gd name="connsiteX101" fmla="*/ 196288 w 2472009"/>
              <a:gd name="connsiteY101" fmla="*/ 354546 h 570464"/>
              <a:gd name="connsiteX102" fmla="*/ 190154 w 2472009"/>
              <a:gd name="connsiteY102" fmla="*/ 366814 h 570464"/>
              <a:gd name="connsiteX103" fmla="*/ 199969 w 2472009"/>
              <a:gd name="connsiteY103" fmla="*/ 374175 h 570464"/>
              <a:gd name="connsiteX104" fmla="*/ 199969 w 2472009"/>
              <a:gd name="connsiteY104" fmla="*/ 357000 h 570464"/>
              <a:gd name="connsiteX105" fmla="*/ 196288 w 2472009"/>
              <a:gd name="connsiteY105" fmla="*/ 354546 h 570464"/>
              <a:gd name="connsiteX106" fmla="*/ 2207594 w 2472009"/>
              <a:gd name="connsiteY106" fmla="*/ 347838 h 570464"/>
              <a:gd name="connsiteX107" fmla="*/ 2208246 w 2472009"/>
              <a:gd name="connsiteY107" fmla="*/ 348412 h 570464"/>
              <a:gd name="connsiteX108" fmla="*/ 2207020 w 2472009"/>
              <a:gd name="connsiteY108" fmla="*/ 349639 h 570464"/>
              <a:gd name="connsiteX109" fmla="*/ 2207020 w 2472009"/>
              <a:gd name="connsiteY109" fmla="*/ 348412 h 570464"/>
              <a:gd name="connsiteX110" fmla="*/ 117926 w 2472009"/>
              <a:gd name="connsiteY110" fmla="*/ 341358 h 570464"/>
              <a:gd name="connsiteX111" fmla="*/ 117926 w 2472009"/>
              <a:gd name="connsiteY111" fmla="*/ 341359 h 570464"/>
              <a:gd name="connsiteX112" fmla="*/ 119000 w 2472009"/>
              <a:gd name="connsiteY112" fmla="*/ 345959 h 570464"/>
              <a:gd name="connsiteX113" fmla="*/ 117500 w 2472009"/>
              <a:gd name="connsiteY113" fmla="*/ 341460 h 570464"/>
              <a:gd name="connsiteX114" fmla="*/ 89557 w 2472009"/>
              <a:gd name="connsiteY114" fmla="*/ 338598 h 570464"/>
              <a:gd name="connsiteX115" fmla="*/ 92010 w 2472009"/>
              <a:gd name="connsiteY115" fmla="*/ 342278 h 570464"/>
              <a:gd name="connsiteX116" fmla="*/ 89557 w 2472009"/>
              <a:gd name="connsiteY116" fmla="*/ 343505 h 570464"/>
              <a:gd name="connsiteX117" fmla="*/ 88330 w 2472009"/>
              <a:gd name="connsiteY117" fmla="*/ 339825 h 570464"/>
              <a:gd name="connsiteX118" fmla="*/ 89557 w 2472009"/>
              <a:gd name="connsiteY118" fmla="*/ 338598 h 570464"/>
              <a:gd name="connsiteX119" fmla="*/ 2171442 w 2472009"/>
              <a:gd name="connsiteY119" fmla="*/ 334917 h 570464"/>
              <a:gd name="connsiteX120" fmla="*/ 2168988 w 2472009"/>
              <a:gd name="connsiteY120" fmla="*/ 336144 h 570464"/>
              <a:gd name="connsiteX121" fmla="*/ 2171442 w 2472009"/>
              <a:gd name="connsiteY121" fmla="*/ 339825 h 570464"/>
              <a:gd name="connsiteX122" fmla="*/ 2172669 w 2472009"/>
              <a:gd name="connsiteY122" fmla="*/ 338598 h 570464"/>
              <a:gd name="connsiteX123" fmla="*/ 2171442 w 2472009"/>
              <a:gd name="connsiteY123" fmla="*/ 334917 h 570464"/>
              <a:gd name="connsiteX124" fmla="*/ 2229102 w 2472009"/>
              <a:gd name="connsiteY124" fmla="*/ 331237 h 570464"/>
              <a:gd name="connsiteX125" fmla="*/ 2230329 w 2472009"/>
              <a:gd name="connsiteY125" fmla="*/ 332464 h 570464"/>
              <a:gd name="connsiteX126" fmla="*/ 2228751 w 2472009"/>
              <a:gd name="connsiteY126" fmla="*/ 332990 h 570464"/>
              <a:gd name="connsiteX127" fmla="*/ 2144452 w 2472009"/>
              <a:gd name="connsiteY127" fmla="*/ 330010 h 570464"/>
              <a:gd name="connsiteX128" fmla="*/ 2155494 w 2472009"/>
              <a:gd name="connsiteY128" fmla="*/ 349639 h 570464"/>
              <a:gd name="connsiteX129" fmla="*/ 2167762 w 2472009"/>
              <a:gd name="connsiteY129" fmla="*/ 348412 h 570464"/>
              <a:gd name="connsiteX130" fmla="*/ 2160401 w 2472009"/>
              <a:gd name="connsiteY130" fmla="*/ 344732 h 570464"/>
              <a:gd name="connsiteX131" fmla="*/ 2145680 w 2472009"/>
              <a:gd name="connsiteY131" fmla="*/ 330010 h 570464"/>
              <a:gd name="connsiteX132" fmla="*/ 2144452 w 2472009"/>
              <a:gd name="connsiteY132" fmla="*/ 330010 h 570464"/>
              <a:gd name="connsiteX133" fmla="*/ 151183 w 2472009"/>
              <a:gd name="connsiteY133" fmla="*/ 330010 h 570464"/>
              <a:gd name="connsiteX134" fmla="*/ 151970 w 2472009"/>
              <a:gd name="connsiteY134" fmla="*/ 333384 h 570464"/>
              <a:gd name="connsiteX135" fmla="*/ 155804 w 2472009"/>
              <a:gd name="connsiteY135" fmla="*/ 332464 h 570464"/>
              <a:gd name="connsiteX136" fmla="*/ 152532 w 2472009"/>
              <a:gd name="connsiteY136" fmla="*/ 330010 h 570464"/>
              <a:gd name="connsiteX137" fmla="*/ 2193218 w 2472009"/>
              <a:gd name="connsiteY137" fmla="*/ 320656 h 570464"/>
              <a:gd name="connsiteX138" fmla="*/ 2188618 w 2472009"/>
              <a:gd name="connsiteY138" fmla="*/ 323876 h 570464"/>
              <a:gd name="connsiteX139" fmla="*/ 2195978 w 2472009"/>
              <a:gd name="connsiteY139" fmla="*/ 325103 h 570464"/>
              <a:gd name="connsiteX140" fmla="*/ 2203339 w 2472009"/>
              <a:gd name="connsiteY140" fmla="*/ 323876 h 570464"/>
              <a:gd name="connsiteX141" fmla="*/ 2193218 w 2472009"/>
              <a:gd name="connsiteY141" fmla="*/ 320656 h 570464"/>
              <a:gd name="connsiteX142" fmla="*/ 2180030 w 2472009"/>
              <a:gd name="connsiteY142" fmla="*/ 303021 h 570464"/>
              <a:gd name="connsiteX143" fmla="*/ 2178803 w 2472009"/>
              <a:gd name="connsiteY143" fmla="*/ 304247 h 570464"/>
              <a:gd name="connsiteX144" fmla="*/ 2180030 w 2472009"/>
              <a:gd name="connsiteY144" fmla="*/ 307928 h 570464"/>
              <a:gd name="connsiteX145" fmla="*/ 2182484 w 2472009"/>
              <a:gd name="connsiteY145" fmla="*/ 306701 h 570464"/>
              <a:gd name="connsiteX146" fmla="*/ 2180030 w 2472009"/>
              <a:gd name="connsiteY146" fmla="*/ 303021 h 570464"/>
              <a:gd name="connsiteX147" fmla="*/ 172979 w 2472009"/>
              <a:gd name="connsiteY147" fmla="*/ 293206 h 570464"/>
              <a:gd name="connsiteX148" fmla="*/ 170525 w 2472009"/>
              <a:gd name="connsiteY148" fmla="*/ 296887 h 570464"/>
              <a:gd name="connsiteX149" fmla="*/ 172979 w 2472009"/>
              <a:gd name="connsiteY149" fmla="*/ 298113 h 570464"/>
              <a:gd name="connsiteX150" fmla="*/ 174206 w 2472009"/>
              <a:gd name="connsiteY150" fmla="*/ 294433 h 570464"/>
              <a:gd name="connsiteX151" fmla="*/ 172979 w 2472009"/>
              <a:gd name="connsiteY151" fmla="*/ 293206 h 570464"/>
              <a:gd name="connsiteX152" fmla="*/ 3373 w 2472009"/>
              <a:gd name="connsiteY152" fmla="*/ 289985 h 570464"/>
              <a:gd name="connsiteX153" fmla="*/ 3998 w 2472009"/>
              <a:gd name="connsiteY153" fmla="*/ 292297 h 570464"/>
              <a:gd name="connsiteX154" fmla="*/ 8588 w 2472009"/>
              <a:gd name="connsiteY154" fmla="*/ 296886 h 570464"/>
              <a:gd name="connsiteX155" fmla="*/ 4753 w 2472009"/>
              <a:gd name="connsiteY155" fmla="*/ 297653 h 570464"/>
              <a:gd name="connsiteX156" fmla="*/ 4252 w 2472009"/>
              <a:gd name="connsiteY156" fmla="*/ 295004 h 570464"/>
              <a:gd name="connsiteX157" fmla="*/ 0 w 2472009"/>
              <a:gd name="connsiteY157" fmla="*/ 290752 h 570464"/>
              <a:gd name="connsiteX158" fmla="*/ 3373 w 2472009"/>
              <a:gd name="connsiteY158" fmla="*/ 289985 h 570464"/>
              <a:gd name="connsiteX159" fmla="*/ 192608 w 2472009"/>
              <a:gd name="connsiteY159" fmla="*/ 283392 h 570464"/>
              <a:gd name="connsiteX160" fmla="*/ 191381 w 2472009"/>
              <a:gd name="connsiteY160" fmla="*/ 287072 h 570464"/>
              <a:gd name="connsiteX161" fmla="*/ 192608 w 2472009"/>
              <a:gd name="connsiteY161" fmla="*/ 288299 h 570464"/>
              <a:gd name="connsiteX162" fmla="*/ 193835 w 2472009"/>
              <a:gd name="connsiteY162" fmla="*/ 284618 h 570464"/>
              <a:gd name="connsiteX163" fmla="*/ 192608 w 2472009"/>
              <a:gd name="connsiteY163" fmla="*/ 283392 h 570464"/>
              <a:gd name="connsiteX164" fmla="*/ 94464 w 2472009"/>
              <a:gd name="connsiteY164" fmla="*/ 278484 h 570464"/>
              <a:gd name="connsiteX165" fmla="*/ 92010 w 2472009"/>
              <a:gd name="connsiteY165" fmla="*/ 288298 h 570464"/>
              <a:gd name="connsiteX166" fmla="*/ 94464 w 2472009"/>
              <a:gd name="connsiteY166" fmla="*/ 278484 h 570464"/>
              <a:gd name="connsiteX167" fmla="*/ 40484 w 2472009"/>
              <a:gd name="connsiteY167" fmla="*/ 277257 h 570464"/>
              <a:gd name="connsiteX168" fmla="*/ 29443 w 2472009"/>
              <a:gd name="connsiteY168" fmla="*/ 288298 h 570464"/>
              <a:gd name="connsiteX169" fmla="*/ 29443 w 2472009"/>
              <a:gd name="connsiteY169" fmla="*/ 280937 h 570464"/>
              <a:gd name="connsiteX170" fmla="*/ 40484 w 2472009"/>
              <a:gd name="connsiteY170" fmla="*/ 277257 h 570464"/>
              <a:gd name="connsiteX171" fmla="*/ 136175 w 2472009"/>
              <a:gd name="connsiteY171" fmla="*/ 273577 h 570464"/>
              <a:gd name="connsiteX172" fmla="*/ 137402 w 2472009"/>
              <a:gd name="connsiteY172" fmla="*/ 277257 h 570464"/>
              <a:gd name="connsiteX173" fmla="*/ 136175 w 2472009"/>
              <a:gd name="connsiteY173" fmla="*/ 278484 h 570464"/>
              <a:gd name="connsiteX174" fmla="*/ 134948 w 2472009"/>
              <a:gd name="connsiteY174" fmla="*/ 274804 h 570464"/>
              <a:gd name="connsiteX175" fmla="*/ 136175 w 2472009"/>
              <a:gd name="connsiteY175" fmla="*/ 273577 h 570464"/>
              <a:gd name="connsiteX176" fmla="*/ 264989 w 2472009"/>
              <a:gd name="connsiteY176" fmla="*/ 268670 h 570464"/>
              <a:gd name="connsiteX177" fmla="*/ 263763 w 2472009"/>
              <a:gd name="connsiteY177" fmla="*/ 269897 h 570464"/>
              <a:gd name="connsiteX178" fmla="*/ 267443 w 2472009"/>
              <a:gd name="connsiteY178" fmla="*/ 271124 h 570464"/>
              <a:gd name="connsiteX179" fmla="*/ 268670 w 2472009"/>
              <a:gd name="connsiteY179" fmla="*/ 269897 h 570464"/>
              <a:gd name="connsiteX180" fmla="*/ 264989 w 2472009"/>
              <a:gd name="connsiteY180" fmla="*/ 268670 h 570464"/>
              <a:gd name="connsiteX181" fmla="*/ 338598 w 2472009"/>
              <a:gd name="connsiteY181" fmla="*/ 263763 h 570464"/>
              <a:gd name="connsiteX182" fmla="*/ 337371 w 2472009"/>
              <a:gd name="connsiteY182" fmla="*/ 264990 h 570464"/>
              <a:gd name="connsiteX183" fmla="*/ 338598 w 2472009"/>
              <a:gd name="connsiteY183" fmla="*/ 268670 h 570464"/>
              <a:gd name="connsiteX184" fmla="*/ 339825 w 2472009"/>
              <a:gd name="connsiteY184" fmla="*/ 267443 h 570464"/>
              <a:gd name="connsiteX185" fmla="*/ 338598 w 2472009"/>
              <a:gd name="connsiteY185" fmla="*/ 263763 h 570464"/>
              <a:gd name="connsiteX186" fmla="*/ 212237 w 2472009"/>
              <a:gd name="connsiteY186" fmla="*/ 260082 h 570464"/>
              <a:gd name="connsiteX187" fmla="*/ 216200 w 2472009"/>
              <a:gd name="connsiteY187" fmla="*/ 262064 h 570464"/>
              <a:gd name="connsiteX188" fmla="*/ 217144 w 2472009"/>
              <a:gd name="connsiteY188" fmla="*/ 264990 h 570464"/>
              <a:gd name="connsiteX189" fmla="*/ 217144 w 2472009"/>
              <a:gd name="connsiteY189" fmla="*/ 274804 h 570464"/>
              <a:gd name="connsiteX190" fmla="*/ 231866 w 2472009"/>
              <a:gd name="connsiteY190" fmla="*/ 282165 h 570464"/>
              <a:gd name="connsiteX191" fmla="*/ 231866 w 2472009"/>
              <a:gd name="connsiteY191" fmla="*/ 268670 h 570464"/>
              <a:gd name="connsiteX192" fmla="*/ 224505 w 2472009"/>
              <a:gd name="connsiteY192" fmla="*/ 261309 h 570464"/>
              <a:gd name="connsiteX193" fmla="*/ 217144 w 2472009"/>
              <a:gd name="connsiteY193" fmla="*/ 264990 h 570464"/>
              <a:gd name="connsiteX194" fmla="*/ 217144 w 2472009"/>
              <a:gd name="connsiteY194" fmla="*/ 262536 h 570464"/>
              <a:gd name="connsiteX195" fmla="*/ 216200 w 2472009"/>
              <a:gd name="connsiteY195" fmla="*/ 262064 h 570464"/>
              <a:gd name="connsiteX196" fmla="*/ 215610 w 2472009"/>
              <a:gd name="connsiteY196" fmla="*/ 260236 h 570464"/>
              <a:gd name="connsiteX197" fmla="*/ 212237 w 2472009"/>
              <a:gd name="connsiteY197" fmla="*/ 260082 h 570464"/>
              <a:gd name="connsiteX198" fmla="*/ 88330 w 2472009"/>
              <a:gd name="connsiteY198" fmla="*/ 258855 h 570464"/>
              <a:gd name="connsiteX199" fmla="*/ 92011 w 2472009"/>
              <a:gd name="connsiteY199" fmla="*/ 266216 h 570464"/>
              <a:gd name="connsiteX200" fmla="*/ 99371 w 2472009"/>
              <a:gd name="connsiteY200" fmla="*/ 272350 h 570464"/>
              <a:gd name="connsiteX201" fmla="*/ 88330 w 2472009"/>
              <a:gd name="connsiteY201" fmla="*/ 273577 h 570464"/>
              <a:gd name="connsiteX202" fmla="*/ 88330 w 2472009"/>
              <a:gd name="connsiteY202" fmla="*/ 258855 h 570464"/>
              <a:gd name="connsiteX203" fmla="*/ 58886 w 2472009"/>
              <a:gd name="connsiteY203" fmla="*/ 258855 h 570464"/>
              <a:gd name="connsiteX204" fmla="*/ 74835 w 2472009"/>
              <a:gd name="connsiteY204" fmla="*/ 266216 h 570464"/>
              <a:gd name="connsiteX205" fmla="*/ 63793 w 2472009"/>
              <a:gd name="connsiteY205" fmla="*/ 268669 h 570464"/>
              <a:gd name="connsiteX206" fmla="*/ 58886 w 2472009"/>
              <a:gd name="connsiteY206" fmla="*/ 278484 h 570464"/>
              <a:gd name="connsiteX207" fmla="*/ 53979 w 2472009"/>
              <a:gd name="connsiteY207" fmla="*/ 278484 h 570464"/>
              <a:gd name="connsiteX208" fmla="*/ 56433 w 2472009"/>
              <a:gd name="connsiteY208" fmla="*/ 269896 h 570464"/>
              <a:gd name="connsiteX209" fmla="*/ 56433 w 2472009"/>
              <a:gd name="connsiteY209" fmla="*/ 261309 h 570464"/>
              <a:gd name="connsiteX210" fmla="*/ 58886 w 2472009"/>
              <a:gd name="connsiteY210" fmla="*/ 258855 h 570464"/>
              <a:gd name="connsiteX211" fmla="*/ 182793 w 2472009"/>
              <a:gd name="connsiteY211" fmla="*/ 257629 h 570464"/>
              <a:gd name="connsiteX212" fmla="*/ 181567 w 2472009"/>
              <a:gd name="connsiteY212" fmla="*/ 258856 h 570464"/>
              <a:gd name="connsiteX213" fmla="*/ 182793 w 2472009"/>
              <a:gd name="connsiteY213" fmla="*/ 262536 h 570464"/>
              <a:gd name="connsiteX214" fmla="*/ 185247 w 2472009"/>
              <a:gd name="connsiteY214" fmla="*/ 261309 h 570464"/>
              <a:gd name="connsiteX215" fmla="*/ 182793 w 2472009"/>
              <a:gd name="connsiteY215" fmla="*/ 257629 h 570464"/>
              <a:gd name="connsiteX216" fmla="*/ 249041 w 2472009"/>
              <a:gd name="connsiteY216" fmla="*/ 255175 h 570464"/>
              <a:gd name="connsiteX217" fmla="*/ 252721 w 2472009"/>
              <a:gd name="connsiteY217" fmla="*/ 256402 h 570464"/>
              <a:gd name="connsiteX218" fmla="*/ 257629 w 2472009"/>
              <a:gd name="connsiteY218" fmla="*/ 261309 h 570464"/>
              <a:gd name="connsiteX219" fmla="*/ 253948 w 2472009"/>
              <a:gd name="connsiteY219" fmla="*/ 260082 h 570464"/>
              <a:gd name="connsiteX220" fmla="*/ 249041 w 2472009"/>
              <a:gd name="connsiteY220" fmla="*/ 255175 h 570464"/>
              <a:gd name="connsiteX221" fmla="*/ 125134 w 2472009"/>
              <a:gd name="connsiteY221" fmla="*/ 252721 h 570464"/>
              <a:gd name="connsiteX222" fmla="*/ 126360 w 2472009"/>
              <a:gd name="connsiteY222" fmla="*/ 253948 h 570464"/>
              <a:gd name="connsiteX223" fmla="*/ 125134 w 2472009"/>
              <a:gd name="connsiteY223" fmla="*/ 257628 h 570464"/>
              <a:gd name="connsiteX224" fmla="*/ 123907 w 2472009"/>
              <a:gd name="connsiteY224" fmla="*/ 256401 h 570464"/>
              <a:gd name="connsiteX225" fmla="*/ 125134 w 2472009"/>
              <a:gd name="connsiteY225" fmla="*/ 252721 h 570464"/>
              <a:gd name="connsiteX226" fmla="*/ 2427845 w 2472009"/>
              <a:gd name="connsiteY226" fmla="*/ 244133 h 570464"/>
              <a:gd name="connsiteX227" fmla="*/ 2432139 w 2472009"/>
              <a:gd name="connsiteY227" fmla="*/ 244287 h 570464"/>
              <a:gd name="connsiteX228" fmla="*/ 2432751 w 2472009"/>
              <a:gd name="connsiteY228" fmla="*/ 249033 h 570464"/>
              <a:gd name="connsiteX229" fmla="*/ 2432751 w 2472009"/>
              <a:gd name="connsiteY229" fmla="*/ 247814 h 570464"/>
              <a:gd name="connsiteX230" fmla="*/ 2451153 w 2472009"/>
              <a:gd name="connsiteY230" fmla="*/ 247814 h 570464"/>
              <a:gd name="connsiteX231" fmla="*/ 2458515 w 2472009"/>
              <a:gd name="connsiteY231" fmla="*/ 256402 h 570464"/>
              <a:gd name="connsiteX232" fmla="*/ 2449927 w 2472009"/>
              <a:gd name="connsiteY232" fmla="*/ 262536 h 570464"/>
              <a:gd name="connsiteX233" fmla="*/ 2445019 w 2472009"/>
              <a:gd name="connsiteY233" fmla="*/ 273577 h 570464"/>
              <a:gd name="connsiteX234" fmla="*/ 2441339 w 2472009"/>
              <a:gd name="connsiteY234" fmla="*/ 264989 h 570464"/>
              <a:gd name="connsiteX235" fmla="*/ 2429071 w 2472009"/>
              <a:gd name="connsiteY235" fmla="*/ 263762 h 570464"/>
              <a:gd name="connsiteX236" fmla="*/ 2432751 w 2472009"/>
              <a:gd name="connsiteY236" fmla="*/ 256402 h 570464"/>
              <a:gd name="connsiteX237" fmla="*/ 2432751 w 2472009"/>
              <a:gd name="connsiteY237" fmla="*/ 249040 h 570464"/>
              <a:gd name="connsiteX238" fmla="*/ 2329700 w 2472009"/>
              <a:gd name="connsiteY238" fmla="*/ 239227 h 570464"/>
              <a:gd name="connsiteX239" fmla="*/ 2329700 w 2472009"/>
              <a:gd name="connsiteY239" fmla="*/ 242907 h 570464"/>
              <a:gd name="connsiteX240" fmla="*/ 2337061 w 2472009"/>
              <a:gd name="connsiteY240" fmla="*/ 244134 h 570464"/>
              <a:gd name="connsiteX241" fmla="*/ 2338287 w 2472009"/>
              <a:gd name="connsiteY241" fmla="*/ 242907 h 570464"/>
              <a:gd name="connsiteX242" fmla="*/ 2335834 w 2472009"/>
              <a:gd name="connsiteY242" fmla="*/ 239227 h 570464"/>
              <a:gd name="connsiteX243" fmla="*/ 2329700 w 2472009"/>
              <a:gd name="connsiteY243" fmla="*/ 239227 h 570464"/>
              <a:gd name="connsiteX244" fmla="*/ 2430297 w 2472009"/>
              <a:gd name="connsiteY244" fmla="*/ 229412 h 570464"/>
              <a:gd name="connsiteX245" fmla="*/ 2431525 w 2472009"/>
              <a:gd name="connsiteY245" fmla="*/ 230639 h 570464"/>
              <a:gd name="connsiteX246" fmla="*/ 2429071 w 2472009"/>
              <a:gd name="connsiteY246" fmla="*/ 231866 h 570464"/>
              <a:gd name="connsiteX247" fmla="*/ 2426617 w 2472009"/>
              <a:gd name="connsiteY247" fmla="*/ 230639 h 570464"/>
              <a:gd name="connsiteX248" fmla="*/ 2430297 w 2472009"/>
              <a:gd name="connsiteY248" fmla="*/ 229412 h 570464"/>
              <a:gd name="connsiteX249" fmla="*/ 272350 w 2472009"/>
              <a:gd name="connsiteY249" fmla="*/ 228186 h 570464"/>
              <a:gd name="connsiteX250" fmla="*/ 267443 w 2472009"/>
              <a:gd name="connsiteY250" fmla="*/ 233093 h 570464"/>
              <a:gd name="connsiteX251" fmla="*/ 262536 w 2472009"/>
              <a:gd name="connsiteY251" fmla="*/ 229412 h 570464"/>
              <a:gd name="connsiteX252" fmla="*/ 253948 w 2472009"/>
              <a:gd name="connsiteY252" fmla="*/ 234320 h 570464"/>
              <a:gd name="connsiteX253" fmla="*/ 247814 w 2472009"/>
              <a:gd name="connsiteY253" fmla="*/ 229412 h 570464"/>
              <a:gd name="connsiteX254" fmla="*/ 240453 w 2472009"/>
              <a:gd name="connsiteY254" fmla="*/ 233093 h 570464"/>
              <a:gd name="connsiteX255" fmla="*/ 230639 w 2472009"/>
              <a:gd name="connsiteY255" fmla="*/ 234320 h 570464"/>
              <a:gd name="connsiteX256" fmla="*/ 229412 w 2472009"/>
              <a:gd name="connsiteY256" fmla="*/ 235546 h 570464"/>
              <a:gd name="connsiteX257" fmla="*/ 236773 w 2472009"/>
              <a:gd name="connsiteY257" fmla="*/ 242907 h 570464"/>
              <a:gd name="connsiteX258" fmla="*/ 246587 w 2472009"/>
              <a:gd name="connsiteY258" fmla="*/ 242907 h 570464"/>
              <a:gd name="connsiteX259" fmla="*/ 251495 w 2472009"/>
              <a:gd name="connsiteY259" fmla="*/ 247814 h 570464"/>
              <a:gd name="connsiteX260" fmla="*/ 257629 w 2472009"/>
              <a:gd name="connsiteY260" fmla="*/ 242907 h 570464"/>
              <a:gd name="connsiteX261" fmla="*/ 271123 w 2472009"/>
              <a:gd name="connsiteY261" fmla="*/ 249041 h 570464"/>
              <a:gd name="connsiteX262" fmla="*/ 293206 w 2472009"/>
              <a:gd name="connsiteY262" fmla="*/ 241680 h 570464"/>
              <a:gd name="connsiteX263" fmla="*/ 305474 w 2472009"/>
              <a:gd name="connsiteY263" fmla="*/ 235546 h 570464"/>
              <a:gd name="connsiteX264" fmla="*/ 303020 w 2472009"/>
              <a:gd name="connsiteY264" fmla="*/ 228186 h 570464"/>
              <a:gd name="connsiteX265" fmla="*/ 293206 w 2472009"/>
              <a:gd name="connsiteY265" fmla="*/ 234320 h 570464"/>
              <a:gd name="connsiteX266" fmla="*/ 287072 w 2472009"/>
              <a:gd name="connsiteY266" fmla="*/ 228186 h 570464"/>
              <a:gd name="connsiteX267" fmla="*/ 2378772 w 2472009"/>
              <a:gd name="connsiteY267" fmla="*/ 226959 h 570464"/>
              <a:gd name="connsiteX268" fmla="*/ 2366504 w 2472009"/>
              <a:gd name="connsiteY268" fmla="*/ 229412 h 570464"/>
              <a:gd name="connsiteX269" fmla="*/ 2371411 w 2472009"/>
              <a:gd name="connsiteY269" fmla="*/ 240454 h 570464"/>
              <a:gd name="connsiteX270" fmla="*/ 2365277 w 2472009"/>
              <a:gd name="connsiteY270" fmla="*/ 245361 h 570464"/>
              <a:gd name="connsiteX271" fmla="*/ 2364051 w 2472009"/>
              <a:gd name="connsiteY271" fmla="*/ 251495 h 570464"/>
              <a:gd name="connsiteX272" fmla="*/ 2382453 w 2472009"/>
              <a:gd name="connsiteY272" fmla="*/ 240454 h 570464"/>
              <a:gd name="connsiteX273" fmla="*/ 2378772 w 2472009"/>
              <a:gd name="connsiteY273" fmla="*/ 226959 h 570464"/>
              <a:gd name="connsiteX274" fmla="*/ 127587 w 2472009"/>
              <a:gd name="connsiteY274" fmla="*/ 226959 h 570464"/>
              <a:gd name="connsiteX275" fmla="*/ 132494 w 2472009"/>
              <a:gd name="connsiteY275" fmla="*/ 231866 h 570464"/>
              <a:gd name="connsiteX276" fmla="*/ 127587 w 2472009"/>
              <a:gd name="connsiteY276" fmla="*/ 226959 h 570464"/>
              <a:gd name="connsiteX277" fmla="*/ 455144 w 2472009"/>
              <a:gd name="connsiteY277" fmla="*/ 224505 h 570464"/>
              <a:gd name="connsiteX278" fmla="*/ 451463 w 2472009"/>
              <a:gd name="connsiteY278" fmla="*/ 225732 h 570464"/>
              <a:gd name="connsiteX279" fmla="*/ 452690 w 2472009"/>
              <a:gd name="connsiteY279" fmla="*/ 226959 h 570464"/>
              <a:gd name="connsiteX280" fmla="*/ 456371 w 2472009"/>
              <a:gd name="connsiteY280" fmla="*/ 225732 h 570464"/>
              <a:gd name="connsiteX281" fmla="*/ 455144 w 2472009"/>
              <a:gd name="connsiteY281" fmla="*/ 224505 h 570464"/>
              <a:gd name="connsiteX282" fmla="*/ 399938 w 2472009"/>
              <a:gd name="connsiteY282" fmla="*/ 224505 h 570464"/>
              <a:gd name="connsiteX283" fmla="*/ 393804 w 2472009"/>
              <a:gd name="connsiteY283" fmla="*/ 229412 h 570464"/>
              <a:gd name="connsiteX284" fmla="*/ 316515 w 2472009"/>
              <a:gd name="connsiteY284" fmla="*/ 229412 h 570464"/>
              <a:gd name="connsiteX285" fmla="*/ 307928 w 2472009"/>
              <a:gd name="connsiteY285" fmla="*/ 239227 h 570464"/>
              <a:gd name="connsiteX286" fmla="*/ 312835 w 2472009"/>
              <a:gd name="connsiteY286" fmla="*/ 244134 h 570464"/>
              <a:gd name="connsiteX287" fmla="*/ 326330 w 2472009"/>
              <a:gd name="connsiteY287" fmla="*/ 239227 h 570464"/>
              <a:gd name="connsiteX288" fmla="*/ 338598 w 2472009"/>
              <a:gd name="connsiteY288" fmla="*/ 234320 h 570464"/>
              <a:gd name="connsiteX289" fmla="*/ 342278 w 2472009"/>
              <a:gd name="connsiteY289" fmla="*/ 238000 h 570464"/>
              <a:gd name="connsiteX290" fmla="*/ 401165 w 2472009"/>
              <a:gd name="connsiteY290" fmla="*/ 238000 h 570464"/>
              <a:gd name="connsiteX291" fmla="*/ 408525 w 2472009"/>
              <a:gd name="connsiteY291" fmla="*/ 230639 h 570464"/>
              <a:gd name="connsiteX292" fmla="*/ 406072 w 2472009"/>
              <a:gd name="connsiteY292" fmla="*/ 224505 h 570464"/>
              <a:gd name="connsiteX293" fmla="*/ 122373 w 2472009"/>
              <a:gd name="connsiteY293" fmla="*/ 219291 h 570464"/>
              <a:gd name="connsiteX294" fmla="*/ 123907 w 2472009"/>
              <a:gd name="connsiteY294" fmla="*/ 224505 h 570464"/>
              <a:gd name="connsiteX295" fmla="*/ 119000 w 2472009"/>
              <a:gd name="connsiteY295" fmla="*/ 219597 h 570464"/>
              <a:gd name="connsiteX296" fmla="*/ 122373 w 2472009"/>
              <a:gd name="connsiteY296" fmla="*/ 219291 h 570464"/>
              <a:gd name="connsiteX297" fmla="*/ 2296576 w 2472009"/>
              <a:gd name="connsiteY297" fmla="*/ 218371 h 570464"/>
              <a:gd name="connsiteX298" fmla="*/ 2294123 w 2472009"/>
              <a:gd name="connsiteY298" fmla="*/ 220825 h 570464"/>
              <a:gd name="connsiteX299" fmla="*/ 2300257 w 2472009"/>
              <a:gd name="connsiteY299" fmla="*/ 228186 h 570464"/>
              <a:gd name="connsiteX300" fmla="*/ 2311298 w 2472009"/>
              <a:gd name="connsiteY300" fmla="*/ 228186 h 570464"/>
              <a:gd name="connsiteX301" fmla="*/ 2316205 w 2472009"/>
              <a:gd name="connsiteY301" fmla="*/ 223278 h 570464"/>
              <a:gd name="connsiteX302" fmla="*/ 2323566 w 2472009"/>
              <a:gd name="connsiteY302" fmla="*/ 218371 h 570464"/>
              <a:gd name="connsiteX303" fmla="*/ 2296576 w 2472009"/>
              <a:gd name="connsiteY303" fmla="*/ 218371 h 570464"/>
              <a:gd name="connsiteX304" fmla="*/ 2337061 w 2472009"/>
              <a:gd name="connsiteY304" fmla="*/ 214691 h 570464"/>
              <a:gd name="connsiteX305" fmla="*/ 2328473 w 2472009"/>
              <a:gd name="connsiteY305" fmla="*/ 224505 h 570464"/>
              <a:gd name="connsiteX306" fmla="*/ 2349329 w 2472009"/>
              <a:gd name="connsiteY306" fmla="*/ 236773 h 570464"/>
              <a:gd name="connsiteX307" fmla="*/ 2354236 w 2472009"/>
              <a:gd name="connsiteY307" fmla="*/ 234320 h 570464"/>
              <a:gd name="connsiteX308" fmla="*/ 2339514 w 2472009"/>
              <a:gd name="connsiteY308" fmla="*/ 225732 h 570464"/>
              <a:gd name="connsiteX309" fmla="*/ 2337061 w 2472009"/>
              <a:gd name="connsiteY309" fmla="*/ 214691 h 570464"/>
              <a:gd name="connsiteX310" fmla="*/ 2268360 w 2472009"/>
              <a:gd name="connsiteY310" fmla="*/ 209783 h 570464"/>
              <a:gd name="connsiteX311" fmla="*/ 2262226 w 2472009"/>
              <a:gd name="connsiteY311" fmla="*/ 214691 h 570464"/>
              <a:gd name="connsiteX312" fmla="*/ 2258545 w 2472009"/>
              <a:gd name="connsiteY312" fmla="*/ 212237 h 570464"/>
              <a:gd name="connsiteX313" fmla="*/ 2245050 w 2472009"/>
              <a:gd name="connsiteY313" fmla="*/ 214691 h 570464"/>
              <a:gd name="connsiteX314" fmla="*/ 2247504 w 2472009"/>
              <a:gd name="connsiteY314" fmla="*/ 226959 h 570464"/>
              <a:gd name="connsiteX315" fmla="*/ 2262226 w 2472009"/>
              <a:gd name="connsiteY315" fmla="*/ 226959 h 570464"/>
              <a:gd name="connsiteX316" fmla="*/ 2267133 w 2472009"/>
              <a:gd name="connsiteY316" fmla="*/ 222051 h 570464"/>
              <a:gd name="connsiteX317" fmla="*/ 2273267 w 2472009"/>
              <a:gd name="connsiteY317" fmla="*/ 226959 h 570464"/>
              <a:gd name="connsiteX318" fmla="*/ 2283081 w 2472009"/>
              <a:gd name="connsiteY318" fmla="*/ 225732 h 570464"/>
              <a:gd name="connsiteX319" fmla="*/ 2285535 w 2472009"/>
              <a:gd name="connsiteY319" fmla="*/ 223278 h 570464"/>
              <a:gd name="connsiteX320" fmla="*/ 2268360 w 2472009"/>
              <a:gd name="connsiteY320" fmla="*/ 209783 h 570464"/>
              <a:gd name="connsiteX321" fmla="*/ 568010 w 2472009"/>
              <a:gd name="connsiteY321" fmla="*/ 208557 h 570464"/>
              <a:gd name="connsiteX322" fmla="*/ 564329 w 2472009"/>
              <a:gd name="connsiteY322" fmla="*/ 209783 h 570464"/>
              <a:gd name="connsiteX323" fmla="*/ 565556 w 2472009"/>
              <a:gd name="connsiteY323" fmla="*/ 211010 h 570464"/>
              <a:gd name="connsiteX324" fmla="*/ 569237 w 2472009"/>
              <a:gd name="connsiteY324" fmla="*/ 209783 h 570464"/>
              <a:gd name="connsiteX325" fmla="*/ 568010 w 2472009"/>
              <a:gd name="connsiteY325" fmla="*/ 208557 h 570464"/>
              <a:gd name="connsiteX326" fmla="*/ 88330 w 2472009"/>
              <a:gd name="connsiteY326" fmla="*/ 198742 h 570464"/>
              <a:gd name="connsiteX327" fmla="*/ 92010 w 2472009"/>
              <a:gd name="connsiteY327" fmla="*/ 199969 h 570464"/>
              <a:gd name="connsiteX328" fmla="*/ 90783 w 2472009"/>
              <a:gd name="connsiteY328" fmla="*/ 201196 h 570464"/>
              <a:gd name="connsiteX329" fmla="*/ 87103 w 2472009"/>
              <a:gd name="connsiteY329" fmla="*/ 199969 h 570464"/>
              <a:gd name="connsiteX330" fmla="*/ 88330 w 2472009"/>
              <a:gd name="connsiteY330" fmla="*/ 198742 h 570464"/>
              <a:gd name="connsiteX331" fmla="*/ 664928 w 2472009"/>
              <a:gd name="connsiteY331" fmla="*/ 191381 h 570464"/>
              <a:gd name="connsiteX332" fmla="*/ 663700 w 2472009"/>
              <a:gd name="connsiteY332" fmla="*/ 192608 h 570464"/>
              <a:gd name="connsiteX333" fmla="*/ 664928 w 2472009"/>
              <a:gd name="connsiteY333" fmla="*/ 196289 h 570464"/>
              <a:gd name="connsiteX334" fmla="*/ 667381 w 2472009"/>
              <a:gd name="connsiteY334" fmla="*/ 195062 h 570464"/>
              <a:gd name="connsiteX335" fmla="*/ 664928 w 2472009"/>
              <a:gd name="connsiteY335" fmla="*/ 191381 h 570464"/>
              <a:gd name="connsiteX336" fmla="*/ 169298 w 2472009"/>
              <a:gd name="connsiteY336" fmla="*/ 191381 h 570464"/>
              <a:gd name="connsiteX337" fmla="*/ 169298 w 2472009"/>
              <a:gd name="connsiteY337" fmla="*/ 201195 h 570464"/>
              <a:gd name="connsiteX338" fmla="*/ 160711 w 2472009"/>
              <a:gd name="connsiteY338" fmla="*/ 202422 h 570464"/>
              <a:gd name="connsiteX339" fmla="*/ 159484 w 2472009"/>
              <a:gd name="connsiteY339" fmla="*/ 192608 h 570464"/>
              <a:gd name="connsiteX340" fmla="*/ 169298 w 2472009"/>
              <a:gd name="connsiteY340" fmla="*/ 191381 h 570464"/>
              <a:gd name="connsiteX341" fmla="*/ 2350556 w 2472009"/>
              <a:gd name="connsiteY341" fmla="*/ 165618 h 570464"/>
              <a:gd name="connsiteX342" fmla="*/ 2356690 w 2472009"/>
              <a:gd name="connsiteY342" fmla="*/ 171752 h 570464"/>
              <a:gd name="connsiteX343" fmla="*/ 2359143 w 2472009"/>
              <a:gd name="connsiteY343" fmla="*/ 175432 h 570464"/>
              <a:gd name="connsiteX344" fmla="*/ 2355463 w 2472009"/>
              <a:gd name="connsiteY344" fmla="*/ 176659 h 570464"/>
              <a:gd name="connsiteX345" fmla="*/ 2349329 w 2472009"/>
              <a:gd name="connsiteY345" fmla="*/ 176659 h 570464"/>
              <a:gd name="connsiteX346" fmla="*/ 2350556 w 2472009"/>
              <a:gd name="connsiteY346" fmla="*/ 165618 h 570464"/>
              <a:gd name="connsiteX347" fmla="*/ 2235236 w 2472009"/>
              <a:gd name="connsiteY347" fmla="*/ 164392 h 570464"/>
              <a:gd name="connsiteX348" fmla="*/ 2225422 w 2472009"/>
              <a:gd name="connsiteY348" fmla="*/ 166845 h 570464"/>
              <a:gd name="connsiteX349" fmla="*/ 2220514 w 2472009"/>
              <a:gd name="connsiteY349" fmla="*/ 169299 h 570464"/>
              <a:gd name="connsiteX350" fmla="*/ 2221741 w 2472009"/>
              <a:gd name="connsiteY350" fmla="*/ 170526 h 570464"/>
              <a:gd name="connsiteX351" fmla="*/ 2225422 w 2472009"/>
              <a:gd name="connsiteY351" fmla="*/ 166845 h 570464"/>
              <a:gd name="connsiteX352" fmla="*/ 2235236 w 2472009"/>
              <a:gd name="connsiteY352" fmla="*/ 164392 h 570464"/>
              <a:gd name="connsiteX353" fmla="*/ 2379999 w 2472009"/>
              <a:gd name="connsiteY353" fmla="*/ 163165 h 570464"/>
              <a:gd name="connsiteX354" fmla="*/ 2370185 w 2472009"/>
              <a:gd name="connsiteY354" fmla="*/ 164392 h 570464"/>
              <a:gd name="connsiteX355" fmla="*/ 2379999 w 2472009"/>
              <a:gd name="connsiteY355" fmla="*/ 163165 h 570464"/>
              <a:gd name="connsiteX356" fmla="*/ 2243824 w 2472009"/>
              <a:gd name="connsiteY356" fmla="*/ 161938 h 570464"/>
              <a:gd name="connsiteX357" fmla="*/ 2242597 w 2472009"/>
              <a:gd name="connsiteY357" fmla="*/ 163165 h 570464"/>
              <a:gd name="connsiteX358" fmla="*/ 2243824 w 2472009"/>
              <a:gd name="connsiteY358" fmla="*/ 166845 h 570464"/>
              <a:gd name="connsiteX359" fmla="*/ 2245050 w 2472009"/>
              <a:gd name="connsiteY359" fmla="*/ 165619 h 570464"/>
              <a:gd name="connsiteX360" fmla="*/ 2243824 w 2472009"/>
              <a:gd name="connsiteY360" fmla="*/ 161938 h 570464"/>
              <a:gd name="connsiteX361" fmla="*/ 2291669 w 2472009"/>
              <a:gd name="connsiteY361" fmla="*/ 153350 h 570464"/>
              <a:gd name="connsiteX362" fmla="*/ 2281855 w 2472009"/>
              <a:gd name="connsiteY362" fmla="*/ 154577 h 570464"/>
              <a:gd name="connsiteX363" fmla="*/ 2284308 w 2472009"/>
              <a:gd name="connsiteY363" fmla="*/ 163165 h 570464"/>
              <a:gd name="connsiteX364" fmla="*/ 2291669 w 2472009"/>
              <a:gd name="connsiteY364" fmla="*/ 153350 h 570464"/>
              <a:gd name="connsiteX365" fmla="*/ 2299030 w 2472009"/>
              <a:gd name="connsiteY365" fmla="*/ 142309 h 570464"/>
              <a:gd name="connsiteX366" fmla="*/ 2299030 w 2472009"/>
              <a:gd name="connsiteY366" fmla="*/ 145990 h 570464"/>
              <a:gd name="connsiteX367" fmla="*/ 2306391 w 2472009"/>
              <a:gd name="connsiteY367" fmla="*/ 147216 h 570464"/>
              <a:gd name="connsiteX368" fmla="*/ 2307617 w 2472009"/>
              <a:gd name="connsiteY368" fmla="*/ 145990 h 570464"/>
              <a:gd name="connsiteX369" fmla="*/ 2305164 w 2472009"/>
              <a:gd name="connsiteY369" fmla="*/ 142309 h 570464"/>
              <a:gd name="connsiteX370" fmla="*/ 2299030 w 2472009"/>
              <a:gd name="connsiteY370" fmla="*/ 142309 h 570464"/>
              <a:gd name="connsiteX371" fmla="*/ 2395641 w 2472009"/>
              <a:gd name="connsiteY371" fmla="*/ 137861 h 570464"/>
              <a:gd name="connsiteX372" fmla="*/ 2397175 w 2472009"/>
              <a:gd name="connsiteY372" fmla="*/ 143535 h 570464"/>
              <a:gd name="connsiteX373" fmla="*/ 2392267 w 2472009"/>
              <a:gd name="connsiteY373" fmla="*/ 138628 h 570464"/>
              <a:gd name="connsiteX374" fmla="*/ 2395641 w 2472009"/>
              <a:gd name="connsiteY374" fmla="*/ 137861 h 570464"/>
              <a:gd name="connsiteX375" fmla="*/ 2408215 w 2472009"/>
              <a:gd name="connsiteY375" fmla="*/ 136175 h 570464"/>
              <a:gd name="connsiteX376" fmla="*/ 2413123 w 2472009"/>
              <a:gd name="connsiteY376" fmla="*/ 138629 h 570464"/>
              <a:gd name="connsiteX377" fmla="*/ 2399627 w 2472009"/>
              <a:gd name="connsiteY377" fmla="*/ 148443 h 570464"/>
              <a:gd name="connsiteX378" fmla="*/ 2406989 w 2472009"/>
              <a:gd name="connsiteY378" fmla="*/ 160711 h 570464"/>
              <a:gd name="connsiteX379" fmla="*/ 2406989 w 2472009"/>
              <a:gd name="connsiteY379" fmla="*/ 169299 h 570464"/>
              <a:gd name="connsiteX380" fmla="*/ 2394721 w 2472009"/>
              <a:gd name="connsiteY380" fmla="*/ 181567 h 570464"/>
              <a:gd name="connsiteX381" fmla="*/ 2387359 w 2472009"/>
              <a:gd name="connsiteY381" fmla="*/ 169299 h 570464"/>
              <a:gd name="connsiteX382" fmla="*/ 2397174 w 2472009"/>
              <a:gd name="connsiteY382" fmla="*/ 164392 h 570464"/>
              <a:gd name="connsiteX383" fmla="*/ 2391040 w 2472009"/>
              <a:gd name="connsiteY383" fmla="*/ 153350 h 570464"/>
              <a:gd name="connsiteX384" fmla="*/ 2408215 w 2472009"/>
              <a:gd name="connsiteY384" fmla="*/ 136175 h 570464"/>
              <a:gd name="connsiteX385" fmla="*/ 2429071 w 2472009"/>
              <a:gd name="connsiteY385" fmla="*/ 130041 h 570464"/>
              <a:gd name="connsiteX386" fmla="*/ 2435205 w 2472009"/>
              <a:gd name="connsiteY386" fmla="*/ 141082 h 570464"/>
              <a:gd name="connsiteX387" fmla="*/ 2431525 w 2472009"/>
              <a:gd name="connsiteY387" fmla="*/ 144763 h 570464"/>
              <a:gd name="connsiteX388" fmla="*/ 2442566 w 2472009"/>
              <a:gd name="connsiteY388" fmla="*/ 149670 h 570464"/>
              <a:gd name="connsiteX389" fmla="*/ 2453607 w 2472009"/>
              <a:gd name="connsiteY389" fmla="*/ 155804 h 570464"/>
              <a:gd name="connsiteX390" fmla="*/ 2458515 w 2472009"/>
              <a:gd name="connsiteY390" fmla="*/ 159484 h 570464"/>
              <a:gd name="connsiteX391" fmla="*/ 2453607 w 2472009"/>
              <a:gd name="connsiteY391" fmla="*/ 155804 h 570464"/>
              <a:gd name="connsiteX392" fmla="*/ 2453607 w 2472009"/>
              <a:gd name="connsiteY392" fmla="*/ 148443 h 570464"/>
              <a:gd name="connsiteX393" fmla="*/ 2460968 w 2472009"/>
              <a:gd name="connsiteY393" fmla="*/ 145989 h 570464"/>
              <a:gd name="connsiteX394" fmla="*/ 2472009 w 2472009"/>
              <a:gd name="connsiteY394" fmla="*/ 160711 h 570464"/>
              <a:gd name="connsiteX395" fmla="*/ 2469555 w 2472009"/>
              <a:gd name="connsiteY395" fmla="*/ 164392 h 570464"/>
              <a:gd name="connsiteX396" fmla="*/ 2468329 w 2472009"/>
              <a:gd name="connsiteY396" fmla="*/ 176660 h 570464"/>
              <a:gd name="connsiteX397" fmla="*/ 2460968 w 2472009"/>
              <a:gd name="connsiteY397" fmla="*/ 176660 h 570464"/>
              <a:gd name="connsiteX398" fmla="*/ 2443793 w 2472009"/>
              <a:gd name="connsiteY398" fmla="*/ 160711 h 570464"/>
              <a:gd name="connsiteX399" fmla="*/ 2433979 w 2472009"/>
              <a:gd name="connsiteY399" fmla="*/ 166845 h 570464"/>
              <a:gd name="connsiteX400" fmla="*/ 2426617 w 2472009"/>
              <a:gd name="connsiteY400" fmla="*/ 157031 h 570464"/>
              <a:gd name="connsiteX401" fmla="*/ 2418030 w 2472009"/>
              <a:gd name="connsiteY401" fmla="*/ 157031 h 570464"/>
              <a:gd name="connsiteX402" fmla="*/ 2416803 w 2472009"/>
              <a:gd name="connsiteY402" fmla="*/ 148443 h 570464"/>
              <a:gd name="connsiteX403" fmla="*/ 2426617 w 2472009"/>
              <a:gd name="connsiteY403" fmla="*/ 144763 h 570464"/>
              <a:gd name="connsiteX404" fmla="*/ 2420483 w 2472009"/>
              <a:gd name="connsiteY404" fmla="*/ 134948 h 570464"/>
              <a:gd name="connsiteX405" fmla="*/ 2429071 w 2472009"/>
              <a:gd name="connsiteY405" fmla="*/ 130041 h 570464"/>
              <a:gd name="connsiteX406" fmla="*/ 2245050 w 2472009"/>
              <a:gd name="connsiteY406" fmla="*/ 128814 h 570464"/>
              <a:gd name="connsiteX407" fmla="*/ 2241370 w 2472009"/>
              <a:gd name="connsiteY407" fmla="*/ 130041 h 570464"/>
              <a:gd name="connsiteX408" fmla="*/ 2242597 w 2472009"/>
              <a:gd name="connsiteY408" fmla="*/ 131268 h 570464"/>
              <a:gd name="connsiteX409" fmla="*/ 2246277 w 2472009"/>
              <a:gd name="connsiteY409" fmla="*/ 130041 h 570464"/>
              <a:gd name="connsiteX410" fmla="*/ 2245050 w 2472009"/>
              <a:gd name="connsiteY410" fmla="*/ 128814 h 570464"/>
              <a:gd name="connsiteX411" fmla="*/ 2258545 w 2472009"/>
              <a:gd name="connsiteY411" fmla="*/ 127588 h 570464"/>
              <a:gd name="connsiteX412" fmla="*/ 2251184 w 2472009"/>
              <a:gd name="connsiteY412" fmla="*/ 133722 h 570464"/>
              <a:gd name="connsiteX413" fmla="*/ 2259772 w 2472009"/>
              <a:gd name="connsiteY413" fmla="*/ 141082 h 570464"/>
              <a:gd name="connsiteX414" fmla="*/ 2265906 w 2472009"/>
              <a:gd name="connsiteY414" fmla="*/ 134948 h 570464"/>
              <a:gd name="connsiteX415" fmla="*/ 2258545 w 2472009"/>
              <a:gd name="connsiteY415" fmla="*/ 127588 h 570464"/>
              <a:gd name="connsiteX416" fmla="*/ 1209628 w 2472009"/>
              <a:gd name="connsiteY416" fmla="*/ 126361 h 570464"/>
              <a:gd name="connsiteX417" fmla="*/ 1208401 w 2472009"/>
              <a:gd name="connsiteY417" fmla="*/ 127588 h 570464"/>
              <a:gd name="connsiteX418" fmla="*/ 1209628 w 2472009"/>
              <a:gd name="connsiteY418" fmla="*/ 131268 h 570464"/>
              <a:gd name="connsiteX419" fmla="*/ 1212082 w 2472009"/>
              <a:gd name="connsiteY419" fmla="*/ 130041 h 570464"/>
              <a:gd name="connsiteX420" fmla="*/ 1209628 w 2472009"/>
              <a:gd name="connsiteY420" fmla="*/ 126361 h 570464"/>
              <a:gd name="connsiteX421" fmla="*/ 2191071 w 2472009"/>
              <a:gd name="connsiteY421" fmla="*/ 122680 h 570464"/>
              <a:gd name="connsiteX422" fmla="*/ 2189844 w 2472009"/>
              <a:gd name="connsiteY422" fmla="*/ 123907 h 570464"/>
              <a:gd name="connsiteX423" fmla="*/ 2192298 w 2472009"/>
              <a:gd name="connsiteY423" fmla="*/ 125134 h 570464"/>
              <a:gd name="connsiteX424" fmla="*/ 2194752 w 2472009"/>
              <a:gd name="connsiteY424" fmla="*/ 123907 h 570464"/>
              <a:gd name="connsiteX425" fmla="*/ 2191071 w 2472009"/>
              <a:gd name="connsiteY425" fmla="*/ 122680 h 570464"/>
              <a:gd name="connsiteX426" fmla="*/ 2209473 w 2472009"/>
              <a:gd name="connsiteY426" fmla="*/ 116546 h 570464"/>
              <a:gd name="connsiteX427" fmla="*/ 2202112 w 2472009"/>
              <a:gd name="connsiteY427" fmla="*/ 131268 h 570464"/>
              <a:gd name="connsiteX428" fmla="*/ 2211927 w 2472009"/>
              <a:gd name="connsiteY428" fmla="*/ 131268 h 570464"/>
              <a:gd name="connsiteX429" fmla="*/ 2219288 w 2472009"/>
              <a:gd name="connsiteY429" fmla="*/ 122680 h 570464"/>
              <a:gd name="connsiteX430" fmla="*/ 2209473 w 2472009"/>
              <a:gd name="connsiteY430" fmla="*/ 116546 h 570464"/>
              <a:gd name="connsiteX431" fmla="*/ 2151660 w 2472009"/>
              <a:gd name="connsiteY431" fmla="*/ 115933 h 570464"/>
              <a:gd name="connsiteX432" fmla="*/ 2148133 w 2472009"/>
              <a:gd name="connsiteY432" fmla="*/ 120227 h 570464"/>
              <a:gd name="connsiteX433" fmla="*/ 2157948 w 2472009"/>
              <a:gd name="connsiteY433" fmla="*/ 119000 h 570464"/>
              <a:gd name="connsiteX434" fmla="*/ 2151660 w 2472009"/>
              <a:gd name="connsiteY434" fmla="*/ 115933 h 570464"/>
              <a:gd name="connsiteX435" fmla="*/ 2400855 w 2472009"/>
              <a:gd name="connsiteY435" fmla="*/ 115319 h 570464"/>
              <a:gd name="connsiteX436" fmla="*/ 2413123 w 2472009"/>
              <a:gd name="connsiteY436" fmla="*/ 117773 h 570464"/>
              <a:gd name="connsiteX437" fmla="*/ 2402082 w 2472009"/>
              <a:gd name="connsiteY437" fmla="*/ 125133 h 570464"/>
              <a:gd name="connsiteX438" fmla="*/ 2400855 w 2472009"/>
              <a:gd name="connsiteY438" fmla="*/ 115319 h 570464"/>
              <a:gd name="connsiteX439" fmla="*/ 2135865 w 2472009"/>
              <a:gd name="connsiteY439" fmla="*/ 112866 h 570464"/>
              <a:gd name="connsiteX440" fmla="*/ 2132184 w 2472009"/>
              <a:gd name="connsiteY440" fmla="*/ 114093 h 570464"/>
              <a:gd name="connsiteX441" fmla="*/ 2132184 w 2472009"/>
              <a:gd name="connsiteY441" fmla="*/ 120227 h 570464"/>
              <a:gd name="connsiteX442" fmla="*/ 2135865 w 2472009"/>
              <a:gd name="connsiteY442" fmla="*/ 120227 h 570464"/>
              <a:gd name="connsiteX443" fmla="*/ 2137092 w 2472009"/>
              <a:gd name="connsiteY443" fmla="*/ 114093 h 570464"/>
              <a:gd name="connsiteX444" fmla="*/ 2135865 w 2472009"/>
              <a:gd name="connsiteY444" fmla="*/ 112866 h 570464"/>
              <a:gd name="connsiteX445" fmla="*/ 2327246 w 2472009"/>
              <a:gd name="connsiteY445" fmla="*/ 111639 h 570464"/>
              <a:gd name="connsiteX446" fmla="*/ 2328473 w 2472009"/>
              <a:gd name="connsiteY446" fmla="*/ 112866 h 570464"/>
              <a:gd name="connsiteX447" fmla="*/ 2324793 w 2472009"/>
              <a:gd name="connsiteY447" fmla="*/ 114093 h 570464"/>
              <a:gd name="connsiteX448" fmla="*/ 2119916 w 2472009"/>
              <a:gd name="connsiteY448" fmla="*/ 110412 h 570464"/>
              <a:gd name="connsiteX449" fmla="*/ 2117463 w 2472009"/>
              <a:gd name="connsiteY449" fmla="*/ 114093 h 570464"/>
              <a:gd name="connsiteX450" fmla="*/ 2119916 w 2472009"/>
              <a:gd name="connsiteY450" fmla="*/ 115320 h 570464"/>
              <a:gd name="connsiteX451" fmla="*/ 2121144 w 2472009"/>
              <a:gd name="connsiteY451" fmla="*/ 111639 h 570464"/>
              <a:gd name="connsiteX452" fmla="*/ 2119916 w 2472009"/>
              <a:gd name="connsiteY452" fmla="*/ 110412 h 570464"/>
              <a:gd name="connsiteX453" fmla="*/ 41712 w 2472009"/>
              <a:gd name="connsiteY453" fmla="*/ 100598 h 570464"/>
              <a:gd name="connsiteX454" fmla="*/ 36804 w 2472009"/>
              <a:gd name="connsiteY454" fmla="*/ 105505 h 570464"/>
              <a:gd name="connsiteX455" fmla="*/ 41712 w 2472009"/>
              <a:gd name="connsiteY455" fmla="*/ 100598 h 570464"/>
              <a:gd name="connsiteX456" fmla="*/ 2299030 w 2472009"/>
              <a:gd name="connsiteY456" fmla="*/ 76062 h 570464"/>
              <a:gd name="connsiteX457" fmla="*/ 2306391 w 2472009"/>
              <a:gd name="connsiteY457" fmla="*/ 77289 h 570464"/>
              <a:gd name="connsiteX458" fmla="*/ 2307617 w 2472009"/>
              <a:gd name="connsiteY458" fmla="*/ 79742 h 570464"/>
              <a:gd name="connsiteX459" fmla="*/ 2300257 w 2472009"/>
              <a:gd name="connsiteY459" fmla="*/ 80969 h 570464"/>
              <a:gd name="connsiteX460" fmla="*/ 2297803 w 2472009"/>
              <a:gd name="connsiteY460" fmla="*/ 77289 h 570464"/>
              <a:gd name="connsiteX461" fmla="*/ 2299030 w 2472009"/>
              <a:gd name="connsiteY461" fmla="*/ 76062 h 570464"/>
              <a:gd name="connsiteX462" fmla="*/ 2281854 w 2472009"/>
              <a:gd name="connsiteY462" fmla="*/ 65020 h 570464"/>
              <a:gd name="connsiteX463" fmla="*/ 2281854 w 2472009"/>
              <a:gd name="connsiteY463" fmla="*/ 74834 h 570464"/>
              <a:gd name="connsiteX464" fmla="*/ 2273267 w 2472009"/>
              <a:gd name="connsiteY464" fmla="*/ 76061 h 570464"/>
              <a:gd name="connsiteX465" fmla="*/ 2272040 w 2472009"/>
              <a:gd name="connsiteY465" fmla="*/ 66247 h 570464"/>
              <a:gd name="connsiteX466" fmla="*/ 2281854 w 2472009"/>
              <a:gd name="connsiteY466" fmla="*/ 65020 h 570464"/>
              <a:gd name="connsiteX467" fmla="*/ 115319 w 2472009"/>
              <a:gd name="connsiteY467" fmla="*/ 45392 h 570464"/>
              <a:gd name="connsiteX468" fmla="*/ 128814 w 2472009"/>
              <a:gd name="connsiteY468" fmla="*/ 45392 h 570464"/>
              <a:gd name="connsiteX469" fmla="*/ 109185 w 2472009"/>
              <a:gd name="connsiteY469" fmla="*/ 53980 h 570464"/>
              <a:gd name="connsiteX470" fmla="*/ 115319 w 2472009"/>
              <a:gd name="connsiteY470" fmla="*/ 45392 h 570464"/>
              <a:gd name="connsiteX471" fmla="*/ 138782 w 2472009"/>
              <a:gd name="connsiteY471" fmla="*/ 40178 h 570464"/>
              <a:gd name="connsiteX472" fmla="*/ 149670 w 2472009"/>
              <a:gd name="connsiteY472" fmla="*/ 41712 h 570464"/>
              <a:gd name="connsiteX473" fmla="*/ 128814 w 2472009"/>
              <a:gd name="connsiteY473" fmla="*/ 44165 h 570464"/>
              <a:gd name="connsiteX474" fmla="*/ 138782 w 2472009"/>
              <a:gd name="connsiteY474" fmla="*/ 40178 h 570464"/>
              <a:gd name="connsiteX475" fmla="*/ 157031 w 2472009"/>
              <a:gd name="connsiteY475" fmla="*/ 35577 h 570464"/>
              <a:gd name="connsiteX476" fmla="*/ 159484 w 2472009"/>
              <a:gd name="connsiteY476" fmla="*/ 36804 h 570464"/>
              <a:gd name="connsiteX477" fmla="*/ 157031 w 2472009"/>
              <a:gd name="connsiteY477" fmla="*/ 40484 h 570464"/>
              <a:gd name="connsiteX478" fmla="*/ 155804 w 2472009"/>
              <a:gd name="connsiteY478" fmla="*/ 39257 h 570464"/>
              <a:gd name="connsiteX479" fmla="*/ 157031 w 2472009"/>
              <a:gd name="connsiteY479" fmla="*/ 35577 h 570464"/>
              <a:gd name="connsiteX480" fmla="*/ 268670 w 2472009"/>
              <a:gd name="connsiteY480" fmla="*/ 29443 h 570464"/>
              <a:gd name="connsiteX481" fmla="*/ 268670 w 2472009"/>
              <a:gd name="connsiteY481" fmla="*/ 30670 h 570464"/>
              <a:gd name="connsiteX482" fmla="*/ 268056 w 2472009"/>
              <a:gd name="connsiteY482" fmla="*/ 30670 h 570464"/>
              <a:gd name="connsiteX483" fmla="*/ 272657 w 2472009"/>
              <a:gd name="connsiteY483" fmla="*/ 25609 h 570464"/>
              <a:gd name="connsiteX484" fmla="*/ 278485 w 2472009"/>
              <a:gd name="connsiteY484" fmla="*/ 26990 h 570464"/>
              <a:gd name="connsiteX485" fmla="*/ 268670 w 2472009"/>
              <a:gd name="connsiteY485" fmla="*/ 30670 h 570464"/>
              <a:gd name="connsiteX486" fmla="*/ 272657 w 2472009"/>
              <a:gd name="connsiteY486" fmla="*/ 25609 h 570464"/>
              <a:gd name="connsiteX487" fmla="*/ 294279 w 2472009"/>
              <a:gd name="connsiteY487" fmla="*/ 25302 h 570464"/>
              <a:gd name="connsiteX488" fmla="*/ 316515 w 2472009"/>
              <a:gd name="connsiteY488" fmla="*/ 26989 h 570464"/>
              <a:gd name="connsiteX489" fmla="*/ 312835 w 2472009"/>
              <a:gd name="connsiteY489" fmla="*/ 29443 h 570464"/>
              <a:gd name="connsiteX490" fmla="*/ 287072 w 2472009"/>
              <a:gd name="connsiteY490" fmla="*/ 29443 h 570464"/>
              <a:gd name="connsiteX491" fmla="*/ 285845 w 2472009"/>
              <a:gd name="connsiteY491" fmla="*/ 28216 h 570464"/>
              <a:gd name="connsiteX492" fmla="*/ 294279 w 2472009"/>
              <a:gd name="connsiteY492" fmla="*/ 25302 h 570464"/>
              <a:gd name="connsiteX493" fmla="*/ 225731 w 2472009"/>
              <a:gd name="connsiteY493" fmla="*/ 24536 h 570464"/>
              <a:gd name="connsiteX494" fmla="*/ 236773 w 2472009"/>
              <a:gd name="connsiteY494" fmla="*/ 30670 h 570464"/>
              <a:gd name="connsiteX495" fmla="*/ 244133 w 2472009"/>
              <a:gd name="connsiteY495" fmla="*/ 25763 h 570464"/>
              <a:gd name="connsiteX496" fmla="*/ 249041 w 2472009"/>
              <a:gd name="connsiteY496" fmla="*/ 30670 h 570464"/>
              <a:gd name="connsiteX497" fmla="*/ 268056 w 2472009"/>
              <a:gd name="connsiteY497" fmla="*/ 30670 h 570464"/>
              <a:gd name="connsiteX498" fmla="*/ 266216 w 2472009"/>
              <a:gd name="connsiteY498" fmla="*/ 34350 h 570464"/>
              <a:gd name="connsiteX499" fmla="*/ 203649 w 2472009"/>
              <a:gd name="connsiteY499" fmla="*/ 34350 h 570464"/>
              <a:gd name="connsiteX500" fmla="*/ 198742 w 2472009"/>
              <a:gd name="connsiteY500" fmla="*/ 39258 h 570464"/>
              <a:gd name="connsiteX501" fmla="*/ 179907 w 2472009"/>
              <a:gd name="connsiteY501" fmla="*/ 40434 h 570464"/>
              <a:gd name="connsiteX502" fmla="*/ 180341 w 2472009"/>
              <a:gd name="connsiteY502" fmla="*/ 40484 h 570464"/>
              <a:gd name="connsiteX503" fmla="*/ 170526 w 2472009"/>
              <a:gd name="connsiteY503" fmla="*/ 42938 h 570464"/>
              <a:gd name="connsiteX504" fmla="*/ 174973 w 2472009"/>
              <a:gd name="connsiteY504" fmla="*/ 39871 h 570464"/>
              <a:gd name="connsiteX505" fmla="*/ 179200 w 2472009"/>
              <a:gd name="connsiteY505" fmla="*/ 40354 h 570464"/>
              <a:gd name="connsiteX506" fmla="*/ 181566 w 2472009"/>
              <a:gd name="connsiteY506" fmla="*/ 36804 h 570464"/>
              <a:gd name="connsiteX507" fmla="*/ 195061 w 2472009"/>
              <a:gd name="connsiteY507" fmla="*/ 30670 h 570464"/>
              <a:gd name="connsiteX508" fmla="*/ 217144 w 2472009"/>
              <a:gd name="connsiteY508" fmla="*/ 30670 h 570464"/>
              <a:gd name="connsiteX509" fmla="*/ 225731 w 2472009"/>
              <a:gd name="connsiteY509" fmla="*/ 24536 h 570464"/>
              <a:gd name="connsiteX510" fmla="*/ 2065937 w 2472009"/>
              <a:gd name="connsiteY510" fmla="*/ 19629 h 570464"/>
              <a:gd name="connsiteX511" fmla="*/ 2068390 w 2472009"/>
              <a:gd name="connsiteY511" fmla="*/ 23309 h 570464"/>
              <a:gd name="connsiteX512" fmla="*/ 2065937 w 2472009"/>
              <a:gd name="connsiteY512" fmla="*/ 24536 h 570464"/>
              <a:gd name="connsiteX513" fmla="*/ 2064710 w 2472009"/>
              <a:gd name="connsiteY513" fmla="*/ 20856 h 570464"/>
              <a:gd name="connsiteX514" fmla="*/ 2065937 w 2472009"/>
              <a:gd name="connsiteY514" fmla="*/ 19629 h 570464"/>
              <a:gd name="connsiteX515" fmla="*/ 2005824 w 2472009"/>
              <a:gd name="connsiteY515" fmla="*/ 15948 h 570464"/>
              <a:gd name="connsiteX516" fmla="*/ 2007051 w 2472009"/>
              <a:gd name="connsiteY516" fmla="*/ 17175 h 570464"/>
              <a:gd name="connsiteX517" fmla="*/ 2003371 w 2472009"/>
              <a:gd name="connsiteY517" fmla="*/ 18402 h 570464"/>
              <a:gd name="connsiteX518" fmla="*/ 2002144 w 2472009"/>
              <a:gd name="connsiteY518" fmla="*/ 17175 h 570464"/>
              <a:gd name="connsiteX519" fmla="*/ 2005824 w 2472009"/>
              <a:gd name="connsiteY519" fmla="*/ 15948 h 570464"/>
              <a:gd name="connsiteX520" fmla="*/ 1996009 w 2472009"/>
              <a:gd name="connsiteY520" fmla="*/ 15948 h 570464"/>
              <a:gd name="connsiteX521" fmla="*/ 1986195 w 2472009"/>
              <a:gd name="connsiteY521" fmla="*/ 17175 h 570464"/>
              <a:gd name="connsiteX522" fmla="*/ 1996009 w 2472009"/>
              <a:gd name="connsiteY522" fmla="*/ 15948 h 570464"/>
              <a:gd name="connsiteX523" fmla="*/ 2013185 w 2472009"/>
              <a:gd name="connsiteY523" fmla="*/ 13495 h 570464"/>
              <a:gd name="connsiteX524" fmla="*/ 2019319 w 2472009"/>
              <a:gd name="connsiteY524" fmla="*/ 19629 h 570464"/>
              <a:gd name="connsiteX525" fmla="*/ 2024226 w 2472009"/>
              <a:gd name="connsiteY525" fmla="*/ 14722 h 570464"/>
              <a:gd name="connsiteX526" fmla="*/ 2029134 w 2472009"/>
              <a:gd name="connsiteY526" fmla="*/ 19629 h 570464"/>
              <a:gd name="connsiteX527" fmla="*/ 2058576 w 2472009"/>
              <a:gd name="connsiteY527" fmla="*/ 22083 h 570464"/>
              <a:gd name="connsiteX528" fmla="*/ 2011958 w 2472009"/>
              <a:gd name="connsiteY528" fmla="*/ 23309 h 570464"/>
              <a:gd name="connsiteX529" fmla="*/ 2013185 w 2472009"/>
              <a:gd name="connsiteY529" fmla="*/ 13495 h 570464"/>
              <a:gd name="connsiteX530" fmla="*/ 439196 w 2472009"/>
              <a:gd name="connsiteY530" fmla="*/ 13495 h 570464"/>
              <a:gd name="connsiteX531" fmla="*/ 450237 w 2472009"/>
              <a:gd name="connsiteY531" fmla="*/ 19629 h 570464"/>
              <a:gd name="connsiteX532" fmla="*/ 457598 w 2472009"/>
              <a:gd name="connsiteY532" fmla="*/ 14722 h 570464"/>
              <a:gd name="connsiteX533" fmla="*/ 458825 w 2472009"/>
              <a:gd name="connsiteY533" fmla="*/ 22083 h 570464"/>
              <a:gd name="connsiteX534" fmla="*/ 456371 w 2472009"/>
              <a:gd name="connsiteY534" fmla="*/ 24536 h 570464"/>
              <a:gd name="connsiteX535" fmla="*/ 396258 w 2472009"/>
              <a:gd name="connsiteY535" fmla="*/ 24536 h 570464"/>
              <a:gd name="connsiteX536" fmla="*/ 391350 w 2472009"/>
              <a:gd name="connsiteY536" fmla="*/ 29443 h 570464"/>
              <a:gd name="connsiteX537" fmla="*/ 386443 w 2472009"/>
              <a:gd name="connsiteY537" fmla="*/ 24536 h 570464"/>
              <a:gd name="connsiteX538" fmla="*/ 354546 w 2472009"/>
              <a:gd name="connsiteY538" fmla="*/ 24536 h 570464"/>
              <a:gd name="connsiteX539" fmla="*/ 350866 w 2472009"/>
              <a:gd name="connsiteY539" fmla="*/ 28217 h 570464"/>
              <a:gd name="connsiteX540" fmla="*/ 342278 w 2472009"/>
              <a:gd name="connsiteY540" fmla="*/ 23309 h 570464"/>
              <a:gd name="connsiteX541" fmla="*/ 333691 w 2472009"/>
              <a:gd name="connsiteY541" fmla="*/ 29443 h 570464"/>
              <a:gd name="connsiteX542" fmla="*/ 323876 w 2472009"/>
              <a:gd name="connsiteY542" fmla="*/ 29443 h 570464"/>
              <a:gd name="connsiteX543" fmla="*/ 323876 w 2472009"/>
              <a:gd name="connsiteY543" fmla="*/ 19629 h 570464"/>
              <a:gd name="connsiteX544" fmla="*/ 328783 w 2472009"/>
              <a:gd name="connsiteY544" fmla="*/ 24536 h 570464"/>
              <a:gd name="connsiteX545" fmla="*/ 333691 w 2472009"/>
              <a:gd name="connsiteY545" fmla="*/ 19629 h 570464"/>
              <a:gd name="connsiteX546" fmla="*/ 431835 w 2472009"/>
              <a:gd name="connsiteY546" fmla="*/ 19629 h 570464"/>
              <a:gd name="connsiteX547" fmla="*/ 439196 w 2472009"/>
              <a:gd name="connsiteY547" fmla="*/ 13495 h 570464"/>
              <a:gd name="connsiteX548" fmla="*/ 1915040 w 2472009"/>
              <a:gd name="connsiteY548" fmla="*/ 9814 h 570464"/>
              <a:gd name="connsiteX549" fmla="*/ 1919948 w 2472009"/>
              <a:gd name="connsiteY549" fmla="*/ 14721 h 570464"/>
              <a:gd name="connsiteX550" fmla="*/ 1971473 w 2472009"/>
              <a:gd name="connsiteY550" fmla="*/ 14721 h 570464"/>
              <a:gd name="connsiteX551" fmla="*/ 1972700 w 2472009"/>
              <a:gd name="connsiteY551" fmla="*/ 24536 h 570464"/>
              <a:gd name="connsiteX552" fmla="*/ 1960432 w 2472009"/>
              <a:gd name="connsiteY552" fmla="*/ 24536 h 570464"/>
              <a:gd name="connsiteX553" fmla="*/ 1955525 w 2472009"/>
              <a:gd name="connsiteY553" fmla="*/ 19628 h 570464"/>
              <a:gd name="connsiteX554" fmla="*/ 1902772 w 2472009"/>
              <a:gd name="connsiteY554" fmla="*/ 19628 h 570464"/>
              <a:gd name="connsiteX555" fmla="*/ 1902772 w 2472009"/>
              <a:gd name="connsiteY555" fmla="*/ 14721 h 570464"/>
              <a:gd name="connsiteX556" fmla="*/ 1910133 w 2472009"/>
              <a:gd name="connsiteY556" fmla="*/ 14721 h 570464"/>
              <a:gd name="connsiteX557" fmla="*/ 1915040 w 2472009"/>
              <a:gd name="connsiteY557" fmla="*/ 9814 h 570464"/>
              <a:gd name="connsiteX558" fmla="*/ 1867195 w 2472009"/>
              <a:gd name="connsiteY558" fmla="*/ 9814 h 570464"/>
              <a:gd name="connsiteX559" fmla="*/ 1899092 w 2472009"/>
              <a:gd name="connsiteY559" fmla="*/ 9814 h 570464"/>
              <a:gd name="connsiteX560" fmla="*/ 1902772 w 2472009"/>
              <a:gd name="connsiteY560" fmla="*/ 14721 h 570464"/>
              <a:gd name="connsiteX561" fmla="*/ 1895411 w 2472009"/>
              <a:gd name="connsiteY561" fmla="*/ 14721 h 570464"/>
              <a:gd name="connsiteX562" fmla="*/ 1890504 w 2472009"/>
              <a:gd name="connsiteY562" fmla="*/ 19628 h 570464"/>
              <a:gd name="connsiteX563" fmla="*/ 1884370 w 2472009"/>
              <a:gd name="connsiteY563" fmla="*/ 14721 h 570464"/>
              <a:gd name="connsiteX564" fmla="*/ 1868422 w 2472009"/>
              <a:gd name="connsiteY564" fmla="*/ 14721 h 570464"/>
              <a:gd name="connsiteX565" fmla="*/ 1867195 w 2472009"/>
              <a:gd name="connsiteY565" fmla="*/ 9814 h 570464"/>
              <a:gd name="connsiteX566" fmla="*/ 1739607 w 2472009"/>
              <a:gd name="connsiteY566" fmla="*/ 0 h 570464"/>
              <a:gd name="connsiteX567" fmla="*/ 1749421 w 2472009"/>
              <a:gd name="connsiteY567" fmla="*/ 4907 h 570464"/>
              <a:gd name="connsiteX568" fmla="*/ 1756783 w 2472009"/>
              <a:gd name="connsiteY568" fmla="*/ 0 h 570464"/>
              <a:gd name="connsiteX569" fmla="*/ 1764143 w 2472009"/>
              <a:gd name="connsiteY569" fmla="*/ 4907 h 570464"/>
              <a:gd name="connsiteX570" fmla="*/ 1771505 w 2472009"/>
              <a:gd name="connsiteY570" fmla="*/ 0 h 570464"/>
              <a:gd name="connsiteX571" fmla="*/ 1778865 w 2472009"/>
              <a:gd name="connsiteY571" fmla="*/ 6134 h 570464"/>
              <a:gd name="connsiteX572" fmla="*/ 1784999 w 2472009"/>
              <a:gd name="connsiteY572" fmla="*/ 0 h 570464"/>
              <a:gd name="connsiteX573" fmla="*/ 1796041 w 2472009"/>
              <a:gd name="connsiteY573" fmla="*/ 6134 h 570464"/>
              <a:gd name="connsiteX574" fmla="*/ 1856154 w 2472009"/>
              <a:gd name="connsiteY574" fmla="*/ 6134 h 570464"/>
              <a:gd name="connsiteX575" fmla="*/ 1858607 w 2472009"/>
              <a:gd name="connsiteY575" fmla="*/ 11041 h 570464"/>
              <a:gd name="connsiteX576" fmla="*/ 1846339 w 2472009"/>
              <a:gd name="connsiteY576" fmla="*/ 11041 h 570464"/>
              <a:gd name="connsiteX577" fmla="*/ 1841432 w 2472009"/>
              <a:gd name="connsiteY577" fmla="*/ 15948 h 570464"/>
              <a:gd name="connsiteX578" fmla="*/ 1837751 w 2472009"/>
              <a:gd name="connsiteY578" fmla="*/ 12268 h 570464"/>
              <a:gd name="connsiteX579" fmla="*/ 1719979 w 2472009"/>
              <a:gd name="connsiteY579" fmla="*/ 13495 h 570464"/>
              <a:gd name="connsiteX580" fmla="*/ 1721205 w 2472009"/>
              <a:gd name="connsiteY580" fmla="*/ 14722 h 570464"/>
              <a:gd name="connsiteX581" fmla="*/ 1726113 w 2472009"/>
              <a:gd name="connsiteY581" fmla="*/ 15948 h 570464"/>
              <a:gd name="connsiteX582" fmla="*/ 1815669 w 2472009"/>
              <a:gd name="connsiteY582" fmla="*/ 15948 h 570464"/>
              <a:gd name="connsiteX583" fmla="*/ 1820577 w 2472009"/>
              <a:gd name="connsiteY583" fmla="*/ 20856 h 570464"/>
              <a:gd name="connsiteX584" fmla="*/ 1872102 w 2472009"/>
              <a:gd name="connsiteY584" fmla="*/ 20856 h 570464"/>
              <a:gd name="connsiteX585" fmla="*/ 1877009 w 2472009"/>
              <a:gd name="connsiteY585" fmla="*/ 25763 h 570464"/>
              <a:gd name="connsiteX586" fmla="*/ 1944484 w 2472009"/>
              <a:gd name="connsiteY586" fmla="*/ 25763 h 570464"/>
              <a:gd name="connsiteX587" fmla="*/ 1949391 w 2472009"/>
              <a:gd name="connsiteY587" fmla="*/ 30670 h 570464"/>
              <a:gd name="connsiteX588" fmla="*/ 2026680 w 2472009"/>
              <a:gd name="connsiteY588" fmla="*/ 30670 h 570464"/>
              <a:gd name="connsiteX589" fmla="*/ 2031586 w 2472009"/>
              <a:gd name="connsiteY589" fmla="*/ 35577 h 570464"/>
              <a:gd name="connsiteX590" fmla="*/ 2062256 w 2472009"/>
              <a:gd name="connsiteY590" fmla="*/ 35577 h 570464"/>
              <a:gd name="connsiteX591" fmla="*/ 2068390 w 2472009"/>
              <a:gd name="connsiteY591" fmla="*/ 40484 h 570464"/>
              <a:gd name="connsiteX592" fmla="*/ 2089246 w 2472009"/>
              <a:gd name="connsiteY592" fmla="*/ 40484 h 570464"/>
              <a:gd name="connsiteX593" fmla="*/ 2095380 w 2472009"/>
              <a:gd name="connsiteY593" fmla="*/ 45392 h 570464"/>
              <a:gd name="connsiteX594" fmla="*/ 2130958 w 2472009"/>
              <a:gd name="connsiteY594" fmla="*/ 45392 h 570464"/>
              <a:gd name="connsiteX595" fmla="*/ 2135865 w 2472009"/>
              <a:gd name="connsiteY595" fmla="*/ 50299 h 570464"/>
              <a:gd name="connsiteX596" fmla="*/ 2162854 w 2472009"/>
              <a:gd name="connsiteY596" fmla="*/ 51526 h 570464"/>
              <a:gd name="connsiteX597" fmla="*/ 2167762 w 2472009"/>
              <a:gd name="connsiteY597" fmla="*/ 56433 h 570464"/>
              <a:gd name="connsiteX598" fmla="*/ 2204566 w 2472009"/>
              <a:gd name="connsiteY598" fmla="*/ 56433 h 570464"/>
              <a:gd name="connsiteX599" fmla="*/ 2209473 w 2472009"/>
              <a:gd name="connsiteY599" fmla="*/ 61340 h 570464"/>
              <a:gd name="connsiteX600" fmla="*/ 2214380 w 2472009"/>
              <a:gd name="connsiteY600" fmla="*/ 56433 h 570464"/>
              <a:gd name="connsiteX601" fmla="*/ 2219288 w 2472009"/>
              <a:gd name="connsiteY601" fmla="*/ 61340 h 570464"/>
              <a:gd name="connsiteX602" fmla="*/ 2245050 w 2472009"/>
              <a:gd name="connsiteY602" fmla="*/ 61340 h 570464"/>
              <a:gd name="connsiteX603" fmla="*/ 2251184 w 2472009"/>
              <a:gd name="connsiteY603" fmla="*/ 68701 h 570464"/>
              <a:gd name="connsiteX604" fmla="*/ 2248731 w 2472009"/>
              <a:gd name="connsiteY604" fmla="*/ 71155 h 570464"/>
              <a:gd name="connsiteX605" fmla="*/ 2218061 w 2472009"/>
              <a:gd name="connsiteY605" fmla="*/ 71155 h 570464"/>
              <a:gd name="connsiteX606" fmla="*/ 2216834 w 2472009"/>
              <a:gd name="connsiteY606" fmla="*/ 72381 h 570464"/>
              <a:gd name="connsiteX607" fmla="*/ 2224195 w 2472009"/>
              <a:gd name="connsiteY607" fmla="*/ 76062 h 570464"/>
              <a:gd name="connsiteX608" fmla="*/ 2234009 w 2472009"/>
              <a:gd name="connsiteY608" fmla="*/ 85876 h 570464"/>
              <a:gd name="connsiteX609" fmla="*/ 2240143 w 2472009"/>
              <a:gd name="connsiteY609" fmla="*/ 80969 h 570464"/>
              <a:gd name="connsiteX610" fmla="*/ 2265906 w 2472009"/>
              <a:gd name="connsiteY610" fmla="*/ 80969 h 570464"/>
              <a:gd name="connsiteX611" fmla="*/ 2270813 w 2472009"/>
              <a:gd name="connsiteY611" fmla="*/ 85876 h 570464"/>
              <a:gd name="connsiteX612" fmla="*/ 2285535 w 2472009"/>
              <a:gd name="connsiteY612" fmla="*/ 85876 h 570464"/>
              <a:gd name="connsiteX613" fmla="*/ 2291669 w 2472009"/>
              <a:gd name="connsiteY613" fmla="*/ 90784 h 570464"/>
              <a:gd name="connsiteX614" fmla="*/ 2301483 w 2472009"/>
              <a:gd name="connsiteY614" fmla="*/ 90784 h 570464"/>
              <a:gd name="connsiteX615" fmla="*/ 2307617 w 2472009"/>
              <a:gd name="connsiteY615" fmla="*/ 95691 h 570464"/>
              <a:gd name="connsiteX616" fmla="*/ 2322339 w 2472009"/>
              <a:gd name="connsiteY616" fmla="*/ 95691 h 570464"/>
              <a:gd name="connsiteX617" fmla="*/ 2329700 w 2472009"/>
              <a:gd name="connsiteY617" fmla="*/ 109186 h 570464"/>
              <a:gd name="connsiteX618" fmla="*/ 2327246 w 2472009"/>
              <a:gd name="connsiteY618" fmla="*/ 111639 h 570464"/>
              <a:gd name="connsiteX619" fmla="*/ 2327246 w 2472009"/>
              <a:gd name="connsiteY619" fmla="*/ 111639 h 570464"/>
              <a:gd name="connsiteX620" fmla="*/ 2323566 w 2472009"/>
              <a:gd name="connsiteY620" fmla="*/ 112866 h 570464"/>
              <a:gd name="connsiteX621" fmla="*/ 2324793 w 2472009"/>
              <a:gd name="connsiteY621" fmla="*/ 114093 h 570464"/>
              <a:gd name="connsiteX622" fmla="*/ 2337061 w 2472009"/>
              <a:gd name="connsiteY622" fmla="*/ 116546 h 570464"/>
              <a:gd name="connsiteX623" fmla="*/ 2348102 w 2472009"/>
              <a:gd name="connsiteY623" fmla="*/ 106732 h 570464"/>
              <a:gd name="connsiteX624" fmla="*/ 2357917 w 2472009"/>
              <a:gd name="connsiteY624" fmla="*/ 106732 h 570464"/>
              <a:gd name="connsiteX625" fmla="*/ 2355463 w 2472009"/>
              <a:gd name="connsiteY625" fmla="*/ 120227 h 570464"/>
              <a:gd name="connsiteX626" fmla="*/ 2373865 w 2472009"/>
              <a:gd name="connsiteY626" fmla="*/ 121454 h 570464"/>
              <a:gd name="connsiteX627" fmla="*/ 2379999 w 2472009"/>
              <a:gd name="connsiteY627" fmla="*/ 116546 h 570464"/>
              <a:gd name="connsiteX628" fmla="*/ 2381225 w 2472009"/>
              <a:gd name="connsiteY628" fmla="*/ 125134 h 570464"/>
              <a:gd name="connsiteX629" fmla="*/ 2371411 w 2472009"/>
              <a:gd name="connsiteY629" fmla="*/ 128814 h 570464"/>
              <a:gd name="connsiteX630" fmla="*/ 2375091 w 2472009"/>
              <a:gd name="connsiteY630" fmla="*/ 136175 h 570464"/>
              <a:gd name="connsiteX631" fmla="*/ 2362823 w 2472009"/>
              <a:gd name="connsiteY631" fmla="*/ 138629 h 570464"/>
              <a:gd name="connsiteX632" fmla="*/ 2356689 w 2472009"/>
              <a:gd name="connsiteY632" fmla="*/ 132495 h 570464"/>
              <a:gd name="connsiteX633" fmla="*/ 2354236 w 2472009"/>
              <a:gd name="connsiteY633" fmla="*/ 139856 h 570464"/>
              <a:gd name="connsiteX634" fmla="*/ 2370185 w 2472009"/>
              <a:gd name="connsiteY634" fmla="*/ 150897 h 570464"/>
              <a:gd name="connsiteX635" fmla="*/ 2361597 w 2472009"/>
              <a:gd name="connsiteY635" fmla="*/ 154577 h 570464"/>
              <a:gd name="connsiteX636" fmla="*/ 2353009 w 2472009"/>
              <a:gd name="connsiteY636" fmla="*/ 158258 h 570464"/>
              <a:gd name="connsiteX637" fmla="*/ 2349329 w 2472009"/>
              <a:gd name="connsiteY637" fmla="*/ 144763 h 570464"/>
              <a:gd name="connsiteX638" fmla="*/ 2348812 w 2472009"/>
              <a:gd name="connsiteY638" fmla="*/ 144698 h 570464"/>
              <a:gd name="connsiteX639" fmla="*/ 2348102 w 2472009"/>
              <a:gd name="connsiteY639" fmla="*/ 149670 h 570464"/>
              <a:gd name="connsiteX640" fmla="*/ 2338287 w 2472009"/>
              <a:gd name="connsiteY640" fmla="*/ 144762 h 570464"/>
              <a:gd name="connsiteX641" fmla="*/ 2340150 w 2472009"/>
              <a:gd name="connsiteY641" fmla="*/ 143615 h 570464"/>
              <a:gd name="connsiteX642" fmla="*/ 2339514 w 2472009"/>
              <a:gd name="connsiteY642" fmla="*/ 143536 h 570464"/>
              <a:gd name="connsiteX643" fmla="*/ 2339514 w 2472009"/>
              <a:gd name="connsiteY643" fmla="*/ 130041 h 570464"/>
              <a:gd name="connsiteX644" fmla="*/ 2333380 w 2472009"/>
              <a:gd name="connsiteY644" fmla="*/ 127588 h 570464"/>
              <a:gd name="connsiteX645" fmla="*/ 2318659 w 2472009"/>
              <a:gd name="connsiteY645" fmla="*/ 138629 h 570464"/>
              <a:gd name="connsiteX646" fmla="*/ 2307617 w 2472009"/>
              <a:gd name="connsiteY646" fmla="*/ 147216 h 570464"/>
              <a:gd name="connsiteX647" fmla="*/ 2317432 w 2472009"/>
              <a:gd name="connsiteY647" fmla="*/ 163165 h 570464"/>
              <a:gd name="connsiteX648" fmla="*/ 2316205 w 2472009"/>
              <a:gd name="connsiteY648" fmla="*/ 163165 h 570464"/>
              <a:gd name="connsiteX649" fmla="*/ 2308844 w 2472009"/>
              <a:gd name="connsiteY649" fmla="*/ 163165 h 570464"/>
              <a:gd name="connsiteX650" fmla="*/ 2306391 w 2472009"/>
              <a:gd name="connsiteY650" fmla="*/ 169299 h 570464"/>
              <a:gd name="connsiteX651" fmla="*/ 2301483 w 2472009"/>
              <a:gd name="connsiteY651" fmla="*/ 176660 h 570464"/>
              <a:gd name="connsiteX652" fmla="*/ 2308844 w 2472009"/>
              <a:gd name="connsiteY652" fmla="*/ 182794 h 570464"/>
              <a:gd name="connsiteX653" fmla="*/ 2316205 w 2472009"/>
              <a:gd name="connsiteY653" fmla="*/ 175433 h 570464"/>
              <a:gd name="connsiteX654" fmla="*/ 2316205 w 2472009"/>
              <a:gd name="connsiteY654" fmla="*/ 163165 h 570464"/>
              <a:gd name="connsiteX655" fmla="*/ 2321112 w 2472009"/>
              <a:gd name="connsiteY655" fmla="*/ 165619 h 570464"/>
              <a:gd name="connsiteX656" fmla="*/ 2321112 w 2472009"/>
              <a:gd name="connsiteY656" fmla="*/ 181567 h 570464"/>
              <a:gd name="connsiteX657" fmla="*/ 2317432 w 2472009"/>
              <a:gd name="connsiteY657" fmla="*/ 192608 h 570464"/>
              <a:gd name="connsiteX658" fmla="*/ 2322339 w 2472009"/>
              <a:gd name="connsiteY658" fmla="*/ 197515 h 570464"/>
              <a:gd name="connsiteX659" fmla="*/ 2335834 w 2472009"/>
              <a:gd name="connsiteY659" fmla="*/ 188928 h 570464"/>
              <a:gd name="connsiteX660" fmla="*/ 2343195 w 2472009"/>
              <a:gd name="connsiteY660" fmla="*/ 188928 h 570464"/>
              <a:gd name="connsiteX661" fmla="*/ 2349329 w 2472009"/>
              <a:gd name="connsiteY661" fmla="*/ 184021 h 570464"/>
              <a:gd name="connsiteX662" fmla="*/ 2356689 w 2472009"/>
              <a:gd name="connsiteY662" fmla="*/ 193835 h 570464"/>
              <a:gd name="connsiteX663" fmla="*/ 2364051 w 2472009"/>
              <a:gd name="connsiteY663" fmla="*/ 208557 h 570464"/>
              <a:gd name="connsiteX664" fmla="*/ 2375091 w 2472009"/>
              <a:gd name="connsiteY664" fmla="*/ 219598 h 570464"/>
              <a:gd name="connsiteX665" fmla="*/ 2391040 w 2472009"/>
              <a:gd name="connsiteY665" fmla="*/ 219598 h 570464"/>
              <a:gd name="connsiteX666" fmla="*/ 2399627 w 2472009"/>
              <a:gd name="connsiteY666" fmla="*/ 230639 h 570464"/>
              <a:gd name="connsiteX667" fmla="*/ 2406989 w 2472009"/>
              <a:gd name="connsiteY667" fmla="*/ 230639 h 570464"/>
              <a:gd name="connsiteX668" fmla="*/ 2409442 w 2472009"/>
              <a:gd name="connsiteY668" fmla="*/ 238000 h 570464"/>
              <a:gd name="connsiteX669" fmla="*/ 2398401 w 2472009"/>
              <a:gd name="connsiteY669" fmla="*/ 246588 h 570464"/>
              <a:gd name="connsiteX670" fmla="*/ 2398401 w 2472009"/>
              <a:gd name="connsiteY670" fmla="*/ 258856 h 570464"/>
              <a:gd name="connsiteX671" fmla="*/ 2393493 w 2472009"/>
              <a:gd name="connsiteY671" fmla="*/ 263763 h 570464"/>
              <a:gd name="connsiteX672" fmla="*/ 2398401 w 2472009"/>
              <a:gd name="connsiteY672" fmla="*/ 268670 h 570464"/>
              <a:gd name="connsiteX673" fmla="*/ 2400855 w 2472009"/>
              <a:gd name="connsiteY673" fmla="*/ 280938 h 570464"/>
              <a:gd name="connsiteX674" fmla="*/ 2405761 w 2472009"/>
              <a:gd name="connsiteY674" fmla="*/ 269897 h 570464"/>
              <a:gd name="connsiteX675" fmla="*/ 2413123 w 2472009"/>
              <a:gd name="connsiteY675" fmla="*/ 283392 h 570464"/>
              <a:gd name="connsiteX676" fmla="*/ 2409442 w 2472009"/>
              <a:gd name="connsiteY676" fmla="*/ 288299 h 570464"/>
              <a:gd name="connsiteX677" fmla="*/ 2414349 w 2472009"/>
              <a:gd name="connsiteY677" fmla="*/ 293206 h 570464"/>
              <a:gd name="connsiteX678" fmla="*/ 2414349 w 2472009"/>
              <a:gd name="connsiteY678" fmla="*/ 303021 h 570464"/>
              <a:gd name="connsiteX679" fmla="*/ 2410669 w 2472009"/>
              <a:gd name="connsiteY679" fmla="*/ 305474 h 570464"/>
              <a:gd name="connsiteX680" fmla="*/ 2350555 w 2472009"/>
              <a:gd name="connsiteY680" fmla="*/ 305474 h 570464"/>
              <a:gd name="connsiteX681" fmla="*/ 2344421 w 2472009"/>
              <a:gd name="connsiteY681" fmla="*/ 310381 h 570464"/>
              <a:gd name="connsiteX682" fmla="*/ 2326019 w 2472009"/>
              <a:gd name="connsiteY682" fmla="*/ 310381 h 570464"/>
              <a:gd name="connsiteX683" fmla="*/ 2327246 w 2472009"/>
              <a:gd name="connsiteY683" fmla="*/ 309155 h 570464"/>
              <a:gd name="connsiteX684" fmla="*/ 2324793 w 2472009"/>
              <a:gd name="connsiteY684" fmla="*/ 305474 h 570464"/>
              <a:gd name="connsiteX685" fmla="*/ 2318659 w 2472009"/>
              <a:gd name="connsiteY685" fmla="*/ 305474 h 570464"/>
              <a:gd name="connsiteX686" fmla="*/ 2318659 w 2472009"/>
              <a:gd name="connsiteY686" fmla="*/ 309155 h 570464"/>
              <a:gd name="connsiteX687" fmla="*/ 2326019 w 2472009"/>
              <a:gd name="connsiteY687" fmla="*/ 310381 h 570464"/>
              <a:gd name="connsiteX688" fmla="*/ 2322339 w 2472009"/>
              <a:gd name="connsiteY688" fmla="*/ 310381 h 570464"/>
              <a:gd name="connsiteX689" fmla="*/ 2330927 w 2472009"/>
              <a:gd name="connsiteY689" fmla="*/ 322649 h 570464"/>
              <a:gd name="connsiteX690" fmla="*/ 2328473 w 2472009"/>
              <a:gd name="connsiteY690" fmla="*/ 325103 h 570464"/>
              <a:gd name="connsiteX691" fmla="*/ 2286762 w 2472009"/>
              <a:gd name="connsiteY691" fmla="*/ 325103 h 570464"/>
              <a:gd name="connsiteX692" fmla="*/ 2280628 w 2472009"/>
              <a:gd name="connsiteY692" fmla="*/ 336144 h 570464"/>
              <a:gd name="connsiteX693" fmla="*/ 2260999 w 2472009"/>
              <a:gd name="connsiteY693" fmla="*/ 326330 h 570464"/>
              <a:gd name="connsiteX694" fmla="*/ 2240143 w 2472009"/>
              <a:gd name="connsiteY694" fmla="*/ 336144 h 570464"/>
              <a:gd name="connsiteX695" fmla="*/ 2235236 w 2472009"/>
              <a:gd name="connsiteY695" fmla="*/ 325103 h 570464"/>
              <a:gd name="connsiteX696" fmla="*/ 2230329 w 2472009"/>
              <a:gd name="connsiteY696" fmla="*/ 325103 h 570464"/>
              <a:gd name="connsiteX697" fmla="*/ 2229102 w 2472009"/>
              <a:gd name="connsiteY697" fmla="*/ 331237 h 570464"/>
              <a:gd name="connsiteX698" fmla="*/ 2222968 w 2472009"/>
              <a:gd name="connsiteY698" fmla="*/ 325103 h 570464"/>
              <a:gd name="connsiteX699" fmla="*/ 2209473 w 2472009"/>
              <a:gd name="connsiteY699" fmla="*/ 327557 h 570464"/>
              <a:gd name="connsiteX700" fmla="*/ 2218061 w 2472009"/>
              <a:gd name="connsiteY700" fmla="*/ 330010 h 570464"/>
              <a:gd name="connsiteX701" fmla="*/ 2226648 w 2472009"/>
              <a:gd name="connsiteY701" fmla="*/ 333691 h 570464"/>
              <a:gd name="connsiteX702" fmla="*/ 2228751 w 2472009"/>
              <a:gd name="connsiteY702" fmla="*/ 332990 h 570464"/>
              <a:gd name="connsiteX703" fmla="*/ 2227875 w 2472009"/>
              <a:gd name="connsiteY703" fmla="*/ 337371 h 570464"/>
              <a:gd name="connsiteX704" fmla="*/ 2221741 w 2472009"/>
              <a:gd name="connsiteY704" fmla="*/ 344732 h 570464"/>
              <a:gd name="connsiteX705" fmla="*/ 2209473 w 2472009"/>
              <a:gd name="connsiteY705" fmla="*/ 345959 h 570464"/>
              <a:gd name="connsiteX706" fmla="*/ 2207594 w 2472009"/>
              <a:gd name="connsiteY706" fmla="*/ 347838 h 570464"/>
              <a:gd name="connsiteX707" fmla="*/ 2204413 w 2472009"/>
              <a:gd name="connsiteY707" fmla="*/ 345038 h 570464"/>
              <a:gd name="connsiteX708" fmla="*/ 2199659 w 2472009"/>
              <a:gd name="connsiteY708" fmla="*/ 343505 h 570464"/>
              <a:gd name="connsiteX709" fmla="*/ 2197205 w 2472009"/>
              <a:gd name="connsiteY709" fmla="*/ 334917 h 570464"/>
              <a:gd name="connsiteX710" fmla="*/ 2183710 w 2472009"/>
              <a:gd name="connsiteY710" fmla="*/ 337371 h 570464"/>
              <a:gd name="connsiteX711" fmla="*/ 2184937 w 2472009"/>
              <a:gd name="connsiteY711" fmla="*/ 348412 h 570464"/>
              <a:gd name="connsiteX712" fmla="*/ 2186164 w 2472009"/>
              <a:gd name="connsiteY712" fmla="*/ 349639 h 570464"/>
              <a:gd name="connsiteX713" fmla="*/ 2207020 w 2472009"/>
              <a:gd name="connsiteY713" fmla="*/ 349639 h 570464"/>
              <a:gd name="connsiteX714" fmla="*/ 2207020 w 2472009"/>
              <a:gd name="connsiteY714" fmla="*/ 368041 h 570464"/>
              <a:gd name="connsiteX715" fmla="*/ 2202112 w 2472009"/>
              <a:gd name="connsiteY715" fmla="*/ 372948 h 570464"/>
              <a:gd name="connsiteX716" fmla="*/ 2209473 w 2472009"/>
              <a:gd name="connsiteY716" fmla="*/ 380309 h 570464"/>
              <a:gd name="connsiteX717" fmla="*/ 2214380 w 2472009"/>
              <a:gd name="connsiteY717" fmla="*/ 375402 h 570464"/>
              <a:gd name="connsiteX718" fmla="*/ 2226648 w 2472009"/>
              <a:gd name="connsiteY718" fmla="*/ 375402 h 570464"/>
              <a:gd name="connsiteX719" fmla="*/ 2231556 w 2472009"/>
              <a:gd name="connsiteY719" fmla="*/ 380309 h 570464"/>
              <a:gd name="connsiteX720" fmla="*/ 2242597 w 2472009"/>
              <a:gd name="connsiteY720" fmla="*/ 377856 h 570464"/>
              <a:gd name="connsiteX721" fmla="*/ 2226648 w 2472009"/>
              <a:gd name="connsiteY721" fmla="*/ 375402 h 570464"/>
              <a:gd name="connsiteX722" fmla="*/ 2230612 w 2472009"/>
              <a:gd name="connsiteY722" fmla="*/ 368135 h 570464"/>
              <a:gd name="connsiteX723" fmla="*/ 2230329 w 2472009"/>
              <a:gd name="connsiteY723" fmla="*/ 368041 h 570464"/>
              <a:gd name="connsiteX724" fmla="*/ 2231064 w 2472009"/>
              <a:gd name="connsiteY724" fmla="*/ 367306 h 570464"/>
              <a:gd name="connsiteX725" fmla="*/ 2234009 w 2472009"/>
              <a:gd name="connsiteY725" fmla="*/ 361907 h 570464"/>
              <a:gd name="connsiteX726" fmla="*/ 2241370 w 2472009"/>
              <a:gd name="connsiteY726" fmla="*/ 359454 h 570464"/>
              <a:gd name="connsiteX727" fmla="*/ 2242597 w 2472009"/>
              <a:gd name="connsiteY727" fmla="*/ 347185 h 570464"/>
              <a:gd name="connsiteX728" fmla="*/ 2254865 w 2472009"/>
              <a:gd name="connsiteY728" fmla="*/ 344732 h 570464"/>
              <a:gd name="connsiteX729" fmla="*/ 2260999 w 2472009"/>
              <a:gd name="connsiteY729" fmla="*/ 349639 h 570464"/>
              <a:gd name="connsiteX730" fmla="*/ 2272040 w 2472009"/>
              <a:gd name="connsiteY730" fmla="*/ 349639 h 570464"/>
              <a:gd name="connsiteX731" fmla="*/ 2274494 w 2472009"/>
              <a:gd name="connsiteY731" fmla="*/ 357000 h 570464"/>
              <a:gd name="connsiteX732" fmla="*/ 2258545 w 2472009"/>
              <a:gd name="connsiteY732" fmla="*/ 370495 h 570464"/>
              <a:gd name="connsiteX733" fmla="*/ 2258545 w 2472009"/>
              <a:gd name="connsiteY733" fmla="*/ 377856 h 570464"/>
              <a:gd name="connsiteX734" fmla="*/ 2270813 w 2472009"/>
              <a:gd name="connsiteY734" fmla="*/ 380309 h 570464"/>
              <a:gd name="connsiteX735" fmla="*/ 2280628 w 2472009"/>
              <a:gd name="connsiteY735" fmla="*/ 380309 h 570464"/>
              <a:gd name="connsiteX736" fmla="*/ 2292896 w 2472009"/>
              <a:gd name="connsiteY736" fmla="*/ 380309 h 570464"/>
              <a:gd name="connsiteX737" fmla="*/ 2284308 w 2472009"/>
              <a:gd name="connsiteY737" fmla="*/ 370495 h 570464"/>
              <a:gd name="connsiteX738" fmla="*/ 2283081 w 2472009"/>
              <a:gd name="connsiteY738" fmla="*/ 366814 h 570464"/>
              <a:gd name="connsiteX739" fmla="*/ 2279401 w 2472009"/>
              <a:gd name="connsiteY739" fmla="*/ 364361 h 570464"/>
              <a:gd name="connsiteX740" fmla="*/ 2279401 w 2472009"/>
              <a:gd name="connsiteY740" fmla="*/ 347185 h 570464"/>
              <a:gd name="connsiteX741" fmla="*/ 2273267 w 2472009"/>
              <a:gd name="connsiteY741" fmla="*/ 341051 h 570464"/>
              <a:gd name="connsiteX742" fmla="*/ 2283081 w 2472009"/>
              <a:gd name="connsiteY742" fmla="*/ 339825 h 570464"/>
              <a:gd name="connsiteX743" fmla="*/ 2284308 w 2472009"/>
              <a:gd name="connsiteY743" fmla="*/ 348412 h 570464"/>
              <a:gd name="connsiteX744" fmla="*/ 2296576 w 2472009"/>
              <a:gd name="connsiteY744" fmla="*/ 360680 h 570464"/>
              <a:gd name="connsiteX745" fmla="*/ 2305164 w 2472009"/>
              <a:gd name="connsiteY745" fmla="*/ 361907 h 570464"/>
              <a:gd name="connsiteX746" fmla="*/ 2305164 w 2472009"/>
              <a:gd name="connsiteY746" fmla="*/ 377856 h 570464"/>
              <a:gd name="connsiteX747" fmla="*/ 2312525 w 2472009"/>
              <a:gd name="connsiteY747" fmla="*/ 386443 h 570464"/>
              <a:gd name="connsiteX748" fmla="*/ 2323566 w 2472009"/>
              <a:gd name="connsiteY748" fmla="*/ 386443 h 570464"/>
              <a:gd name="connsiteX749" fmla="*/ 2327246 w 2472009"/>
              <a:gd name="connsiteY749" fmla="*/ 368041 h 570464"/>
              <a:gd name="connsiteX750" fmla="*/ 2332153 w 2472009"/>
              <a:gd name="connsiteY750" fmla="*/ 366814 h 570464"/>
              <a:gd name="connsiteX751" fmla="*/ 2332153 w 2472009"/>
              <a:gd name="connsiteY751" fmla="*/ 379082 h 570464"/>
              <a:gd name="connsiteX752" fmla="*/ 2337061 w 2472009"/>
              <a:gd name="connsiteY752" fmla="*/ 385216 h 570464"/>
              <a:gd name="connsiteX753" fmla="*/ 2324793 w 2472009"/>
              <a:gd name="connsiteY753" fmla="*/ 395031 h 570464"/>
              <a:gd name="connsiteX754" fmla="*/ 2329700 w 2472009"/>
              <a:gd name="connsiteY754" fmla="*/ 403619 h 570464"/>
              <a:gd name="connsiteX755" fmla="*/ 2333380 w 2472009"/>
              <a:gd name="connsiteY755" fmla="*/ 412206 h 570464"/>
              <a:gd name="connsiteX756" fmla="*/ 2341968 w 2472009"/>
              <a:gd name="connsiteY756" fmla="*/ 408526 h 570464"/>
              <a:gd name="connsiteX757" fmla="*/ 2345649 w 2472009"/>
              <a:gd name="connsiteY757" fmla="*/ 407299 h 570464"/>
              <a:gd name="connsiteX758" fmla="*/ 2341968 w 2472009"/>
              <a:gd name="connsiteY758" fmla="*/ 403619 h 570464"/>
              <a:gd name="connsiteX759" fmla="*/ 2349329 w 2472009"/>
              <a:gd name="connsiteY759" fmla="*/ 392577 h 570464"/>
              <a:gd name="connsiteX760" fmla="*/ 2360370 w 2472009"/>
              <a:gd name="connsiteY760" fmla="*/ 403619 h 570464"/>
              <a:gd name="connsiteX761" fmla="*/ 2371411 w 2472009"/>
              <a:gd name="connsiteY761" fmla="*/ 403619 h 570464"/>
              <a:gd name="connsiteX762" fmla="*/ 2372638 w 2472009"/>
              <a:gd name="connsiteY762" fmla="*/ 412206 h 570464"/>
              <a:gd name="connsiteX763" fmla="*/ 2338287 w 2472009"/>
              <a:gd name="connsiteY763" fmla="*/ 429381 h 570464"/>
              <a:gd name="connsiteX764" fmla="*/ 2324793 w 2472009"/>
              <a:gd name="connsiteY764" fmla="*/ 423247 h 570464"/>
              <a:gd name="connsiteX765" fmla="*/ 2318659 w 2472009"/>
              <a:gd name="connsiteY765" fmla="*/ 444103 h 570464"/>
              <a:gd name="connsiteX766" fmla="*/ 2311298 w 2472009"/>
              <a:gd name="connsiteY766" fmla="*/ 436742 h 570464"/>
              <a:gd name="connsiteX767" fmla="*/ 2314978 w 2472009"/>
              <a:gd name="connsiteY767" fmla="*/ 424474 h 570464"/>
              <a:gd name="connsiteX768" fmla="*/ 2292896 w 2472009"/>
              <a:gd name="connsiteY768" fmla="*/ 423247 h 570464"/>
              <a:gd name="connsiteX769" fmla="*/ 2285535 w 2472009"/>
              <a:gd name="connsiteY769" fmla="*/ 429381 h 570464"/>
              <a:gd name="connsiteX770" fmla="*/ 2294123 w 2472009"/>
              <a:gd name="connsiteY770" fmla="*/ 446557 h 570464"/>
              <a:gd name="connsiteX771" fmla="*/ 2289215 w 2472009"/>
              <a:gd name="connsiteY771" fmla="*/ 452691 h 570464"/>
              <a:gd name="connsiteX772" fmla="*/ 2259772 w 2472009"/>
              <a:gd name="connsiteY772" fmla="*/ 450237 h 570464"/>
              <a:gd name="connsiteX773" fmla="*/ 2253638 w 2472009"/>
              <a:gd name="connsiteY773" fmla="*/ 453917 h 570464"/>
              <a:gd name="connsiteX774" fmla="*/ 2245050 w 2472009"/>
              <a:gd name="connsiteY774" fmla="*/ 447783 h 570464"/>
              <a:gd name="connsiteX775" fmla="*/ 2230329 w 2472009"/>
              <a:gd name="connsiteY775" fmla="*/ 447783 h 570464"/>
              <a:gd name="connsiteX776" fmla="*/ 2224195 w 2472009"/>
              <a:gd name="connsiteY776" fmla="*/ 452691 h 570464"/>
              <a:gd name="connsiteX777" fmla="*/ 2208246 w 2472009"/>
              <a:gd name="connsiteY777" fmla="*/ 449010 h 570464"/>
              <a:gd name="connsiteX778" fmla="*/ 2207020 w 2472009"/>
              <a:gd name="connsiteY778" fmla="*/ 455144 h 570464"/>
              <a:gd name="connsiteX779" fmla="*/ 2215607 w 2472009"/>
              <a:gd name="connsiteY779" fmla="*/ 462505 h 570464"/>
              <a:gd name="connsiteX780" fmla="*/ 2235236 w 2472009"/>
              <a:gd name="connsiteY780" fmla="*/ 457598 h 570464"/>
              <a:gd name="connsiteX781" fmla="*/ 2241370 w 2472009"/>
              <a:gd name="connsiteY781" fmla="*/ 462505 h 570464"/>
              <a:gd name="connsiteX782" fmla="*/ 2246277 w 2472009"/>
              <a:gd name="connsiteY782" fmla="*/ 457598 h 570464"/>
              <a:gd name="connsiteX783" fmla="*/ 2268360 w 2472009"/>
              <a:gd name="connsiteY783" fmla="*/ 461278 h 570464"/>
              <a:gd name="connsiteX784" fmla="*/ 2272040 w 2472009"/>
              <a:gd name="connsiteY784" fmla="*/ 458825 h 570464"/>
              <a:gd name="connsiteX785" fmla="*/ 2280628 w 2472009"/>
              <a:gd name="connsiteY785" fmla="*/ 463732 h 570464"/>
              <a:gd name="connsiteX786" fmla="*/ 2289215 w 2472009"/>
              <a:gd name="connsiteY786" fmla="*/ 457598 h 570464"/>
              <a:gd name="connsiteX787" fmla="*/ 2295349 w 2472009"/>
              <a:gd name="connsiteY787" fmla="*/ 464959 h 570464"/>
              <a:gd name="connsiteX788" fmla="*/ 2286762 w 2472009"/>
              <a:gd name="connsiteY788" fmla="*/ 468639 h 570464"/>
              <a:gd name="connsiteX789" fmla="*/ 2294123 w 2472009"/>
              <a:gd name="connsiteY789" fmla="*/ 472319 h 570464"/>
              <a:gd name="connsiteX790" fmla="*/ 2299030 w 2472009"/>
              <a:gd name="connsiteY790" fmla="*/ 476000 h 570464"/>
              <a:gd name="connsiteX791" fmla="*/ 2303937 w 2472009"/>
              <a:gd name="connsiteY791" fmla="*/ 471093 h 570464"/>
              <a:gd name="connsiteX792" fmla="*/ 2310071 w 2472009"/>
              <a:gd name="connsiteY792" fmla="*/ 476000 h 570464"/>
              <a:gd name="connsiteX793" fmla="*/ 2334607 w 2472009"/>
              <a:gd name="connsiteY793" fmla="*/ 476000 h 570464"/>
              <a:gd name="connsiteX794" fmla="*/ 2311298 w 2472009"/>
              <a:gd name="connsiteY794" fmla="*/ 482134 h 570464"/>
              <a:gd name="connsiteX795" fmla="*/ 2322339 w 2472009"/>
              <a:gd name="connsiteY795" fmla="*/ 487041 h 570464"/>
              <a:gd name="connsiteX796" fmla="*/ 2306391 w 2472009"/>
              <a:gd name="connsiteY796" fmla="*/ 493175 h 570464"/>
              <a:gd name="connsiteX797" fmla="*/ 2332153 w 2472009"/>
              <a:gd name="connsiteY797" fmla="*/ 494402 h 570464"/>
              <a:gd name="connsiteX798" fmla="*/ 2356689 w 2472009"/>
              <a:gd name="connsiteY798" fmla="*/ 496856 h 570464"/>
              <a:gd name="connsiteX799" fmla="*/ 2330927 w 2472009"/>
              <a:gd name="connsiteY799" fmla="*/ 499309 h 570464"/>
              <a:gd name="connsiteX800" fmla="*/ 2321112 w 2472009"/>
              <a:gd name="connsiteY800" fmla="*/ 506670 h 570464"/>
              <a:gd name="connsiteX801" fmla="*/ 2348102 w 2472009"/>
              <a:gd name="connsiteY801" fmla="*/ 511577 h 570464"/>
              <a:gd name="connsiteX802" fmla="*/ 2343195 w 2472009"/>
              <a:gd name="connsiteY802" fmla="*/ 517711 h 570464"/>
              <a:gd name="connsiteX803" fmla="*/ 2353009 w 2472009"/>
              <a:gd name="connsiteY803" fmla="*/ 522618 h 570464"/>
              <a:gd name="connsiteX804" fmla="*/ 2353009 w 2472009"/>
              <a:gd name="connsiteY804" fmla="*/ 527526 h 570464"/>
              <a:gd name="connsiteX805" fmla="*/ 2338287 w 2472009"/>
              <a:gd name="connsiteY805" fmla="*/ 534887 h 570464"/>
              <a:gd name="connsiteX806" fmla="*/ 2337061 w 2472009"/>
              <a:gd name="connsiteY806" fmla="*/ 534887 h 570464"/>
              <a:gd name="connsiteX807" fmla="*/ 2330927 w 2472009"/>
              <a:gd name="connsiteY807" fmla="*/ 539794 h 570464"/>
              <a:gd name="connsiteX808" fmla="*/ 2279401 w 2472009"/>
              <a:gd name="connsiteY808" fmla="*/ 539794 h 570464"/>
              <a:gd name="connsiteX809" fmla="*/ 2273267 w 2472009"/>
              <a:gd name="connsiteY809" fmla="*/ 544701 h 570464"/>
              <a:gd name="connsiteX810" fmla="*/ 2165308 w 2472009"/>
              <a:gd name="connsiteY810" fmla="*/ 544701 h 570464"/>
              <a:gd name="connsiteX811" fmla="*/ 2160401 w 2472009"/>
              <a:gd name="connsiteY811" fmla="*/ 549608 h 570464"/>
              <a:gd name="connsiteX812" fmla="*/ 2112556 w 2472009"/>
              <a:gd name="connsiteY812" fmla="*/ 549608 h 570464"/>
              <a:gd name="connsiteX813" fmla="*/ 2107648 w 2472009"/>
              <a:gd name="connsiteY813" fmla="*/ 554515 h 570464"/>
              <a:gd name="connsiteX814" fmla="*/ 1998463 w 2472009"/>
              <a:gd name="connsiteY814" fmla="*/ 554515 h 570464"/>
              <a:gd name="connsiteX815" fmla="*/ 1993556 w 2472009"/>
              <a:gd name="connsiteY815" fmla="*/ 559423 h 570464"/>
              <a:gd name="connsiteX816" fmla="*/ 1807081 w 2472009"/>
              <a:gd name="connsiteY816" fmla="*/ 559423 h 570464"/>
              <a:gd name="connsiteX817" fmla="*/ 1802175 w 2472009"/>
              <a:gd name="connsiteY817" fmla="*/ 564330 h 570464"/>
              <a:gd name="connsiteX818" fmla="*/ 1236618 w 2472009"/>
              <a:gd name="connsiteY818" fmla="*/ 564330 h 570464"/>
              <a:gd name="connsiteX819" fmla="*/ 1231711 w 2472009"/>
              <a:gd name="connsiteY819" fmla="*/ 569237 h 570464"/>
              <a:gd name="connsiteX820" fmla="*/ 1066092 w 2472009"/>
              <a:gd name="connsiteY820" fmla="*/ 569237 h 570464"/>
              <a:gd name="connsiteX821" fmla="*/ 1061185 w 2472009"/>
              <a:gd name="connsiteY821" fmla="*/ 564330 h 570464"/>
              <a:gd name="connsiteX822" fmla="*/ 1053824 w 2472009"/>
              <a:gd name="connsiteY822" fmla="*/ 570464 h 570464"/>
              <a:gd name="connsiteX823" fmla="*/ 1045237 w 2472009"/>
              <a:gd name="connsiteY823" fmla="*/ 564330 h 570464"/>
              <a:gd name="connsiteX824" fmla="*/ 545927 w 2472009"/>
              <a:gd name="connsiteY824" fmla="*/ 564330 h 570464"/>
              <a:gd name="connsiteX825" fmla="*/ 541020 w 2472009"/>
              <a:gd name="connsiteY825" fmla="*/ 559423 h 570464"/>
              <a:gd name="connsiteX826" fmla="*/ 457597 w 2472009"/>
              <a:gd name="connsiteY826" fmla="*/ 559423 h 570464"/>
              <a:gd name="connsiteX827" fmla="*/ 452690 w 2472009"/>
              <a:gd name="connsiteY827" fmla="*/ 554515 h 570464"/>
              <a:gd name="connsiteX828" fmla="*/ 422020 w 2472009"/>
              <a:gd name="connsiteY828" fmla="*/ 554515 h 570464"/>
              <a:gd name="connsiteX829" fmla="*/ 417113 w 2472009"/>
              <a:gd name="connsiteY829" fmla="*/ 549608 h 570464"/>
              <a:gd name="connsiteX830" fmla="*/ 380309 w 2472009"/>
              <a:gd name="connsiteY830" fmla="*/ 549608 h 570464"/>
              <a:gd name="connsiteX831" fmla="*/ 366814 w 2472009"/>
              <a:gd name="connsiteY831" fmla="*/ 533660 h 570464"/>
              <a:gd name="connsiteX832" fmla="*/ 343505 w 2472009"/>
              <a:gd name="connsiteY832" fmla="*/ 533660 h 570464"/>
              <a:gd name="connsiteX833" fmla="*/ 345959 w 2472009"/>
              <a:gd name="connsiteY833" fmla="*/ 521392 h 570464"/>
              <a:gd name="connsiteX834" fmla="*/ 345959 w 2472009"/>
              <a:gd name="connsiteY834" fmla="*/ 511577 h 570464"/>
              <a:gd name="connsiteX835" fmla="*/ 365587 w 2472009"/>
              <a:gd name="connsiteY835" fmla="*/ 498082 h 570464"/>
              <a:gd name="connsiteX836" fmla="*/ 358227 w 2472009"/>
              <a:gd name="connsiteY836" fmla="*/ 488268 h 570464"/>
              <a:gd name="connsiteX837" fmla="*/ 350866 w 2472009"/>
              <a:gd name="connsiteY837" fmla="*/ 480907 h 570464"/>
              <a:gd name="connsiteX838" fmla="*/ 343505 w 2472009"/>
              <a:gd name="connsiteY838" fmla="*/ 472319 h 570464"/>
              <a:gd name="connsiteX839" fmla="*/ 332464 w 2472009"/>
              <a:gd name="connsiteY839" fmla="*/ 482134 h 570464"/>
              <a:gd name="connsiteX840" fmla="*/ 326330 w 2472009"/>
              <a:gd name="connsiteY840" fmla="*/ 477227 h 570464"/>
              <a:gd name="connsiteX841" fmla="*/ 312835 w 2472009"/>
              <a:gd name="connsiteY841" fmla="*/ 477227 h 570464"/>
              <a:gd name="connsiteX842" fmla="*/ 304247 w 2472009"/>
              <a:gd name="connsiteY842" fmla="*/ 482134 h 570464"/>
              <a:gd name="connsiteX843" fmla="*/ 303020 w 2472009"/>
              <a:gd name="connsiteY843" fmla="*/ 478453 h 570464"/>
              <a:gd name="connsiteX844" fmla="*/ 299340 w 2472009"/>
              <a:gd name="connsiteY844" fmla="*/ 482134 h 570464"/>
              <a:gd name="connsiteX845" fmla="*/ 294433 w 2472009"/>
              <a:gd name="connsiteY845" fmla="*/ 485814 h 570464"/>
              <a:gd name="connsiteX846" fmla="*/ 299340 w 2472009"/>
              <a:gd name="connsiteY846" fmla="*/ 491948 h 570464"/>
              <a:gd name="connsiteX847" fmla="*/ 300567 w 2472009"/>
              <a:gd name="connsiteY847" fmla="*/ 495629 h 570464"/>
              <a:gd name="connsiteX848" fmla="*/ 300567 w 2472009"/>
              <a:gd name="connsiteY848" fmla="*/ 488268 h 570464"/>
              <a:gd name="connsiteX849" fmla="*/ 305474 w 2472009"/>
              <a:gd name="connsiteY849" fmla="*/ 488268 h 570464"/>
              <a:gd name="connsiteX850" fmla="*/ 305474 w 2472009"/>
              <a:gd name="connsiteY850" fmla="*/ 494402 h 570464"/>
              <a:gd name="connsiteX851" fmla="*/ 302667 w 2472009"/>
              <a:gd name="connsiteY851" fmla="*/ 496507 h 570464"/>
              <a:gd name="connsiteX852" fmla="*/ 310841 w 2472009"/>
              <a:gd name="connsiteY852" fmla="*/ 499923 h 570464"/>
              <a:gd name="connsiteX853" fmla="*/ 323876 w 2472009"/>
              <a:gd name="connsiteY853" fmla="*/ 500536 h 570464"/>
              <a:gd name="connsiteX854" fmla="*/ 330010 w 2472009"/>
              <a:gd name="connsiteY854" fmla="*/ 494402 h 570464"/>
              <a:gd name="connsiteX855" fmla="*/ 323876 w 2472009"/>
              <a:gd name="connsiteY855" fmla="*/ 487041 h 570464"/>
              <a:gd name="connsiteX856" fmla="*/ 331237 w 2472009"/>
              <a:gd name="connsiteY856" fmla="*/ 485814 h 570464"/>
              <a:gd name="connsiteX857" fmla="*/ 333691 w 2472009"/>
              <a:gd name="connsiteY857" fmla="*/ 502990 h 570464"/>
              <a:gd name="connsiteX858" fmla="*/ 338598 w 2472009"/>
              <a:gd name="connsiteY858" fmla="*/ 511577 h 570464"/>
              <a:gd name="connsiteX859" fmla="*/ 326330 w 2472009"/>
              <a:gd name="connsiteY859" fmla="*/ 511577 h 570464"/>
              <a:gd name="connsiteX860" fmla="*/ 327557 w 2472009"/>
              <a:gd name="connsiteY860" fmla="*/ 529979 h 570464"/>
              <a:gd name="connsiteX861" fmla="*/ 315289 w 2472009"/>
              <a:gd name="connsiteY861" fmla="*/ 528752 h 570464"/>
              <a:gd name="connsiteX862" fmla="*/ 306701 w 2472009"/>
              <a:gd name="connsiteY862" fmla="*/ 533660 h 570464"/>
              <a:gd name="connsiteX863" fmla="*/ 295660 w 2472009"/>
              <a:gd name="connsiteY863" fmla="*/ 527526 h 570464"/>
              <a:gd name="connsiteX864" fmla="*/ 287072 w 2472009"/>
              <a:gd name="connsiteY864" fmla="*/ 532433 h 570464"/>
              <a:gd name="connsiteX865" fmla="*/ 284618 w 2472009"/>
              <a:gd name="connsiteY865" fmla="*/ 527526 h 570464"/>
              <a:gd name="connsiteX866" fmla="*/ 294433 w 2472009"/>
              <a:gd name="connsiteY866" fmla="*/ 517711 h 570464"/>
              <a:gd name="connsiteX867" fmla="*/ 299340 w 2472009"/>
              <a:gd name="connsiteY867" fmla="*/ 521392 h 570464"/>
              <a:gd name="connsiteX868" fmla="*/ 294433 w 2472009"/>
              <a:gd name="connsiteY868" fmla="*/ 517711 h 570464"/>
              <a:gd name="connsiteX869" fmla="*/ 287072 w 2472009"/>
              <a:gd name="connsiteY869" fmla="*/ 498082 h 570464"/>
              <a:gd name="connsiteX870" fmla="*/ 282165 w 2472009"/>
              <a:gd name="connsiteY870" fmla="*/ 488268 h 570464"/>
              <a:gd name="connsiteX871" fmla="*/ 274804 w 2472009"/>
              <a:gd name="connsiteY871" fmla="*/ 485814 h 570464"/>
              <a:gd name="connsiteX872" fmla="*/ 266216 w 2472009"/>
              <a:gd name="connsiteY872" fmla="*/ 482134 h 570464"/>
              <a:gd name="connsiteX873" fmla="*/ 251495 w 2472009"/>
              <a:gd name="connsiteY873" fmla="*/ 467412 h 570464"/>
              <a:gd name="connsiteX874" fmla="*/ 246587 w 2472009"/>
              <a:gd name="connsiteY874" fmla="*/ 471093 h 570464"/>
              <a:gd name="connsiteX875" fmla="*/ 230639 w 2472009"/>
              <a:gd name="connsiteY875" fmla="*/ 467412 h 570464"/>
              <a:gd name="connsiteX876" fmla="*/ 214690 w 2472009"/>
              <a:gd name="connsiteY876" fmla="*/ 467412 h 570464"/>
              <a:gd name="connsiteX877" fmla="*/ 208556 w 2472009"/>
              <a:gd name="connsiteY877" fmla="*/ 472319 h 570464"/>
              <a:gd name="connsiteX878" fmla="*/ 201196 w 2472009"/>
              <a:gd name="connsiteY878" fmla="*/ 463732 h 570464"/>
              <a:gd name="connsiteX879" fmla="*/ 201196 w 2472009"/>
              <a:gd name="connsiteY879" fmla="*/ 453917 h 570464"/>
              <a:gd name="connsiteX880" fmla="*/ 190154 w 2472009"/>
              <a:gd name="connsiteY880" fmla="*/ 446557 h 570464"/>
              <a:gd name="connsiteX881" fmla="*/ 190154 w 2472009"/>
              <a:gd name="connsiteY881" fmla="*/ 436742 h 570464"/>
              <a:gd name="connsiteX882" fmla="*/ 174206 w 2472009"/>
              <a:gd name="connsiteY882" fmla="*/ 423247 h 570464"/>
              <a:gd name="connsiteX883" fmla="*/ 176659 w 2472009"/>
              <a:gd name="connsiteY883" fmla="*/ 414660 h 570464"/>
              <a:gd name="connsiteX884" fmla="*/ 182793 w 2472009"/>
              <a:gd name="connsiteY884" fmla="*/ 419567 h 570464"/>
              <a:gd name="connsiteX885" fmla="*/ 187701 w 2472009"/>
              <a:gd name="connsiteY885" fmla="*/ 414660 h 570464"/>
              <a:gd name="connsiteX886" fmla="*/ 195062 w 2472009"/>
              <a:gd name="connsiteY886" fmla="*/ 422021 h 570464"/>
              <a:gd name="connsiteX887" fmla="*/ 195062 w 2472009"/>
              <a:gd name="connsiteY887" fmla="*/ 426928 h 570464"/>
              <a:gd name="connsiteX888" fmla="*/ 207330 w 2472009"/>
              <a:gd name="connsiteY888" fmla="*/ 439196 h 570464"/>
              <a:gd name="connsiteX889" fmla="*/ 214690 w 2472009"/>
              <a:gd name="connsiteY889" fmla="*/ 434289 h 570464"/>
              <a:gd name="connsiteX890" fmla="*/ 222051 w 2472009"/>
              <a:gd name="connsiteY890" fmla="*/ 444103 h 570464"/>
              <a:gd name="connsiteX891" fmla="*/ 228185 w 2472009"/>
              <a:gd name="connsiteY891" fmla="*/ 444103 h 570464"/>
              <a:gd name="connsiteX892" fmla="*/ 226587 w 2472009"/>
              <a:gd name="connsiteY892" fmla="*/ 432114 h 570464"/>
              <a:gd name="connsiteX893" fmla="*/ 222051 w 2472009"/>
              <a:gd name="connsiteY893" fmla="*/ 435515 h 570464"/>
              <a:gd name="connsiteX894" fmla="*/ 222051 w 2472009"/>
              <a:gd name="connsiteY894" fmla="*/ 425701 h 570464"/>
              <a:gd name="connsiteX895" fmla="*/ 226468 w 2472009"/>
              <a:gd name="connsiteY895" fmla="*/ 431223 h 570464"/>
              <a:gd name="connsiteX896" fmla="*/ 225732 w 2472009"/>
              <a:gd name="connsiteY896" fmla="*/ 425701 h 570464"/>
              <a:gd name="connsiteX897" fmla="*/ 238000 w 2472009"/>
              <a:gd name="connsiteY897" fmla="*/ 424474 h 570464"/>
              <a:gd name="connsiteX898" fmla="*/ 253948 w 2472009"/>
              <a:gd name="connsiteY898" fmla="*/ 407299 h 570464"/>
              <a:gd name="connsiteX899" fmla="*/ 241680 w 2472009"/>
              <a:gd name="connsiteY899" fmla="*/ 403619 h 570464"/>
              <a:gd name="connsiteX900" fmla="*/ 238000 w 2472009"/>
              <a:gd name="connsiteY900" fmla="*/ 395031 h 570464"/>
              <a:gd name="connsiteX901" fmla="*/ 234319 w 2472009"/>
              <a:gd name="connsiteY901" fmla="*/ 397485 h 570464"/>
              <a:gd name="connsiteX902" fmla="*/ 234319 w 2472009"/>
              <a:gd name="connsiteY902" fmla="*/ 407299 h 570464"/>
              <a:gd name="connsiteX903" fmla="*/ 222051 w 2472009"/>
              <a:gd name="connsiteY903" fmla="*/ 409753 h 570464"/>
              <a:gd name="connsiteX904" fmla="*/ 215917 w 2472009"/>
              <a:gd name="connsiteY904" fmla="*/ 404845 h 570464"/>
              <a:gd name="connsiteX905" fmla="*/ 195062 w 2472009"/>
              <a:gd name="connsiteY905" fmla="*/ 404845 h 570464"/>
              <a:gd name="connsiteX906" fmla="*/ 190154 w 2472009"/>
              <a:gd name="connsiteY906" fmla="*/ 399938 h 570464"/>
              <a:gd name="connsiteX907" fmla="*/ 185247 w 2472009"/>
              <a:gd name="connsiteY907" fmla="*/ 404845 h 570464"/>
              <a:gd name="connsiteX908" fmla="*/ 175433 w 2472009"/>
              <a:gd name="connsiteY908" fmla="*/ 396258 h 570464"/>
              <a:gd name="connsiteX909" fmla="*/ 161938 w 2472009"/>
              <a:gd name="connsiteY909" fmla="*/ 390124 h 570464"/>
              <a:gd name="connsiteX910" fmla="*/ 153350 w 2472009"/>
              <a:gd name="connsiteY910" fmla="*/ 390124 h 570464"/>
              <a:gd name="connsiteX911" fmla="*/ 147216 w 2472009"/>
              <a:gd name="connsiteY911" fmla="*/ 395031 h 570464"/>
              <a:gd name="connsiteX912" fmla="*/ 142309 w 2472009"/>
              <a:gd name="connsiteY912" fmla="*/ 395031 h 570464"/>
              <a:gd name="connsiteX913" fmla="*/ 137402 w 2472009"/>
              <a:gd name="connsiteY913" fmla="*/ 395031 h 570464"/>
              <a:gd name="connsiteX914" fmla="*/ 134948 w 2472009"/>
              <a:gd name="connsiteY914" fmla="*/ 396258 h 570464"/>
              <a:gd name="connsiteX915" fmla="*/ 120226 w 2472009"/>
              <a:gd name="connsiteY915" fmla="*/ 404845 h 570464"/>
              <a:gd name="connsiteX916" fmla="*/ 116546 w 2472009"/>
              <a:gd name="connsiteY916" fmla="*/ 401165 h 570464"/>
              <a:gd name="connsiteX917" fmla="*/ 103051 w 2472009"/>
              <a:gd name="connsiteY917" fmla="*/ 401165 h 570464"/>
              <a:gd name="connsiteX918" fmla="*/ 89556 w 2472009"/>
              <a:gd name="connsiteY918" fmla="*/ 393898 h 570464"/>
              <a:gd name="connsiteX919" fmla="*/ 87103 w 2472009"/>
              <a:gd name="connsiteY919" fmla="*/ 392577 h 570464"/>
              <a:gd name="connsiteX920" fmla="*/ 89556 w 2472009"/>
              <a:gd name="connsiteY920" fmla="*/ 390124 h 570464"/>
              <a:gd name="connsiteX921" fmla="*/ 101824 w 2472009"/>
              <a:gd name="connsiteY921" fmla="*/ 377856 h 570464"/>
              <a:gd name="connsiteX922" fmla="*/ 111639 w 2472009"/>
              <a:gd name="connsiteY922" fmla="*/ 364361 h 570464"/>
              <a:gd name="connsiteX923" fmla="*/ 119000 w 2472009"/>
              <a:gd name="connsiteY923" fmla="*/ 371722 h 570464"/>
              <a:gd name="connsiteX924" fmla="*/ 126360 w 2472009"/>
              <a:gd name="connsiteY924" fmla="*/ 379082 h 570464"/>
              <a:gd name="connsiteX925" fmla="*/ 142309 w 2472009"/>
              <a:gd name="connsiteY925" fmla="*/ 379082 h 570464"/>
              <a:gd name="connsiteX926" fmla="*/ 145989 w 2472009"/>
              <a:gd name="connsiteY926" fmla="*/ 369268 h 570464"/>
              <a:gd name="connsiteX927" fmla="*/ 152123 w 2472009"/>
              <a:gd name="connsiteY927" fmla="*/ 374175 h 570464"/>
              <a:gd name="connsiteX928" fmla="*/ 168072 w 2472009"/>
              <a:gd name="connsiteY928" fmla="*/ 374175 h 570464"/>
              <a:gd name="connsiteX929" fmla="*/ 175433 w 2472009"/>
              <a:gd name="connsiteY929" fmla="*/ 366814 h 570464"/>
              <a:gd name="connsiteX930" fmla="*/ 165618 w 2472009"/>
              <a:gd name="connsiteY930" fmla="*/ 361907 h 570464"/>
              <a:gd name="connsiteX931" fmla="*/ 170525 w 2472009"/>
              <a:gd name="connsiteY931" fmla="*/ 353319 h 570464"/>
              <a:gd name="connsiteX932" fmla="*/ 171752 w 2472009"/>
              <a:gd name="connsiteY932" fmla="*/ 353319 h 570464"/>
              <a:gd name="connsiteX933" fmla="*/ 171752 w 2472009"/>
              <a:gd name="connsiteY933" fmla="*/ 353073 h 570464"/>
              <a:gd name="connsiteX934" fmla="*/ 181260 w 2472009"/>
              <a:gd name="connsiteY934" fmla="*/ 351172 h 570464"/>
              <a:gd name="connsiteX935" fmla="*/ 190154 w 2472009"/>
              <a:gd name="connsiteY935" fmla="*/ 347185 h 570464"/>
              <a:gd name="connsiteX936" fmla="*/ 185247 w 2472009"/>
              <a:gd name="connsiteY936" fmla="*/ 334917 h 570464"/>
              <a:gd name="connsiteX937" fmla="*/ 181567 w 2472009"/>
              <a:gd name="connsiteY937" fmla="*/ 333691 h 570464"/>
              <a:gd name="connsiteX938" fmla="*/ 176659 w 2472009"/>
              <a:gd name="connsiteY938" fmla="*/ 330010 h 570464"/>
              <a:gd name="connsiteX939" fmla="*/ 181567 w 2472009"/>
              <a:gd name="connsiteY939" fmla="*/ 333691 h 570464"/>
              <a:gd name="connsiteX940" fmla="*/ 181567 w 2472009"/>
              <a:gd name="connsiteY940" fmla="*/ 341051 h 570464"/>
              <a:gd name="connsiteX941" fmla="*/ 171752 w 2472009"/>
              <a:gd name="connsiteY941" fmla="*/ 350866 h 570464"/>
              <a:gd name="connsiteX942" fmla="*/ 171752 w 2472009"/>
              <a:gd name="connsiteY942" fmla="*/ 353073 h 570464"/>
              <a:gd name="connsiteX943" fmla="*/ 170525 w 2472009"/>
              <a:gd name="connsiteY943" fmla="*/ 353319 h 570464"/>
              <a:gd name="connsiteX944" fmla="*/ 158257 w 2472009"/>
              <a:gd name="connsiteY944" fmla="*/ 353319 h 570464"/>
              <a:gd name="connsiteX945" fmla="*/ 155804 w 2472009"/>
              <a:gd name="connsiteY945" fmla="*/ 361907 h 570464"/>
              <a:gd name="connsiteX946" fmla="*/ 143536 w 2472009"/>
              <a:gd name="connsiteY946" fmla="*/ 361907 h 570464"/>
              <a:gd name="connsiteX947" fmla="*/ 141082 w 2472009"/>
              <a:gd name="connsiteY947" fmla="*/ 361907 h 570464"/>
              <a:gd name="connsiteX948" fmla="*/ 145989 w 2472009"/>
              <a:gd name="connsiteY948" fmla="*/ 357000 h 570464"/>
              <a:gd name="connsiteX949" fmla="*/ 141082 w 2472009"/>
              <a:gd name="connsiteY949" fmla="*/ 347185 h 570464"/>
              <a:gd name="connsiteX950" fmla="*/ 145989 w 2472009"/>
              <a:gd name="connsiteY950" fmla="*/ 342278 h 570464"/>
              <a:gd name="connsiteX951" fmla="*/ 145989 w 2472009"/>
              <a:gd name="connsiteY951" fmla="*/ 333691 h 570464"/>
              <a:gd name="connsiteX952" fmla="*/ 145989 w 2472009"/>
              <a:gd name="connsiteY952" fmla="*/ 330010 h 570464"/>
              <a:gd name="connsiteX953" fmla="*/ 150004 w 2472009"/>
              <a:gd name="connsiteY953" fmla="*/ 329006 h 570464"/>
              <a:gd name="connsiteX954" fmla="*/ 150897 w 2472009"/>
              <a:gd name="connsiteY954" fmla="*/ 326329 h 570464"/>
              <a:gd name="connsiteX955" fmla="*/ 151878 w 2472009"/>
              <a:gd name="connsiteY955" fmla="*/ 327311 h 570464"/>
              <a:gd name="connsiteX956" fmla="*/ 155804 w 2472009"/>
              <a:gd name="connsiteY956" fmla="*/ 321423 h 570464"/>
              <a:gd name="connsiteX957" fmla="*/ 137402 w 2472009"/>
              <a:gd name="connsiteY957" fmla="*/ 303021 h 570464"/>
              <a:gd name="connsiteX958" fmla="*/ 133721 w 2472009"/>
              <a:gd name="connsiteY958" fmla="*/ 321423 h 570464"/>
              <a:gd name="connsiteX959" fmla="*/ 130041 w 2472009"/>
              <a:gd name="connsiteY959" fmla="*/ 330010 h 570464"/>
              <a:gd name="connsiteX960" fmla="*/ 134948 w 2472009"/>
              <a:gd name="connsiteY960" fmla="*/ 333691 h 570464"/>
              <a:gd name="connsiteX961" fmla="*/ 132494 w 2472009"/>
              <a:gd name="connsiteY961" fmla="*/ 348412 h 570464"/>
              <a:gd name="connsiteX962" fmla="*/ 126360 w 2472009"/>
              <a:gd name="connsiteY962" fmla="*/ 343505 h 570464"/>
              <a:gd name="connsiteX963" fmla="*/ 121453 w 2472009"/>
              <a:gd name="connsiteY963" fmla="*/ 348412 h 570464"/>
              <a:gd name="connsiteX964" fmla="*/ 117926 w 2472009"/>
              <a:gd name="connsiteY964" fmla="*/ 341359 h 570464"/>
              <a:gd name="connsiteX965" fmla="*/ 117926 w 2472009"/>
              <a:gd name="connsiteY965" fmla="*/ 341358 h 570464"/>
              <a:gd name="connsiteX966" fmla="*/ 117926 w 2472009"/>
              <a:gd name="connsiteY966" fmla="*/ 341358 h 570464"/>
              <a:gd name="connsiteX967" fmla="*/ 116546 w 2472009"/>
              <a:gd name="connsiteY967" fmla="*/ 338598 h 570464"/>
              <a:gd name="connsiteX968" fmla="*/ 117500 w 2472009"/>
              <a:gd name="connsiteY968" fmla="*/ 341460 h 570464"/>
              <a:gd name="connsiteX969" fmla="*/ 114092 w 2472009"/>
              <a:gd name="connsiteY969" fmla="*/ 342278 h 570464"/>
              <a:gd name="connsiteX970" fmla="*/ 119000 w 2472009"/>
              <a:gd name="connsiteY970" fmla="*/ 345959 h 570464"/>
              <a:gd name="connsiteX971" fmla="*/ 123907 w 2472009"/>
              <a:gd name="connsiteY971" fmla="*/ 353319 h 570464"/>
              <a:gd name="connsiteX972" fmla="*/ 117773 w 2472009"/>
              <a:gd name="connsiteY972" fmla="*/ 355773 h 570464"/>
              <a:gd name="connsiteX973" fmla="*/ 106732 w 2472009"/>
              <a:gd name="connsiteY973" fmla="*/ 339825 h 570464"/>
              <a:gd name="connsiteX974" fmla="*/ 100598 w 2472009"/>
              <a:gd name="connsiteY974" fmla="*/ 345959 h 570464"/>
              <a:gd name="connsiteX975" fmla="*/ 98144 w 2472009"/>
              <a:gd name="connsiteY975" fmla="*/ 330010 h 570464"/>
              <a:gd name="connsiteX976" fmla="*/ 80969 w 2472009"/>
              <a:gd name="connsiteY976" fmla="*/ 330010 h 570464"/>
              <a:gd name="connsiteX977" fmla="*/ 71154 w 2472009"/>
              <a:gd name="connsiteY977" fmla="*/ 339825 h 570464"/>
              <a:gd name="connsiteX978" fmla="*/ 68701 w 2472009"/>
              <a:gd name="connsiteY978" fmla="*/ 333691 h 570464"/>
              <a:gd name="connsiteX979" fmla="*/ 61340 w 2472009"/>
              <a:gd name="connsiteY979" fmla="*/ 323876 h 570464"/>
              <a:gd name="connsiteX980" fmla="*/ 56433 w 2472009"/>
              <a:gd name="connsiteY980" fmla="*/ 334917 h 570464"/>
              <a:gd name="connsiteX981" fmla="*/ 50299 w 2472009"/>
              <a:gd name="connsiteY981" fmla="*/ 334917 h 570464"/>
              <a:gd name="connsiteX982" fmla="*/ 46618 w 2472009"/>
              <a:gd name="connsiteY982" fmla="*/ 325103 h 570464"/>
              <a:gd name="connsiteX983" fmla="*/ 36804 w 2472009"/>
              <a:gd name="connsiteY983" fmla="*/ 323876 h 570464"/>
              <a:gd name="connsiteX984" fmla="*/ 17175 w 2472009"/>
              <a:gd name="connsiteY984" fmla="*/ 306701 h 570464"/>
              <a:gd name="connsiteX985" fmla="*/ 17175 w 2472009"/>
              <a:gd name="connsiteY985" fmla="*/ 300567 h 570464"/>
              <a:gd name="connsiteX986" fmla="*/ 39258 w 2472009"/>
              <a:gd name="connsiteY986" fmla="*/ 299340 h 570464"/>
              <a:gd name="connsiteX987" fmla="*/ 45392 w 2472009"/>
              <a:gd name="connsiteY987" fmla="*/ 305474 h 570464"/>
              <a:gd name="connsiteX988" fmla="*/ 47845 w 2472009"/>
              <a:gd name="connsiteY988" fmla="*/ 290753 h 570464"/>
              <a:gd name="connsiteX989" fmla="*/ 60113 w 2472009"/>
              <a:gd name="connsiteY989" fmla="*/ 289526 h 570464"/>
              <a:gd name="connsiteX990" fmla="*/ 65020 w 2472009"/>
              <a:gd name="connsiteY990" fmla="*/ 284618 h 570464"/>
              <a:gd name="connsiteX991" fmla="*/ 71154 w 2472009"/>
              <a:gd name="connsiteY991" fmla="*/ 289526 h 570464"/>
              <a:gd name="connsiteX992" fmla="*/ 73608 w 2472009"/>
              <a:gd name="connsiteY992" fmla="*/ 274804 h 570464"/>
              <a:gd name="connsiteX993" fmla="*/ 93237 w 2472009"/>
              <a:gd name="connsiteY993" fmla="*/ 289526 h 570464"/>
              <a:gd name="connsiteX994" fmla="*/ 101824 w 2472009"/>
              <a:gd name="connsiteY994" fmla="*/ 293206 h 570464"/>
              <a:gd name="connsiteX995" fmla="*/ 103051 w 2472009"/>
              <a:gd name="connsiteY995" fmla="*/ 290753 h 570464"/>
              <a:gd name="connsiteX996" fmla="*/ 103051 w 2472009"/>
              <a:gd name="connsiteY996" fmla="*/ 266216 h 570464"/>
              <a:gd name="connsiteX997" fmla="*/ 98144 w 2472009"/>
              <a:gd name="connsiteY997" fmla="*/ 260082 h 570464"/>
              <a:gd name="connsiteX998" fmla="*/ 103051 w 2472009"/>
              <a:gd name="connsiteY998" fmla="*/ 252722 h 570464"/>
              <a:gd name="connsiteX999" fmla="*/ 120226 w 2472009"/>
              <a:gd name="connsiteY999" fmla="*/ 272350 h 570464"/>
              <a:gd name="connsiteX1000" fmla="*/ 127587 w 2472009"/>
              <a:gd name="connsiteY1000" fmla="*/ 273577 h 570464"/>
              <a:gd name="connsiteX1001" fmla="*/ 128814 w 2472009"/>
              <a:gd name="connsiteY1001" fmla="*/ 274804 h 570464"/>
              <a:gd name="connsiteX1002" fmla="*/ 128814 w 2472009"/>
              <a:gd name="connsiteY1002" fmla="*/ 279711 h 570464"/>
              <a:gd name="connsiteX1003" fmla="*/ 136175 w 2472009"/>
              <a:gd name="connsiteY1003" fmla="*/ 287072 h 570464"/>
              <a:gd name="connsiteX1004" fmla="*/ 147216 w 2472009"/>
              <a:gd name="connsiteY1004" fmla="*/ 272350 h 570464"/>
              <a:gd name="connsiteX1005" fmla="*/ 163165 w 2472009"/>
              <a:gd name="connsiteY1005" fmla="*/ 263763 h 570464"/>
              <a:gd name="connsiteX1006" fmla="*/ 166845 w 2472009"/>
              <a:gd name="connsiteY1006" fmla="*/ 267443 h 570464"/>
              <a:gd name="connsiteX1007" fmla="*/ 169299 w 2472009"/>
              <a:gd name="connsiteY1007" fmla="*/ 260082 h 570464"/>
              <a:gd name="connsiteX1008" fmla="*/ 165618 w 2472009"/>
              <a:gd name="connsiteY1008" fmla="*/ 249041 h 570464"/>
              <a:gd name="connsiteX1009" fmla="*/ 182793 w 2472009"/>
              <a:gd name="connsiteY1009" fmla="*/ 247814 h 570464"/>
              <a:gd name="connsiteX1010" fmla="*/ 187701 w 2472009"/>
              <a:gd name="connsiteY1010" fmla="*/ 242907 h 570464"/>
              <a:gd name="connsiteX1011" fmla="*/ 198742 w 2472009"/>
              <a:gd name="connsiteY1011" fmla="*/ 247814 h 570464"/>
              <a:gd name="connsiteX1012" fmla="*/ 204876 w 2472009"/>
              <a:gd name="connsiteY1012" fmla="*/ 242907 h 570464"/>
              <a:gd name="connsiteX1013" fmla="*/ 213464 w 2472009"/>
              <a:gd name="connsiteY1013" fmla="*/ 247814 h 570464"/>
              <a:gd name="connsiteX1014" fmla="*/ 219598 w 2472009"/>
              <a:gd name="connsiteY1014" fmla="*/ 241680 h 570464"/>
              <a:gd name="connsiteX1015" fmla="*/ 218371 w 2472009"/>
              <a:gd name="connsiteY1015" fmla="*/ 238000 h 570464"/>
              <a:gd name="connsiteX1016" fmla="*/ 191381 w 2472009"/>
              <a:gd name="connsiteY1016" fmla="*/ 226959 h 570464"/>
              <a:gd name="connsiteX1017" fmla="*/ 188928 w 2472009"/>
              <a:gd name="connsiteY1017" fmla="*/ 209783 h 570464"/>
              <a:gd name="connsiteX1018" fmla="*/ 179113 w 2472009"/>
              <a:gd name="connsiteY1018" fmla="*/ 204876 h 570464"/>
              <a:gd name="connsiteX1019" fmla="*/ 179113 w 2472009"/>
              <a:gd name="connsiteY1019" fmla="*/ 199969 h 570464"/>
              <a:gd name="connsiteX1020" fmla="*/ 208556 w 2472009"/>
              <a:gd name="connsiteY1020" fmla="*/ 181567 h 570464"/>
              <a:gd name="connsiteX1021" fmla="*/ 239227 w 2472009"/>
              <a:gd name="connsiteY1021" fmla="*/ 181567 h 570464"/>
              <a:gd name="connsiteX1022" fmla="*/ 244134 w 2472009"/>
              <a:gd name="connsiteY1022" fmla="*/ 176660 h 570464"/>
              <a:gd name="connsiteX1023" fmla="*/ 280938 w 2472009"/>
              <a:gd name="connsiteY1023" fmla="*/ 176660 h 570464"/>
              <a:gd name="connsiteX1024" fmla="*/ 285845 w 2472009"/>
              <a:gd name="connsiteY1024" fmla="*/ 171753 h 570464"/>
              <a:gd name="connsiteX1025" fmla="*/ 310381 w 2472009"/>
              <a:gd name="connsiteY1025" fmla="*/ 168072 h 570464"/>
              <a:gd name="connsiteX1026" fmla="*/ 287072 w 2472009"/>
              <a:gd name="connsiteY1026" fmla="*/ 165619 h 570464"/>
              <a:gd name="connsiteX1027" fmla="*/ 263763 w 2472009"/>
              <a:gd name="connsiteY1027" fmla="*/ 165619 h 570464"/>
              <a:gd name="connsiteX1028" fmla="*/ 240453 w 2472009"/>
              <a:gd name="connsiteY1028" fmla="*/ 165619 h 570464"/>
              <a:gd name="connsiteX1029" fmla="*/ 218371 w 2472009"/>
              <a:gd name="connsiteY1029" fmla="*/ 165619 h 570464"/>
              <a:gd name="connsiteX1030" fmla="*/ 213464 w 2472009"/>
              <a:gd name="connsiteY1030" fmla="*/ 160711 h 570464"/>
              <a:gd name="connsiteX1031" fmla="*/ 120226 w 2472009"/>
              <a:gd name="connsiteY1031" fmla="*/ 160711 h 570464"/>
              <a:gd name="connsiteX1032" fmla="*/ 114092 w 2472009"/>
              <a:gd name="connsiteY1032" fmla="*/ 155804 h 570464"/>
              <a:gd name="connsiteX1033" fmla="*/ 72381 w 2472009"/>
              <a:gd name="connsiteY1033" fmla="*/ 155804 h 570464"/>
              <a:gd name="connsiteX1034" fmla="*/ 67474 w 2472009"/>
              <a:gd name="connsiteY1034" fmla="*/ 150897 h 570464"/>
              <a:gd name="connsiteX1035" fmla="*/ 51526 w 2472009"/>
              <a:gd name="connsiteY1035" fmla="*/ 150897 h 570464"/>
              <a:gd name="connsiteX1036" fmla="*/ 46618 w 2472009"/>
              <a:gd name="connsiteY1036" fmla="*/ 145990 h 570464"/>
              <a:gd name="connsiteX1037" fmla="*/ 34350 w 2472009"/>
              <a:gd name="connsiteY1037" fmla="*/ 144763 h 570464"/>
              <a:gd name="connsiteX1038" fmla="*/ 31897 w 2472009"/>
              <a:gd name="connsiteY1038" fmla="*/ 136175 h 570464"/>
              <a:gd name="connsiteX1039" fmla="*/ 22082 w 2472009"/>
              <a:gd name="connsiteY1039" fmla="*/ 128814 h 570464"/>
              <a:gd name="connsiteX1040" fmla="*/ 35577 w 2472009"/>
              <a:gd name="connsiteY1040" fmla="*/ 110412 h 570464"/>
              <a:gd name="connsiteX1041" fmla="*/ 45392 w 2472009"/>
              <a:gd name="connsiteY1041" fmla="*/ 110412 h 570464"/>
              <a:gd name="connsiteX1042" fmla="*/ 50299 w 2472009"/>
              <a:gd name="connsiteY1042" fmla="*/ 105505 h 570464"/>
              <a:gd name="connsiteX1043" fmla="*/ 66247 w 2472009"/>
              <a:gd name="connsiteY1043" fmla="*/ 105505 h 570464"/>
              <a:gd name="connsiteX1044" fmla="*/ 72381 w 2472009"/>
              <a:gd name="connsiteY1044" fmla="*/ 110412 h 570464"/>
              <a:gd name="connsiteX1045" fmla="*/ 73608 w 2472009"/>
              <a:gd name="connsiteY1045" fmla="*/ 101825 h 570464"/>
              <a:gd name="connsiteX1046" fmla="*/ 90783 w 2472009"/>
              <a:gd name="connsiteY1046" fmla="*/ 99371 h 570464"/>
              <a:gd name="connsiteX1047" fmla="*/ 96917 w 2472009"/>
              <a:gd name="connsiteY1047" fmla="*/ 104278 h 570464"/>
              <a:gd name="connsiteX1048" fmla="*/ 104278 w 2472009"/>
              <a:gd name="connsiteY1048" fmla="*/ 90784 h 570464"/>
              <a:gd name="connsiteX1049" fmla="*/ 89556 w 2472009"/>
              <a:gd name="connsiteY1049" fmla="*/ 76062 h 570464"/>
              <a:gd name="connsiteX1050" fmla="*/ 106732 w 2472009"/>
              <a:gd name="connsiteY1050" fmla="*/ 60113 h 570464"/>
              <a:gd name="connsiteX1051" fmla="*/ 122680 w 2472009"/>
              <a:gd name="connsiteY1051" fmla="*/ 58887 h 570464"/>
              <a:gd name="connsiteX1052" fmla="*/ 128814 w 2472009"/>
              <a:gd name="connsiteY1052" fmla="*/ 53979 h 570464"/>
              <a:gd name="connsiteX1053" fmla="*/ 148443 w 2472009"/>
              <a:gd name="connsiteY1053" fmla="*/ 53979 h 570464"/>
              <a:gd name="connsiteX1054" fmla="*/ 153350 w 2472009"/>
              <a:gd name="connsiteY1054" fmla="*/ 49072 h 570464"/>
              <a:gd name="connsiteX1055" fmla="*/ 199969 w 2472009"/>
              <a:gd name="connsiteY1055" fmla="*/ 49072 h 570464"/>
              <a:gd name="connsiteX1056" fmla="*/ 204876 w 2472009"/>
              <a:gd name="connsiteY1056" fmla="*/ 44165 h 570464"/>
              <a:gd name="connsiteX1057" fmla="*/ 256402 w 2472009"/>
              <a:gd name="connsiteY1057" fmla="*/ 44165 h 570464"/>
              <a:gd name="connsiteX1058" fmla="*/ 262536 w 2472009"/>
              <a:gd name="connsiteY1058" fmla="*/ 39258 h 570464"/>
              <a:gd name="connsiteX1059" fmla="*/ 334917 w 2472009"/>
              <a:gd name="connsiteY1059" fmla="*/ 39258 h 570464"/>
              <a:gd name="connsiteX1060" fmla="*/ 341051 w 2472009"/>
              <a:gd name="connsiteY1060" fmla="*/ 34350 h 570464"/>
              <a:gd name="connsiteX1061" fmla="*/ 347185 w 2472009"/>
              <a:gd name="connsiteY1061" fmla="*/ 40484 h 570464"/>
              <a:gd name="connsiteX1062" fmla="*/ 357000 w 2472009"/>
              <a:gd name="connsiteY1062" fmla="*/ 35577 h 570464"/>
              <a:gd name="connsiteX1063" fmla="*/ 361907 w 2472009"/>
              <a:gd name="connsiteY1063" fmla="*/ 39258 h 570464"/>
              <a:gd name="connsiteX1064" fmla="*/ 366814 w 2472009"/>
              <a:gd name="connsiteY1064" fmla="*/ 35577 h 570464"/>
              <a:gd name="connsiteX1065" fmla="*/ 371721 w 2472009"/>
              <a:gd name="connsiteY1065" fmla="*/ 40484 h 570464"/>
              <a:gd name="connsiteX1066" fmla="*/ 375402 w 2472009"/>
              <a:gd name="connsiteY1066" fmla="*/ 36804 h 570464"/>
              <a:gd name="connsiteX1067" fmla="*/ 377855 w 2472009"/>
              <a:gd name="connsiteY1067" fmla="*/ 35577 h 570464"/>
              <a:gd name="connsiteX1068" fmla="*/ 480907 w 2472009"/>
              <a:gd name="connsiteY1068" fmla="*/ 35577 h 570464"/>
              <a:gd name="connsiteX1069" fmla="*/ 484587 w 2472009"/>
              <a:gd name="connsiteY1069" fmla="*/ 31897 h 570464"/>
              <a:gd name="connsiteX1070" fmla="*/ 487041 w 2472009"/>
              <a:gd name="connsiteY1070" fmla="*/ 30670 h 570464"/>
              <a:gd name="connsiteX1071" fmla="*/ 631804 w 2472009"/>
              <a:gd name="connsiteY1071" fmla="*/ 30670 h 570464"/>
              <a:gd name="connsiteX1072" fmla="*/ 636711 w 2472009"/>
              <a:gd name="connsiteY1072" fmla="*/ 25763 h 570464"/>
              <a:gd name="connsiteX1073" fmla="*/ 715226 w 2472009"/>
              <a:gd name="connsiteY1073" fmla="*/ 25763 h 570464"/>
              <a:gd name="connsiteX1074" fmla="*/ 717067 w 2472009"/>
              <a:gd name="connsiteY1074" fmla="*/ 22082 h 570464"/>
              <a:gd name="connsiteX1075" fmla="*/ 717680 w 2472009"/>
              <a:gd name="connsiteY1075" fmla="*/ 22082 h 570464"/>
              <a:gd name="connsiteX1076" fmla="*/ 722879 w 2472009"/>
              <a:gd name="connsiteY1076" fmla="*/ 20698 h 570464"/>
              <a:gd name="connsiteX1077" fmla="*/ 758164 w 2472009"/>
              <a:gd name="connsiteY1077" fmla="*/ 19629 h 570464"/>
              <a:gd name="connsiteX1078" fmla="*/ 759392 w 2472009"/>
              <a:gd name="connsiteY1078" fmla="*/ 18402 h 570464"/>
              <a:gd name="connsiteX1079" fmla="*/ 736696 w 2472009"/>
              <a:gd name="connsiteY1079" fmla="*/ 17021 h 570464"/>
              <a:gd name="connsiteX1080" fmla="*/ 722879 w 2472009"/>
              <a:gd name="connsiteY1080" fmla="*/ 20698 h 570464"/>
              <a:gd name="connsiteX1081" fmla="*/ 717680 w 2472009"/>
              <a:gd name="connsiteY1081" fmla="*/ 20856 h 570464"/>
              <a:gd name="connsiteX1082" fmla="*/ 717067 w 2472009"/>
              <a:gd name="connsiteY1082" fmla="*/ 22082 h 570464"/>
              <a:gd name="connsiteX1083" fmla="*/ 710319 w 2472009"/>
              <a:gd name="connsiteY1083" fmla="*/ 22082 h 570464"/>
              <a:gd name="connsiteX1084" fmla="*/ 705412 w 2472009"/>
              <a:gd name="connsiteY1084" fmla="*/ 17175 h 570464"/>
              <a:gd name="connsiteX1085" fmla="*/ 693144 w 2472009"/>
              <a:gd name="connsiteY1085" fmla="*/ 22082 h 570464"/>
              <a:gd name="connsiteX1086" fmla="*/ 683330 w 2472009"/>
              <a:gd name="connsiteY1086" fmla="*/ 17175 h 570464"/>
              <a:gd name="connsiteX1087" fmla="*/ 626896 w 2472009"/>
              <a:gd name="connsiteY1087" fmla="*/ 17175 h 570464"/>
              <a:gd name="connsiteX1088" fmla="*/ 621989 w 2472009"/>
              <a:gd name="connsiteY1088" fmla="*/ 22082 h 570464"/>
              <a:gd name="connsiteX1089" fmla="*/ 487041 w 2472009"/>
              <a:gd name="connsiteY1089" fmla="*/ 22082 h 570464"/>
              <a:gd name="connsiteX1090" fmla="*/ 482133 w 2472009"/>
              <a:gd name="connsiteY1090" fmla="*/ 26990 h 570464"/>
              <a:gd name="connsiteX1091" fmla="*/ 463731 w 2472009"/>
              <a:gd name="connsiteY1091" fmla="*/ 25763 h 570464"/>
              <a:gd name="connsiteX1092" fmla="*/ 463731 w 2472009"/>
              <a:gd name="connsiteY1092" fmla="*/ 19629 h 570464"/>
              <a:gd name="connsiteX1093" fmla="*/ 466185 w 2472009"/>
              <a:gd name="connsiteY1093" fmla="*/ 17175 h 570464"/>
              <a:gd name="connsiteX1094" fmla="*/ 548381 w 2472009"/>
              <a:gd name="connsiteY1094" fmla="*/ 17175 h 570464"/>
              <a:gd name="connsiteX1095" fmla="*/ 554515 w 2472009"/>
              <a:gd name="connsiteY1095" fmla="*/ 12268 h 570464"/>
              <a:gd name="connsiteX1096" fmla="*/ 559422 w 2472009"/>
              <a:gd name="connsiteY1096" fmla="*/ 17175 h 570464"/>
              <a:gd name="connsiteX1097" fmla="*/ 564329 w 2472009"/>
              <a:gd name="connsiteY1097" fmla="*/ 12268 h 570464"/>
              <a:gd name="connsiteX1098" fmla="*/ 570464 w 2472009"/>
              <a:gd name="connsiteY1098" fmla="*/ 15948 h 570464"/>
              <a:gd name="connsiteX1099" fmla="*/ 586412 w 2472009"/>
              <a:gd name="connsiteY1099" fmla="*/ 15948 h 570464"/>
              <a:gd name="connsiteX1100" fmla="*/ 596226 w 2472009"/>
              <a:gd name="connsiteY1100" fmla="*/ 11041 h 570464"/>
              <a:gd name="connsiteX1101" fmla="*/ 601134 w 2472009"/>
              <a:gd name="connsiteY1101" fmla="*/ 15948 h 570464"/>
              <a:gd name="connsiteX1102" fmla="*/ 606041 w 2472009"/>
              <a:gd name="connsiteY1102" fmla="*/ 11041 h 570464"/>
              <a:gd name="connsiteX1103" fmla="*/ 787608 w 2472009"/>
              <a:gd name="connsiteY1103" fmla="*/ 11041 h 570464"/>
              <a:gd name="connsiteX1104" fmla="*/ 792515 w 2472009"/>
              <a:gd name="connsiteY1104" fmla="*/ 6134 h 570464"/>
              <a:gd name="connsiteX1105" fmla="*/ 797422 w 2472009"/>
              <a:gd name="connsiteY1105" fmla="*/ 11041 h 570464"/>
              <a:gd name="connsiteX1106" fmla="*/ 803556 w 2472009"/>
              <a:gd name="connsiteY1106" fmla="*/ 7361 h 570464"/>
              <a:gd name="connsiteX1107" fmla="*/ 824412 w 2472009"/>
              <a:gd name="connsiteY1107" fmla="*/ 7361 h 570464"/>
              <a:gd name="connsiteX1108" fmla="*/ 829319 w 2472009"/>
              <a:gd name="connsiteY1108" fmla="*/ 11041 h 570464"/>
              <a:gd name="connsiteX1109" fmla="*/ 834226 w 2472009"/>
              <a:gd name="connsiteY1109" fmla="*/ 6134 h 570464"/>
              <a:gd name="connsiteX1110" fmla="*/ 839134 w 2472009"/>
              <a:gd name="connsiteY1110" fmla="*/ 11041 h 570464"/>
              <a:gd name="connsiteX1111" fmla="*/ 842814 w 2472009"/>
              <a:gd name="connsiteY1111" fmla="*/ 7361 h 570464"/>
              <a:gd name="connsiteX1112" fmla="*/ 847721 w 2472009"/>
              <a:gd name="connsiteY1112" fmla="*/ 6134 h 570464"/>
              <a:gd name="connsiteX1113" fmla="*/ 1020701 w 2472009"/>
              <a:gd name="connsiteY1113" fmla="*/ 6134 h 570464"/>
              <a:gd name="connsiteX1114" fmla="*/ 1025607 w 2472009"/>
              <a:gd name="connsiteY1114" fmla="*/ 1227 h 570464"/>
              <a:gd name="connsiteX1115" fmla="*/ 1030515 w 2472009"/>
              <a:gd name="connsiteY1115" fmla="*/ 6134 h 570464"/>
              <a:gd name="connsiteX1116" fmla="*/ 1044009 w 2472009"/>
              <a:gd name="connsiteY1116" fmla="*/ 1227 h 570464"/>
              <a:gd name="connsiteX1117" fmla="*/ 1051371 w 2472009"/>
              <a:gd name="connsiteY1117" fmla="*/ 6134 h 570464"/>
              <a:gd name="connsiteX1118" fmla="*/ 1056277 w 2472009"/>
              <a:gd name="connsiteY1118" fmla="*/ 2454 h 570464"/>
              <a:gd name="connsiteX1119" fmla="*/ 1612020 w 2472009"/>
              <a:gd name="connsiteY1119" fmla="*/ 2454 h 570464"/>
              <a:gd name="connsiteX1120" fmla="*/ 1616927 w 2472009"/>
              <a:gd name="connsiteY1120" fmla="*/ 7361 h 570464"/>
              <a:gd name="connsiteX1121" fmla="*/ 1621834 w 2472009"/>
              <a:gd name="connsiteY1121" fmla="*/ 2454 h 570464"/>
              <a:gd name="connsiteX1122" fmla="*/ 1637783 w 2472009"/>
              <a:gd name="connsiteY1122" fmla="*/ 2454 h 570464"/>
              <a:gd name="connsiteX1123" fmla="*/ 1642690 w 2472009"/>
              <a:gd name="connsiteY1123" fmla="*/ 7361 h 570464"/>
              <a:gd name="connsiteX1124" fmla="*/ 1652504 w 2472009"/>
              <a:gd name="connsiteY1124" fmla="*/ 7361 h 570464"/>
              <a:gd name="connsiteX1125" fmla="*/ 1657411 w 2472009"/>
              <a:gd name="connsiteY1125" fmla="*/ 2454 h 570464"/>
              <a:gd name="connsiteX1126" fmla="*/ 1694215 w 2472009"/>
              <a:gd name="connsiteY1126" fmla="*/ 2454 h 570464"/>
              <a:gd name="connsiteX1127" fmla="*/ 1697896 w 2472009"/>
              <a:gd name="connsiteY1127" fmla="*/ 6134 h 570464"/>
              <a:gd name="connsiteX1128" fmla="*/ 1706483 w 2472009"/>
              <a:gd name="connsiteY1128" fmla="*/ 1227 h 570464"/>
              <a:gd name="connsiteX1129" fmla="*/ 1713845 w 2472009"/>
              <a:gd name="connsiteY1129" fmla="*/ 6134 h 570464"/>
              <a:gd name="connsiteX1130" fmla="*/ 1718751 w 2472009"/>
              <a:gd name="connsiteY1130" fmla="*/ 1227 h 570464"/>
              <a:gd name="connsiteX1131" fmla="*/ 1728566 w 2472009"/>
              <a:gd name="connsiteY1131" fmla="*/ 1227 h 570464"/>
              <a:gd name="connsiteX1132" fmla="*/ 1733473 w 2472009"/>
              <a:gd name="connsiteY1132" fmla="*/ 6134 h 570464"/>
              <a:gd name="connsiteX1133" fmla="*/ 1739607 w 2472009"/>
              <a:gd name="connsiteY1133" fmla="*/ 0 h 57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2472009" h="570464">
                <a:moveTo>
                  <a:pt x="278485" y="526299"/>
                </a:moveTo>
                <a:cubicBezTo>
                  <a:pt x="280938" y="528753"/>
                  <a:pt x="282165" y="529979"/>
                  <a:pt x="283392" y="531206"/>
                </a:cubicBezTo>
                <a:cubicBezTo>
                  <a:pt x="279712" y="533660"/>
                  <a:pt x="279712" y="529979"/>
                  <a:pt x="278485" y="526299"/>
                </a:cubicBezTo>
                <a:close/>
                <a:moveTo>
                  <a:pt x="269897" y="517711"/>
                </a:moveTo>
                <a:cubicBezTo>
                  <a:pt x="274804" y="520165"/>
                  <a:pt x="278485" y="522618"/>
                  <a:pt x="278485" y="527525"/>
                </a:cubicBezTo>
                <a:lnTo>
                  <a:pt x="271124" y="527525"/>
                </a:lnTo>
                <a:cubicBezTo>
                  <a:pt x="266217" y="525072"/>
                  <a:pt x="267443" y="521391"/>
                  <a:pt x="269897" y="517711"/>
                </a:cubicBezTo>
                <a:close/>
                <a:moveTo>
                  <a:pt x="2321112" y="461278"/>
                </a:moveTo>
                <a:cubicBezTo>
                  <a:pt x="2321112" y="462505"/>
                  <a:pt x="2322339" y="463732"/>
                  <a:pt x="2322339" y="464958"/>
                </a:cubicBezTo>
                <a:cubicBezTo>
                  <a:pt x="2322339" y="464958"/>
                  <a:pt x="2321112" y="466185"/>
                  <a:pt x="2321112" y="466185"/>
                </a:cubicBezTo>
                <a:cubicBezTo>
                  <a:pt x="2321112" y="464958"/>
                  <a:pt x="2319885" y="463732"/>
                  <a:pt x="2319885" y="462505"/>
                </a:cubicBezTo>
                <a:cubicBezTo>
                  <a:pt x="2319885" y="462505"/>
                  <a:pt x="2321112" y="462505"/>
                  <a:pt x="2321112" y="461278"/>
                </a:cubicBezTo>
                <a:close/>
                <a:moveTo>
                  <a:pt x="348412" y="456371"/>
                </a:moveTo>
                <a:cubicBezTo>
                  <a:pt x="348412" y="457598"/>
                  <a:pt x="348412" y="458825"/>
                  <a:pt x="347185" y="460051"/>
                </a:cubicBezTo>
                <a:cubicBezTo>
                  <a:pt x="348412" y="461278"/>
                  <a:pt x="348412" y="461278"/>
                  <a:pt x="348412" y="461278"/>
                </a:cubicBezTo>
                <a:cubicBezTo>
                  <a:pt x="348412" y="460051"/>
                  <a:pt x="349639" y="458825"/>
                  <a:pt x="349639" y="457598"/>
                </a:cubicBezTo>
                <a:cubicBezTo>
                  <a:pt x="349639" y="457598"/>
                  <a:pt x="348412" y="456371"/>
                  <a:pt x="348412" y="456371"/>
                </a:cubicBezTo>
                <a:close/>
                <a:moveTo>
                  <a:pt x="314062" y="451464"/>
                </a:moveTo>
                <a:cubicBezTo>
                  <a:pt x="311608" y="451464"/>
                  <a:pt x="309154" y="452691"/>
                  <a:pt x="307928" y="452691"/>
                </a:cubicBezTo>
                <a:cubicBezTo>
                  <a:pt x="309154" y="455144"/>
                  <a:pt x="310381" y="458825"/>
                  <a:pt x="312835" y="462505"/>
                </a:cubicBezTo>
                <a:cubicBezTo>
                  <a:pt x="316515" y="458825"/>
                  <a:pt x="316515" y="455144"/>
                  <a:pt x="314062" y="451464"/>
                </a:cubicBezTo>
                <a:close/>
                <a:moveTo>
                  <a:pt x="260082" y="430608"/>
                </a:moveTo>
                <a:cubicBezTo>
                  <a:pt x="258855" y="434289"/>
                  <a:pt x="258855" y="437969"/>
                  <a:pt x="257629" y="441649"/>
                </a:cubicBezTo>
                <a:cubicBezTo>
                  <a:pt x="252721" y="444103"/>
                  <a:pt x="252721" y="444103"/>
                  <a:pt x="255175" y="451464"/>
                </a:cubicBezTo>
                <a:cubicBezTo>
                  <a:pt x="261309" y="449010"/>
                  <a:pt x="257629" y="444103"/>
                  <a:pt x="257629" y="441649"/>
                </a:cubicBezTo>
                <a:cubicBezTo>
                  <a:pt x="266216" y="440423"/>
                  <a:pt x="260082" y="450237"/>
                  <a:pt x="266216" y="451464"/>
                </a:cubicBezTo>
                <a:cubicBezTo>
                  <a:pt x="269897" y="450237"/>
                  <a:pt x="274804" y="452691"/>
                  <a:pt x="278484" y="449010"/>
                </a:cubicBezTo>
                <a:cubicBezTo>
                  <a:pt x="278484" y="447783"/>
                  <a:pt x="278484" y="445330"/>
                  <a:pt x="279711" y="444103"/>
                </a:cubicBezTo>
                <a:cubicBezTo>
                  <a:pt x="276031" y="436742"/>
                  <a:pt x="267443" y="435515"/>
                  <a:pt x="260082" y="430608"/>
                </a:cubicBezTo>
                <a:close/>
                <a:moveTo>
                  <a:pt x="277258" y="426928"/>
                </a:moveTo>
                <a:cubicBezTo>
                  <a:pt x="276031" y="426928"/>
                  <a:pt x="274804" y="428155"/>
                  <a:pt x="273577" y="428155"/>
                </a:cubicBezTo>
                <a:cubicBezTo>
                  <a:pt x="273577" y="428155"/>
                  <a:pt x="274804" y="429381"/>
                  <a:pt x="274804" y="429381"/>
                </a:cubicBezTo>
                <a:cubicBezTo>
                  <a:pt x="277258" y="429381"/>
                  <a:pt x="277258" y="429381"/>
                  <a:pt x="278484" y="428155"/>
                </a:cubicBezTo>
                <a:cubicBezTo>
                  <a:pt x="278484" y="428155"/>
                  <a:pt x="277258" y="426928"/>
                  <a:pt x="277258" y="426928"/>
                </a:cubicBezTo>
                <a:close/>
                <a:moveTo>
                  <a:pt x="2268360" y="420794"/>
                </a:moveTo>
                <a:cubicBezTo>
                  <a:pt x="2268360" y="422021"/>
                  <a:pt x="2267133" y="423247"/>
                  <a:pt x="2267133" y="424474"/>
                </a:cubicBezTo>
                <a:cubicBezTo>
                  <a:pt x="2267133" y="424474"/>
                  <a:pt x="2268360" y="425701"/>
                  <a:pt x="2268360" y="425701"/>
                </a:cubicBezTo>
                <a:cubicBezTo>
                  <a:pt x="2269587" y="424474"/>
                  <a:pt x="2270813" y="423247"/>
                  <a:pt x="2270813" y="422021"/>
                </a:cubicBezTo>
                <a:cubicBezTo>
                  <a:pt x="2269587" y="420794"/>
                  <a:pt x="2269587" y="420794"/>
                  <a:pt x="2268360" y="420794"/>
                </a:cubicBezTo>
                <a:close/>
                <a:moveTo>
                  <a:pt x="285845" y="417113"/>
                </a:moveTo>
                <a:cubicBezTo>
                  <a:pt x="285845" y="417113"/>
                  <a:pt x="284618" y="418340"/>
                  <a:pt x="284618" y="418340"/>
                </a:cubicBezTo>
                <a:cubicBezTo>
                  <a:pt x="285845" y="418340"/>
                  <a:pt x="285845" y="419567"/>
                  <a:pt x="287072" y="419567"/>
                </a:cubicBezTo>
                <a:cubicBezTo>
                  <a:pt x="288299" y="418340"/>
                  <a:pt x="288299" y="418340"/>
                  <a:pt x="289526" y="418340"/>
                </a:cubicBezTo>
                <a:cubicBezTo>
                  <a:pt x="288299" y="418340"/>
                  <a:pt x="287072" y="417113"/>
                  <a:pt x="285845" y="417113"/>
                </a:cubicBezTo>
                <a:close/>
                <a:moveTo>
                  <a:pt x="343505" y="415886"/>
                </a:moveTo>
                <a:cubicBezTo>
                  <a:pt x="344732" y="415886"/>
                  <a:pt x="345959" y="417113"/>
                  <a:pt x="347185" y="417113"/>
                </a:cubicBezTo>
                <a:cubicBezTo>
                  <a:pt x="347185" y="417113"/>
                  <a:pt x="345959" y="418340"/>
                  <a:pt x="345959" y="418340"/>
                </a:cubicBezTo>
                <a:cubicBezTo>
                  <a:pt x="344732" y="418340"/>
                  <a:pt x="343505" y="417113"/>
                  <a:pt x="342278" y="417113"/>
                </a:cubicBezTo>
                <a:cubicBezTo>
                  <a:pt x="342278" y="417113"/>
                  <a:pt x="342278" y="417113"/>
                  <a:pt x="343505" y="415886"/>
                </a:cubicBezTo>
                <a:close/>
                <a:moveTo>
                  <a:pt x="219597" y="415886"/>
                </a:moveTo>
                <a:cubicBezTo>
                  <a:pt x="224505" y="418340"/>
                  <a:pt x="220824" y="422020"/>
                  <a:pt x="222051" y="425700"/>
                </a:cubicBezTo>
                <a:cubicBezTo>
                  <a:pt x="217144" y="423247"/>
                  <a:pt x="217144" y="423247"/>
                  <a:pt x="219597" y="415886"/>
                </a:cubicBezTo>
                <a:close/>
                <a:moveTo>
                  <a:pt x="375402" y="410979"/>
                </a:moveTo>
                <a:cubicBezTo>
                  <a:pt x="375402" y="412206"/>
                  <a:pt x="374175" y="413433"/>
                  <a:pt x="374175" y="414660"/>
                </a:cubicBezTo>
                <a:cubicBezTo>
                  <a:pt x="374175" y="414660"/>
                  <a:pt x="375402" y="415887"/>
                  <a:pt x="375402" y="415887"/>
                </a:cubicBezTo>
                <a:cubicBezTo>
                  <a:pt x="375402" y="414660"/>
                  <a:pt x="376629" y="413433"/>
                  <a:pt x="376629" y="412206"/>
                </a:cubicBezTo>
                <a:cubicBezTo>
                  <a:pt x="375402" y="410979"/>
                  <a:pt x="375402" y="410979"/>
                  <a:pt x="375402" y="410979"/>
                </a:cubicBezTo>
                <a:close/>
                <a:moveTo>
                  <a:pt x="353319" y="410979"/>
                </a:moveTo>
                <a:cubicBezTo>
                  <a:pt x="347185" y="412206"/>
                  <a:pt x="342278" y="409753"/>
                  <a:pt x="336144" y="412206"/>
                </a:cubicBezTo>
                <a:lnTo>
                  <a:pt x="336144" y="423247"/>
                </a:lnTo>
                <a:cubicBezTo>
                  <a:pt x="339825" y="425701"/>
                  <a:pt x="341051" y="428155"/>
                  <a:pt x="343505" y="430608"/>
                </a:cubicBezTo>
                <a:cubicBezTo>
                  <a:pt x="349639" y="429381"/>
                  <a:pt x="355773" y="431835"/>
                  <a:pt x="360680" y="429381"/>
                </a:cubicBezTo>
                <a:cubicBezTo>
                  <a:pt x="359453" y="426928"/>
                  <a:pt x="357000" y="424474"/>
                  <a:pt x="355773" y="422021"/>
                </a:cubicBezTo>
                <a:cubicBezTo>
                  <a:pt x="354546" y="418340"/>
                  <a:pt x="357000" y="413433"/>
                  <a:pt x="353319" y="410979"/>
                </a:cubicBezTo>
                <a:close/>
                <a:moveTo>
                  <a:pt x="294433" y="410979"/>
                </a:moveTo>
                <a:cubicBezTo>
                  <a:pt x="294433" y="413433"/>
                  <a:pt x="293206" y="415887"/>
                  <a:pt x="293206" y="417113"/>
                </a:cubicBezTo>
                <a:cubicBezTo>
                  <a:pt x="296886" y="420794"/>
                  <a:pt x="300567" y="423247"/>
                  <a:pt x="303020" y="426928"/>
                </a:cubicBezTo>
                <a:cubicBezTo>
                  <a:pt x="304247" y="429381"/>
                  <a:pt x="305474" y="433062"/>
                  <a:pt x="306701" y="436742"/>
                </a:cubicBezTo>
                <a:lnTo>
                  <a:pt x="318969" y="436742"/>
                </a:lnTo>
                <a:cubicBezTo>
                  <a:pt x="320196" y="440423"/>
                  <a:pt x="321423" y="442876"/>
                  <a:pt x="321423" y="445330"/>
                </a:cubicBezTo>
                <a:cubicBezTo>
                  <a:pt x="325103" y="442876"/>
                  <a:pt x="328783" y="441649"/>
                  <a:pt x="331237" y="439196"/>
                </a:cubicBezTo>
                <a:cubicBezTo>
                  <a:pt x="331237" y="433062"/>
                  <a:pt x="331237" y="430608"/>
                  <a:pt x="331237" y="428155"/>
                </a:cubicBezTo>
                <a:cubicBezTo>
                  <a:pt x="325103" y="423247"/>
                  <a:pt x="320196" y="418340"/>
                  <a:pt x="318969" y="410979"/>
                </a:cubicBezTo>
                <a:cubicBezTo>
                  <a:pt x="314062" y="413433"/>
                  <a:pt x="311608" y="414660"/>
                  <a:pt x="307928" y="415887"/>
                </a:cubicBezTo>
                <a:cubicBezTo>
                  <a:pt x="303020" y="418340"/>
                  <a:pt x="299340" y="412206"/>
                  <a:pt x="294433" y="410979"/>
                </a:cubicBezTo>
                <a:close/>
                <a:moveTo>
                  <a:pt x="277258" y="410979"/>
                </a:moveTo>
                <a:cubicBezTo>
                  <a:pt x="273577" y="412206"/>
                  <a:pt x="271123" y="412206"/>
                  <a:pt x="267443" y="412206"/>
                </a:cubicBezTo>
                <a:cubicBezTo>
                  <a:pt x="268670" y="415887"/>
                  <a:pt x="268670" y="418340"/>
                  <a:pt x="268670" y="420794"/>
                </a:cubicBezTo>
                <a:lnTo>
                  <a:pt x="279711" y="420794"/>
                </a:lnTo>
                <a:cubicBezTo>
                  <a:pt x="278484" y="415887"/>
                  <a:pt x="278484" y="414660"/>
                  <a:pt x="277258" y="410979"/>
                </a:cubicBezTo>
                <a:close/>
                <a:moveTo>
                  <a:pt x="2197205" y="365588"/>
                </a:moveTo>
                <a:cubicBezTo>
                  <a:pt x="2200886" y="369268"/>
                  <a:pt x="2195978" y="369268"/>
                  <a:pt x="2192298" y="370495"/>
                </a:cubicBezTo>
                <a:cubicBezTo>
                  <a:pt x="2193525" y="371722"/>
                  <a:pt x="2192298" y="372948"/>
                  <a:pt x="2191071" y="374175"/>
                </a:cubicBezTo>
                <a:cubicBezTo>
                  <a:pt x="2187391" y="370495"/>
                  <a:pt x="2192298" y="370495"/>
                  <a:pt x="2195978" y="369268"/>
                </a:cubicBezTo>
                <a:cubicBezTo>
                  <a:pt x="2194752" y="368041"/>
                  <a:pt x="2195978" y="366814"/>
                  <a:pt x="2197205" y="365588"/>
                </a:cubicBezTo>
                <a:close/>
                <a:moveTo>
                  <a:pt x="2259772" y="364361"/>
                </a:moveTo>
                <a:cubicBezTo>
                  <a:pt x="2258545" y="365588"/>
                  <a:pt x="2257319" y="366814"/>
                  <a:pt x="2257319" y="368041"/>
                </a:cubicBezTo>
                <a:cubicBezTo>
                  <a:pt x="2258545" y="369268"/>
                  <a:pt x="2258545" y="369268"/>
                  <a:pt x="2259772" y="369268"/>
                </a:cubicBezTo>
                <a:cubicBezTo>
                  <a:pt x="2259772" y="368041"/>
                  <a:pt x="2260999" y="366814"/>
                  <a:pt x="2260999" y="365588"/>
                </a:cubicBezTo>
                <a:cubicBezTo>
                  <a:pt x="2260999" y="365588"/>
                  <a:pt x="2259772" y="364361"/>
                  <a:pt x="2259772" y="364361"/>
                </a:cubicBezTo>
                <a:close/>
                <a:moveTo>
                  <a:pt x="256402" y="360680"/>
                </a:moveTo>
                <a:cubicBezTo>
                  <a:pt x="255175" y="360680"/>
                  <a:pt x="253948" y="360680"/>
                  <a:pt x="253948" y="361907"/>
                </a:cubicBezTo>
                <a:cubicBezTo>
                  <a:pt x="255175" y="363134"/>
                  <a:pt x="255175" y="364361"/>
                  <a:pt x="256402" y="365588"/>
                </a:cubicBezTo>
                <a:cubicBezTo>
                  <a:pt x="256402" y="365588"/>
                  <a:pt x="257629" y="364361"/>
                  <a:pt x="257629" y="364361"/>
                </a:cubicBezTo>
                <a:cubicBezTo>
                  <a:pt x="257629" y="363134"/>
                  <a:pt x="256402" y="361907"/>
                  <a:pt x="256402" y="360680"/>
                </a:cubicBezTo>
                <a:close/>
                <a:moveTo>
                  <a:pt x="244134" y="359454"/>
                </a:moveTo>
                <a:cubicBezTo>
                  <a:pt x="244134" y="363134"/>
                  <a:pt x="242907" y="365588"/>
                  <a:pt x="241680" y="370495"/>
                </a:cubicBezTo>
                <a:cubicBezTo>
                  <a:pt x="228185" y="370495"/>
                  <a:pt x="228185" y="370495"/>
                  <a:pt x="222051" y="374175"/>
                </a:cubicBezTo>
                <a:cubicBezTo>
                  <a:pt x="225732" y="374175"/>
                  <a:pt x="228185" y="375402"/>
                  <a:pt x="229412" y="375402"/>
                </a:cubicBezTo>
                <a:cubicBezTo>
                  <a:pt x="235546" y="375402"/>
                  <a:pt x="241680" y="376629"/>
                  <a:pt x="246587" y="374175"/>
                </a:cubicBezTo>
                <a:cubicBezTo>
                  <a:pt x="247814" y="369268"/>
                  <a:pt x="249041" y="364361"/>
                  <a:pt x="244134" y="359454"/>
                </a:cubicBezTo>
                <a:close/>
                <a:moveTo>
                  <a:pt x="196288" y="354546"/>
                </a:moveTo>
                <a:cubicBezTo>
                  <a:pt x="196288" y="358227"/>
                  <a:pt x="190154" y="359454"/>
                  <a:pt x="190154" y="366814"/>
                </a:cubicBezTo>
                <a:cubicBezTo>
                  <a:pt x="192608" y="369268"/>
                  <a:pt x="195062" y="372948"/>
                  <a:pt x="199969" y="374175"/>
                </a:cubicBezTo>
                <a:cubicBezTo>
                  <a:pt x="199969" y="368041"/>
                  <a:pt x="199969" y="363134"/>
                  <a:pt x="199969" y="357000"/>
                </a:cubicBezTo>
                <a:cubicBezTo>
                  <a:pt x="199969" y="355773"/>
                  <a:pt x="197515" y="355773"/>
                  <a:pt x="196288" y="354546"/>
                </a:cubicBezTo>
                <a:close/>
                <a:moveTo>
                  <a:pt x="2207594" y="347838"/>
                </a:moveTo>
                <a:lnTo>
                  <a:pt x="2208246" y="348412"/>
                </a:lnTo>
                <a:cubicBezTo>
                  <a:pt x="2208246" y="348412"/>
                  <a:pt x="2207020" y="349639"/>
                  <a:pt x="2207020" y="349639"/>
                </a:cubicBezTo>
                <a:lnTo>
                  <a:pt x="2207020" y="348412"/>
                </a:lnTo>
                <a:close/>
                <a:moveTo>
                  <a:pt x="117926" y="341358"/>
                </a:moveTo>
                <a:lnTo>
                  <a:pt x="117926" y="341359"/>
                </a:lnTo>
                <a:lnTo>
                  <a:pt x="119000" y="345959"/>
                </a:lnTo>
                <a:lnTo>
                  <a:pt x="117500" y="341460"/>
                </a:lnTo>
                <a:close/>
                <a:moveTo>
                  <a:pt x="89557" y="338598"/>
                </a:moveTo>
                <a:cubicBezTo>
                  <a:pt x="90783" y="341052"/>
                  <a:pt x="90783" y="342278"/>
                  <a:pt x="92010" y="342278"/>
                </a:cubicBezTo>
                <a:cubicBezTo>
                  <a:pt x="90783" y="343505"/>
                  <a:pt x="90783" y="343505"/>
                  <a:pt x="89557" y="343505"/>
                </a:cubicBezTo>
                <a:cubicBezTo>
                  <a:pt x="89557" y="342278"/>
                  <a:pt x="88330" y="341052"/>
                  <a:pt x="88330" y="339825"/>
                </a:cubicBezTo>
                <a:cubicBezTo>
                  <a:pt x="88330" y="339825"/>
                  <a:pt x="89557" y="338598"/>
                  <a:pt x="89557" y="338598"/>
                </a:cubicBezTo>
                <a:close/>
                <a:moveTo>
                  <a:pt x="2171442" y="334917"/>
                </a:moveTo>
                <a:cubicBezTo>
                  <a:pt x="2170216" y="334917"/>
                  <a:pt x="2168988" y="336144"/>
                  <a:pt x="2168988" y="336144"/>
                </a:cubicBezTo>
                <a:cubicBezTo>
                  <a:pt x="2168988" y="337371"/>
                  <a:pt x="2170216" y="338598"/>
                  <a:pt x="2171442" y="339825"/>
                </a:cubicBezTo>
                <a:cubicBezTo>
                  <a:pt x="2171442" y="339825"/>
                  <a:pt x="2172669" y="338598"/>
                  <a:pt x="2172669" y="338598"/>
                </a:cubicBezTo>
                <a:cubicBezTo>
                  <a:pt x="2172669" y="337371"/>
                  <a:pt x="2171442" y="336144"/>
                  <a:pt x="2171442" y="334917"/>
                </a:cubicBezTo>
                <a:close/>
                <a:moveTo>
                  <a:pt x="2229102" y="331237"/>
                </a:moveTo>
                <a:lnTo>
                  <a:pt x="2230329" y="332464"/>
                </a:lnTo>
                <a:lnTo>
                  <a:pt x="2228751" y="332990"/>
                </a:lnTo>
                <a:close/>
                <a:moveTo>
                  <a:pt x="2144452" y="330010"/>
                </a:moveTo>
                <a:cubicBezTo>
                  <a:pt x="2141999" y="337371"/>
                  <a:pt x="2141999" y="337371"/>
                  <a:pt x="2155494" y="349639"/>
                </a:cubicBezTo>
                <a:cubicBezTo>
                  <a:pt x="2159174" y="348412"/>
                  <a:pt x="2164082" y="350866"/>
                  <a:pt x="2167762" y="348412"/>
                </a:cubicBezTo>
                <a:cubicBezTo>
                  <a:pt x="2167762" y="343505"/>
                  <a:pt x="2162854" y="345959"/>
                  <a:pt x="2160401" y="344732"/>
                </a:cubicBezTo>
                <a:cubicBezTo>
                  <a:pt x="2155494" y="339825"/>
                  <a:pt x="2150586" y="334917"/>
                  <a:pt x="2145680" y="330010"/>
                </a:cubicBezTo>
                <a:cubicBezTo>
                  <a:pt x="2145680" y="330010"/>
                  <a:pt x="2144452" y="330010"/>
                  <a:pt x="2144452" y="330010"/>
                </a:cubicBezTo>
                <a:close/>
                <a:moveTo>
                  <a:pt x="151183" y="330010"/>
                </a:moveTo>
                <a:lnTo>
                  <a:pt x="151970" y="333384"/>
                </a:lnTo>
                <a:cubicBezTo>
                  <a:pt x="152430" y="334304"/>
                  <a:pt x="153350" y="334304"/>
                  <a:pt x="155804" y="332464"/>
                </a:cubicBezTo>
                <a:lnTo>
                  <a:pt x="152532" y="330010"/>
                </a:lnTo>
                <a:close/>
                <a:moveTo>
                  <a:pt x="2193218" y="320656"/>
                </a:moveTo>
                <a:cubicBezTo>
                  <a:pt x="2191378" y="320809"/>
                  <a:pt x="2190458" y="322036"/>
                  <a:pt x="2188618" y="323876"/>
                </a:cubicBezTo>
                <a:cubicBezTo>
                  <a:pt x="2191071" y="323876"/>
                  <a:pt x="2193525" y="325103"/>
                  <a:pt x="2195978" y="325103"/>
                </a:cubicBezTo>
                <a:cubicBezTo>
                  <a:pt x="2198432" y="323876"/>
                  <a:pt x="2200886" y="323876"/>
                  <a:pt x="2203339" y="323876"/>
                </a:cubicBezTo>
                <a:cubicBezTo>
                  <a:pt x="2197819" y="321422"/>
                  <a:pt x="2195058" y="320502"/>
                  <a:pt x="2193218" y="320656"/>
                </a:cubicBezTo>
                <a:close/>
                <a:moveTo>
                  <a:pt x="2180030" y="303021"/>
                </a:moveTo>
                <a:cubicBezTo>
                  <a:pt x="2180030" y="303021"/>
                  <a:pt x="2178803" y="304247"/>
                  <a:pt x="2178803" y="304247"/>
                </a:cubicBezTo>
                <a:cubicBezTo>
                  <a:pt x="2178803" y="305474"/>
                  <a:pt x="2180030" y="306701"/>
                  <a:pt x="2180030" y="307928"/>
                </a:cubicBezTo>
                <a:cubicBezTo>
                  <a:pt x="2181257" y="309155"/>
                  <a:pt x="2182484" y="307928"/>
                  <a:pt x="2182484" y="306701"/>
                </a:cubicBezTo>
                <a:cubicBezTo>
                  <a:pt x="2182484" y="305474"/>
                  <a:pt x="2181257" y="304247"/>
                  <a:pt x="2180030" y="303021"/>
                </a:cubicBezTo>
                <a:close/>
                <a:moveTo>
                  <a:pt x="172979" y="293206"/>
                </a:moveTo>
                <a:cubicBezTo>
                  <a:pt x="171752" y="294433"/>
                  <a:pt x="171752" y="295660"/>
                  <a:pt x="170525" y="296887"/>
                </a:cubicBezTo>
                <a:cubicBezTo>
                  <a:pt x="171752" y="298113"/>
                  <a:pt x="171752" y="298113"/>
                  <a:pt x="172979" y="298113"/>
                </a:cubicBezTo>
                <a:cubicBezTo>
                  <a:pt x="172979" y="296887"/>
                  <a:pt x="174206" y="295660"/>
                  <a:pt x="174206" y="294433"/>
                </a:cubicBezTo>
                <a:cubicBezTo>
                  <a:pt x="174206" y="294433"/>
                  <a:pt x="172979" y="293206"/>
                  <a:pt x="172979" y="293206"/>
                </a:cubicBezTo>
                <a:close/>
                <a:moveTo>
                  <a:pt x="3373" y="289985"/>
                </a:moveTo>
                <a:lnTo>
                  <a:pt x="3998" y="292297"/>
                </a:lnTo>
                <a:lnTo>
                  <a:pt x="8588" y="296886"/>
                </a:lnTo>
                <a:cubicBezTo>
                  <a:pt x="6134" y="298726"/>
                  <a:pt x="5214" y="298726"/>
                  <a:pt x="4753" y="297653"/>
                </a:cubicBezTo>
                <a:lnTo>
                  <a:pt x="4252" y="295004"/>
                </a:lnTo>
                <a:lnTo>
                  <a:pt x="0" y="290752"/>
                </a:lnTo>
                <a:cubicBezTo>
                  <a:pt x="1840" y="288912"/>
                  <a:pt x="2760" y="288912"/>
                  <a:pt x="3373" y="289985"/>
                </a:cubicBezTo>
                <a:close/>
                <a:moveTo>
                  <a:pt x="192608" y="283392"/>
                </a:moveTo>
                <a:cubicBezTo>
                  <a:pt x="192608" y="284618"/>
                  <a:pt x="192608" y="285845"/>
                  <a:pt x="191381" y="287072"/>
                </a:cubicBezTo>
                <a:cubicBezTo>
                  <a:pt x="192608" y="288299"/>
                  <a:pt x="192608" y="288299"/>
                  <a:pt x="192608" y="288299"/>
                </a:cubicBezTo>
                <a:cubicBezTo>
                  <a:pt x="192608" y="287072"/>
                  <a:pt x="193835" y="285845"/>
                  <a:pt x="193835" y="284618"/>
                </a:cubicBezTo>
                <a:cubicBezTo>
                  <a:pt x="193835" y="284618"/>
                  <a:pt x="192608" y="283392"/>
                  <a:pt x="192608" y="283392"/>
                </a:cubicBezTo>
                <a:close/>
                <a:moveTo>
                  <a:pt x="94464" y="278484"/>
                </a:moveTo>
                <a:cubicBezTo>
                  <a:pt x="96917" y="285845"/>
                  <a:pt x="96917" y="285845"/>
                  <a:pt x="92010" y="288298"/>
                </a:cubicBezTo>
                <a:cubicBezTo>
                  <a:pt x="93237" y="284618"/>
                  <a:pt x="89556" y="280938"/>
                  <a:pt x="94464" y="278484"/>
                </a:cubicBezTo>
                <a:close/>
                <a:moveTo>
                  <a:pt x="40484" y="277257"/>
                </a:moveTo>
                <a:cubicBezTo>
                  <a:pt x="36804" y="284618"/>
                  <a:pt x="34350" y="288298"/>
                  <a:pt x="29443" y="288298"/>
                </a:cubicBezTo>
                <a:lnTo>
                  <a:pt x="29443" y="280937"/>
                </a:lnTo>
                <a:cubicBezTo>
                  <a:pt x="31897" y="276030"/>
                  <a:pt x="35577" y="278484"/>
                  <a:pt x="40484" y="277257"/>
                </a:cubicBezTo>
                <a:close/>
                <a:moveTo>
                  <a:pt x="136175" y="273577"/>
                </a:moveTo>
                <a:cubicBezTo>
                  <a:pt x="136175" y="274804"/>
                  <a:pt x="137402" y="276031"/>
                  <a:pt x="137402" y="277257"/>
                </a:cubicBezTo>
                <a:cubicBezTo>
                  <a:pt x="137402" y="277257"/>
                  <a:pt x="136175" y="278484"/>
                  <a:pt x="136175" y="278484"/>
                </a:cubicBezTo>
                <a:cubicBezTo>
                  <a:pt x="136175" y="277257"/>
                  <a:pt x="134948" y="276031"/>
                  <a:pt x="134948" y="274804"/>
                </a:cubicBezTo>
                <a:cubicBezTo>
                  <a:pt x="134948" y="274804"/>
                  <a:pt x="136175" y="273577"/>
                  <a:pt x="136175" y="273577"/>
                </a:cubicBezTo>
                <a:close/>
                <a:moveTo>
                  <a:pt x="264989" y="268670"/>
                </a:moveTo>
                <a:cubicBezTo>
                  <a:pt x="263763" y="269897"/>
                  <a:pt x="263763" y="269897"/>
                  <a:pt x="263763" y="269897"/>
                </a:cubicBezTo>
                <a:cubicBezTo>
                  <a:pt x="264989" y="269897"/>
                  <a:pt x="266216" y="271124"/>
                  <a:pt x="267443" y="271124"/>
                </a:cubicBezTo>
                <a:cubicBezTo>
                  <a:pt x="267443" y="271124"/>
                  <a:pt x="268670" y="269897"/>
                  <a:pt x="268670" y="269897"/>
                </a:cubicBezTo>
                <a:cubicBezTo>
                  <a:pt x="267443" y="269897"/>
                  <a:pt x="266216" y="269897"/>
                  <a:pt x="264989" y="268670"/>
                </a:cubicBezTo>
                <a:close/>
                <a:moveTo>
                  <a:pt x="338598" y="263763"/>
                </a:moveTo>
                <a:cubicBezTo>
                  <a:pt x="338598" y="263763"/>
                  <a:pt x="337371" y="264990"/>
                  <a:pt x="337371" y="264990"/>
                </a:cubicBezTo>
                <a:cubicBezTo>
                  <a:pt x="337371" y="266216"/>
                  <a:pt x="338598" y="267443"/>
                  <a:pt x="338598" y="268670"/>
                </a:cubicBezTo>
                <a:cubicBezTo>
                  <a:pt x="338598" y="268670"/>
                  <a:pt x="339825" y="267443"/>
                  <a:pt x="339825" y="267443"/>
                </a:cubicBezTo>
                <a:cubicBezTo>
                  <a:pt x="339825" y="266216"/>
                  <a:pt x="339825" y="264990"/>
                  <a:pt x="338598" y="263763"/>
                </a:cubicBezTo>
                <a:close/>
                <a:moveTo>
                  <a:pt x="212237" y="260082"/>
                </a:moveTo>
                <a:lnTo>
                  <a:pt x="216200" y="262064"/>
                </a:lnTo>
                <a:lnTo>
                  <a:pt x="217144" y="264990"/>
                </a:lnTo>
                <a:lnTo>
                  <a:pt x="217144" y="274804"/>
                </a:lnTo>
                <a:cubicBezTo>
                  <a:pt x="222051" y="277258"/>
                  <a:pt x="226958" y="279711"/>
                  <a:pt x="231866" y="282165"/>
                </a:cubicBezTo>
                <a:lnTo>
                  <a:pt x="231866" y="268670"/>
                </a:lnTo>
                <a:cubicBezTo>
                  <a:pt x="229412" y="266216"/>
                  <a:pt x="226958" y="263763"/>
                  <a:pt x="224505" y="261309"/>
                </a:cubicBezTo>
                <a:cubicBezTo>
                  <a:pt x="222051" y="263763"/>
                  <a:pt x="219598" y="263763"/>
                  <a:pt x="217144" y="264990"/>
                </a:cubicBezTo>
                <a:lnTo>
                  <a:pt x="217144" y="262536"/>
                </a:lnTo>
                <a:lnTo>
                  <a:pt x="216200" y="262064"/>
                </a:lnTo>
                <a:lnTo>
                  <a:pt x="215610" y="260236"/>
                </a:lnTo>
                <a:cubicBezTo>
                  <a:pt x="214997" y="259162"/>
                  <a:pt x="214077" y="258855"/>
                  <a:pt x="212237" y="260082"/>
                </a:cubicBezTo>
                <a:close/>
                <a:moveTo>
                  <a:pt x="88330" y="258855"/>
                </a:moveTo>
                <a:cubicBezTo>
                  <a:pt x="93237" y="258855"/>
                  <a:pt x="90784" y="263762"/>
                  <a:pt x="92011" y="266216"/>
                </a:cubicBezTo>
                <a:cubicBezTo>
                  <a:pt x="93237" y="268669"/>
                  <a:pt x="95691" y="269896"/>
                  <a:pt x="99371" y="272350"/>
                </a:cubicBezTo>
                <a:cubicBezTo>
                  <a:pt x="94464" y="273577"/>
                  <a:pt x="90784" y="273577"/>
                  <a:pt x="88330" y="273577"/>
                </a:cubicBezTo>
                <a:cubicBezTo>
                  <a:pt x="85877" y="267443"/>
                  <a:pt x="85877" y="263762"/>
                  <a:pt x="88330" y="258855"/>
                </a:cubicBezTo>
                <a:close/>
                <a:moveTo>
                  <a:pt x="58886" y="258855"/>
                </a:moveTo>
                <a:cubicBezTo>
                  <a:pt x="61340" y="262535"/>
                  <a:pt x="66247" y="262535"/>
                  <a:pt x="74835" y="266216"/>
                </a:cubicBezTo>
                <a:cubicBezTo>
                  <a:pt x="68701" y="267443"/>
                  <a:pt x="66247" y="267443"/>
                  <a:pt x="63793" y="268669"/>
                </a:cubicBezTo>
                <a:cubicBezTo>
                  <a:pt x="62567" y="271123"/>
                  <a:pt x="61340" y="274803"/>
                  <a:pt x="58886" y="278484"/>
                </a:cubicBezTo>
                <a:lnTo>
                  <a:pt x="53979" y="278484"/>
                </a:lnTo>
                <a:cubicBezTo>
                  <a:pt x="49072" y="273577"/>
                  <a:pt x="56433" y="273577"/>
                  <a:pt x="56433" y="269896"/>
                </a:cubicBezTo>
                <a:cubicBezTo>
                  <a:pt x="56433" y="266216"/>
                  <a:pt x="56433" y="263762"/>
                  <a:pt x="56433" y="261309"/>
                </a:cubicBezTo>
                <a:cubicBezTo>
                  <a:pt x="57659" y="260082"/>
                  <a:pt x="58886" y="260082"/>
                  <a:pt x="58886" y="258855"/>
                </a:cubicBezTo>
                <a:close/>
                <a:moveTo>
                  <a:pt x="182793" y="257629"/>
                </a:moveTo>
                <a:cubicBezTo>
                  <a:pt x="182793" y="257629"/>
                  <a:pt x="181567" y="258856"/>
                  <a:pt x="181567" y="258856"/>
                </a:cubicBezTo>
                <a:cubicBezTo>
                  <a:pt x="181567" y="260082"/>
                  <a:pt x="182793" y="261309"/>
                  <a:pt x="182793" y="262536"/>
                </a:cubicBezTo>
                <a:cubicBezTo>
                  <a:pt x="184020" y="262536"/>
                  <a:pt x="184020" y="262536"/>
                  <a:pt x="185247" y="261309"/>
                </a:cubicBezTo>
                <a:cubicBezTo>
                  <a:pt x="185247" y="260082"/>
                  <a:pt x="184020" y="258856"/>
                  <a:pt x="182793" y="257629"/>
                </a:cubicBezTo>
                <a:close/>
                <a:moveTo>
                  <a:pt x="249041" y="255175"/>
                </a:moveTo>
                <a:cubicBezTo>
                  <a:pt x="250268" y="256402"/>
                  <a:pt x="251495" y="257629"/>
                  <a:pt x="252721" y="256402"/>
                </a:cubicBezTo>
                <a:cubicBezTo>
                  <a:pt x="253948" y="260082"/>
                  <a:pt x="253948" y="263763"/>
                  <a:pt x="257629" y="261309"/>
                </a:cubicBezTo>
                <a:cubicBezTo>
                  <a:pt x="256402" y="260082"/>
                  <a:pt x="255175" y="258856"/>
                  <a:pt x="253948" y="260082"/>
                </a:cubicBezTo>
                <a:cubicBezTo>
                  <a:pt x="252721" y="256402"/>
                  <a:pt x="252721" y="252722"/>
                  <a:pt x="249041" y="255175"/>
                </a:cubicBezTo>
                <a:close/>
                <a:moveTo>
                  <a:pt x="125134" y="252721"/>
                </a:moveTo>
                <a:cubicBezTo>
                  <a:pt x="125134" y="252721"/>
                  <a:pt x="126360" y="253948"/>
                  <a:pt x="126360" y="253948"/>
                </a:cubicBezTo>
                <a:cubicBezTo>
                  <a:pt x="126360" y="255175"/>
                  <a:pt x="125134" y="256401"/>
                  <a:pt x="125134" y="257628"/>
                </a:cubicBezTo>
                <a:cubicBezTo>
                  <a:pt x="125134" y="257628"/>
                  <a:pt x="125134" y="257628"/>
                  <a:pt x="123907" y="256401"/>
                </a:cubicBezTo>
                <a:cubicBezTo>
                  <a:pt x="123907" y="255175"/>
                  <a:pt x="125134" y="253948"/>
                  <a:pt x="125134" y="252721"/>
                </a:cubicBezTo>
                <a:close/>
                <a:moveTo>
                  <a:pt x="2427845" y="244133"/>
                </a:moveTo>
                <a:cubicBezTo>
                  <a:pt x="2430299" y="242906"/>
                  <a:pt x="2431525" y="243213"/>
                  <a:pt x="2432139" y="244287"/>
                </a:cubicBezTo>
                <a:lnTo>
                  <a:pt x="2432751" y="249033"/>
                </a:lnTo>
                <a:lnTo>
                  <a:pt x="2432751" y="247814"/>
                </a:lnTo>
                <a:lnTo>
                  <a:pt x="2451153" y="247814"/>
                </a:lnTo>
                <a:cubicBezTo>
                  <a:pt x="2453607" y="250268"/>
                  <a:pt x="2454834" y="252721"/>
                  <a:pt x="2458515" y="256402"/>
                </a:cubicBezTo>
                <a:cubicBezTo>
                  <a:pt x="2454834" y="258855"/>
                  <a:pt x="2451153" y="261309"/>
                  <a:pt x="2449927" y="262536"/>
                </a:cubicBezTo>
                <a:cubicBezTo>
                  <a:pt x="2447473" y="268670"/>
                  <a:pt x="2449927" y="272350"/>
                  <a:pt x="2445019" y="273577"/>
                </a:cubicBezTo>
                <a:cubicBezTo>
                  <a:pt x="2443793" y="271123"/>
                  <a:pt x="2442566" y="267443"/>
                  <a:pt x="2441339" y="264989"/>
                </a:cubicBezTo>
                <a:cubicBezTo>
                  <a:pt x="2437659" y="264989"/>
                  <a:pt x="2433979" y="263762"/>
                  <a:pt x="2429071" y="263762"/>
                </a:cubicBezTo>
                <a:cubicBezTo>
                  <a:pt x="2426617" y="261309"/>
                  <a:pt x="2426617" y="261309"/>
                  <a:pt x="2432751" y="256402"/>
                </a:cubicBezTo>
                <a:lnTo>
                  <a:pt x="2432751" y="249040"/>
                </a:lnTo>
                <a:close/>
                <a:moveTo>
                  <a:pt x="2329700" y="239227"/>
                </a:moveTo>
                <a:cubicBezTo>
                  <a:pt x="2329700" y="240454"/>
                  <a:pt x="2329700" y="241680"/>
                  <a:pt x="2329700" y="242907"/>
                </a:cubicBezTo>
                <a:cubicBezTo>
                  <a:pt x="2332153" y="242907"/>
                  <a:pt x="2334607" y="244134"/>
                  <a:pt x="2337061" y="244134"/>
                </a:cubicBezTo>
                <a:cubicBezTo>
                  <a:pt x="2337061" y="244134"/>
                  <a:pt x="2338287" y="242907"/>
                  <a:pt x="2338287" y="242907"/>
                </a:cubicBezTo>
                <a:cubicBezTo>
                  <a:pt x="2338287" y="241680"/>
                  <a:pt x="2337061" y="239227"/>
                  <a:pt x="2335834" y="239227"/>
                </a:cubicBezTo>
                <a:cubicBezTo>
                  <a:pt x="2334607" y="238000"/>
                  <a:pt x="2332153" y="239227"/>
                  <a:pt x="2329700" y="239227"/>
                </a:cubicBezTo>
                <a:close/>
                <a:moveTo>
                  <a:pt x="2430297" y="229412"/>
                </a:moveTo>
                <a:cubicBezTo>
                  <a:pt x="2430297" y="229412"/>
                  <a:pt x="2431525" y="230639"/>
                  <a:pt x="2431525" y="230639"/>
                </a:cubicBezTo>
                <a:cubicBezTo>
                  <a:pt x="2431525" y="230639"/>
                  <a:pt x="2430297" y="231866"/>
                  <a:pt x="2429071" y="231866"/>
                </a:cubicBezTo>
                <a:cubicBezTo>
                  <a:pt x="2427844" y="230639"/>
                  <a:pt x="2427844" y="230639"/>
                  <a:pt x="2426617" y="230639"/>
                </a:cubicBezTo>
                <a:cubicBezTo>
                  <a:pt x="2427844" y="230639"/>
                  <a:pt x="2429071" y="229412"/>
                  <a:pt x="2430297" y="229412"/>
                </a:cubicBezTo>
                <a:close/>
                <a:moveTo>
                  <a:pt x="272350" y="228186"/>
                </a:moveTo>
                <a:cubicBezTo>
                  <a:pt x="269897" y="229412"/>
                  <a:pt x="268670" y="231866"/>
                  <a:pt x="267443" y="233093"/>
                </a:cubicBezTo>
                <a:cubicBezTo>
                  <a:pt x="264989" y="231866"/>
                  <a:pt x="263763" y="230639"/>
                  <a:pt x="262536" y="229412"/>
                </a:cubicBezTo>
                <a:cubicBezTo>
                  <a:pt x="258855" y="231866"/>
                  <a:pt x="256402" y="233093"/>
                  <a:pt x="253948" y="234320"/>
                </a:cubicBezTo>
                <a:cubicBezTo>
                  <a:pt x="251495" y="231866"/>
                  <a:pt x="249041" y="230639"/>
                  <a:pt x="247814" y="229412"/>
                </a:cubicBezTo>
                <a:cubicBezTo>
                  <a:pt x="245361" y="230639"/>
                  <a:pt x="242907" y="233093"/>
                  <a:pt x="240453" y="233093"/>
                </a:cubicBezTo>
                <a:cubicBezTo>
                  <a:pt x="236773" y="234320"/>
                  <a:pt x="234319" y="234320"/>
                  <a:pt x="230639" y="234320"/>
                </a:cubicBezTo>
                <a:cubicBezTo>
                  <a:pt x="230639" y="234320"/>
                  <a:pt x="230639" y="235546"/>
                  <a:pt x="229412" y="235546"/>
                </a:cubicBezTo>
                <a:cubicBezTo>
                  <a:pt x="231866" y="238000"/>
                  <a:pt x="234319" y="240454"/>
                  <a:pt x="236773" y="242907"/>
                </a:cubicBezTo>
                <a:lnTo>
                  <a:pt x="246587" y="242907"/>
                </a:lnTo>
                <a:cubicBezTo>
                  <a:pt x="249041" y="244134"/>
                  <a:pt x="250268" y="246588"/>
                  <a:pt x="251495" y="247814"/>
                </a:cubicBezTo>
                <a:cubicBezTo>
                  <a:pt x="253948" y="246588"/>
                  <a:pt x="255175" y="244134"/>
                  <a:pt x="257629" y="242907"/>
                </a:cubicBezTo>
                <a:cubicBezTo>
                  <a:pt x="261309" y="242907"/>
                  <a:pt x="267443" y="241680"/>
                  <a:pt x="271123" y="249041"/>
                </a:cubicBezTo>
                <a:cubicBezTo>
                  <a:pt x="277258" y="239227"/>
                  <a:pt x="285845" y="245361"/>
                  <a:pt x="293206" y="241680"/>
                </a:cubicBezTo>
                <a:cubicBezTo>
                  <a:pt x="296886" y="239227"/>
                  <a:pt x="301794" y="238000"/>
                  <a:pt x="305474" y="235546"/>
                </a:cubicBezTo>
                <a:cubicBezTo>
                  <a:pt x="304247" y="233093"/>
                  <a:pt x="304247" y="230639"/>
                  <a:pt x="303020" y="228186"/>
                </a:cubicBezTo>
                <a:cubicBezTo>
                  <a:pt x="299340" y="230639"/>
                  <a:pt x="295660" y="231866"/>
                  <a:pt x="293206" y="234320"/>
                </a:cubicBezTo>
                <a:cubicBezTo>
                  <a:pt x="290752" y="231866"/>
                  <a:pt x="288299" y="230639"/>
                  <a:pt x="287072" y="228186"/>
                </a:cubicBezTo>
                <a:close/>
                <a:moveTo>
                  <a:pt x="2378772" y="226959"/>
                </a:moveTo>
                <a:cubicBezTo>
                  <a:pt x="2375091" y="228186"/>
                  <a:pt x="2370185" y="225732"/>
                  <a:pt x="2366504" y="229412"/>
                </a:cubicBezTo>
                <a:cubicBezTo>
                  <a:pt x="2364051" y="234320"/>
                  <a:pt x="2367731" y="236773"/>
                  <a:pt x="2371411" y="240454"/>
                </a:cubicBezTo>
                <a:cubicBezTo>
                  <a:pt x="2368957" y="241680"/>
                  <a:pt x="2366504" y="244134"/>
                  <a:pt x="2365277" y="245361"/>
                </a:cubicBezTo>
                <a:cubicBezTo>
                  <a:pt x="2366504" y="247814"/>
                  <a:pt x="2362823" y="251495"/>
                  <a:pt x="2364051" y="251495"/>
                </a:cubicBezTo>
                <a:cubicBezTo>
                  <a:pt x="2372638" y="246588"/>
                  <a:pt x="2377545" y="242907"/>
                  <a:pt x="2382453" y="240454"/>
                </a:cubicBezTo>
                <a:cubicBezTo>
                  <a:pt x="2381225" y="235546"/>
                  <a:pt x="2383679" y="230639"/>
                  <a:pt x="2378772" y="226959"/>
                </a:cubicBezTo>
                <a:close/>
                <a:moveTo>
                  <a:pt x="127587" y="226959"/>
                </a:moveTo>
                <a:cubicBezTo>
                  <a:pt x="130041" y="229413"/>
                  <a:pt x="131268" y="230639"/>
                  <a:pt x="132494" y="231866"/>
                </a:cubicBezTo>
                <a:cubicBezTo>
                  <a:pt x="128814" y="234320"/>
                  <a:pt x="128814" y="230639"/>
                  <a:pt x="127587" y="226959"/>
                </a:cubicBezTo>
                <a:close/>
                <a:moveTo>
                  <a:pt x="455144" y="224505"/>
                </a:moveTo>
                <a:cubicBezTo>
                  <a:pt x="453917" y="224505"/>
                  <a:pt x="452690" y="225732"/>
                  <a:pt x="451463" y="225732"/>
                </a:cubicBezTo>
                <a:cubicBezTo>
                  <a:pt x="450237" y="225732"/>
                  <a:pt x="451463" y="226959"/>
                  <a:pt x="452690" y="226959"/>
                </a:cubicBezTo>
                <a:cubicBezTo>
                  <a:pt x="453917" y="226959"/>
                  <a:pt x="455144" y="225732"/>
                  <a:pt x="456371" y="225732"/>
                </a:cubicBezTo>
                <a:cubicBezTo>
                  <a:pt x="456371" y="225732"/>
                  <a:pt x="455144" y="224505"/>
                  <a:pt x="455144" y="224505"/>
                </a:cubicBezTo>
                <a:close/>
                <a:moveTo>
                  <a:pt x="399938" y="224505"/>
                </a:moveTo>
                <a:cubicBezTo>
                  <a:pt x="398711" y="225732"/>
                  <a:pt x="396257" y="228186"/>
                  <a:pt x="393804" y="229412"/>
                </a:cubicBezTo>
                <a:cubicBezTo>
                  <a:pt x="368041" y="229412"/>
                  <a:pt x="342278" y="229412"/>
                  <a:pt x="316515" y="229412"/>
                </a:cubicBezTo>
                <a:cubicBezTo>
                  <a:pt x="314062" y="233093"/>
                  <a:pt x="309154" y="234320"/>
                  <a:pt x="307928" y="239227"/>
                </a:cubicBezTo>
                <a:cubicBezTo>
                  <a:pt x="310381" y="239227"/>
                  <a:pt x="311608" y="241680"/>
                  <a:pt x="312835" y="244134"/>
                </a:cubicBezTo>
                <a:cubicBezTo>
                  <a:pt x="317742" y="241680"/>
                  <a:pt x="322649" y="238000"/>
                  <a:pt x="326330" y="239227"/>
                </a:cubicBezTo>
                <a:cubicBezTo>
                  <a:pt x="332464" y="239227"/>
                  <a:pt x="334917" y="235546"/>
                  <a:pt x="338598" y="234320"/>
                </a:cubicBezTo>
                <a:cubicBezTo>
                  <a:pt x="339825" y="235546"/>
                  <a:pt x="341051" y="236773"/>
                  <a:pt x="342278" y="238000"/>
                </a:cubicBezTo>
                <a:lnTo>
                  <a:pt x="401165" y="238000"/>
                </a:lnTo>
                <a:cubicBezTo>
                  <a:pt x="403618" y="235546"/>
                  <a:pt x="406072" y="233093"/>
                  <a:pt x="408525" y="230639"/>
                </a:cubicBezTo>
                <a:cubicBezTo>
                  <a:pt x="407299" y="228186"/>
                  <a:pt x="407299" y="225732"/>
                  <a:pt x="406072" y="224505"/>
                </a:cubicBezTo>
                <a:close/>
                <a:moveTo>
                  <a:pt x="122373" y="219291"/>
                </a:moveTo>
                <a:cubicBezTo>
                  <a:pt x="122987" y="220517"/>
                  <a:pt x="123293" y="222664"/>
                  <a:pt x="123907" y="224505"/>
                </a:cubicBezTo>
                <a:cubicBezTo>
                  <a:pt x="121453" y="222051"/>
                  <a:pt x="120227" y="220824"/>
                  <a:pt x="119000" y="219597"/>
                </a:cubicBezTo>
                <a:cubicBezTo>
                  <a:pt x="120840" y="217757"/>
                  <a:pt x="121760" y="218064"/>
                  <a:pt x="122373" y="219291"/>
                </a:cubicBezTo>
                <a:close/>
                <a:moveTo>
                  <a:pt x="2296576" y="218371"/>
                </a:moveTo>
                <a:cubicBezTo>
                  <a:pt x="2295349" y="218371"/>
                  <a:pt x="2295349" y="220825"/>
                  <a:pt x="2294123" y="220825"/>
                </a:cubicBezTo>
                <a:cubicBezTo>
                  <a:pt x="2295349" y="223278"/>
                  <a:pt x="2297803" y="225732"/>
                  <a:pt x="2300257" y="228186"/>
                </a:cubicBezTo>
                <a:lnTo>
                  <a:pt x="2311298" y="228186"/>
                </a:lnTo>
                <a:cubicBezTo>
                  <a:pt x="2312525" y="226959"/>
                  <a:pt x="2313751" y="224505"/>
                  <a:pt x="2316205" y="223278"/>
                </a:cubicBezTo>
                <a:cubicBezTo>
                  <a:pt x="2318659" y="222051"/>
                  <a:pt x="2322339" y="224505"/>
                  <a:pt x="2323566" y="218371"/>
                </a:cubicBezTo>
                <a:cubicBezTo>
                  <a:pt x="2314978" y="218371"/>
                  <a:pt x="2305164" y="218371"/>
                  <a:pt x="2296576" y="218371"/>
                </a:cubicBezTo>
                <a:close/>
                <a:moveTo>
                  <a:pt x="2337061" y="214691"/>
                </a:moveTo>
                <a:cubicBezTo>
                  <a:pt x="2333380" y="219598"/>
                  <a:pt x="2330927" y="222051"/>
                  <a:pt x="2328473" y="224505"/>
                </a:cubicBezTo>
                <a:cubicBezTo>
                  <a:pt x="2329700" y="225732"/>
                  <a:pt x="2348102" y="236773"/>
                  <a:pt x="2349329" y="236773"/>
                </a:cubicBezTo>
                <a:cubicBezTo>
                  <a:pt x="2350555" y="236773"/>
                  <a:pt x="2351783" y="235546"/>
                  <a:pt x="2354236" y="234320"/>
                </a:cubicBezTo>
                <a:cubicBezTo>
                  <a:pt x="2351783" y="229412"/>
                  <a:pt x="2344421" y="229412"/>
                  <a:pt x="2339514" y="225732"/>
                </a:cubicBezTo>
                <a:cubicBezTo>
                  <a:pt x="2339514" y="223278"/>
                  <a:pt x="2338287" y="220825"/>
                  <a:pt x="2337061" y="214691"/>
                </a:cubicBezTo>
                <a:close/>
                <a:moveTo>
                  <a:pt x="2268360" y="209783"/>
                </a:moveTo>
                <a:cubicBezTo>
                  <a:pt x="2265906" y="212237"/>
                  <a:pt x="2264679" y="213464"/>
                  <a:pt x="2262226" y="214691"/>
                </a:cubicBezTo>
                <a:cubicBezTo>
                  <a:pt x="2262226" y="215917"/>
                  <a:pt x="2260999" y="214691"/>
                  <a:pt x="2258545" y="212237"/>
                </a:cubicBezTo>
                <a:cubicBezTo>
                  <a:pt x="2254865" y="213464"/>
                  <a:pt x="2249958" y="211010"/>
                  <a:pt x="2245050" y="214691"/>
                </a:cubicBezTo>
                <a:cubicBezTo>
                  <a:pt x="2247504" y="218371"/>
                  <a:pt x="2242597" y="223278"/>
                  <a:pt x="2247504" y="226959"/>
                </a:cubicBezTo>
                <a:lnTo>
                  <a:pt x="2262226" y="226959"/>
                </a:lnTo>
                <a:cubicBezTo>
                  <a:pt x="2264679" y="225732"/>
                  <a:pt x="2265906" y="223278"/>
                  <a:pt x="2267133" y="222051"/>
                </a:cubicBezTo>
                <a:cubicBezTo>
                  <a:pt x="2269587" y="223278"/>
                  <a:pt x="2270813" y="225732"/>
                  <a:pt x="2273267" y="226959"/>
                </a:cubicBezTo>
                <a:cubicBezTo>
                  <a:pt x="2276947" y="226959"/>
                  <a:pt x="2280628" y="226959"/>
                  <a:pt x="2283081" y="225732"/>
                </a:cubicBezTo>
                <a:cubicBezTo>
                  <a:pt x="2284308" y="225732"/>
                  <a:pt x="2284308" y="224505"/>
                  <a:pt x="2285535" y="223278"/>
                </a:cubicBezTo>
                <a:cubicBezTo>
                  <a:pt x="2279401" y="218371"/>
                  <a:pt x="2276947" y="211010"/>
                  <a:pt x="2268360" y="209783"/>
                </a:cubicBezTo>
                <a:close/>
                <a:moveTo>
                  <a:pt x="568010" y="208557"/>
                </a:moveTo>
                <a:cubicBezTo>
                  <a:pt x="566783" y="208557"/>
                  <a:pt x="565556" y="209783"/>
                  <a:pt x="564329" y="209783"/>
                </a:cubicBezTo>
                <a:cubicBezTo>
                  <a:pt x="564329" y="209783"/>
                  <a:pt x="565556" y="211010"/>
                  <a:pt x="565556" y="211010"/>
                </a:cubicBezTo>
                <a:cubicBezTo>
                  <a:pt x="566783" y="211010"/>
                  <a:pt x="568010" y="209783"/>
                  <a:pt x="569237" y="209783"/>
                </a:cubicBezTo>
                <a:cubicBezTo>
                  <a:pt x="569237" y="209783"/>
                  <a:pt x="568010" y="208557"/>
                  <a:pt x="568010" y="208557"/>
                </a:cubicBezTo>
                <a:close/>
                <a:moveTo>
                  <a:pt x="88330" y="198742"/>
                </a:moveTo>
                <a:cubicBezTo>
                  <a:pt x="89556" y="198742"/>
                  <a:pt x="90783" y="199969"/>
                  <a:pt x="92010" y="199969"/>
                </a:cubicBezTo>
                <a:cubicBezTo>
                  <a:pt x="92010" y="199969"/>
                  <a:pt x="90783" y="201196"/>
                  <a:pt x="90783" y="201196"/>
                </a:cubicBezTo>
                <a:cubicBezTo>
                  <a:pt x="89556" y="201196"/>
                  <a:pt x="88330" y="199969"/>
                  <a:pt x="87103" y="199969"/>
                </a:cubicBezTo>
                <a:cubicBezTo>
                  <a:pt x="87103" y="199969"/>
                  <a:pt x="88330" y="198742"/>
                  <a:pt x="88330" y="198742"/>
                </a:cubicBezTo>
                <a:close/>
                <a:moveTo>
                  <a:pt x="664928" y="191381"/>
                </a:moveTo>
                <a:cubicBezTo>
                  <a:pt x="664928" y="191381"/>
                  <a:pt x="663700" y="192608"/>
                  <a:pt x="663700" y="192608"/>
                </a:cubicBezTo>
                <a:cubicBezTo>
                  <a:pt x="663700" y="193835"/>
                  <a:pt x="664928" y="195062"/>
                  <a:pt x="664928" y="196289"/>
                </a:cubicBezTo>
                <a:cubicBezTo>
                  <a:pt x="666154" y="196289"/>
                  <a:pt x="667381" y="196289"/>
                  <a:pt x="667381" y="195062"/>
                </a:cubicBezTo>
                <a:cubicBezTo>
                  <a:pt x="667381" y="193835"/>
                  <a:pt x="666154" y="192608"/>
                  <a:pt x="664928" y="191381"/>
                </a:cubicBezTo>
                <a:close/>
                <a:moveTo>
                  <a:pt x="169298" y="191381"/>
                </a:moveTo>
                <a:lnTo>
                  <a:pt x="169298" y="201195"/>
                </a:lnTo>
                <a:cubicBezTo>
                  <a:pt x="166845" y="201195"/>
                  <a:pt x="164391" y="202422"/>
                  <a:pt x="160711" y="202422"/>
                </a:cubicBezTo>
                <a:cubicBezTo>
                  <a:pt x="159484" y="198742"/>
                  <a:pt x="159484" y="196288"/>
                  <a:pt x="159484" y="192608"/>
                </a:cubicBezTo>
                <a:cubicBezTo>
                  <a:pt x="163164" y="192608"/>
                  <a:pt x="165618" y="192608"/>
                  <a:pt x="169298" y="191381"/>
                </a:cubicBezTo>
                <a:close/>
                <a:moveTo>
                  <a:pt x="2350556" y="165618"/>
                </a:moveTo>
                <a:cubicBezTo>
                  <a:pt x="2353009" y="168072"/>
                  <a:pt x="2355463" y="169298"/>
                  <a:pt x="2356690" y="171752"/>
                </a:cubicBezTo>
                <a:cubicBezTo>
                  <a:pt x="2357917" y="172979"/>
                  <a:pt x="2357917" y="174206"/>
                  <a:pt x="2359143" y="175432"/>
                </a:cubicBezTo>
                <a:cubicBezTo>
                  <a:pt x="2357917" y="175432"/>
                  <a:pt x="2356690" y="176659"/>
                  <a:pt x="2355463" y="176659"/>
                </a:cubicBezTo>
                <a:cubicBezTo>
                  <a:pt x="2354237" y="177886"/>
                  <a:pt x="2353009" y="176659"/>
                  <a:pt x="2349329" y="176659"/>
                </a:cubicBezTo>
                <a:cubicBezTo>
                  <a:pt x="2350556" y="171752"/>
                  <a:pt x="2350556" y="169298"/>
                  <a:pt x="2350556" y="165618"/>
                </a:cubicBezTo>
                <a:close/>
                <a:moveTo>
                  <a:pt x="2235236" y="164392"/>
                </a:moveTo>
                <a:cubicBezTo>
                  <a:pt x="2227875" y="161938"/>
                  <a:pt x="2227875" y="161938"/>
                  <a:pt x="2225422" y="166845"/>
                </a:cubicBezTo>
                <a:cubicBezTo>
                  <a:pt x="2222968" y="168072"/>
                  <a:pt x="2221741" y="168072"/>
                  <a:pt x="2220514" y="169299"/>
                </a:cubicBezTo>
                <a:cubicBezTo>
                  <a:pt x="2220514" y="169299"/>
                  <a:pt x="2221741" y="170526"/>
                  <a:pt x="2221741" y="170526"/>
                </a:cubicBezTo>
                <a:cubicBezTo>
                  <a:pt x="2222968" y="170526"/>
                  <a:pt x="2224195" y="169299"/>
                  <a:pt x="2225422" y="166845"/>
                </a:cubicBezTo>
                <a:cubicBezTo>
                  <a:pt x="2229102" y="165619"/>
                  <a:pt x="2234009" y="169299"/>
                  <a:pt x="2235236" y="164392"/>
                </a:cubicBezTo>
                <a:close/>
                <a:moveTo>
                  <a:pt x="2379999" y="163165"/>
                </a:moveTo>
                <a:cubicBezTo>
                  <a:pt x="2377546" y="169299"/>
                  <a:pt x="2375092" y="168072"/>
                  <a:pt x="2370185" y="164392"/>
                </a:cubicBezTo>
                <a:cubicBezTo>
                  <a:pt x="2373865" y="160711"/>
                  <a:pt x="2377546" y="161938"/>
                  <a:pt x="2379999" y="163165"/>
                </a:cubicBezTo>
                <a:close/>
                <a:moveTo>
                  <a:pt x="2243824" y="161938"/>
                </a:moveTo>
                <a:cubicBezTo>
                  <a:pt x="2243824" y="161938"/>
                  <a:pt x="2242597" y="163165"/>
                  <a:pt x="2242597" y="163165"/>
                </a:cubicBezTo>
                <a:cubicBezTo>
                  <a:pt x="2242597" y="164392"/>
                  <a:pt x="2243824" y="165619"/>
                  <a:pt x="2243824" y="166845"/>
                </a:cubicBezTo>
                <a:cubicBezTo>
                  <a:pt x="2243824" y="166845"/>
                  <a:pt x="2245050" y="165619"/>
                  <a:pt x="2245050" y="165619"/>
                </a:cubicBezTo>
                <a:cubicBezTo>
                  <a:pt x="2245050" y="164392"/>
                  <a:pt x="2243824" y="163165"/>
                  <a:pt x="2243824" y="161938"/>
                </a:cubicBezTo>
                <a:close/>
                <a:moveTo>
                  <a:pt x="2291669" y="153350"/>
                </a:moveTo>
                <a:cubicBezTo>
                  <a:pt x="2289215" y="150897"/>
                  <a:pt x="2285535" y="150897"/>
                  <a:pt x="2281855" y="154577"/>
                </a:cubicBezTo>
                <a:cubicBezTo>
                  <a:pt x="2283081" y="157031"/>
                  <a:pt x="2283081" y="159485"/>
                  <a:pt x="2284308" y="163165"/>
                </a:cubicBezTo>
                <a:cubicBezTo>
                  <a:pt x="2286762" y="159485"/>
                  <a:pt x="2291669" y="157031"/>
                  <a:pt x="2291669" y="153350"/>
                </a:cubicBezTo>
                <a:close/>
                <a:moveTo>
                  <a:pt x="2299030" y="142309"/>
                </a:moveTo>
                <a:cubicBezTo>
                  <a:pt x="2299030" y="143536"/>
                  <a:pt x="2299030" y="144763"/>
                  <a:pt x="2299030" y="145990"/>
                </a:cubicBezTo>
                <a:cubicBezTo>
                  <a:pt x="2301483" y="145990"/>
                  <a:pt x="2303937" y="147216"/>
                  <a:pt x="2306391" y="147216"/>
                </a:cubicBezTo>
                <a:cubicBezTo>
                  <a:pt x="2306391" y="147216"/>
                  <a:pt x="2307617" y="145990"/>
                  <a:pt x="2307617" y="145990"/>
                </a:cubicBezTo>
                <a:cubicBezTo>
                  <a:pt x="2307617" y="144763"/>
                  <a:pt x="2306391" y="142309"/>
                  <a:pt x="2305164" y="142309"/>
                </a:cubicBezTo>
                <a:cubicBezTo>
                  <a:pt x="2302710" y="141082"/>
                  <a:pt x="2300257" y="142309"/>
                  <a:pt x="2299030" y="142309"/>
                </a:cubicBezTo>
                <a:close/>
                <a:moveTo>
                  <a:pt x="2395641" y="137861"/>
                </a:moveTo>
                <a:cubicBezTo>
                  <a:pt x="2396254" y="138935"/>
                  <a:pt x="2396561" y="141081"/>
                  <a:pt x="2397175" y="143535"/>
                </a:cubicBezTo>
                <a:cubicBezTo>
                  <a:pt x="2394721" y="141082"/>
                  <a:pt x="2393494" y="139855"/>
                  <a:pt x="2392267" y="138628"/>
                </a:cubicBezTo>
                <a:cubicBezTo>
                  <a:pt x="2394107" y="136788"/>
                  <a:pt x="2395027" y="136788"/>
                  <a:pt x="2395641" y="137861"/>
                </a:cubicBezTo>
                <a:close/>
                <a:moveTo>
                  <a:pt x="2408215" y="136175"/>
                </a:moveTo>
                <a:cubicBezTo>
                  <a:pt x="2408215" y="136175"/>
                  <a:pt x="2409442" y="137402"/>
                  <a:pt x="2413123" y="138629"/>
                </a:cubicBezTo>
                <a:cubicBezTo>
                  <a:pt x="2408215" y="142309"/>
                  <a:pt x="2404535" y="144763"/>
                  <a:pt x="2399627" y="148443"/>
                </a:cubicBezTo>
                <a:cubicBezTo>
                  <a:pt x="2402081" y="153350"/>
                  <a:pt x="2404535" y="155804"/>
                  <a:pt x="2406989" y="160711"/>
                </a:cubicBezTo>
                <a:lnTo>
                  <a:pt x="2406989" y="169299"/>
                </a:lnTo>
                <a:cubicBezTo>
                  <a:pt x="2402081" y="172979"/>
                  <a:pt x="2398401" y="177886"/>
                  <a:pt x="2394721" y="181567"/>
                </a:cubicBezTo>
                <a:cubicBezTo>
                  <a:pt x="2392267" y="177886"/>
                  <a:pt x="2386133" y="176660"/>
                  <a:pt x="2387359" y="169299"/>
                </a:cubicBezTo>
                <a:cubicBezTo>
                  <a:pt x="2389813" y="168072"/>
                  <a:pt x="2393493" y="165618"/>
                  <a:pt x="2397174" y="164392"/>
                </a:cubicBezTo>
                <a:cubicBezTo>
                  <a:pt x="2399627" y="158258"/>
                  <a:pt x="2393493" y="155804"/>
                  <a:pt x="2391040" y="153350"/>
                </a:cubicBezTo>
                <a:cubicBezTo>
                  <a:pt x="2398401" y="142309"/>
                  <a:pt x="2402081" y="137402"/>
                  <a:pt x="2408215" y="136175"/>
                </a:cubicBezTo>
                <a:close/>
                <a:moveTo>
                  <a:pt x="2429071" y="130041"/>
                </a:moveTo>
                <a:cubicBezTo>
                  <a:pt x="2431525" y="133721"/>
                  <a:pt x="2432751" y="137402"/>
                  <a:pt x="2435205" y="141082"/>
                </a:cubicBezTo>
                <a:cubicBezTo>
                  <a:pt x="2435205" y="141082"/>
                  <a:pt x="2433979" y="142309"/>
                  <a:pt x="2431525" y="144763"/>
                </a:cubicBezTo>
                <a:cubicBezTo>
                  <a:pt x="2435205" y="145989"/>
                  <a:pt x="2438885" y="148443"/>
                  <a:pt x="2442566" y="149670"/>
                </a:cubicBezTo>
                <a:cubicBezTo>
                  <a:pt x="2447473" y="152124"/>
                  <a:pt x="2448700" y="155804"/>
                  <a:pt x="2453607" y="155804"/>
                </a:cubicBezTo>
                <a:cubicBezTo>
                  <a:pt x="2454834" y="158258"/>
                  <a:pt x="2453607" y="163165"/>
                  <a:pt x="2458515" y="159484"/>
                </a:cubicBezTo>
                <a:cubicBezTo>
                  <a:pt x="2457287" y="158258"/>
                  <a:pt x="2454834" y="157031"/>
                  <a:pt x="2453607" y="155804"/>
                </a:cubicBezTo>
                <a:cubicBezTo>
                  <a:pt x="2453607" y="153350"/>
                  <a:pt x="2453607" y="150897"/>
                  <a:pt x="2453607" y="148443"/>
                </a:cubicBezTo>
                <a:cubicBezTo>
                  <a:pt x="2456061" y="147216"/>
                  <a:pt x="2457287" y="147216"/>
                  <a:pt x="2460968" y="145989"/>
                </a:cubicBezTo>
                <a:cubicBezTo>
                  <a:pt x="2464649" y="150897"/>
                  <a:pt x="2468329" y="154577"/>
                  <a:pt x="2472009" y="160711"/>
                </a:cubicBezTo>
                <a:cubicBezTo>
                  <a:pt x="2472009" y="160711"/>
                  <a:pt x="2470783" y="161938"/>
                  <a:pt x="2469555" y="164392"/>
                </a:cubicBezTo>
                <a:cubicBezTo>
                  <a:pt x="2469555" y="168072"/>
                  <a:pt x="2468329" y="171752"/>
                  <a:pt x="2468329" y="176660"/>
                </a:cubicBezTo>
                <a:cubicBezTo>
                  <a:pt x="2465875" y="176660"/>
                  <a:pt x="2462195" y="177886"/>
                  <a:pt x="2460968" y="176660"/>
                </a:cubicBezTo>
                <a:cubicBezTo>
                  <a:pt x="2454834" y="171752"/>
                  <a:pt x="2449927" y="166845"/>
                  <a:pt x="2443793" y="160711"/>
                </a:cubicBezTo>
                <a:cubicBezTo>
                  <a:pt x="2440113" y="163165"/>
                  <a:pt x="2437659" y="164392"/>
                  <a:pt x="2433979" y="166845"/>
                </a:cubicBezTo>
                <a:cubicBezTo>
                  <a:pt x="2431525" y="163165"/>
                  <a:pt x="2429071" y="159484"/>
                  <a:pt x="2426617" y="157031"/>
                </a:cubicBezTo>
                <a:lnTo>
                  <a:pt x="2418030" y="157031"/>
                </a:lnTo>
                <a:cubicBezTo>
                  <a:pt x="2418030" y="154577"/>
                  <a:pt x="2416803" y="152124"/>
                  <a:pt x="2416803" y="148443"/>
                </a:cubicBezTo>
                <a:cubicBezTo>
                  <a:pt x="2420483" y="147216"/>
                  <a:pt x="2424164" y="145989"/>
                  <a:pt x="2426617" y="144763"/>
                </a:cubicBezTo>
                <a:cubicBezTo>
                  <a:pt x="2424164" y="141082"/>
                  <a:pt x="2422937" y="138629"/>
                  <a:pt x="2420483" y="134948"/>
                </a:cubicBezTo>
                <a:cubicBezTo>
                  <a:pt x="2422937" y="133721"/>
                  <a:pt x="2425391" y="132495"/>
                  <a:pt x="2429071" y="130041"/>
                </a:cubicBezTo>
                <a:close/>
                <a:moveTo>
                  <a:pt x="2245050" y="128814"/>
                </a:moveTo>
                <a:cubicBezTo>
                  <a:pt x="2243824" y="128814"/>
                  <a:pt x="2242597" y="130041"/>
                  <a:pt x="2241370" y="130041"/>
                </a:cubicBezTo>
                <a:cubicBezTo>
                  <a:pt x="2241370" y="130041"/>
                  <a:pt x="2241370" y="130041"/>
                  <a:pt x="2242597" y="131268"/>
                </a:cubicBezTo>
                <a:cubicBezTo>
                  <a:pt x="2243824" y="131268"/>
                  <a:pt x="2245050" y="130041"/>
                  <a:pt x="2246277" y="130041"/>
                </a:cubicBezTo>
                <a:cubicBezTo>
                  <a:pt x="2246277" y="130041"/>
                  <a:pt x="2245050" y="128814"/>
                  <a:pt x="2245050" y="128814"/>
                </a:cubicBezTo>
                <a:close/>
                <a:moveTo>
                  <a:pt x="2258545" y="127588"/>
                </a:moveTo>
                <a:cubicBezTo>
                  <a:pt x="2256092" y="128814"/>
                  <a:pt x="2253638" y="131268"/>
                  <a:pt x="2251184" y="133722"/>
                </a:cubicBezTo>
                <a:cubicBezTo>
                  <a:pt x="2253638" y="136175"/>
                  <a:pt x="2254865" y="139856"/>
                  <a:pt x="2259772" y="141082"/>
                </a:cubicBezTo>
                <a:cubicBezTo>
                  <a:pt x="2262226" y="138629"/>
                  <a:pt x="2264679" y="136175"/>
                  <a:pt x="2265906" y="134948"/>
                </a:cubicBezTo>
                <a:cubicBezTo>
                  <a:pt x="2263453" y="132495"/>
                  <a:pt x="2260999" y="130041"/>
                  <a:pt x="2258545" y="127588"/>
                </a:cubicBezTo>
                <a:close/>
                <a:moveTo>
                  <a:pt x="1209628" y="126361"/>
                </a:moveTo>
                <a:cubicBezTo>
                  <a:pt x="1209628" y="126361"/>
                  <a:pt x="1208401" y="127588"/>
                  <a:pt x="1208401" y="127588"/>
                </a:cubicBezTo>
                <a:cubicBezTo>
                  <a:pt x="1208401" y="128814"/>
                  <a:pt x="1209628" y="130041"/>
                  <a:pt x="1209628" y="131268"/>
                </a:cubicBezTo>
                <a:cubicBezTo>
                  <a:pt x="1210855" y="131268"/>
                  <a:pt x="1212082" y="130041"/>
                  <a:pt x="1212082" y="130041"/>
                </a:cubicBezTo>
                <a:cubicBezTo>
                  <a:pt x="1212082" y="128814"/>
                  <a:pt x="1210855" y="127588"/>
                  <a:pt x="1209628" y="126361"/>
                </a:cubicBezTo>
                <a:close/>
                <a:moveTo>
                  <a:pt x="2191071" y="122680"/>
                </a:moveTo>
                <a:cubicBezTo>
                  <a:pt x="2191071" y="122680"/>
                  <a:pt x="2189844" y="123907"/>
                  <a:pt x="2189844" y="123907"/>
                </a:cubicBezTo>
                <a:cubicBezTo>
                  <a:pt x="2189844" y="123907"/>
                  <a:pt x="2191071" y="125134"/>
                  <a:pt x="2192298" y="125134"/>
                </a:cubicBezTo>
                <a:cubicBezTo>
                  <a:pt x="2193525" y="123907"/>
                  <a:pt x="2193525" y="123907"/>
                  <a:pt x="2194752" y="123907"/>
                </a:cubicBezTo>
                <a:cubicBezTo>
                  <a:pt x="2193525" y="123907"/>
                  <a:pt x="2192298" y="122680"/>
                  <a:pt x="2191071" y="122680"/>
                </a:cubicBezTo>
                <a:close/>
                <a:moveTo>
                  <a:pt x="2209473" y="116546"/>
                </a:moveTo>
                <a:cubicBezTo>
                  <a:pt x="2197205" y="125134"/>
                  <a:pt x="2197205" y="127588"/>
                  <a:pt x="2202112" y="131268"/>
                </a:cubicBezTo>
                <a:lnTo>
                  <a:pt x="2211927" y="131268"/>
                </a:lnTo>
                <a:cubicBezTo>
                  <a:pt x="2214380" y="128814"/>
                  <a:pt x="2218061" y="126361"/>
                  <a:pt x="2219288" y="122680"/>
                </a:cubicBezTo>
                <a:cubicBezTo>
                  <a:pt x="2215607" y="121454"/>
                  <a:pt x="2214380" y="115320"/>
                  <a:pt x="2209473" y="116546"/>
                </a:cubicBezTo>
                <a:close/>
                <a:moveTo>
                  <a:pt x="2151660" y="115933"/>
                </a:moveTo>
                <a:cubicBezTo>
                  <a:pt x="2149973" y="115933"/>
                  <a:pt x="2148746" y="117160"/>
                  <a:pt x="2148133" y="120227"/>
                </a:cubicBezTo>
                <a:cubicBezTo>
                  <a:pt x="2150586" y="122680"/>
                  <a:pt x="2154267" y="121454"/>
                  <a:pt x="2157948" y="119000"/>
                </a:cubicBezTo>
                <a:cubicBezTo>
                  <a:pt x="2155494" y="117160"/>
                  <a:pt x="2153347" y="115933"/>
                  <a:pt x="2151660" y="115933"/>
                </a:cubicBezTo>
                <a:close/>
                <a:moveTo>
                  <a:pt x="2400855" y="115319"/>
                </a:moveTo>
                <a:cubicBezTo>
                  <a:pt x="2406989" y="116546"/>
                  <a:pt x="2409443" y="116546"/>
                  <a:pt x="2413123" y="117773"/>
                </a:cubicBezTo>
                <a:cubicBezTo>
                  <a:pt x="2409443" y="121453"/>
                  <a:pt x="2406989" y="125133"/>
                  <a:pt x="2402082" y="125133"/>
                </a:cubicBezTo>
                <a:cubicBezTo>
                  <a:pt x="2402082" y="122680"/>
                  <a:pt x="2402082" y="121453"/>
                  <a:pt x="2400855" y="115319"/>
                </a:cubicBezTo>
                <a:close/>
                <a:moveTo>
                  <a:pt x="2135865" y="112866"/>
                </a:moveTo>
                <a:cubicBezTo>
                  <a:pt x="2134638" y="112866"/>
                  <a:pt x="2132184" y="114093"/>
                  <a:pt x="2132184" y="114093"/>
                </a:cubicBezTo>
                <a:cubicBezTo>
                  <a:pt x="2132184" y="116546"/>
                  <a:pt x="2132184" y="117773"/>
                  <a:pt x="2132184" y="120227"/>
                </a:cubicBezTo>
                <a:cubicBezTo>
                  <a:pt x="2133412" y="120227"/>
                  <a:pt x="2134638" y="120227"/>
                  <a:pt x="2135865" y="120227"/>
                </a:cubicBezTo>
                <a:cubicBezTo>
                  <a:pt x="2135865" y="117773"/>
                  <a:pt x="2137092" y="115320"/>
                  <a:pt x="2137092" y="114093"/>
                </a:cubicBezTo>
                <a:cubicBezTo>
                  <a:pt x="2137092" y="114093"/>
                  <a:pt x="2135865" y="112866"/>
                  <a:pt x="2135865" y="112866"/>
                </a:cubicBezTo>
                <a:close/>
                <a:moveTo>
                  <a:pt x="2327246" y="111639"/>
                </a:moveTo>
                <a:lnTo>
                  <a:pt x="2328473" y="112866"/>
                </a:lnTo>
                <a:cubicBezTo>
                  <a:pt x="2327246" y="112866"/>
                  <a:pt x="2326019" y="114093"/>
                  <a:pt x="2324793" y="114093"/>
                </a:cubicBezTo>
                <a:close/>
                <a:moveTo>
                  <a:pt x="2119916" y="110412"/>
                </a:moveTo>
                <a:cubicBezTo>
                  <a:pt x="2118690" y="111639"/>
                  <a:pt x="2117463" y="112866"/>
                  <a:pt x="2117463" y="114093"/>
                </a:cubicBezTo>
                <a:cubicBezTo>
                  <a:pt x="2118690" y="115320"/>
                  <a:pt x="2118690" y="115320"/>
                  <a:pt x="2119916" y="115320"/>
                </a:cubicBezTo>
                <a:cubicBezTo>
                  <a:pt x="2119916" y="114093"/>
                  <a:pt x="2121144" y="112866"/>
                  <a:pt x="2121144" y="111639"/>
                </a:cubicBezTo>
                <a:cubicBezTo>
                  <a:pt x="2121144" y="111639"/>
                  <a:pt x="2119916" y="110412"/>
                  <a:pt x="2119916" y="110412"/>
                </a:cubicBezTo>
                <a:close/>
                <a:moveTo>
                  <a:pt x="41712" y="100598"/>
                </a:moveTo>
                <a:cubicBezTo>
                  <a:pt x="39258" y="103052"/>
                  <a:pt x="38031" y="104278"/>
                  <a:pt x="36804" y="105505"/>
                </a:cubicBezTo>
                <a:cubicBezTo>
                  <a:pt x="33124" y="100598"/>
                  <a:pt x="38031" y="101825"/>
                  <a:pt x="41712" y="100598"/>
                </a:cubicBezTo>
                <a:close/>
                <a:moveTo>
                  <a:pt x="2299030" y="76062"/>
                </a:moveTo>
                <a:cubicBezTo>
                  <a:pt x="2301483" y="76062"/>
                  <a:pt x="2303937" y="76062"/>
                  <a:pt x="2306391" y="77289"/>
                </a:cubicBezTo>
                <a:lnTo>
                  <a:pt x="2307617" y="79742"/>
                </a:lnTo>
                <a:cubicBezTo>
                  <a:pt x="2305164" y="79742"/>
                  <a:pt x="2302711" y="80969"/>
                  <a:pt x="2300257" y="80969"/>
                </a:cubicBezTo>
                <a:cubicBezTo>
                  <a:pt x="2299030" y="80969"/>
                  <a:pt x="2299030" y="78516"/>
                  <a:pt x="2297803" y="77289"/>
                </a:cubicBezTo>
                <a:cubicBezTo>
                  <a:pt x="2297803" y="77289"/>
                  <a:pt x="2299030" y="76062"/>
                  <a:pt x="2299030" y="76062"/>
                </a:cubicBezTo>
                <a:close/>
                <a:moveTo>
                  <a:pt x="2281854" y="65020"/>
                </a:moveTo>
                <a:lnTo>
                  <a:pt x="2281854" y="74834"/>
                </a:lnTo>
                <a:cubicBezTo>
                  <a:pt x="2279401" y="74834"/>
                  <a:pt x="2276947" y="76061"/>
                  <a:pt x="2273267" y="76061"/>
                </a:cubicBezTo>
                <a:cubicBezTo>
                  <a:pt x="2273267" y="72381"/>
                  <a:pt x="2272040" y="69927"/>
                  <a:pt x="2272040" y="66247"/>
                </a:cubicBezTo>
                <a:cubicBezTo>
                  <a:pt x="2274494" y="66247"/>
                  <a:pt x="2276947" y="65020"/>
                  <a:pt x="2281854" y="65020"/>
                </a:cubicBezTo>
                <a:close/>
                <a:moveTo>
                  <a:pt x="115319" y="45392"/>
                </a:moveTo>
                <a:lnTo>
                  <a:pt x="128814" y="45392"/>
                </a:lnTo>
                <a:cubicBezTo>
                  <a:pt x="123907" y="50299"/>
                  <a:pt x="115319" y="55206"/>
                  <a:pt x="109185" y="53980"/>
                </a:cubicBezTo>
                <a:cubicBezTo>
                  <a:pt x="109185" y="49072"/>
                  <a:pt x="114092" y="47846"/>
                  <a:pt x="115319" y="45392"/>
                </a:cubicBezTo>
                <a:close/>
                <a:moveTo>
                  <a:pt x="138782" y="40178"/>
                </a:moveTo>
                <a:cubicBezTo>
                  <a:pt x="142309" y="40178"/>
                  <a:pt x="145989" y="41098"/>
                  <a:pt x="149670" y="41712"/>
                </a:cubicBezTo>
                <a:cubicBezTo>
                  <a:pt x="142309" y="47846"/>
                  <a:pt x="134948" y="42938"/>
                  <a:pt x="128814" y="44165"/>
                </a:cubicBezTo>
                <a:cubicBezTo>
                  <a:pt x="131881" y="41098"/>
                  <a:pt x="135255" y="40178"/>
                  <a:pt x="138782" y="40178"/>
                </a:cubicBezTo>
                <a:close/>
                <a:moveTo>
                  <a:pt x="157031" y="35577"/>
                </a:moveTo>
                <a:cubicBezTo>
                  <a:pt x="157031" y="35577"/>
                  <a:pt x="158257" y="35577"/>
                  <a:pt x="159484" y="36804"/>
                </a:cubicBezTo>
                <a:cubicBezTo>
                  <a:pt x="159484" y="38031"/>
                  <a:pt x="158257" y="39257"/>
                  <a:pt x="157031" y="40484"/>
                </a:cubicBezTo>
                <a:cubicBezTo>
                  <a:pt x="157031" y="40484"/>
                  <a:pt x="155804" y="39257"/>
                  <a:pt x="155804" y="39257"/>
                </a:cubicBezTo>
                <a:cubicBezTo>
                  <a:pt x="155804" y="38031"/>
                  <a:pt x="157031" y="36804"/>
                  <a:pt x="157031" y="35577"/>
                </a:cubicBezTo>
                <a:close/>
                <a:moveTo>
                  <a:pt x="268670" y="29443"/>
                </a:moveTo>
                <a:lnTo>
                  <a:pt x="268670" y="30670"/>
                </a:lnTo>
                <a:lnTo>
                  <a:pt x="268056" y="30670"/>
                </a:lnTo>
                <a:close/>
                <a:moveTo>
                  <a:pt x="272657" y="25609"/>
                </a:moveTo>
                <a:cubicBezTo>
                  <a:pt x="273884" y="25149"/>
                  <a:pt x="275418" y="25763"/>
                  <a:pt x="278485" y="26990"/>
                </a:cubicBezTo>
                <a:cubicBezTo>
                  <a:pt x="276031" y="31897"/>
                  <a:pt x="272351" y="28217"/>
                  <a:pt x="268670" y="30670"/>
                </a:cubicBezTo>
                <a:cubicBezTo>
                  <a:pt x="270510" y="27603"/>
                  <a:pt x="271431" y="26069"/>
                  <a:pt x="272657" y="25609"/>
                </a:cubicBezTo>
                <a:close/>
                <a:moveTo>
                  <a:pt x="294279" y="25302"/>
                </a:moveTo>
                <a:cubicBezTo>
                  <a:pt x="298113" y="25148"/>
                  <a:pt x="304247" y="25762"/>
                  <a:pt x="316515" y="26989"/>
                </a:cubicBezTo>
                <a:cubicBezTo>
                  <a:pt x="314062" y="29443"/>
                  <a:pt x="312835" y="29443"/>
                  <a:pt x="312835" y="29443"/>
                </a:cubicBezTo>
                <a:cubicBezTo>
                  <a:pt x="304247" y="29443"/>
                  <a:pt x="295660" y="29443"/>
                  <a:pt x="287072" y="29443"/>
                </a:cubicBezTo>
                <a:cubicBezTo>
                  <a:pt x="287072" y="29443"/>
                  <a:pt x="285845" y="28216"/>
                  <a:pt x="285845" y="28216"/>
                </a:cubicBezTo>
                <a:cubicBezTo>
                  <a:pt x="288912" y="26375"/>
                  <a:pt x="290445" y="25455"/>
                  <a:pt x="294279" y="25302"/>
                </a:cubicBezTo>
                <a:close/>
                <a:moveTo>
                  <a:pt x="225731" y="24536"/>
                </a:moveTo>
                <a:cubicBezTo>
                  <a:pt x="229412" y="26990"/>
                  <a:pt x="233092" y="28216"/>
                  <a:pt x="236773" y="30670"/>
                </a:cubicBezTo>
                <a:cubicBezTo>
                  <a:pt x="239226" y="29443"/>
                  <a:pt x="241680" y="26990"/>
                  <a:pt x="244133" y="25763"/>
                </a:cubicBezTo>
                <a:cubicBezTo>
                  <a:pt x="245360" y="26990"/>
                  <a:pt x="247814" y="28216"/>
                  <a:pt x="249041" y="30670"/>
                </a:cubicBezTo>
                <a:lnTo>
                  <a:pt x="268056" y="30670"/>
                </a:lnTo>
                <a:lnTo>
                  <a:pt x="266216" y="34350"/>
                </a:lnTo>
                <a:lnTo>
                  <a:pt x="203649" y="34350"/>
                </a:lnTo>
                <a:cubicBezTo>
                  <a:pt x="202422" y="35577"/>
                  <a:pt x="201195" y="36804"/>
                  <a:pt x="198742" y="39258"/>
                </a:cubicBezTo>
                <a:lnTo>
                  <a:pt x="179907" y="40434"/>
                </a:lnTo>
                <a:lnTo>
                  <a:pt x="180341" y="40484"/>
                </a:lnTo>
                <a:cubicBezTo>
                  <a:pt x="176660" y="45392"/>
                  <a:pt x="176660" y="45392"/>
                  <a:pt x="170526" y="42938"/>
                </a:cubicBezTo>
                <a:cubicBezTo>
                  <a:pt x="171753" y="40484"/>
                  <a:pt x="173286" y="39871"/>
                  <a:pt x="174973" y="39871"/>
                </a:cubicBezTo>
                <a:lnTo>
                  <a:pt x="179200" y="40354"/>
                </a:lnTo>
                <a:lnTo>
                  <a:pt x="181566" y="36804"/>
                </a:lnTo>
                <a:cubicBezTo>
                  <a:pt x="185247" y="35577"/>
                  <a:pt x="188927" y="34350"/>
                  <a:pt x="195061" y="30670"/>
                </a:cubicBezTo>
                <a:lnTo>
                  <a:pt x="217144" y="30670"/>
                </a:lnTo>
                <a:cubicBezTo>
                  <a:pt x="219597" y="28216"/>
                  <a:pt x="223278" y="26990"/>
                  <a:pt x="225731" y="24536"/>
                </a:cubicBezTo>
                <a:close/>
                <a:moveTo>
                  <a:pt x="2065937" y="19629"/>
                </a:moveTo>
                <a:cubicBezTo>
                  <a:pt x="2067164" y="20856"/>
                  <a:pt x="2068390" y="22083"/>
                  <a:pt x="2068390" y="23309"/>
                </a:cubicBezTo>
                <a:cubicBezTo>
                  <a:pt x="2067164" y="24536"/>
                  <a:pt x="2067164" y="24536"/>
                  <a:pt x="2065937" y="24536"/>
                </a:cubicBezTo>
                <a:cubicBezTo>
                  <a:pt x="2065937" y="23309"/>
                  <a:pt x="2064710" y="22083"/>
                  <a:pt x="2064710" y="20856"/>
                </a:cubicBezTo>
                <a:cubicBezTo>
                  <a:pt x="2064710" y="20856"/>
                  <a:pt x="2065937" y="19629"/>
                  <a:pt x="2065937" y="19629"/>
                </a:cubicBezTo>
                <a:close/>
                <a:moveTo>
                  <a:pt x="2005824" y="15948"/>
                </a:moveTo>
                <a:cubicBezTo>
                  <a:pt x="2007051" y="17175"/>
                  <a:pt x="2007051" y="17175"/>
                  <a:pt x="2007051" y="17175"/>
                </a:cubicBezTo>
                <a:cubicBezTo>
                  <a:pt x="2005824" y="17175"/>
                  <a:pt x="2004598" y="18402"/>
                  <a:pt x="2003371" y="18402"/>
                </a:cubicBezTo>
                <a:cubicBezTo>
                  <a:pt x="2003371" y="18402"/>
                  <a:pt x="2002144" y="17175"/>
                  <a:pt x="2002144" y="17175"/>
                </a:cubicBezTo>
                <a:cubicBezTo>
                  <a:pt x="2003371" y="17175"/>
                  <a:pt x="2004598" y="15948"/>
                  <a:pt x="2005824" y="15948"/>
                </a:cubicBezTo>
                <a:close/>
                <a:moveTo>
                  <a:pt x="1996009" y="15948"/>
                </a:moveTo>
                <a:cubicBezTo>
                  <a:pt x="1993556" y="22082"/>
                  <a:pt x="1991102" y="20855"/>
                  <a:pt x="1986195" y="17175"/>
                </a:cubicBezTo>
                <a:cubicBezTo>
                  <a:pt x="1989875" y="13494"/>
                  <a:pt x="1993556" y="13494"/>
                  <a:pt x="1996009" y="15948"/>
                </a:cubicBezTo>
                <a:close/>
                <a:moveTo>
                  <a:pt x="2013185" y="13495"/>
                </a:moveTo>
                <a:cubicBezTo>
                  <a:pt x="2015638" y="15949"/>
                  <a:pt x="2018092" y="18402"/>
                  <a:pt x="2019319" y="19629"/>
                </a:cubicBezTo>
                <a:cubicBezTo>
                  <a:pt x="2020546" y="18402"/>
                  <a:pt x="2023000" y="15949"/>
                  <a:pt x="2024226" y="14722"/>
                </a:cubicBezTo>
                <a:cubicBezTo>
                  <a:pt x="2025453" y="15949"/>
                  <a:pt x="2026680" y="17175"/>
                  <a:pt x="2029134" y="19629"/>
                </a:cubicBezTo>
                <a:cubicBezTo>
                  <a:pt x="2037721" y="22083"/>
                  <a:pt x="2047536" y="18402"/>
                  <a:pt x="2058576" y="22083"/>
                </a:cubicBezTo>
                <a:cubicBezTo>
                  <a:pt x="2051216" y="25763"/>
                  <a:pt x="2047536" y="25763"/>
                  <a:pt x="2011958" y="23309"/>
                </a:cubicBezTo>
                <a:cubicBezTo>
                  <a:pt x="2011958" y="20856"/>
                  <a:pt x="2013185" y="17175"/>
                  <a:pt x="2013185" y="13495"/>
                </a:cubicBezTo>
                <a:close/>
                <a:moveTo>
                  <a:pt x="439196" y="13495"/>
                </a:moveTo>
                <a:cubicBezTo>
                  <a:pt x="442876" y="15949"/>
                  <a:pt x="446557" y="17175"/>
                  <a:pt x="450237" y="19629"/>
                </a:cubicBezTo>
                <a:cubicBezTo>
                  <a:pt x="452691" y="18402"/>
                  <a:pt x="455144" y="15949"/>
                  <a:pt x="457598" y="14722"/>
                </a:cubicBezTo>
                <a:cubicBezTo>
                  <a:pt x="461278" y="15949"/>
                  <a:pt x="460051" y="19629"/>
                  <a:pt x="458825" y="22083"/>
                </a:cubicBezTo>
                <a:cubicBezTo>
                  <a:pt x="457598" y="23309"/>
                  <a:pt x="457598" y="24536"/>
                  <a:pt x="456371" y="24536"/>
                </a:cubicBezTo>
                <a:cubicBezTo>
                  <a:pt x="436742" y="24536"/>
                  <a:pt x="417113" y="24536"/>
                  <a:pt x="396258" y="24536"/>
                </a:cubicBezTo>
                <a:cubicBezTo>
                  <a:pt x="393804" y="25763"/>
                  <a:pt x="392577" y="28217"/>
                  <a:pt x="391350" y="29443"/>
                </a:cubicBezTo>
                <a:cubicBezTo>
                  <a:pt x="390124" y="28217"/>
                  <a:pt x="388897" y="26990"/>
                  <a:pt x="386443" y="24536"/>
                </a:cubicBezTo>
                <a:lnTo>
                  <a:pt x="354546" y="24536"/>
                </a:lnTo>
                <a:cubicBezTo>
                  <a:pt x="353319" y="25763"/>
                  <a:pt x="352093" y="26990"/>
                  <a:pt x="350866" y="28217"/>
                </a:cubicBezTo>
                <a:cubicBezTo>
                  <a:pt x="348412" y="26990"/>
                  <a:pt x="345959" y="25763"/>
                  <a:pt x="342278" y="23309"/>
                </a:cubicBezTo>
                <a:cubicBezTo>
                  <a:pt x="339825" y="24536"/>
                  <a:pt x="337371" y="26990"/>
                  <a:pt x="333691" y="29443"/>
                </a:cubicBezTo>
                <a:lnTo>
                  <a:pt x="323876" y="29443"/>
                </a:lnTo>
                <a:cubicBezTo>
                  <a:pt x="320196" y="25763"/>
                  <a:pt x="320196" y="23309"/>
                  <a:pt x="323876" y="19629"/>
                </a:cubicBezTo>
                <a:cubicBezTo>
                  <a:pt x="325103" y="20856"/>
                  <a:pt x="327557" y="23309"/>
                  <a:pt x="328783" y="24536"/>
                </a:cubicBezTo>
                <a:cubicBezTo>
                  <a:pt x="330010" y="23309"/>
                  <a:pt x="331237" y="22083"/>
                  <a:pt x="333691" y="19629"/>
                </a:cubicBezTo>
                <a:lnTo>
                  <a:pt x="431835" y="19629"/>
                </a:lnTo>
                <a:cubicBezTo>
                  <a:pt x="435515" y="17175"/>
                  <a:pt x="436742" y="15949"/>
                  <a:pt x="439196" y="13495"/>
                </a:cubicBezTo>
                <a:close/>
                <a:moveTo>
                  <a:pt x="1915040" y="9814"/>
                </a:moveTo>
                <a:cubicBezTo>
                  <a:pt x="1916267" y="11041"/>
                  <a:pt x="1917494" y="12268"/>
                  <a:pt x="1919948" y="14721"/>
                </a:cubicBezTo>
                <a:lnTo>
                  <a:pt x="1971473" y="14721"/>
                </a:lnTo>
                <a:cubicBezTo>
                  <a:pt x="1975154" y="18402"/>
                  <a:pt x="1975154" y="20855"/>
                  <a:pt x="1972700" y="24536"/>
                </a:cubicBezTo>
                <a:lnTo>
                  <a:pt x="1960432" y="24536"/>
                </a:lnTo>
                <a:cubicBezTo>
                  <a:pt x="1959205" y="23309"/>
                  <a:pt x="1957978" y="22082"/>
                  <a:pt x="1955525" y="19628"/>
                </a:cubicBezTo>
                <a:lnTo>
                  <a:pt x="1902772" y="19628"/>
                </a:lnTo>
                <a:cubicBezTo>
                  <a:pt x="1903999" y="17175"/>
                  <a:pt x="1903999" y="15948"/>
                  <a:pt x="1902772" y="14721"/>
                </a:cubicBezTo>
                <a:lnTo>
                  <a:pt x="1910133" y="14721"/>
                </a:lnTo>
                <a:cubicBezTo>
                  <a:pt x="1912587" y="13494"/>
                  <a:pt x="1913814" y="11041"/>
                  <a:pt x="1915040" y="9814"/>
                </a:cubicBezTo>
                <a:close/>
                <a:moveTo>
                  <a:pt x="1867195" y="9814"/>
                </a:moveTo>
                <a:cubicBezTo>
                  <a:pt x="1878236" y="9814"/>
                  <a:pt x="1889277" y="9814"/>
                  <a:pt x="1899092" y="9814"/>
                </a:cubicBezTo>
                <a:cubicBezTo>
                  <a:pt x="1901545" y="9814"/>
                  <a:pt x="1903999" y="12268"/>
                  <a:pt x="1902772" y="14721"/>
                </a:cubicBezTo>
                <a:lnTo>
                  <a:pt x="1895411" y="14721"/>
                </a:lnTo>
                <a:cubicBezTo>
                  <a:pt x="1894185" y="15948"/>
                  <a:pt x="1891731" y="18402"/>
                  <a:pt x="1890504" y="19628"/>
                </a:cubicBezTo>
                <a:cubicBezTo>
                  <a:pt x="1889277" y="18402"/>
                  <a:pt x="1886824" y="15948"/>
                  <a:pt x="1884370" y="14721"/>
                </a:cubicBezTo>
                <a:lnTo>
                  <a:pt x="1868422" y="14721"/>
                </a:lnTo>
                <a:cubicBezTo>
                  <a:pt x="1868422" y="12268"/>
                  <a:pt x="1867195" y="11041"/>
                  <a:pt x="1867195" y="9814"/>
                </a:cubicBezTo>
                <a:close/>
                <a:moveTo>
                  <a:pt x="1739607" y="0"/>
                </a:moveTo>
                <a:cubicBezTo>
                  <a:pt x="1742061" y="1227"/>
                  <a:pt x="1744515" y="2454"/>
                  <a:pt x="1749421" y="4907"/>
                </a:cubicBezTo>
                <a:cubicBezTo>
                  <a:pt x="1750649" y="3680"/>
                  <a:pt x="1753102" y="2454"/>
                  <a:pt x="1756783" y="0"/>
                </a:cubicBezTo>
                <a:cubicBezTo>
                  <a:pt x="1759236" y="1227"/>
                  <a:pt x="1761690" y="3680"/>
                  <a:pt x="1764143" y="4907"/>
                </a:cubicBezTo>
                <a:cubicBezTo>
                  <a:pt x="1766597" y="3680"/>
                  <a:pt x="1769051" y="1227"/>
                  <a:pt x="1771505" y="0"/>
                </a:cubicBezTo>
                <a:cubicBezTo>
                  <a:pt x="1773958" y="2454"/>
                  <a:pt x="1776411" y="3680"/>
                  <a:pt x="1778865" y="6134"/>
                </a:cubicBezTo>
                <a:cubicBezTo>
                  <a:pt x="1781319" y="4907"/>
                  <a:pt x="1782545" y="2454"/>
                  <a:pt x="1784999" y="0"/>
                </a:cubicBezTo>
                <a:cubicBezTo>
                  <a:pt x="1787453" y="1227"/>
                  <a:pt x="1789907" y="2454"/>
                  <a:pt x="1796041" y="6134"/>
                </a:cubicBezTo>
                <a:lnTo>
                  <a:pt x="1856154" y="6134"/>
                </a:lnTo>
                <a:cubicBezTo>
                  <a:pt x="1857381" y="8588"/>
                  <a:pt x="1857381" y="9814"/>
                  <a:pt x="1858607" y="11041"/>
                </a:cubicBezTo>
                <a:lnTo>
                  <a:pt x="1846339" y="11041"/>
                </a:lnTo>
                <a:cubicBezTo>
                  <a:pt x="1843885" y="12268"/>
                  <a:pt x="1842659" y="14722"/>
                  <a:pt x="1841432" y="15948"/>
                </a:cubicBezTo>
                <a:cubicBezTo>
                  <a:pt x="1840205" y="14722"/>
                  <a:pt x="1838979" y="13495"/>
                  <a:pt x="1837751" y="12268"/>
                </a:cubicBezTo>
                <a:cubicBezTo>
                  <a:pt x="1799721" y="9814"/>
                  <a:pt x="1738381" y="9814"/>
                  <a:pt x="1719979" y="13495"/>
                </a:cubicBezTo>
                <a:cubicBezTo>
                  <a:pt x="1719979" y="13495"/>
                  <a:pt x="1721205" y="14722"/>
                  <a:pt x="1721205" y="14722"/>
                </a:cubicBezTo>
                <a:cubicBezTo>
                  <a:pt x="1722432" y="14722"/>
                  <a:pt x="1724885" y="15948"/>
                  <a:pt x="1726113" y="15948"/>
                </a:cubicBezTo>
                <a:cubicBezTo>
                  <a:pt x="1756783" y="15948"/>
                  <a:pt x="1786226" y="15948"/>
                  <a:pt x="1815669" y="15948"/>
                </a:cubicBezTo>
                <a:cubicBezTo>
                  <a:pt x="1816896" y="17175"/>
                  <a:pt x="1818123" y="18402"/>
                  <a:pt x="1820577" y="20856"/>
                </a:cubicBezTo>
                <a:lnTo>
                  <a:pt x="1872102" y="20856"/>
                </a:lnTo>
                <a:cubicBezTo>
                  <a:pt x="1874556" y="23309"/>
                  <a:pt x="1875783" y="24536"/>
                  <a:pt x="1877009" y="25763"/>
                </a:cubicBezTo>
                <a:lnTo>
                  <a:pt x="1944484" y="25763"/>
                </a:lnTo>
                <a:cubicBezTo>
                  <a:pt x="1946937" y="28216"/>
                  <a:pt x="1948164" y="29443"/>
                  <a:pt x="1949391" y="30670"/>
                </a:cubicBezTo>
                <a:lnTo>
                  <a:pt x="2026680" y="30670"/>
                </a:lnTo>
                <a:cubicBezTo>
                  <a:pt x="2029133" y="33124"/>
                  <a:pt x="2030360" y="34350"/>
                  <a:pt x="2031586" y="35577"/>
                </a:cubicBezTo>
                <a:lnTo>
                  <a:pt x="2062256" y="35577"/>
                </a:lnTo>
                <a:cubicBezTo>
                  <a:pt x="2064710" y="36804"/>
                  <a:pt x="2065937" y="39258"/>
                  <a:pt x="2068390" y="40484"/>
                </a:cubicBezTo>
                <a:lnTo>
                  <a:pt x="2089246" y="40484"/>
                </a:lnTo>
                <a:cubicBezTo>
                  <a:pt x="2091700" y="41711"/>
                  <a:pt x="2092926" y="44165"/>
                  <a:pt x="2095380" y="45392"/>
                </a:cubicBezTo>
                <a:lnTo>
                  <a:pt x="2130958" y="45392"/>
                </a:lnTo>
                <a:cubicBezTo>
                  <a:pt x="2132184" y="46618"/>
                  <a:pt x="2133412" y="47845"/>
                  <a:pt x="2135865" y="50299"/>
                </a:cubicBezTo>
                <a:cubicBezTo>
                  <a:pt x="2144452" y="51526"/>
                  <a:pt x="2153040" y="50299"/>
                  <a:pt x="2162854" y="51526"/>
                </a:cubicBezTo>
                <a:cubicBezTo>
                  <a:pt x="2164082" y="52753"/>
                  <a:pt x="2165308" y="53979"/>
                  <a:pt x="2167762" y="56433"/>
                </a:cubicBezTo>
                <a:lnTo>
                  <a:pt x="2204566" y="56433"/>
                </a:lnTo>
                <a:cubicBezTo>
                  <a:pt x="2207020" y="58887"/>
                  <a:pt x="2208246" y="60113"/>
                  <a:pt x="2209473" y="61340"/>
                </a:cubicBezTo>
                <a:cubicBezTo>
                  <a:pt x="2210700" y="60113"/>
                  <a:pt x="2213154" y="58887"/>
                  <a:pt x="2214380" y="56433"/>
                </a:cubicBezTo>
                <a:cubicBezTo>
                  <a:pt x="2215607" y="57660"/>
                  <a:pt x="2218061" y="58887"/>
                  <a:pt x="2219288" y="61340"/>
                </a:cubicBezTo>
                <a:lnTo>
                  <a:pt x="2245050" y="61340"/>
                </a:lnTo>
                <a:cubicBezTo>
                  <a:pt x="2247504" y="63794"/>
                  <a:pt x="2248731" y="66247"/>
                  <a:pt x="2251184" y="68701"/>
                </a:cubicBezTo>
                <a:cubicBezTo>
                  <a:pt x="2251184" y="68701"/>
                  <a:pt x="2249958" y="71155"/>
                  <a:pt x="2248731" y="71155"/>
                </a:cubicBezTo>
                <a:cubicBezTo>
                  <a:pt x="2238916" y="71155"/>
                  <a:pt x="2227875" y="71155"/>
                  <a:pt x="2218061" y="71155"/>
                </a:cubicBezTo>
                <a:cubicBezTo>
                  <a:pt x="2216834" y="71155"/>
                  <a:pt x="2216834" y="72381"/>
                  <a:pt x="2216834" y="72381"/>
                </a:cubicBezTo>
                <a:cubicBezTo>
                  <a:pt x="2218061" y="76062"/>
                  <a:pt x="2221741" y="74835"/>
                  <a:pt x="2224195" y="76062"/>
                </a:cubicBezTo>
                <a:cubicBezTo>
                  <a:pt x="2226648" y="78515"/>
                  <a:pt x="2230329" y="82196"/>
                  <a:pt x="2234009" y="85876"/>
                </a:cubicBezTo>
                <a:cubicBezTo>
                  <a:pt x="2235236" y="84649"/>
                  <a:pt x="2237690" y="83423"/>
                  <a:pt x="2240143" y="80969"/>
                </a:cubicBezTo>
                <a:lnTo>
                  <a:pt x="2265906" y="80969"/>
                </a:lnTo>
                <a:cubicBezTo>
                  <a:pt x="2267133" y="82196"/>
                  <a:pt x="2269587" y="84649"/>
                  <a:pt x="2270813" y="85876"/>
                </a:cubicBezTo>
                <a:lnTo>
                  <a:pt x="2285535" y="85876"/>
                </a:lnTo>
                <a:cubicBezTo>
                  <a:pt x="2287989" y="87103"/>
                  <a:pt x="2289215" y="89557"/>
                  <a:pt x="2291669" y="90784"/>
                </a:cubicBezTo>
                <a:lnTo>
                  <a:pt x="2301483" y="90784"/>
                </a:lnTo>
                <a:cubicBezTo>
                  <a:pt x="2303937" y="92010"/>
                  <a:pt x="2305164" y="94464"/>
                  <a:pt x="2307617" y="95691"/>
                </a:cubicBezTo>
                <a:lnTo>
                  <a:pt x="2322339" y="95691"/>
                </a:lnTo>
                <a:cubicBezTo>
                  <a:pt x="2324793" y="100598"/>
                  <a:pt x="2327246" y="104278"/>
                  <a:pt x="2329700" y="109186"/>
                </a:cubicBezTo>
                <a:lnTo>
                  <a:pt x="2327246" y="111639"/>
                </a:lnTo>
                <a:lnTo>
                  <a:pt x="2327246" y="111639"/>
                </a:lnTo>
                <a:cubicBezTo>
                  <a:pt x="2326019" y="111639"/>
                  <a:pt x="2324793" y="112866"/>
                  <a:pt x="2323566" y="112866"/>
                </a:cubicBezTo>
                <a:cubicBezTo>
                  <a:pt x="2323566" y="112866"/>
                  <a:pt x="2324793" y="114093"/>
                  <a:pt x="2324793" y="114093"/>
                </a:cubicBezTo>
                <a:cubicBezTo>
                  <a:pt x="2328473" y="117773"/>
                  <a:pt x="2333380" y="115320"/>
                  <a:pt x="2337061" y="116546"/>
                </a:cubicBezTo>
                <a:cubicBezTo>
                  <a:pt x="2340741" y="112866"/>
                  <a:pt x="2344421" y="109186"/>
                  <a:pt x="2348102" y="106732"/>
                </a:cubicBezTo>
                <a:lnTo>
                  <a:pt x="2357917" y="106732"/>
                </a:lnTo>
                <a:cubicBezTo>
                  <a:pt x="2364051" y="111639"/>
                  <a:pt x="2359143" y="115320"/>
                  <a:pt x="2355463" y="120227"/>
                </a:cubicBezTo>
                <a:cubicBezTo>
                  <a:pt x="2361597" y="123907"/>
                  <a:pt x="2368957" y="122680"/>
                  <a:pt x="2373865" y="121454"/>
                </a:cubicBezTo>
                <a:cubicBezTo>
                  <a:pt x="2376319" y="120227"/>
                  <a:pt x="2377545" y="119000"/>
                  <a:pt x="2379999" y="116546"/>
                </a:cubicBezTo>
                <a:cubicBezTo>
                  <a:pt x="2379999" y="120227"/>
                  <a:pt x="2381225" y="122680"/>
                  <a:pt x="2381225" y="125134"/>
                </a:cubicBezTo>
                <a:cubicBezTo>
                  <a:pt x="2377545" y="126361"/>
                  <a:pt x="2375091" y="127588"/>
                  <a:pt x="2371411" y="128814"/>
                </a:cubicBezTo>
                <a:cubicBezTo>
                  <a:pt x="2372638" y="131268"/>
                  <a:pt x="2373865" y="133722"/>
                  <a:pt x="2375091" y="136175"/>
                </a:cubicBezTo>
                <a:cubicBezTo>
                  <a:pt x="2371411" y="139856"/>
                  <a:pt x="2366504" y="136175"/>
                  <a:pt x="2362823" y="138629"/>
                </a:cubicBezTo>
                <a:cubicBezTo>
                  <a:pt x="2360370" y="136175"/>
                  <a:pt x="2359143" y="134948"/>
                  <a:pt x="2356689" y="132495"/>
                </a:cubicBezTo>
                <a:cubicBezTo>
                  <a:pt x="2355463" y="134948"/>
                  <a:pt x="2355463" y="137402"/>
                  <a:pt x="2354236" y="139856"/>
                </a:cubicBezTo>
                <a:cubicBezTo>
                  <a:pt x="2360370" y="143536"/>
                  <a:pt x="2366504" y="144763"/>
                  <a:pt x="2370185" y="150897"/>
                </a:cubicBezTo>
                <a:cubicBezTo>
                  <a:pt x="2366504" y="152124"/>
                  <a:pt x="2364051" y="152124"/>
                  <a:pt x="2361597" y="154577"/>
                </a:cubicBezTo>
                <a:cubicBezTo>
                  <a:pt x="2359143" y="157031"/>
                  <a:pt x="2356689" y="159485"/>
                  <a:pt x="2353009" y="158258"/>
                </a:cubicBezTo>
                <a:cubicBezTo>
                  <a:pt x="2346875" y="154577"/>
                  <a:pt x="2351783" y="149670"/>
                  <a:pt x="2349329" y="144763"/>
                </a:cubicBezTo>
                <a:lnTo>
                  <a:pt x="2348812" y="144698"/>
                </a:lnTo>
                <a:lnTo>
                  <a:pt x="2348102" y="149670"/>
                </a:lnTo>
                <a:cubicBezTo>
                  <a:pt x="2341968" y="150896"/>
                  <a:pt x="2341968" y="144762"/>
                  <a:pt x="2338287" y="144762"/>
                </a:cubicBezTo>
                <a:lnTo>
                  <a:pt x="2340150" y="143615"/>
                </a:lnTo>
                <a:lnTo>
                  <a:pt x="2339514" y="143536"/>
                </a:lnTo>
                <a:lnTo>
                  <a:pt x="2339514" y="130041"/>
                </a:lnTo>
                <a:cubicBezTo>
                  <a:pt x="2337061" y="128814"/>
                  <a:pt x="2335834" y="128814"/>
                  <a:pt x="2333380" y="127588"/>
                </a:cubicBezTo>
                <a:cubicBezTo>
                  <a:pt x="2327246" y="130041"/>
                  <a:pt x="2326019" y="137402"/>
                  <a:pt x="2318659" y="138629"/>
                </a:cubicBezTo>
                <a:cubicBezTo>
                  <a:pt x="2312525" y="139856"/>
                  <a:pt x="2310071" y="143536"/>
                  <a:pt x="2307617" y="147216"/>
                </a:cubicBezTo>
                <a:cubicBezTo>
                  <a:pt x="2307617" y="155804"/>
                  <a:pt x="2317432" y="155804"/>
                  <a:pt x="2317432" y="163165"/>
                </a:cubicBezTo>
                <a:lnTo>
                  <a:pt x="2316205" y="163165"/>
                </a:lnTo>
                <a:lnTo>
                  <a:pt x="2308844" y="163165"/>
                </a:lnTo>
                <a:cubicBezTo>
                  <a:pt x="2307617" y="165619"/>
                  <a:pt x="2307617" y="168072"/>
                  <a:pt x="2306391" y="169299"/>
                </a:cubicBezTo>
                <a:cubicBezTo>
                  <a:pt x="2305164" y="171753"/>
                  <a:pt x="2303937" y="174206"/>
                  <a:pt x="2301483" y="176660"/>
                </a:cubicBezTo>
                <a:cubicBezTo>
                  <a:pt x="2303937" y="179113"/>
                  <a:pt x="2306391" y="181567"/>
                  <a:pt x="2308844" y="182794"/>
                </a:cubicBezTo>
                <a:cubicBezTo>
                  <a:pt x="2311298" y="180340"/>
                  <a:pt x="2313751" y="177887"/>
                  <a:pt x="2316205" y="175433"/>
                </a:cubicBezTo>
                <a:lnTo>
                  <a:pt x="2316205" y="163165"/>
                </a:lnTo>
                <a:cubicBezTo>
                  <a:pt x="2317432" y="163165"/>
                  <a:pt x="2318659" y="164392"/>
                  <a:pt x="2321112" y="165619"/>
                </a:cubicBezTo>
                <a:lnTo>
                  <a:pt x="2321112" y="181567"/>
                </a:lnTo>
                <a:cubicBezTo>
                  <a:pt x="2321112" y="184021"/>
                  <a:pt x="2313751" y="185247"/>
                  <a:pt x="2317432" y="192608"/>
                </a:cubicBezTo>
                <a:cubicBezTo>
                  <a:pt x="2317432" y="192608"/>
                  <a:pt x="2319885" y="195062"/>
                  <a:pt x="2322339" y="197515"/>
                </a:cubicBezTo>
                <a:cubicBezTo>
                  <a:pt x="2327246" y="196289"/>
                  <a:pt x="2328473" y="190155"/>
                  <a:pt x="2335834" y="188928"/>
                </a:cubicBezTo>
                <a:lnTo>
                  <a:pt x="2343195" y="188928"/>
                </a:lnTo>
                <a:cubicBezTo>
                  <a:pt x="2345649" y="187701"/>
                  <a:pt x="2346875" y="185247"/>
                  <a:pt x="2349329" y="184021"/>
                </a:cubicBezTo>
                <a:cubicBezTo>
                  <a:pt x="2351783" y="187701"/>
                  <a:pt x="2354236" y="190155"/>
                  <a:pt x="2356689" y="193835"/>
                </a:cubicBezTo>
                <a:cubicBezTo>
                  <a:pt x="2359143" y="198742"/>
                  <a:pt x="2360370" y="203649"/>
                  <a:pt x="2364051" y="208557"/>
                </a:cubicBezTo>
                <a:cubicBezTo>
                  <a:pt x="2366504" y="212237"/>
                  <a:pt x="2371411" y="215917"/>
                  <a:pt x="2375091" y="219598"/>
                </a:cubicBezTo>
                <a:lnTo>
                  <a:pt x="2391040" y="219598"/>
                </a:lnTo>
                <a:cubicBezTo>
                  <a:pt x="2393493" y="223278"/>
                  <a:pt x="2397174" y="226959"/>
                  <a:pt x="2399627" y="230639"/>
                </a:cubicBezTo>
                <a:lnTo>
                  <a:pt x="2406989" y="230639"/>
                </a:lnTo>
                <a:cubicBezTo>
                  <a:pt x="2408215" y="233093"/>
                  <a:pt x="2408215" y="234320"/>
                  <a:pt x="2409442" y="238000"/>
                </a:cubicBezTo>
                <a:cubicBezTo>
                  <a:pt x="2405761" y="240454"/>
                  <a:pt x="2400855" y="244134"/>
                  <a:pt x="2398401" y="246588"/>
                </a:cubicBezTo>
                <a:lnTo>
                  <a:pt x="2398401" y="258856"/>
                </a:lnTo>
                <a:cubicBezTo>
                  <a:pt x="2397174" y="261309"/>
                  <a:pt x="2394721" y="262536"/>
                  <a:pt x="2393493" y="263763"/>
                </a:cubicBezTo>
                <a:cubicBezTo>
                  <a:pt x="2394721" y="266216"/>
                  <a:pt x="2397174" y="267443"/>
                  <a:pt x="2398401" y="268670"/>
                </a:cubicBezTo>
                <a:cubicBezTo>
                  <a:pt x="2399627" y="273577"/>
                  <a:pt x="2397174" y="277258"/>
                  <a:pt x="2400855" y="280938"/>
                </a:cubicBezTo>
                <a:cubicBezTo>
                  <a:pt x="2402081" y="277258"/>
                  <a:pt x="2404535" y="273577"/>
                  <a:pt x="2405761" y="269897"/>
                </a:cubicBezTo>
                <a:cubicBezTo>
                  <a:pt x="2408215" y="274804"/>
                  <a:pt x="2410669" y="278484"/>
                  <a:pt x="2413123" y="283392"/>
                </a:cubicBezTo>
                <a:cubicBezTo>
                  <a:pt x="2411895" y="284618"/>
                  <a:pt x="2410669" y="285845"/>
                  <a:pt x="2409442" y="288299"/>
                </a:cubicBezTo>
                <a:cubicBezTo>
                  <a:pt x="2410669" y="289526"/>
                  <a:pt x="2413123" y="291979"/>
                  <a:pt x="2414349" y="293206"/>
                </a:cubicBezTo>
                <a:lnTo>
                  <a:pt x="2414349" y="303021"/>
                </a:lnTo>
                <a:cubicBezTo>
                  <a:pt x="2413123" y="304247"/>
                  <a:pt x="2411895" y="305474"/>
                  <a:pt x="2410669" y="305474"/>
                </a:cubicBezTo>
                <a:cubicBezTo>
                  <a:pt x="2389813" y="305474"/>
                  <a:pt x="2368957" y="305474"/>
                  <a:pt x="2350555" y="305474"/>
                </a:cubicBezTo>
                <a:cubicBezTo>
                  <a:pt x="2348102" y="307928"/>
                  <a:pt x="2346875" y="309155"/>
                  <a:pt x="2344421" y="310381"/>
                </a:cubicBezTo>
                <a:lnTo>
                  <a:pt x="2326019" y="310381"/>
                </a:lnTo>
                <a:cubicBezTo>
                  <a:pt x="2326019" y="310381"/>
                  <a:pt x="2327246" y="309155"/>
                  <a:pt x="2327246" y="309155"/>
                </a:cubicBezTo>
                <a:cubicBezTo>
                  <a:pt x="2327246" y="307928"/>
                  <a:pt x="2326019" y="305474"/>
                  <a:pt x="2324793" y="305474"/>
                </a:cubicBezTo>
                <a:cubicBezTo>
                  <a:pt x="2323566" y="304247"/>
                  <a:pt x="2321112" y="304247"/>
                  <a:pt x="2318659" y="305474"/>
                </a:cubicBezTo>
                <a:cubicBezTo>
                  <a:pt x="2318659" y="306701"/>
                  <a:pt x="2318659" y="307928"/>
                  <a:pt x="2318659" y="309155"/>
                </a:cubicBezTo>
                <a:cubicBezTo>
                  <a:pt x="2321112" y="309155"/>
                  <a:pt x="2323566" y="310381"/>
                  <a:pt x="2326019" y="310381"/>
                </a:cubicBezTo>
                <a:lnTo>
                  <a:pt x="2322339" y="310381"/>
                </a:lnTo>
                <a:cubicBezTo>
                  <a:pt x="2323566" y="316515"/>
                  <a:pt x="2328473" y="317742"/>
                  <a:pt x="2330927" y="322649"/>
                </a:cubicBezTo>
                <a:cubicBezTo>
                  <a:pt x="2329700" y="323876"/>
                  <a:pt x="2329700" y="325103"/>
                  <a:pt x="2328473" y="325103"/>
                </a:cubicBezTo>
                <a:cubicBezTo>
                  <a:pt x="2314978" y="325103"/>
                  <a:pt x="2301483" y="325103"/>
                  <a:pt x="2286762" y="325103"/>
                </a:cubicBezTo>
                <a:cubicBezTo>
                  <a:pt x="2285535" y="328783"/>
                  <a:pt x="2283081" y="332464"/>
                  <a:pt x="2280628" y="336144"/>
                </a:cubicBezTo>
                <a:cubicBezTo>
                  <a:pt x="2273267" y="332464"/>
                  <a:pt x="2267133" y="330010"/>
                  <a:pt x="2260999" y="326330"/>
                </a:cubicBezTo>
                <a:cubicBezTo>
                  <a:pt x="2254865" y="330010"/>
                  <a:pt x="2247504" y="332464"/>
                  <a:pt x="2240143" y="336144"/>
                </a:cubicBezTo>
                <a:cubicBezTo>
                  <a:pt x="2237690" y="331237"/>
                  <a:pt x="2236463" y="327557"/>
                  <a:pt x="2235236" y="325103"/>
                </a:cubicBezTo>
                <a:lnTo>
                  <a:pt x="2230329" y="325103"/>
                </a:lnTo>
                <a:lnTo>
                  <a:pt x="2229102" y="331237"/>
                </a:lnTo>
                <a:lnTo>
                  <a:pt x="2222968" y="325103"/>
                </a:lnTo>
                <a:cubicBezTo>
                  <a:pt x="2218061" y="325103"/>
                  <a:pt x="2213154" y="322649"/>
                  <a:pt x="2209473" y="327557"/>
                </a:cubicBezTo>
                <a:cubicBezTo>
                  <a:pt x="2213154" y="328783"/>
                  <a:pt x="2215607" y="328783"/>
                  <a:pt x="2218061" y="330010"/>
                </a:cubicBezTo>
                <a:cubicBezTo>
                  <a:pt x="2220514" y="331237"/>
                  <a:pt x="2222968" y="334917"/>
                  <a:pt x="2226648" y="333691"/>
                </a:cubicBezTo>
                <a:lnTo>
                  <a:pt x="2228751" y="332990"/>
                </a:lnTo>
                <a:lnTo>
                  <a:pt x="2227875" y="337371"/>
                </a:lnTo>
                <a:cubicBezTo>
                  <a:pt x="2226648" y="339825"/>
                  <a:pt x="2224195" y="342278"/>
                  <a:pt x="2221741" y="344732"/>
                </a:cubicBezTo>
                <a:cubicBezTo>
                  <a:pt x="2218061" y="344732"/>
                  <a:pt x="2214380" y="345959"/>
                  <a:pt x="2209473" y="345959"/>
                </a:cubicBezTo>
                <a:lnTo>
                  <a:pt x="2207594" y="347838"/>
                </a:lnTo>
                <a:lnTo>
                  <a:pt x="2204413" y="345038"/>
                </a:lnTo>
                <a:cubicBezTo>
                  <a:pt x="2202419" y="345345"/>
                  <a:pt x="2200273" y="345958"/>
                  <a:pt x="2199659" y="343505"/>
                </a:cubicBezTo>
                <a:cubicBezTo>
                  <a:pt x="2198432" y="341051"/>
                  <a:pt x="2197205" y="337371"/>
                  <a:pt x="2197205" y="334917"/>
                </a:cubicBezTo>
                <a:cubicBezTo>
                  <a:pt x="2192298" y="336144"/>
                  <a:pt x="2188618" y="333691"/>
                  <a:pt x="2183710" y="337371"/>
                </a:cubicBezTo>
                <a:cubicBezTo>
                  <a:pt x="2183710" y="341051"/>
                  <a:pt x="2183710" y="344732"/>
                  <a:pt x="2184937" y="348412"/>
                </a:cubicBezTo>
                <a:cubicBezTo>
                  <a:pt x="2184937" y="349639"/>
                  <a:pt x="2186164" y="349639"/>
                  <a:pt x="2186164" y="349639"/>
                </a:cubicBezTo>
                <a:cubicBezTo>
                  <a:pt x="2193525" y="349639"/>
                  <a:pt x="2199659" y="349639"/>
                  <a:pt x="2207020" y="349639"/>
                </a:cubicBezTo>
                <a:lnTo>
                  <a:pt x="2207020" y="368041"/>
                </a:lnTo>
                <a:cubicBezTo>
                  <a:pt x="2205793" y="370495"/>
                  <a:pt x="2203339" y="371722"/>
                  <a:pt x="2202112" y="372948"/>
                </a:cubicBezTo>
                <a:cubicBezTo>
                  <a:pt x="2204566" y="375402"/>
                  <a:pt x="2207020" y="377856"/>
                  <a:pt x="2209473" y="380309"/>
                </a:cubicBezTo>
                <a:cubicBezTo>
                  <a:pt x="2210700" y="379082"/>
                  <a:pt x="2213154" y="376629"/>
                  <a:pt x="2214380" y="375402"/>
                </a:cubicBezTo>
                <a:cubicBezTo>
                  <a:pt x="2218061" y="375402"/>
                  <a:pt x="2222968" y="375402"/>
                  <a:pt x="2226648" y="375402"/>
                </a:cubicBezTo>
                <a:cubicBezTo>
                  <a:pt x="2227875" y="377856"/>
                  <a:pt x="2229102" y="380309"/>
                  <a:pt x="2231556" y="380309"/>
                </a:cubicBezTo>
                <a:cubicBezTo>
                  <a:pt x="2235236" y="380309"/>
                  <a:pt x="2240143" y="381536"/>
                  <a:pt x="2242597" y="377856"/>
                </a:cubicBezTo>
                <a:cubicBezTo>
                  <a:pt x="2237690" y="372948"/>
                  <a:pt x="2232782" y="375402"/>
                  <a:pt x="2226648" y="375402"/>
                </a:cubicBezTo>
                <a:lnTo>
                  <a:pt x="2230612" y="368135"/>
                </a:lnTo>
                <a:lnTo>
                  <a:pt x="2230329" y="368041"/>
                </a:lnTo>
                <a:lnTo>
                  <a:pt x="2231064" y="367306"/>
                </a:lnTo>
                <a:lnTo>
                  <a:pt x="2234009" y="361907"/>
                </a:lnTo>
                <a:cubicBezTo>
                  <a:pt x="2235236" y="361907"/>
                  <a:pt x="2238916" y="360680"/>
                  <a:pt x="2241370" y="359454"/>
                </a:cubicBezTo>
                <a:cubicBezTo>
                  <a:pt x="2241370" y="355773"/>
                  <a:pt x="2242597" y="352093"/>
                  <a:pt x="2242597" y="347185"/>
                </a:cubicBezTo>
                <a:cubicBezTo>
                  <a:pt x="2246277" y="343505"/>
                  <a:pt x="2251184" y="345959"/>
                  <a:pt x="2254865" y="344732"/>
                </a:cubicBezTo>
                <a:cubicBezTo>
                  <a:pt x="2257319" y="345959"/>
                  <a:pt x="2258545" y="348412"/>
                  <a:pt x="2260999" y="349639"/>
                </a:cubicBezTo>
                <a:lnTo>
                  <a:pt x="2272040" y="349639"/>
                </a:lnTo>
                <a:cubicBezTo>
                  <a:pt x="2273267" y="352093"/>
                  <a:pt x="2273267" y="353319"/>
                  <a:pt x="2274494" y="357000"/>
                </a:cubicBezTo>
                <a:cubicBezTo>
                  <a:pt x="2268360" y="361907"/>
                  <a:pt x="2262226" y="366814"/>
                  <a:pt x="2258545" y="370495"/>
                </a:cubicBezTo>
                <a:lnTo>
                  <a:pt x="2258545" y="377856"/>
                </a:lnTo>
                <a:cubicBezTo>
                  <a:pt x="2262226" y="381536"/>
                  <a:pt x="2267133" y="380309"/>
                  <a:pt x="2270813" y="380309"/>
                </a:cubicBezTo>
                <a:cubicBezTo>
                  <a:pt x="2274494" y="380309"/>
                  <a:pt x="2278174" y="380309"/>
                  <a:pt x="2280628" y="380309"/>
                </a:cubicBezTo>
                <a:lnTo>
                  <a:pt x="2292896" y="380309"/>
                </a:lnTo>
                <a:cubicBezTo>
                  <a:pt x="2294123" y="372948"/>
                  <a:pt x="2289215" y="376629"/>
                  <a:pt x="2284308" y="370495"/>
                </a:cubicBezTo>
                <a:cubicBezTo>
                  <a:pt x="2285535" y="372948"/>
                  <a:pt x="2284308" y="369268"/>
                  <a:pt x="2283081" y="366814"/>
                </a:cubicBezTo>
                <a:cubicBezTo>
                  <a:pt x="2283081" y="365588"/>
                  <a:pt x="2280628" y="365588"/>
                  <a:pt x="2279401" y="364361"/>
                </a:cubicBezTo>
                <a:lnTo>
                  <a:pt x="2279401" y="347185"/>
                </a:lnTo>
                <a:cubicBezTo>
                  <a:pt x="2278174" y="345959"/>
                  <a:pt x="2275721" y="343505"/>
                  <a:pt x="2273267" y="341051"/>
                </a:cubicBezTo>
                <a:cubicBezTo>
                  <a:pt x="2276947" y="339825"/>
                  <a:pt x="2279401" y="339825"/>
                  <a:pt x="2283081" y="339825"/>
                </a:cubicBezTo>
                <a:cubicBezTo>
                  <a:pt x="2284308" y="343505"/>
                  <a:pt x="2284308" y="345959"/>
                  <a:pt x="2284308" y="348412"/>
                </a:cubicBezTo>
                <a:cubicBezTo>
                  <a:pt x="2287989" y="352093"/>
                  <a:pt x="2292896" y="355773"/>
                  <a:pt x="2296576" y="360680"/>
                </a:cubicBezTo>
                <a:cubicBezTo>
                  <a:pt x="2299030" y="360680"/>
                  <a:pt x="2301483" y="361907"/>
                  <a:pt x="2305164" y="361907"/>
                </a:cubicBezTo>
                <a:lnTo>
                  <a:pt x="2305164" y="377856"/>
                </a:lnTo>
                <a:cubicBezTo>
                  <a:pt x="2308844" y="381536"/>
                  <a:pt x="2311298" y="383990"/>
                  <a:pt x="2312525" y="386443"/>
                </a:cubicBezTo>
                <a:lnTo>
                  <a:pt x="2323566" y="386443"/>
                </a:lnTo>
                <a:cubicBezTo>
                  <a:pt x="2329700" y="381536"/>
                  <a:pt x="2323566" y="374175"/>
                  <a:pt x="2327246" y="368041"/>
                </a:cubicBezTo>
                <a:cubicBezTo>
                  <a:pt x="2328473" y="368041"/>
                  <a:pt x="2329700" y="366814"/>
                  <a:pt x="2332153" y="366814"/>
                </a:cubicBezTo>
                <a:lnTo>
                  <a:pt x="2332153" y="379082"/>
                </a:lnTo>
                <a:cubicBezTo>
                  <a:pt x="2333380" y="380309"/>
                  <a:pt x="2335834" y="382763"/>
                  <a:pt x="2337061" y="385216"/>
                </a:cubicBezTo>
                <a:cubicBezTo>
                  <a:pt x="2333380" y="388897"/>
                  <a:pt x="2329700" y="391350"/>
                  <a:pt x="2324793" y="395031"/>
                </a:cubicBezTo>
                <a:cubicBezTo>
                  <a:pt x="2326019" y="397485"/>
                  <a:pt x="2328473" y="399938"/>
                  <a:pt x="2329700" y="403619"/>
                </a:cubicBezTo>
                <a:cubicBezTo>
                  <a:pt x="2330927" y="406072"/>
                  <a:pt x="2332153" y="409753"/>
                  <a:pt x="2333380" y="412206"/>
                </a:cubicBezTo>
                <a:cubicBezTo>
                  <a:pt x="2338287" y="413433"/>
                  <a:pt x="2339514" y="413433"/>
                  <a:pt x="2341968" y="408526"/>
                </a:cubicBezTo>
                <a:cubicBezTo>
                  <a:pt x="2343195" y="408526"/>
                  <a:pt x="2345649" y="407299"/>
                  <a:pt x="2345649" y="407299"/>
                </a:cubicBezTo>
                <a:cubicBezTo>
                  <a:pt x="2346875" y="404845"/>
                  <a:pt x="2344421" y="403619"/>
                  <a:pt x="2341968" y="403619"/>
                </a:cubicBezTo>
                <a:cubicBezTo>
                  <a:pt x="2341968" y="398711"/>
                  <a:pt x="2348102" y="397485"/>
                  <a:pt x="2349329" y="392577"/>
                </a:cubicBezTo>
                <a:cubicBezTo>
                  <a:pt x="2353009" y="396258"/>
                  <a:pt x="2356689" y="399938"/>
                  <a:pt x="2360370" y="403619"/>
                </a:cubicBezTo>
                <a:lnTo>
                  <a:pt x="2371411" y="403619"/>
                </a:lnTo>
                <a:cubicBezTo>
                  <a:pt x="2371411" y="406072"/>
                  <a:pt x="2372638" y="409753"/>
                  <a:pt x="2372638" y="412206"/>
                </a:cubicBezTo>
                <a:cubicBezTo>
                  <a:pt x="2357917" y="414660"/>
                  <a:pt x="2346875" y="419567"/>
                  <a:pt x="2338287" y="429381"/>
                </a:cubicBezTo>
                <a:cubicBezTo>
                  <a:pt x="2332153" y="426928"/>
                  <a:pt x="2328473" y="424474"/>
                  <a:pt x="2324793" y="423247"/>
                </a:cubicBezTo>
                <a:cubicBezTo>
                  <a:pt x="2316205" y="429381"/>
                  <a:pt x="2326019" y="439196"/>
                  <a:pt x="2318659" y="444103"/>
                </a:cubicBezTo>
                <a:cubicBezTo>
                  <a:pt x="2316205" y="441649"/>
                  <a:pt x="2313751" y="439196"/>
                  <a:pt x="2311298" y="436742"/>
                </a:cubicBezTo>
                <a:cubicBezTo>
                  <a:pt x="2313751" y="433062"/>
                  <a:pt x="2318659" y="431835"/>
                  <a:pt x="2314978" y="424474"/>
                </a:cubicBezTo>
                <a:cubicBezTo>
                  <a:pt x="2308844" y="422021"/>
                  <a:pt x="2301483" y="424474"/>
                  <a:pt x="2292896" y="423247"/>
                </a:cubicBezTo>
                <a:cubicBezTo>
                  <a:pt x="2290442" y="425701"/>
                  <a:pt x="2287989" y="428155"/>
                  <a:pt x="2285535" y="429381"/>
                </a:cubicBezTo>
                <a:cubicBezTo>
                  <a:pt x="2284308" y="439196"/>
                  <a:pt x="2292896" y="440423"/>
                  <a:pt x="2294123" y="446557"/>
                </a:cubicBezTo>
                <a:cubicBezTo>
                  <a:pt x="2292896" y="447783"/>
                  <a:pt x="2290442" y="450237"/>
                  <a:pt x="2289215" y="452691"/>
                </a:cubicBezTo>
                <a:cubicBezTo>
                  <a:pt x="2279401" y="458825"/>
                  <a:pt x="2272040" y="445330"/>
                  <a:pt x="2259772" y="450237"/>
                </a:cubicBezTo>
                <a:cubicBezTo>
                  <a:pt x="2259772" y="450237"/>
                  <a:pt x="2257319" y="451464"/>
                  <a:pt x="2253638" y="453917"/>
                </a:cubicBezTo>
                <a:cubicBezTo>
                  <a:pt x="2251184" y="451464"/>
                  <a:pt x="2248731" y="450237"/>
                  <a:pt x="2245050" y="447783"/>
                </a:cubicBezTo>
                <a:lnTo>
                  <a:pt x="2230329" y="447783"/>
                </a:lnTo>
                <a:cubicBezTo>
                  <a:pt x="2227875" y="450237"/>
                  <a:pt x="2225422" y="451464"/>
                  <a:pt x="2224195" y="452691"/>
                </a:cubicBezTo>
                <a:cubicBezTo>
                  <a:pt x="2216834" y="452691"/>
                  <a:pt x="2215607" y="444103"/>
                  <a:pt x="2208246" y="449010"/>
                </a:cubicBezTo>
                <a:cubicBezTo>
                  <a:pt x="2208246" y="450237"/>
                  <a:pt x="2207020" y="452691"/>
                  <a:pt x="2207020" y="455144"/>
                </a:cubicBezTo>
                <a:cubicBezTo>
                  <a:pt x="2209473" y="457598"/>
                  <a:pt x="2211927" y="460051"/>
                  <a:pt x="2215607" y="462505"/>
                </a:cubicBezTo>
                <a:cubicBezTo>
                  <a:pt x="2222968" y="466185"/>
                  <a:pt x="2227875" y="458825"/>
                  <a:pt x="2235236" y="457598"/>
                </a:cubicBezTo>
                <a:cubicBezTo>
                  <a:pt x="2237690" y="460051"/>
                  <a:pt x="2238916" y="461278"/>
                  <a:pt x="2241370" y="462505"/>
                </a:cubicBezTo>
                <a:cubicBezTo>
                  <a:pt x="2242597" y="461278"/>
                  <a:pt x="2245050" y="458825"/>
                  <a:pt x="2246277" y="457598"/>
                </a:cubicBezTo>
                <a:cubicBezTo>
                  <a:pt x="2253638" y="456371"/>
                  <a:pt x="2257319" y="467412"/>
                  <a:pt x="2268360" y="461278"/>
                </a:cubicBezTo>
                <a:cubicBezTo>
                  <a:pt x="2267133" y="461278"/>
                  <a:pt x="2269587" y="460051"/>
                  <a:pt x="2272040" y="458825"/>
                </a:cubicBezTo>
                <a:cubicBezTo>
                  <a:pt x="2274494" y="460051"/>
                  <a:pt x="2276947" y="461278"/>
                  <a:pt x="2280628" y="463732"/>
                </a:cubicBezTo>
                <a:cubicBezTo>
                  <a:pt x="2283081" y="462505"/>
                  <a:pt x="2285535" y="460051"/>
                  <a:pt x="2289215" y="457598"/>
                </a:cubicBezTo>
                <a:cubicBezTo>
                  <a:pt x="2290442" y="460051"/>
                  <a:pt x="2292896" y="462505"/>
                  <a:pt x="2295349" y="464959"/>
                </a:cubicBezTo>
                <a:cubicBezTo>
                  <a:pt x="2292896" y="466185"/>
                  <a:pt x="2290442" y="467412"/>
                  <a:pt x="2286762" y="468639"/>
                </a:cubicBezTo>
                <a:cubicBezTo>
                  <a:pt x="2287989" y="472319"/>
                  <a:pt x="2291669" y="471093"/>
                  <a:pt x="2294123" y="472319"/>
                </a:cubicBezTo>
                <a:cubicBezTo>
                  <a:pt x="2296576" y="473546"/>
                  <a:pt x="2297803" y="474773"/>
                  <a:pt x="2299030" y="476000"/>
                </a:cubicBezTo>
                <a:cubicBezTo>
                  <a:pt x="2300257" y="474773"/>
                  <a:pt x="2301483" y="473546"/>
                  <a:pt x="2303937" y="471093"/>
                </a:cubicBezTo>
                <a:cubicBezTo>
                  <a:pt x="2305164" y="472319"/>
                  <a:pt x="2307617" y="473546"/>
                  <a:pt x="2310071" y="476000"/>
                </a:cubicBezTo>
                <a:lnTo>
                  <a:pt x="2334607" y="476000"/>
                </a:lnTo>
                <a:cubicBezTo>
                  <a:pt x="2330927" y="477227"/>
                  <a:pt x="2312525" y="482134"/>
                  <a:pt x="2311298" y="482134"/>
                </a:cubicBezTo>
                <a:cubicBezTo>
                  <a:pt x="2314978" y="484587"/>
                  <a:pt x="2318659" y="485814"/>
                  <a:pt x="2322339" y="487041"/>
                </a:cubicBezTo>
                <a:cubicBezTo>
                  <a:pt x="2318659" y="493175"/>
                  <a:pt x="2311298" y="487041"/>
                  <a:pt x="2306391" y="493175"/>
                </a:cubicBezTo>
                <a:cubicBezTo>
                  <a:pt x="2314978" y="495629"/>
                  <a:pt x="2323566" y="494402"/>
                  <a:pt x="2332153" y="494402"/>
                </a:cubicBezTo>
                <a:cubicBezTo>
                  <a:pt x="2339514" y="494402"/>
                  <a:pt x="2346875" y="493175"/>
                  <a:pt x="2356689" y="496856"/>
                </a:cubicBezTo>
                <a:cubicBezTo>
                  <a:pt x="2345649" y="500536"/>
                  <a:pt x="2338287" y="498082"/>
                  <a:pt x="2330927" y="499309"/>
                </a:cubicBezTo>
                <a:cubicBezTo>
                  <a:pt x="2327246" y="501763"/>
                  <a:pt x="2324793" y="504216"/>
                  <a:pt x="2321112" y="506670"/>
                </a:cubicBezTo>
                <a:cubicBezTo>
                  <a:pt x="2330927" y="512804"/>
                  <a:pt x="2339514" y="506670"/>
                  <a:pt x="2348102" y="511577"/>
                </a:cubicBezTo>
                <a:cubicBezTo>
                  <a:pt x="2346875" y="514031"/>
                  <a:pt x="2345649" y="515258"/>
                  <a:pt x="2343195" y="517711"/>
                </a:cubicBezTo>
                <a:cubicBezTo>
                  <a:pt x="2346875" y="518938"/>
                  <a:pt x="2350555" y="521392"/>
                  <a:pt x="2353009" y="522618"/>
                </a:cubicBezTo>
                <a:lnTo>
                  <a:pt x="2353009" y="527526"/>
                </a:lnTo>
                <a:cubicBezTo>
                  <a:pt x="2349329" y="529979"/>
                  <a:pt x="2344421" y="531206"/>
                  <a:pt x="2338287" y="534887"/>
                </a:cubicBezTo>
                <a:lnTo>
                  <a:pt x="2337061" y="534887"/>
                </a:lnTo>
                <a:cubicBezTo>
                  <a:pt x="2334607" y="536113"/>
                  <a:pt x="2333380" y="538567"/>
                  <a:pt x="2330927" y="539794"/>
                </a:cubicBezTo>
                <a:lnTo>
                  <a:pt x="2279401" y="539794"/>
                </a:lnTo>
                <a:cubicBezTo>
                  <a:pt x="2276947" y="541021"/>
                  <a:pt x="2275721" y="543474"/>
                  <a:pt x="2273267" y="544701"/>
                </a:cubicBezTo>
                <a:lnTo>
                  <a:pt x="2165308" y="544701"/>
                </a:lnTo>
                <a:cubicBezTo>
                  <a:pt x="2164082" y="545928"/>
                  <a:pt x="2162854" y="547155"/>
                  <a:pt x="2160401" y="549608"/>
                </a:cubicBezTo>
                <a:cubicBezTo>
                  <a:pt x="2145680" y="550835"/>
                  <a:pt x="2129731" y="549608"/>
                  <a:pt x="2112556" y="549608"/>
                </a:cubicBezTo>
                <a:cubicBezTo>
                  <a:pt x="2111329" y="550835"/>
                  <a:pt x="2110102" y="552062"/>
                  <a:pt x="2107648" y="554515"/>
                </a:cubicBezTo>
                <a:lnTo>
                  <a:pt x="1998463" y="554515"/>
                </a:lnTo>
                <a:cubicBezTo>
                  <a:pt x="1996009" y="556969"/>
                  <a:pt x="1994782" y="558196"/>
                  <a:pt x="1993556" y="559423"/>
                </a:cubicBezTo>
                <a:lnTo>
                  <a:pt x="1807081" y="559423"/>
                </a:lnTo>
                <a:cubicBezTo>
                  <a:pt x="1804628" y="561876"/>
                  <a:pt x="1803401" y="563103"/>
                  <a:pt x="1802175" y="564330"/>
                </a:cubicBezTo>
                <a:lnTo>
                  <a:pt x="1236618" y="564330"/>
                </a:lnTo>
                <a:cubicBezTo>
                  <a:pt x="1234164" y="566783"/>
                  <a:pt x="1232937" y="568010"/>
                  <a:pt x="1231711" y="569237"/>
                </a:cubicBezTo>
                <a:lnTo>
                  <a:pt x="1066092" y="569237"/>
                </a:lnTo>
                <a:cubicBezTo>
                  <a:pt x="1064865" y="568010"/>
                  <a:pt x="1062411" y="566783"/>
                  <a:pt x="1061185" y="564330"/>
                </a:cubicBezTo>
                <a:cubicBezTo>
                  <a:pt x="1058731" y="565557"/>
                  <a:pt x="1056277" y="568010"/>
                  <a:pt x="1053824" y="570464"/>
                </a:cubicBezTo>
                <a:cubicBezTo>
                  <a:pt x="1050143" y="568010"/>
                  <a:pt x="1047690" y="566783"/>
                  <a:pt x="1045237" y="564330"/>
                </a:cubicBezTo>
                <a:lnTo>
                  <a:pt x="545927" y="564330"/>
                </a:lnTo>
                <a:cubicBezTo>
                  <a:pt x="544701" y="563103"/>
                  <a:pt x="543474" y="561876"/>
                  <a:pt x="541020" y="559423"/>
                </a:cubicBezTo>
                <a:lnTo>
                  <a:pt x="457597" y="559423"/>
                </a:lnTo>
                <a:cubicBezTo>
                  <a:pt x="455144" y="556969"/>
                  <a:pt x="453917" y="555742"/>
                  <a:pt x="452690" y="554515"/>
                </a:cubicBezTo>
                <a:lnTo>
                  <a:pt x="422020" y="554515"/>
                </a:lnTo>
                <a:cubicBezTo>
                  <a:pt x="419567" y="552062"/>
                  <a:pt x="418340" y="550835"/>
                  <a:pt x="417113" y="549608"/>
                </a:cubicBezTo>
                <a:lnTo>
                  <a:pt x="380309" y="549608"/>
                </a:lnTo>
                <a:cubicBezTo>
                  <a:pt x="376629" y="544701"/>
                  <a:pt x="371721" y="538567"/>
                  <a:pt x="366814" y="533660"/>
                </a:cubicBezTo>
                <a:lnTo>
                  <a:pt x="343505" y="533660"/>
                </a:lnTo>
                <a:cubicBezTo>
                  <a:pt x="337371" y="527526"/>
                  <a:pt x="342278" y="525072"/>
                  <a:pt x="345959" y="521392"/>
                </a:cubicBezTo>
                <a:lnTo>
                  <a:pt x="345959" y="511577"/>
                </a:lnTo>
                <a:cubicBezTo>
                  <a:pt x="352093" y="506670"/>
                  <a:pt x="355773" y="496856"/>
                  <a:pt x="365587" y="498082"/>
                </a:cubicBezTo>
                <a:cubicBezTo>
                  <a:pt x="364361" y="493175"/>
                  <a:pt x="360680" y="489495"/>
                  <a:pt x="358227" y="488268"/>
                </a:cubicBezTo>
                <a:cubicBezTo>
                  <a:pt x="353319" y="487041"/>
                  <a:pt x="350866" y="485814"/>
                  <a:pt x="350866" y="480907"/>
                </a:cubicBezTo>
                <a:cubicBezTo>
                  <a:pt x="350866" y="477227"/>
                  <a:pt x="345959" y="474773"/>
                  <a:pt x="343505" y="472319"/>
                </a:cubicBezTo>
                <a:cubicBezTo>
                  <a:pt x="333691" y="471093"/>
                  <a:pt x="337371" y="478453"/>
                  <a:pt x="332464" y="482134"/>
                </a:cubicBezTo>
                <a:cubicBezTo>
                  <a:pt x="331237" y="480907"/>
                  <a:pt x="328783" y="479680"/>
                  <a:pt x="326330" y="477227"/>
                </a:cubicBezTo>
                <a:lnTo>
                  <a:pt x="312835" y="477227"/>
                </a:lnTo>
                <a:cubicBezTo>
                  <a:pt x="310381" y="478453"/>
                  <a:pt x="309154" y="483361"/>
                  <a:pt x="304247" y="482134"/>
                </a:cubicBezTo>
                <a:cubicBezTo>
                  <a:pt x="304247" y="480907"/>
                  <a:pt x="303020" y="478453"/>
                  <a:pt x="303020" y="478453"/>
                </a:cubicBezTo>
                <a:cubicBezTo>
                  <a:pt x="299340" y="477227"/>
                  <a:pt x="299340" y="479680"/>
                  <a:pt x="299340" y="482134"/>
                </a:cubicBezTo>
                <a:cubicBezTo>
                  <a:pt x="295660" y="482134"/>
                  <a:pt x="294433" y="483361"/>
                  <a:pt x="294433" y="485814"/>
                </a:cubicBezTo>
                <a:cubicBezTo>
                  <a:pt x="294433" y="489495"/>
                  <a:pt x="294433" y="491948"/>
                  <a:pt x="299340" y="491948"/>
                </a:cubicBezTo>
                <a:cubicBezTo>
                  <a:pt x="299340" y="493175"/>
                  <a:pt x="300567" y="495629"/>
                  <a:pt x="300567" y="495629"/>
                </a:cubicBezTo>
                <a:lnTo>
                  <a:pt x="300567" y="488268"/>
                </a:lnTo>
                <a:lnTo>
                  <a:pt x="305474" y="488268"/>
                </a:lnTo>
                <a:lnTo>
                  <a:pt x="305474" y="494402"/>
                </a:lnTo>
                <a:lnTo>
                  <a:pt x="302667" y="496507"/>
                </a:lnTo>
                <a:lnTo>
                  <a:pt x="310841" y="499923"/>
                </a:lnTo>
                <a:cubicBezTo>
                  <a:pt x="314368" y="501763"/>
                  <a:pt x="318355" y="502990"/>
                  <a:pt x="323876" y="500536"/>
                </a:cubicBezTo>
                <a:cubicBezTo>
                  <a:pt x="323876" y="500536"/>
                  <a:pt x="327557" y="496856"/>
                  <a:pt x="330010" y="494402"/>
                </a:cubicBezTo>
                <a:cubicBezTo>
                  <a:pt x="327557" y="491948"/>
                  <a:pt x="326330" y="489495"/>
                  <a:pt x="323876" y="487041"/>
                </a:cubicBezTo>
                <a:cubicBezTo>
                  <a:pt x="327557" y="485814"/>
                  <a:pt x="330010" y="485814"/>
                  <a:pt x="331237" y="485814"/>
                </a:cubicBezTo>
                <a:cubicBezTo>
                  <a:pt x="337371" y="490721"/>
                  <a:pt x="331237" y="496856"/>
                  <a:pt x="333691" y="502990"/>
                </a:cubicBezTo>
                <a:cubicBezTo>
                  <a:pt x="334917" y="505443"/>
                  <a:pt x="337371" y="507897"/>
                  <a:pt x="338598" y="511577"/>
                </a:cubicBezTo>
                <a:lnTo>
                  <a:pt x="326330" y="511577"/>
                </a:lnTo>
                <a:cubicBezTo>
                  <a:pt x="316515" y="520165"/>
                  <a:pt x="331237" y="522618"/>
                  <a:pt x="327557" y="529979"/>
                </a:cubicBezTo>
                <a:cubicBezTo>
                  <a:pt x="321423" y="533660"/>
                  <a:pt x="321423" y="533660"/>
                  <a:pt x="315289" y="528752"/>
                </a:cubicBezTo>
                <a:cubicBezTo>
                  <a:pt x="312835" y="529979"/>
                  <a:pt x="310381" y="531206"/>
                  <a:pt x="306701" y="533660"/>
                </a:cubicBezTo>
                <a:cubicBezTo>
                  <a:pt x="304247" y="532433"/>
                  <a:pt x="300567" y="529979"/>
                  <a:pt x="295660" y="527526"/>
                </a:cubicBezTo>
                <a:cubicBezTo>
                  <a:pt x="293206" y="528752"/>
                  <a:pt x="290752" y="531206"/>
                  <a:pt x="287072" y="532433"/>
                </a:cubicBezTo>
                <a:cubicBezTo>
                  <a:pt x="285845" y="531206"/>
                  <a:pt x="284618" y="528752"/>
                  <a:pt x="284618" y="527526"/>
                </a:cubicBezTo>
                <a:cubicBezTo>
                  <a:pt x="285845" y="522618"/>
                  <a:pt x="289526" y="518938"/>
                  <a:pt x="294433" y="517711"/>
                </a:cubicBezTo>
                <a:cubicBezTo>
                  <a:pt x="295660" y="521392"/>
                  <a:pt x="294433" y="525072"/>
                  <a:pt x="299340" y="521392"/>
                </a:cubicBezTo>
                <a:cubicBezTo>
                  <a:pt x="298113" y="520165"/>
                  <a:pt x="296886" y="518938"/>
                  <a:pt x="294433" y="517711"/>
                </a:cubicBezTo>
                <a:cubicBezTo>
                  <a:pt x="296886" y="510350"/>
                  <a:pt x="289526" y="505443"/>
                  <a:pt x="287072" y="498082"/>
                </a:cubicBezTo>
                <a:cubicBezTo>
                  <a:pt x="285845" y="495629"/>
                  <a:pt x="284618" y="491948"/>
                  <a:pt x="282165" y="488268"/>
                </a:cubicBezTo>
                <a:cubicBezTo>
                  <a:pt x="280938" y="488268"/>
                  <a:pt x="277258" y="487041"/>
                  <a:pt x="274804" y="485814"/>
                </a:cubicBezTo>
                <a:cubicBezTo>
                  <a:pt x="272350" y="483361"/>
                  <a:pt x="269897" y="482134"/>
                  <a:pt x="266216" y="482134"/>
                </a:cubicBezTo>
                <a:cubicBezTo>
                  <a:pt x="261309" y="477227"/>
                  <a:pt x="256402" y="472319"/>
                  <a:pt x="251495" y="467412"/>
                </a:cubicBezTo>
                <a:cubicBezTo>
                  <a:pt x="250268" y="468639"/>
                  <a:pt x="247814" y="469866"/>
                  <a:pt x="246587" y="471093"/>
                </a:cubicBezTo>
                <a:cubicBezTo>
                  <a:pt x="240453" y="472319"/>
                  <a:pt x="235546" y="473546"/>
                  <a:pt x="230639" y="467412"/>
                </a:cubicBezTo>
                <a:lnTo>
                  <a:pt x="214690" y="467412"/>
                </a:lnTo>
                <a:cubicBezTo>
                  <a:pt x="213464" y="468639"/>
                  <a:pt x="211010" y="469866"/>
                  <a:pt x="208556" y="472319"/>
                </a:cubicBezTo>
                <a:cubicBezTo>
                  <a:pt x="206103" y="469866"/>
                  <a:pt x="204876" y="467412"/>
                  <a:pt x="201196" y="463732"/>
                </a:cubicBezTo>
                <a:lnTo>
                  <a:pt x="201196" y="453917"/>
                </a:lnTo>
                <a:cubicBezTo>
                  <a:pt x="197515" y="451464"/>
                  <a:pt x="193835" y="449010"/>
                  <a:pt x="190154" y="446557"/>
                </a:cubicBezTo>
                <a:lnTo>
                  <a:pt x="190154" y="436742"/>
                </a:lnTo>
                <a:cubicBezTo>
                  <a:pt x="185247" y="433062"/>
                  <a:pt x="179113" y="428155"/>
                  <a:pt x="174206" y="423247"/>
                </a:cubicBezTo>
                <a:cubicBezTo>
                  <a:pt x="175433" y="419567"/>
                  <a:pt x="176659" y="417113"/>
                  <a:pt x="176659" y="414660"/>
                </a:cubicBezTo>
                <a:cubicBezTo>
                  <a:pt x="179113" y="417113"/>
                  <a:pt x="180340" y="418340"/>
                  <a:pt x="182793" y="419567"/>
                </a:cubicBezTo>
                <a:cubicBezTo>
                  <a:pt x="184020" y="418340"/>
                  <a:pt x="186474" y="415887"/>
                  <a:pt x="187701" y="414660"/>
                </a:cubicBezTo>
                <a:cubicBezTo>
                  <a:pt x="190154" y="417113"/>
                  <a:pt x="192608" y="419567"/>
                  <a:pt x="195062" y="422021"/>
                </a:cubicBezTo>
                <a:lnTo>
                  <a:pt x="195062" y="426928"/>
                </a:lnTo>
                <a:cubicBezTo>
                  <a:pt x="198742" y="430608"/>
                  <a:pt x="203649" y="435515"/>
                  <a:pt x="207330" y="439196"/>
                </a:cubicBezTo>
                <a:cubicBezTo>
                  <a:pt x="209783" y="437969"/>
                  <a:pt x="211010" y="433062"/>
                  <a:pt x="214690" y="434289"/>
                </a:cubicBezTo>
                <a:cubicBezTo>
                  <a:pt x="214690" y="439196"/>
                  <a:pt x="219598" y="440423"/>
                  <a:pt x="222051" y="444103"/>
                </a:cubicBezTo>
                <a:cubicBezTo>
                  <a:pt x="223278" y="445330"/>
                  <a:pt x="226958" y="444103"/>
                  <a:pt x="228185" y="444103"/>
                </a:cubicBezTo>
                <a:lnTo>
                  <a:pt x="226587" y="432114"/>
                </a:lnTo>
                <a:lnTo>
                  <a:pt x="222051" y="435515"/>
                </a:lnTo>
                <a:lnTo>
                  <a:pt x="222051" y="425701"/>
                </a:lnTo>
                <a:lnTo>
                  <a:pt x="226468" y="431223"/>
                </a:lnTo>
                <a:lnTo>
                  <a:pt x="225732" y="425701"/>
                </a:lnTo>
                <a:cubicBezTo>
                  <a:pt x="229412" y="422021"/>
                  <a:pt x="234319" y="424474"/>
                  <a:pt x="238000" y="424474"/>
                </a:cubicBezTo>
                <a:cubicBezTo>
                  <a:pt x="241680" y="418340"/>
                  <a:pt x="242907" y="409753"/>
                  <a:pt x="253948" y="407299"/>
                </a:cubicBezTo>
                <a:cubicBezTo>
                  <a:pt x="247814" y="404845"/>
                  <a:pt x="245361" y="404845"/>
                  <a:pt x="241680" y="403619"/>
                </a:cubicBezTo>
                <a:cubicBezTo>
                  <a:pt x="240453" y="401165"/>
                  <a:pt x="239227" y="397485"/>
                  <a:pt x="238000" y="395031"/>
                </a:cubicBezTo>
                <a:cubicBezTo>
                  <a:pt x="236773" y="396258"/>
                  <a:pt x="234319" y="397485"/>
                  <a:pt x="234319" y="397485"/>
                </a:cubicBezTo>
                <a:cubicBezTo>
                  <a:pt x="234319" y="401165"/>
                  <a:pt x="234319" y="403619"/>
                  <a:pt x="234319" y="407299"/>
                </a:cubicBezTo>
                <a:cubicBezTo>
                  <a:pt x="230639" y="412206"/>
                  <a:pt x="225732" y="408526"/>
                  <a:pt x="222051" y="409753"/>
                </a:cubicBezTo>
                <a:cubicBezTo>
                  <a:pt x="220824" y="408526"/>
                  <a:pt x="218371" y="406072"/>
                  <a:pt x="215917" y="404845"/>
                </a:cubicBezTo>
                <a:lnTo>
                  <a:pt x="195062" y="404845"/>
                </a:lnTo>
                <a:cubicBezTo>
                  <a:pt x="192608" y="403619"/>
                  <a:pt x="191381" y="401165"/>
                  <a:pt x="190154" y="399938"/>
                </a:cubicBezTo>
                <a:cubicBezTo>
                  <a:pt x="187701" y="401165"/>
                  <a:pt x="186474" y="403619"/>
                  <a:pt x="185247" y="404845"/>
                </a:cubicBezTo>
                <a:cubicBezTo>
                  <a:pt x="181567" y="401165"/>
                  <a:pt x="179113" y="396258"/>
                  <a:pt x="175433" y="396258"/>
                </a:cubicBezTo>
                <a:cubicBezTo>
                  <a:pt x="170525" y="395031"/>
                  <a:pt x="166845" y="391350"/>
                  <a:pt x="161938" y="390124"/>
                </a:cubicBezTo>
                <a:cubicBezTo>
                  <a:pt x="159484" y="390124"/>
                  <a:pt x="157031" y="390124"/>
                  <a:pt x="153350" y="390124"/>
                </a:cubicBezTo>
                <a:cubicBezTo>
                  <a:pt x="152123" y="391350"/>
                  <a:pt x="149670" y="393804"/>
                  <a:pt x="147216" y="395031"/>
                </a:cubicBezTo>
                <a:lnTo>
                  <a:pt x="142309" y="395031"/>
                </a:lnTo>
                <a:cubicBezTo>
                  <a:pt x="141082" y="395031"/>
                  <a:pt x="138628" y="395031"/>
                  <a:pt x="137402" y="395031"/>
                </a:cubicBezTo>
                <a:cubicBezTo>
                  <a:pt x="136175" y="395031"/>
                  <a:pt x="136175" y="396258"/>
                  <a:pt x="134948" y="396258"/>
                </a:cubicBezTo>
                <a:cubicBezTo>
                  <a:pt x="130041" y="398711"/>
                  <a:pt x="125134" y="401165"/>
                  <a:pt x="120226" y="404845"/>
                </a:cubicBezTo>
                <a:cubicBezTo>
                  <a:pt x="119000" y="403619"/>
                  <a:pt x="117773" y="402392"/>
                  <a:pt x="116546" y="401165"/>
                </a:cubicBezTo>
                <a:lnTo>
                  <a:pt x="103051" y="401165"/>
                </a:lnTo>
                <a:lnTo>
                  <a:pt x="89556" y="393898"/>
                </a:lnTo>
                <a:lnTo>
                  <a:pt x="87103" y="392577"/>
                </a:lnTo>
                <a:lnTo>
                  <a:pt x="89556" y="390124"/>
                </a:lnTo>
                <a:lnTo>
                  <a:pt x="101824" y="377856"/>
                </a:lnTo>
                <a:cubicBezTo>
                  <a:pt x="104278" y="371722"/>
                  <a:pt x="106732" y="368041"/>
                  <a:pt x="111639" y="364361"/>
                </a:cubicBezTo>
                <a:cubicBezTo>
                  <a:pt x="117773" y="363134"/>
                  <a:pt x="119000" y="366814"/>
                  <a:pt x="119000" y="371722"/>
                </a:cubicBezTo>
                <a:cubicBezTo>
                  <a:pt x="121453" y="374175"/>
                  <a:pt x="123907" y="376629"/>
                  <a:pt x="126360" y="379082"/>
                </a:cubicBezTo>
                <a:lnTo>
                  <a:pt x="142309" y="379082"/>
                </a:lnTo>
                <a:cubicBezTo>
                  <a:pt x="143536" y="375402"/>
                  <a:pt x="144762" y="372948"/>
                  <a:pt x="145989" y="369268"/>
                </a:cubicBezTo>
                <a:cubicBezTo>
                  <a:pt x="148443" y="371722"/>
                  <a:pt x="149670" y="372948"/>
                  <a:pt x="152123" y="374175"/>
                </a:cubicBezTo>
                <a:lnTo>
                  <a:pt x="168072" y="374175"/>
                </a:lnTo>
                <a:cubicBezTo>
                  <a:pt x="170525" y="371722"/>
                  <a:pt x="172979" y="369268"/>
                  <a:pt x="175433" y="366814"/>
                </a:cubicBezTo>
                <a:cubicBezTo>
                  <a:pt x="171752" y="365588"/>
                  <a:pt x="169299" y="363134"/>
                  <a:pt x="165618" y="361907"/>
                </a:cubicBezTo>
                <a:cubicBezTo>
                  <a:pt x="166845" y="358227"/>
                  <a:pt x="171752" y="358227"/>
                  <a:pt x="170525" y="353319"/>
                </a:cubicBezTo>
                <a:lnTo>
                  <a:pt x="171752" y="353319"/>
                </a:lnTo>
                <a:lnTo>
                  <a:pt x="171752" y="353073"/>
                </a:lnTo>
                <a:lnTo>
                  <a:pt x="181260" y="351172"/>
                </a:lnTo>
                <a:cubicBezTo>
                  <a:pt x="184327" y="349639"/>
                  <a:pt x="187087" y="347798"/>
                  <a:pt x="190154" y="347185"/>
                </a:cubicBezTo>
                <a:cubicBezTo>
                  <a:pt x="188928" y="343505"/>
                  <a:pt x="186474" y="338598"/>
                  <a:pt x="185247" y="334917"/>
                </a:cubicBezTo>
                <a:cubicBezTo>
                  <a:pt x="185247" y="333691"/>
                  <a:pt x="182793" y="333691"/>
                  <a:pt x="181567" y="333691"/>
                </a:cubicBezTo>
                <a:cubicBezTo>
                  <a:pt x="180340" y="330010"/>
                  <a:pt x="181567" y="326330"/>
                  <a:pt x="176659" y="330010"/>
                </a:cubicBezTo>
                <a:cubicBezTo>
                  <a:pt x="177886" y="331237"/>
                  <a:pt x="179113" y="332464"/>
                  <a:pt x="181567" y="333691"/>
                </a:cubicBezTo>
                <a:cubicBezTo>
                  <a:pt x="181567" y="334917"/>
                  <a:pt x="181567" y="337371"/>
                  <a:pt x="181567" y="341051"/>
                </a:cubicBezTo>
                <a:cubicBezTo>
                  <a:pt x="177886" y="343505"/>
                  <a:pt x="174206" y="347185"/>
                  <a:pt x="171752" y="350866"/>
                </a:cubicBezTo>
                <a:lnTo>
                  <a:pt x="171752" y="353073"/>
                </a:lnTo>
                <a:lnTo>
                  <a:pt x="170525" y="353319"/>
                </a:lnTo>
                <a:lnTo>
                  <a:pt x="158257" y="353319"/>
                </a:lnTo>
                <a:cubicBezTo>
                  <a:pt x="157031" y="355773"/>
                  <a:pt x="155804" y="359454"/>
                  <a:pt x="155804" y="361907"/>
                </a:cubicBezTo>
                <a:lnTo>
                  <a:pt x="143536" y="361907"/>
                </a:lnTo>
                <a:lnTo>
                  <a:pt x="141082" y="361907"/>
                </a:lnTo>
                <a:cubicBezTo>
                  <a:pt x="142309" y="360680"/>
                  <a:pt x="143536" y="358227"/>
                  <a:pt x="145989" y="357000"/>
                </a:cubicBezTo>
                <a:cubicBezTo>
                  <a:pt x="144762" y="353319"/>
                  <a:pt x="139855" y="352093"/>
                  <a:pt x="141082" y="347185"/>
                </a:cubicBezTo>
                <a:cubicBezTo>
                  <a:pt x="142309" y="345959"/>
                  <a:pt x="144762" y="343505"/>
                  <a:pt x="145989" y="342278"/>
                </a:cubicBezTo>
                <a:lnTo>
                  <a:pt x="145989" y="333691"/>
                </a:lnTo>
                <a:lnTo>
                  <a:pt x="145989" y="330010"/>
                </a:lnTo>
                <a:lnTo>
                  <a:pt x="150004" y="329006"/>
                </a:lnTo>
                <a:lnTo>
                  <a:pt x="150897" y="326329"/>
                </a:lnTo>
                <a:lnTo>
                  <a:pt x="151878" y="327311"/>
                </a:lnTo>
                <a:lnTo>
                  <a:pt x="155804" y="321423"/>
                </a:lnTo>
                <a:cubicBezTo>
                  <a:pt x="149670" y="315289"/>
                  <a:pt x="143536" y="310381"/>
                  <a:pt x="137402" y="303021"/>
                </a:cubicBezTo>
                <a:cubicBezTo>
                  <a:pt x="133721" y="309155"/>
                  <a:pt x="136175" y="316515"/>
                  <a:pt x="133721" y="321423"/>
                </a:cubicBezTo>
                <a:cubicBezTo>
                  <a:pt x="132494" y="323876"/>
                  <a:pt x="130041" y="326330"/>
                  <a:pt x="130041" y="330010"/>
                </a:cubicBezTo>
                <a:cubicBezTo>
                  <a:pt x="130041" y="332464"/>
                  <a:pt x="131268" y="334917"/>
                  <a:pt x="134948" y="333691"/>
                </a:cubicBezTo>
                <a:cubicBezTo>
                  <a:pt x="133721" y="338598"/>
                  <a:pt x="136175" y="343505"/>
                  <a:pt x="132494" y="348412"/>
                </a:cubicBezTo>
                <a:cubicBezTo>
                  <a:pt x="131268" y="347185"/>
                  <a:pt x="128814" y="345959"/>
                  <a:pt x="126360" y="343505"/>
                </a:cubicBezTo>
                <a:cubicBezTo>
                  <a:pt x="125134" y="344732"/>
                  <a:pt x="122680" y="345959"/>
                  <a:pt x="121453" y="348412"/>
                </a:cubicBezTo>
                <a:lnTo>
                  <a:pt x="117926" y="341359"/>
                </a:lnTo>
                <a:lnTo>
                  <a:pt x="117926" y="341358"/>
                </a:lnTo>
                <a:lnTo>
                  <a:pt x="117926" y="341358"/>
                </a:lnTo>
                <a:lnTo>
                  <a:pt x="116546" y="338598"/>
                </a:lnTo>
                <a:lnTo>
                  <a:pt x="117500" y="341460"/>
                </a:lnTo>
                <a:lnTo>
                  <a:pt x="114092" y="342278"/>
                </a:lnTo>
                <a:cubicBezTo>
                  <a:pt x="115319" y="342278"/>
                  <a:pt x="116546" y="343505"/>
                  <a:pt x="119000" y="345959"/>
                </a:cubicBezTo>
                <a:cubicBezTo>
                  <a:pt x="117773" y="349639"/>
                  <a:pt x="122680" y="349639"/>
                  <a:pt x="123907" y="353319"/>
                </a:cubicBezTo>
                <a:cubicBezTo>
                  <a:pt x="121453" y="354546"/>
                  <a:pt x="119000" y="354546"/>
                  <a:pt x="117773" y="355773"/>
                </a:cubicBezTo>
                <a:cubicBezTo>
                  <a:pt x="111639" y="352093"/>
                  <a:pt x="109185" y="345959"/>
                  <a:pt x="106732" y="339825"/>
                </a:cubicBezTo>
                <a:cubicBezTo>
                  <a:pt x="105505" y="341051"/>
                  <a:pt x="103051" y="343505"/>
                  <a:pt x="100598" y="345959"/>
                </a:cubicBezTo>
                <a:cubicBezTo>
                  <a:pt x="99371" y="339825"/>
                  <a:pt x="99371" y="336144"/>
                  <a:pt x="98144" y="330010"/>
                </a:cubicBezTo>
                <a:lnTo>
                  <a:pt x="80969" y="330010"/>
                </a:lnTo>
                <a:cubicBezTo>
                  <a:pt x="78515" y="332464"/>
                  <a:pt x="74835" y="336144"/>
                  <a:pt x="71154" y="339825"/>
                </a:cubicBezTo>
                <a:cubicBezTo>
                  <a:pt x="69928" y="337371"/>
                  <a:pt x="69928" y="336144"/>
                  <a:pt x="68701" y="333691"/>
                </a:cubicBezTo>
                <a:cubicBezTo>
                  <a:pt x="66247" y="330010"/>
                  <a:pt x="63794" y="327557"/>
                  <a:pt x="61340" y="323876"/>
                </a:cubicBezTo>
                <a:cubicBezTo>
                  <a:pt x="58886" y="327557"/>
                  <a:pt x="57660" y="331237"/>
                  <a:pt x="56433" y="334917"/>
                </a:cubicBezTo>
                <a:lnTo>
                  <a:pt x="50299" y="334917"/>
                </a:lnTo>
                <a:cubicBezTo>
                  <a:pt x="49072" y="332464"/>
                  <a:pt x="47845" y="328783"/>
                  <a:pt x="46618" y="325103"/>
                </a:cubicBezTo>
                <a:cubicBezTo>
                  <a:pt x="42938" y="325103"/>
                  <a:pt x="39258" y="325103"/>
                  <a:pt x="36804" y="323876"/>
                </a:cubicBezTo>
                <a:cubicBezTo>
                  <a:pt x="29443" y="317742"/>
                  <a:pt x="23309" y="311608"/>
                  <a:pt x="17175" y="306701"/>
                </a:cubicBezTo>
                <a:cubicBezTo>
                  <a:pt x="17175" y="304247"/>
                  <a:pt x="17175" y="303021"/>
                  <a:pt x="17175" y="300567"/>
                </a:cubicBezTo>
                <a:cubicBezTo>
                  <a:pt x="24536" y="298113"/>
                  <a:pt x="31897" y="299340"/>
                  <a:pt x="39258" y="299340"/>
                </a:cubicBezTo>
                <a:cubicBezTo>
                  <a:pt x="40484" y="300567"/>
                  <a:pt x="42938" y="303021"/>
                  <a:pt x="45392" y="305474"/>
                </a:cubicBezTo>
                <a:cubicBezTo>
                  <a:pt x="46618" y="300567"/>
                  <a:pt x="46618" y="295660"/>
                  <a:pt x="47845" y="290753"/>
                </a:cubicBezTo>
                <a:cubicBezTo>
                  <a:pt x="51526" y="287072"/>
                  <a:pt x="56433" y="289526"/>
                  <a:pt x="60113" y="289526"/>
                </a:cubicBezTo>
                <a:cubicBezTo>
                  <a:pt x="62567" y="288299"/>
                  <a:pt x="63794" y="285845"/>
                  <a:pt x="65020" y="284618"/>
                </a:cubicBezTo>
                <a:cubicBezTo>
                  <a:pt x="67474" y="285845"/>
                  <a:pt x="68701" y="287072"/>
                  <a:pt x="71154" y="289526"/>
                </a:cubicBezTo>
                <a:cubicBezTo>
                  <a:pt x="72381" y="283392"/>
                  <a:pt x="72381" y="278484"/>
                  <a:pt x="73608" y="274804"/>
                </a:cubicBezTo>
                <a:cubicBezTo>
                  <a:pt x="82196" y="277258"/>
                  <a:pt x="84649" y="288299"/>
                  <a:pt x="93237" y="289526"/>
                </a:cubicBezTo>
                <a:cubicBezTo>
                  <a:pt x="95690" y="294433"/>
                  <a:pt x="95690" y="294433"/>
                  <a:pt x="101824" y="293206"/>
                </a:cubicBezTo>
                <a:cubicBezTo>
                  <a:pt x="101824" y="291979"/>
                  <a:pt x="103051" y="291979"/>
                  <a:pt x="103051" y="290753"/>
                </a:cubicBezTo>
                <a:cubicBezTo>
                  <a:pt x="103051" y="282165"/>
                  <a:pt x="103051" y="273577"/>
                  <a:pt x="103051" y="266216"/>
                </a:cubicBezTo>
                <a:cubicBezTo>
                  <a:pt x="100598" y="263763"/>
                  <a:pt x="99371" y="262536"/>
                  <a:pt x="98144" y="260082"/>
                </a:cubicBezTo>
                <a:cubicBezTo>
                  <a:pt x="98144" y="256402"/>
                  <a:pt x="98144" y="252722"/>
                  <a:pt x="103051" y="252722"/>
                </a:cubicBezTo>
                <a:cubicBezTo>
                  <a:pt x="107958" y="252722"/>
                  <a:pt x="114092" y="261309"/>
                  <a:pt x="120226" y="272350"/>
                </a:cubicBezTo>
                <a:cubicBezTo>
                  <a:pt x="122680" y="272350"/>
                  <a:pt x="125134" y="273577"/>
                  <a:pt x="127587" y="273577"/>
                </a:cubicBezTo>
                <a:cubicBezTo>
                  <a:pt x="128814" y="273577"/>
                  <a:pt x="128814" y="274804"/>
                  <a:pt x="128814" y="274804"/>
                </a:cubicBezTo>
                <a:lnTo>
                  <a:pt x="128814" y="279711"/>
                </a:lnTo>
                <a:cubicBezTo>
                  <a:pt x="131268" y="282165"/>
                  <a:pt x="133721" y="284618"/>
                  <a:pt x="136175" y="287072"/>
                </a:cubicBezTo>
                <a:cubicBezTo>
                  <a:pt x="142309" y="284618"/>
                  <a:pt x="143536" y="277258"/>
                  <a:pt x="147216" y="272350"/>
                </a:cubicBezTo>
                <a:cubicBezTo>
                  <a:pt x="150897" y="266216"/>
                  <a:pt x="158257" y="266216"/>
                  <a:pt x="163165" y="263763"/>
                </a:cubicBezTo>
                <a:cubicBezTo>
                  <a:pt x="164391" y="264990"/>
                  <a:pt x="165618" y="266216"/>
                  <a:pt x="166845" y="267443"/>
                </a:cubicBezTo>
                <a:cubicBezTo>
                  <a:pt x="171752" y="266216"/>
                  <a:pt x="170525" y="262536"/>
                  <a:pt x="169299" y="260082"/>
                </a:cubicBezTo>
                <a:cubicBezTo>
                  <a:pt x="166845" y="256402"/>
                  <a:pt x="163165" y="253948"/>
                  <a:pt x="165618" y="249041"/>
                </a:cubicBezTo>
                <a:cubicBezTo>
                  <a:pt x="170525" y="245361"/>
                  <a:pt x="176659" y="247814"/>
                  <a:pt x="182793" y="247814"/>
                </a:cubicBezTo>
                <a:cubicBezTo>
                  <a:pt x="185247" y="246588"/>
                  <a:pt x="186474" y="244134"/>
                  <a:pt x="187701" y="242907"/>
                </a:cubicBezTo>
                <a:cubicBezTo>
                  <a:pt x="192608" y="240454"/>
                  <a:pt x="195062" y="246588"/>
                  <a:pt x="198742" y="247814"/>
                </a:cubicBezTo>
                <a:cubicBezTo>
                  <a:pt x="201196" y="246588"/>
                  <a:pt x="202422" y="244134"/>
                  <a:pt x="204876" y="242907"/>
                </a:cubicBezTo>
                <a:cubicBezTo>
                  <a:pt x="207330" y="244134"/>
                  <a:pt x="209783" y="246588"/>
                  <a:pt x="213464" y="247814"/>
                </a:cubicBezTo>
                <a:cubicBezTo>
                  <a:pt x="214690" y="246588"/>
                  <a:pt x="217144" y="244134"/>
                  <a:pt x="219598" y="241680"/>
                </a:cubicBezTo>
                <a:cubicBezTo>
                  <a:pt x="219598" y="240454"/>
                  <a:pt x="218371" y="239227"/>
                  <a:pt x="218371" y="238000"/>
                </a:cubicBezTo>
                <a:cubicBezTo>
                  <a:pt x="211010" y="231866"/>
                  <a:pt x="201196" y="228186"/>
                  <a:pt x="191381" y="226959"/>
                </a:cubicBezTo>
                <a:cubicBezTo>
                  <a:pt x="187701" y="222051"/>
                  <a:pt x="190154" y="215917"/>
                  <a:pt x="188928" y="209783"/>
                </a:cubicBezTo>
                <a:cubicBezTo>
                  <a:pt x="185247" y="208557"/>
                  <a:pt x="181567" y="206103"/>
                  <a:pt x="179113" y="204876"/>
                </a:cubicBezTo>
                <a:lnTo>
                  <a:pt x="179113" y="199969"/>
                </a:lnTo>
                <a:cubicBezTo>
                  <a:pt x="186474" y="190155"/>
                  <a:pt x="199969" y="190155"/>
                  <a:pt x="208556" y="181567"/>
                </a:cubicBezTo>
                <a:lnTo>
                  <a:pt x="239227" y="181567"/>
                </a:lnTo>
                <a:cubicBezTo>
                  <a:pt x="240453" y="180340"/>
                  <a:pt x="241680" y="179113"/>
                  <a:pt x="244134" y="176660"/>
                </a:cubicBezTo>
                <a:lnTo>
                  <a:pt x="280938" y="176660"/>
                </a:lnTo>
                <a:cubicBezTo>
                  <a:pt x="283392" y="174206"/>
                  <a:pt x="284618" y="172979"/>
                  <a:pt x="285845" y="171753"/>
                </a:cubicBezTo>
                <a:cubicBezTo>
                  <a:pt x="293206" y="169299"/>
                  <a:pt x="303020" y="172979"/>
                  <a:pt x="310381" y="168072"/>
                </a:cubicBezTo>
                <a:cubicBezTo>
                  <a:pt x="301794" y="164392"/>
                  <a:pt x="294433" y="166845"/>
                  <a:pt x="287072" y="165619"/>
                </a:cubicBezTo>
                <a:cubicBezTo>
                  <a:pt x="279711" y="165619"/>
                  <a:pt x="271123" y="165619"/>
                  <a:pt x="263763" y="165619"/>
                </a:cubicBezTo>
                <a:lnTo>
                  <a:pt x="240453" y="165619"/>
                </a:lnTo>
                <a:lnTo>
                  <a:pt x="218371" y="165619"/>
                </a:lnTo>
                <a:cubicBezTo>
                  <a:pt x="215917" y="163165"/>
                  <a:pt x="214690" y="161938"/>
                  <a:pt x="213464" y="160711"/>
                </a:cubicBezTo>
                <a:lnTo>
                  <a:pt x="120226" y="160711"/>
                </a:lnTo>
                <a:cubicBezTo>
                  <a:pt x="117773" y="159485"/>
                  <a:pt x="116546" y="157031"/>
                  <a:pt x="114092" y="155804"/>
                </a:cubicBezTo>
                <a:lnTo>
                  <a:pt x="72381" y="155804"/>
                </a:lnTo>
                <a:cubicBezTo>
                  <a:pt x="71154" y="154577"/>
                  <a:pt x="69928" y="153350"/>
                  <a:pt x="67474" y="150897"/>
                </a:cubicBezTo>
                <a:lnTo>
                  <a:pt x="51526" y="150897"/>
                </a:lnTo>
                <a:cubicBezTo>
                  <a:pt x="49072" y="148443"/>
                  <a:pt x="47845" y="147216"/>
                  <a:pt x="46618" y="145990"/>
                </a:cubicBezTo>
                <a:cubicBezTo>
                  <a:pt x="42938" y="145990"/>
                  <a:pt x="39258" y="144763"/>
                  <a:pt x="34350" y="144763"/>
                </a:cubicBezTo>
                <a:cubicBezTo>
                  <a:pt x="34350" y="142309"/>
                  <a:pt x="33124" y="139856"/>
                  <a:pt x="31897" y="136175"/>
                </a:cubicBezTo>
                <a:cubicBezTo>
                  <a:pt x="29443" y="134948"/>
                  <a:pt x="25763" y="131268"/>
                  <a:pt x="22082" y="128814"/>
                </a:cubicBezTo>
                <a:cubicBezTo>
                  <a:pt x="23309" y="119000"/>
                  <a:pt x="31897" y="116546"/>
                  <a:pt x="35577" y="110412"/>
                </a:cubicBezTo>
                <a:lnTo>
                  <a:pt x="45392" y="110412"/>
                </a:lnTo>
                <a:cubicBezTo>
                  <a:pt x="47845" y="107959"/>
                  <a:pt x="49072" y="106732"/>
                  <a:pt x="50299" y="105505"/>
                </a:cubicBezTo>
                <a:lnTo>
                  <a:pt x="66247" y="105505"/>
                </a:lnTo>
                <a:cubicBezTo>
                  <a:pt x="68701" y="106732"/>
                  <a:pt x="69928" y="109186"/>
                  <a:pt x="72381" y="110412"/>
                </a:cubicBezTo>
                <a:cubicBezTo>
                  <a:pt x="73608" y="106732"/>
                  <a:pt x="73608" y="104278"/>
                  <a:pt x="73608" y="101825"/>
                </a:cubicBezTo>
                <a:cubicBezTo>
                  <a:pt x="78515" y="96918"/>
                  <a:pt x="84649" y="100598"/>
                  <a:pt x="90783" y="99371"/>
                </a:cubicBezTo>
                <a:cubicBezTo>
                  <a:pt x="92010" y="100598"/>
                  <a:pt x="94464" y="103052"/>
                  <a:pt x="96917" y="104278"/>
                </a:cubicBezTo>
                <a:cubicBezTo>
                  <a:pt x="99371" y="100598"/>
                  <a:pt x="101824" y="95691"/>
                  <a:pt x="104278" y="90784"/>
                </a:cubicBezTo>
                <a:cubicBezTo>
                  <a:pt x="99371" y="85876"/>
                  <a:pt x="94464" y="80969"/>
                  <a:pt x="89556" y="76062"/>
                </a:cubicBezTo>
                <a:cubicBezTo>
                  <a:pt x="95690" y="69928"/>
                  <a:pt x="100598" y="65021"/>
                  <a:pt x="106732" y="60113"/>
                </a:cubicBezTo>
                <a:cubicBezTo>
                  <a:pt x="111639" y="57660"/>
                  <a:pt x="116546" y="58887"/>
                  <a:pt x="122680" y="58887"/>
                </a:cubicBezTo>
                <a:cubicBezTo>
                  <a:pt x="123907" y="57660"/>
                  <a:pt x="126360" y="56433"/>
                  <a:pt x="128814" y="53979"/>
                </a:cubicBezTo>
                <a:lnTo>
                  <a:pt x="148443" y="53979"/>
                </a:lnTo>
                <a:cubicBezTo>
                  <a:pt x="150897" y="51526"/>
                  <a:pt x="152123" y="50299"/>
                  <a:pt x="153350" y="49072"/>
                </a:cubicBezTo>
                <a:lnTo>
                  <a:pt x="199969" y="49072"/>
                </a:lnTo>
                <a:cubicBezTo>
                  <a:pt x="202422" y="46618"/>
                  <a:pt x="203649" y="45392"/>
                  <a:pt x="204876" y="44165"/>
                </a:cubicBezTo>
                <a:lnTo>
                  <a:pt x="256402" y="44165"/>
                </a:lnTo>
                <a:cubicBezTo>
                  <a:pt x="258855" y="42938"/>
                  <a:pt x="260082" y="40484"/>
                  <a:pt x="262536" y="39258"/>
                </a:cubicBezTo>
                <a:lnTo>
                  <a:pt x="334917" y="39258"/>
                </a:lnTo>
                <a:cubicBezTo>
                  <a:pt x="337371" y="38031"/>
                  <a:pt x="338598" y="35577"/>
                  <a:pt x="341051" y="34350"/>
                </a:cubicBezTo>
                <a:cubicBezTo>
                  <a:pt x="343505" y="35577"/>
                  <a:pt x="344732" y="38031"/>
                  <a:pt x="347185" y="40484"/>
                </a:cubicBezTo>
                <a:cubicBezTo>
                  <a:pt x="349639" y="39258"/>
                  <a:pt x="352093" y="38031"/>
                  <a:pt x="357000" y="35577"/>
                </a:cubicBezTo>
                <a:cubicBezTo>
                  <a:pt x="358227" y="35577"/>
                  <a:pt x="359453" y="36804"/>
                  <a:pt x="361907" y="39258"/>
                </a:cubicBezTo>
                <a:cubicBezTo>
                  <a:pt x="363134" y="38031"/>
                  <a:pt x="365587" y="36804"/>
                  <a:pt x="366814" y="35577"/>
                </a:cubicBezTo>
                <a:cubicBezTo>
                  <a:pt x="368041" y="36804"/>
                  <a:pt x="370495" y="38031"/>
                  <a:pt x="371721" y="40484"/>
                </a:cubicBezTo>
                <a:cubicBezTo>
                  <a:pt x="372948" y="39258"/>
                  <a:pt x="374175" y="38031"/>
                  <a:pt x="375402" y="36804"/>
                </a:cubicBezTo>
                <a:cubicBezTo>
                  <a:pt x="376629" y="36804"/>
                  <a:pt x="376629" y="35577"/>
                  <a:pt x="377855" y="35577"/>
                </a:cubicBezTo>
                <a:cubicBezTo>
                  <a:pt x="412206" y="35577"/>
                  <a:pt x="446556" y="35577"/>
                  <a:pt x="480907" y="35577"/>
                </a:cubicBezTo>
                <a:cubicBezTo>
                  <a:pt x="482133" y="34350"/>
                  <a:pt x="483360" y="33124"/>
                  <a:pt x="484587" y="31897"/>
                </a:cubicBezTo>
                <a:cubicBezTo>
                  <a:pt x="485814" y="31897"/>
                  <a:pt x="485814" y="30670"/>
                  <a:pt x="487041" y="30670"/>
                </a:cubicBezTo>
                <a:cubicBezTo>
                  <a:pt x="534886" y="30670"/>
                  <a:pt x="583958" y="30670"/>
                  <a:pt x="631804" y="30670"/>
                </a:cubicBezTo>
                <a:cubicBezTo>
                  <a:pt x="633030" y="29443"/>
                  <a:pt x="634257" y="28216"/>
                  <a:pt x="636711" y="25763"/>
                </a:cubicBezTo>
                <a:lnTo>
                  <a:pt x="715226" y="25763"/>
                </a:lnTo>
                <a:lnTo>
                  <a:pt x="717067" y="22082"/>
                </a:lnTo>
                <a:lnTo>
                  <a:pt x="717680" y="22082"/>
                </a:lnTo>
                <a:lnTo>
                  <a:pt x="722879" y="20698"/>
                </a:lnTo>
                <a:lnTo>
                  <a:pt x="758164" y="19629"/>
                </a:lnTo>
                <a:cubicBezTo>
                  <a:pt x="758164" y="19629"/>
                  <a:pt x="759392" y="18402"/>
                  <a:pt x="759392" y="18402"/>
                </a:cubicBezTo>
                <a:cubicBezTo>
                  <a:pt x="749577" y="17175"/>
                  <a:pt x="742830" y="16561"/>
                  <a:pt x="736696" y="17021"/>
                </a:cubicBezTo>
                <a:lnTo>
                  <a:pt x="722879" y="20698"/>
                </a:lnTo>
                <a:lnTo>
                  <a:pt x="717680" y="20856"/>
                </a:lnTo>
                <a:lnTo>
                  <a:pt x="717067" y="22082"/>
                </a:lnTo>
                <a:lnTo>
                  <a:pt x="710319" y="22082"/>
                </a:lnTo>
                <a:cubicBezTo>
                  <a:pt x="707866" y="20856"/>
                  <a:pt x="706638" y="18402"/>
                  <a:pt x="705412" y="17175"/>
                </a:cubicBezTo>
                <a:cubicBezTo>
                  <a:pt x="699278" y="14722"/>
                  <a:pt x="698051" y="20856"/>
                  <a:pt x="693144" y="22082"/>
                </a:cubicBezTo>
                <a:cubicBezTo>
                  <a:pt x="690690" y="20856"/>
                  <a:pt x="688236" y="19629"/>
                  <a:pt x="683330" y="17175"/>
                </a:cubicBezTo>
                <a:lnTo>
                  <a:pt x="626896" y="17175"/>
                </a:lnTo>
                <a:cubicBezTo>
                  <a:pt x="625670" y="18402"/>
                  <a:pt x="624443" y="19629"/>
                  <a:pt x="621989" y="22082"/>
                </a:cubicBezTo>
                <a:lnTo>
                  <a:pt x="487041" y="22082"/>
                </a:lnTo>
                <a:cubicBezTo>
                  <a:pt x="484587" y="24536"/>
                  <a:pt x="483360" y="25763"/>
                  <a:pt x="482133" y="26990"/>
                </a:cubicBezTo>
                <a:cubicBezTo>
                  <a:pt x="475999" y="26990"/>
                  <a:pt x="469865" y="28216"/>
                  <a:pt x="463731" y="25763"/>
                </a:cubicBezTo>
                <a:cubicBezTo>
                  <a:pt x="463731" y="23309"/>
                  <a:pt x="463731" y="20856"/>
                  <a:pt x="463731" y="19629"/>
                </a:cubicBezTo>
                <a:cubicBezTo>
                  <a:pt x="464958" y="18402"/>
                  <a:pt x="464958" y="17175"/>
                  <a:pt x="466185" y="17175"/>
                </a:cubicBezTo>
                <a:cubicBezTo>
                  <a:pt x="494402" y="17175"/>
                  <a:pt x="521391" y="17175"/>
                  <a:pt x="548381" y="17175"/>
                </a:cubicBezTo>
                <a:cubicBezTo>
                  <a:pt x="550835" y="15948"/>
                  <a:pt x="552061" y="13495"/>
                  <a:pt x="554515" y="12268"/>
                </a:cubicBezTo>
                <a:cubicBezTo>
                  <a:pt x="555742" y="13495"/>
                  <a:pt x="558195" y="15948"/>
                  <a:pt x="559422" y="17175"/>
                </a:cubicBezTo>
                <a:cubicBezTo>
                  <a:pt x="560649" y="15948"/>
                  <a:pt x="561876" y="14722"/>
                  <a:pt x="564329" y="12268"/>
                </a:cubicBezTo>
                <a:cubicBezTo>
                  <a:pt x="565556" y="13495"/>
                  <a:pt x="568010" y="14722"/>
                  <a:pt x="570464" y="15948"/>
                </a:cubicBezTo>
                <a:lnTo>
                  <a:pt x="586412" y="15948"/>
                </a:lnTo>
                <a:cubicBezTo>
                  <a:pt x="588866" y="15948"/>
                  <a:pt x="590092" y="9814"/>
                  <a:pt x="596226" y="11041"/>
                </a:cubicBezTo>
                <a:cubicBezTo>
                  <a:pt x="597453" y="12268"/>
                  <a:pt x="599907" y="13495"/>
                  <a:pt x="601134" y="15948"/>
                </a:cubicBezTo>
                <a:cubicBezTo>
                  <a:pt x="602360" y="14722"/>
                  <a:pt x="604814" y="12268"/>
                  <a:pt x="606041" y="11041"/>
                </a:cubicBezTo>
                <a:lnTo>
                  <a:pt x="787608" y="11041"/>
                </a:lnTo>
                <a:cubicBezTo>
                  <a:pt x="790062" y="9814"/>
                  <a:pt x="791288" y="7361"/>
                  <a:pt x="792515" y="6134"/>
                </a:cubicBezTo>
                <a:cubicBezTo>
                  <a:pt x="793742" y="7361"/>
                  <a:pt x="794968" y="8588"/>
                  <a:pt x="797422" y="11041"/>
                </a:cubicBezTo>
                <a:cubicBezTo>
                  <a:pt x="798649" y="9814"/>
                  <a:pt x="801102" y="8588"/>
                  <a:pt x="803556" y="7361"/>
                </a:cubicBezTo>
                <a:lnTo>
                  <a:pt x="824412" y="7361"/>
                </a:lnTo>
                <a:cubicBezTo>
                  <a:pt x="825639" y="8588"/>
                  <a:pt x="826866" y="9814"/>
                  <a:pt x="829319" y="11041"/>
                </a:cubicBezTo>
                <a:cubicBezTo>
                  <a:pt x="830546" y="9814"/>
                  <a:pt x="833000" y="8588"/>
                  <a:pt x="834226" y="6134"/>
                </a:cubicBezTo>
                <a:cubicBezTo>
                  <a:pt x="835453" y="7361"/>
                  <a:pt x="837907" y="8588"/>
                  <a:pt x="839134" y="11041"/>
                </a:cubicBezTo>
                <a:cubicBezTo>
                  <a:pt x="840360" y="9814"/>
                  <a:pt x="841587" y="8588"/>
                  <a:pt x="842814" y="7361"/>
                </a:cubicBezTo>
                <a:cubicBezTo>
                  <a:pt x="844041" y="7361"/>
                  <a:pt x="845268" y="6134"/>
                  <a:pt x="847721" y="6134"/>
                </a:cubicBezTo>
                <a:cubicBezTo>
                  <a:pt x="905381" y="6134"/>
                  <a:pt x="963041" y="6134"/>
                  <a:pt x="1020701" y="6134"/>
                </a:cubicBezTo>
                <a:cubicBezTo>
                  <a:pt x="1023154" y="4907"/>
                  <a:pt x="1024381" y="2454"/>
                  <a:pt x="1025607" y="1227"/>
                </a:cubicBezTo>
                <a:cubicBezTo>
                  <a:pt x="1028061" y="2454"/>
                  <a:pt x="1029288" y="4907"/>
                  <a:pt x="1030515" y="6134"/>
                </a:cubicBezTo>
                <a:cubicBezTo>
                  <a:pt x="1036649" y="8588"/>
                  <a:pt x="1037875" y="2454"/>
                  <a:pt x="1044009" y="1227"/>
                </a:cubicBezTo>
                <a:cubicBezTo>
                  <a:pt x="1045237" y="2454"/>
                  <a:pt x="1048917" y="3680"/>
                  <a:pt x="1051371" y="6134"/>
                </a:cubicBezTo>
                <a:cubicBezTo>
                  <a:pt x="1052597" y="4907"/>
                  <a:pt x="1053824" y="3680"/>
                  <a:pt x="1056277" y="2454"/>
                </a:cubicBezTo>
                <a:lnTo>
                  <a:pt x="1612020" y="2454"/>
                </a:lnTo>
                <a:cubicBezTo>
                  <a:pt x="1613247" y="3680"/>
                  <a:pt x="1614473" y="4907"/>
                  <a:pt x="1616927" y="7361"/>
                </a:cubicBezTo>
                <a:cubicBezTo>
                  <a:pt x="1618154" y="6134"/>
                  <a:pt x="1620607" y="3680"/>
                  <a:pt x="1621834" y="2454"/>
                </a:cubicBezTo>
                <a:lnTo>
                  <a:pt x="1637783" y="2454"/>
                </a:lnTo>
                <a:cubicBezTo>
                  <a:pt x="1639009" y="3680"/>
                  <a:pt x="1641463" y="6134"/>
                  <a:pt x="1642690" y="7361"/>
                </a:cubicBezTo>
                <a:lnTo>
                  <a:pt x="1652504" y="7361"/>
                </a:lnTo>
                <a:cubicBezTo>
                  <a:pt x="1654958" y="6134"/>
                  <a:pt x="1656185" y="3680"/>
                  <a:pt x="1657411" y="2454"/>
                </a:cubicBezTo>
                <a:lnTo>
                  <a:pt x="1694215" y="2454"/>
                </a:lnTo>
                <a:cubicBezTo>
                  <a:pt x="1695443" y="3680"/>
                  <a:pt x="1696669" y="4907"/>
                  <a:pt x="1697896" y="6134"/>
                </a:cubicBezTo>
                <a:cubicBezTo>
                  <a:pt x="1700349" y="4907"/>
                  <a:pt x="1702803" y="3680"/>
                  <a:pt x="1706483" y="1227"/>
                </a:cubicBezTo>
                <a:cubicBezTo>
                  <a:pt x="1708937" y="2454"/>
                  <a:pt x="1711391" y="4907"/>
                  <a:pt x="1713845" y="6134"/>
                </a:cubicBezTo>
                <a:cubicBezTo>
                  <a:pt x="1715071" y="4907"/>
                  <a:pt x="1717525" y="3680"/>
                  <a:pt x="1718751" y="1227"/>
                </a:cubicBezTo>
                <a:lnTo>
                  <a:pt x="1728566" y="1227"/>
                </a:lnTo>
                <a:cubicBezTo>
                  <a:pt x="1729793" y="2454"/>
                  <a:pt x="1732247" y="4907"/>
                  <a:pt x="1733473" y="6134"/>
                </a:cubicBezTo>
                <a:cubicBezTo>
                  <a:pt x="1735927" y="4907"/>
                  <a:pt x="1737153" y="2454"/>
                  <a:pt x="1739607" y="0"/>
                </a:cubicBezTo>
                <a:close/>
              </a:path>
            </a:pathLst>
          </a:custGeom>
          <a:solidFill>
            <a:schemeClr val="accent1"/>
          </a:solidFill>
          <a:ln w="122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Regular"/>
              <a:cs typeface="+mn-cs"/>
            </a:endParaRPr>
          </a:p>
        </p:txBody>
      </p:sp>
      <p:sp>
        <p:nvSpPr>
          <p:cNvPr id="30" name="文本框 29">
            <a:extLst>
              <a:ext uri="{FF2B5EF4-FFF2-40B4-BE49-F238E27FC236}">
                <a16:creationId xmlns:a16="http://schemas.microsoft.com/office/drawing/2014/main" id="{913EA0BC-B216-BD70-3AB5-E7A2CD7B188F}"/>
              </a:ext>
            </a:extLst>
          </p:cNvPr>
          <p:cNvSpPr txBox="1"/>
          <p:nvPr/>
        </p:nvSpPr>
        <p:spPr>
          <a:xfrm>
            <a:off x="8782510" y="2171979"/>
            <a:ext cx="763880"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蕙兰展</a:t>
            </a:r>
          </a:p>
        </p:txBody>
      </p:sp>
      <p:sp>
        <p:nvSpPr>
          <p:cNvPr id="31" name="文本框 30">
            <a:extLst>
              <a:ext uri="{FF2B5EF4-FFF2-40B4-BE49-F238E27FC236}">
                <a16:creationId xmlns:a16="http://schemas.microsoft.com/office/drawing/2014/main" id="{2D8ABB19-F8F9-A6EC-84DA-182846B07279}"/>
              </a:ext>
            </a:extLst>
          </p:cNvPr>
          <p:cNvSpPr txBox="1"/>
          <p:nvPr/>
        </p:nvSpPr>
        <p:spPr>
          <a:xfrm>
            <a:off x="7631675" y="2603763"/>
            <a:ext cx="3065551" cy="996491"/>
          </a:xfrm>
          <a:prstGeom prst="rect">
            <a:avLst/>
          </a:prstGeom>
          <a:noFill/>
        </p:spPr>
        <p:txBody>
          <a:bodyPr wrap="square" lIns="0" tIns="0" rIns="0" bIns="0" rtlCol="0">
            <a:noAutofit/>
          </a:bodyPr>
          <a:lstStyle/>
          <a:p>
            <a:pPr algn="just">
              <a:lnSpc>
                <a:spcPct val="140000"/>
              </a:lnSpc>
            </a:pPr>
            <a:r>
              <a:rPr lang="zh-CN" altLang="en-US" sz="1600" b="0" i="0" dirty="0">
                <a:solidFill>
                  <a:schemeClr val="tx1">
                    <a:lumMod val="75000"/>
                    <a:lumOff val="25000"/>
                  </a:schemeClr>
                </a:solidFill>
                <a:effectLst/>
                <a:latin typeface="Arial" panose="020B0604020202020204" pitchFamily="34" charset="0"/>
              </a:rPr>
              <a:t>蕙兰品种展评、全国名家兰花书画展、兰花科普展等。以此弘扬兰文化，普及兰知识，展现扬州风情</a:t>
            </a:r>
            <a:endParaRPr lang="zh-CN" altLang="en-US" sz="1600" dirty="0">
              <a:solidFill>
                <a:schemeClr val="tx1">
                  <a:lumMod val="75000"/>
                  <a:lumOff val="25000"/>
                </a:schemeClr>
              </a:solidFill>
            </a:endParaRPr>
          </a:p>
        </p:txBody>
      </p:sp>
      <p:sp>
        <p:nvSpPr>
          <p:cNvPr id="32" name="任意多边形: 形状 31">
            <a:extLst>
              <a:ext uri="{FF2B5EF4-FFF2-40B4-BE49-F238E27FC236}">
                <a16:creationId xmlns:a16="http://schemas.microsoft.com/office/drawing/2014/main" id="{E0F4A40F-F8B6-1F83-FD6E-DBB0AC91FA08}"/>
              </a:ext>
            </a:extLst>
          </p:cNvPr>
          <p:cNvSpPr/>
          <p:nvPr/>
        </p:nvSpPr>
        <p:spPr>
          <a:xfrm>
            <a:off x="1236047" y="3848618"/>
            <a:ext cx="1654994" cy="381924"/>
          </a:xfrm>
          <a:custGeom>
            <a:avLst/>
            <a:gdLst>
              <a:gd name="connsiteX0" fmla="*/ 278485 w 2472009"/>
              <a:gd name="connsiteY0" fmla="*/ 526299 h 570464"/>
              <a:gd name="connsiteX1" fmla="*/ 283392 w 2472009"/>
              <a:gd name="connsiteY1" fmla="*/ 531206 h 570464"/>
              <a:gd name="connsiteX2" fmla="*/ 278485 w 2472009"/>
              <a:gd name="connsiteY2" fmla="*/ 526299 h 570464"/>
              <a:gd name="connsiteX3" fmla="*/ 269897 w 2472009"/>
              <a:gd name="connsiteY3" fmla="*/ 517711 h 570464"/>
              <a:gd name="connsiteX4" fmla="*/ 278485 w 2472009"/>
              <a:gd name="connsiteY4" fmla="*/ 527525 h 570464"/>
              <a:gd name="connsiteX5" fmla="*/ 271124 w 2472009"/>
              <a:gd name="connsiteY5" fmla="*/ 527525 h 570464"/>
              <a:gd name="connsiteX6" fmla="*/ 269897 w 2472009"/>
              <a:gd name="connsiteY6" fmla="*/ 517711 h 570464"/>
              <a:gd name="connsiteX7" fmla="*/ 2321112 w 2472009"/>
              <a:gd name="connsiteY7" fmla="*/ 461278 h 570464"/>
              <a:gd name="connsiteX8" fmla="*/ 2322339 w 2472009"/>
              <a:gd name="connsiteY8" fmla="*/ 464958 h 570464"/>
              <a:gd name="connsiteX9" fmla="*/ 2321112 w 2472009"/>
              <a:gd name="connsiteY9" fmla="*/ 466185 h 570464"/>
              <a:gd name="connsiteX10" fmla="*/ 2319885 w 2472009"/>
              <a:gd name="connsiteY10" fmla="*/ 462505 h 570464"/>
              <a:gd name="connsiteX11" fmla="*/ 2321112 w 2472009"/>
              <a:gd name="connsiteY11" fmla="*/ 461278 h 570464"/>
              <a:gd name="connsiteX12" fmla="*/ 348412 w 2472009"/>
              <a:gd name="connsiteY12" fmla="*/ 456371 h 570464"/>
              <a:gd name="connsiteX13" fmla="*/ 347185 w 2472009"/>
              <a:gd name="connsiteY13" fmla="*/ 460051 h 570464"/>
              <a:gd name="connsiteX14" fmla="*/ 348412 w 2472009"/>
              <a:gd name="connsiteY14" fmla="*/ 461278 h 570464"/>
              <a:gd name="connsiteX15" fmla="*/ 349639 w 2472009"/>
              <a:gd name="connsiteY15" fmla="*/ 457598 h 570464"/>
              <a:gd name="connsiteX16" fmla="*/ 348412 w 2472009"/>
              <a:gd name="connsiteY16" fmla="*/ 456371 h 570464"/>
              <a:gd name="connsiteX17" fmla="*/ 314062 w 2472009"/>
              <a:gd name="connsiteY17" fmla="*/ 451464 h 570464"/>
              <a:gd name="connsiteX18" fmla="*/ 307928 w 2472009"/>
              <a:gd name="connsiteY18" fmla="*/ 452691 h 570464"/>
              <a:gd name="connsiteX19" fmla="*/ 312835 w 2472009"/>
              <a:gd name="connsiteY19" fmla="*/ 462505 h 570464"/>
              <a:gd name="connsiteX20" fmla="*/ 314062 w 2472009"/>
              <a:gd name="connsiteY20" fmla="*/ 451464 h 570464"/>
              <a:gd name="connsiteX21" fmla="*/ 260082 w 2472009"/>
              <a:gd name="connsiteY21" fmla="*/ 430608 h 570464"/>
              <a:gd name="connsiteX22" fmla="*/ 257629 w 2472009"/>
              <a:gd name="connsiteY22" fmla="*/ 441649 h 570464"/>
              <a:gd name="connsiteX23" fmla="*/ 255175 w 2472009"/>
              <a:gd name="connsiteY23" fmla="*/ 451464 h 570464"/>
              <a:gd name="connsiteX24" fmla="*/ 257629 w 2472009"/>
              <a:gd name="connsiteY24" fmla="*/ 441649 h 570464"/>
              <a:gd name="connsiteX25" fmla="*/ 266216 w 2472009"/>
              <a:gd name="connsiteY25" fmla="*/ 451464 h 570464"/>
              <a:gd name="connsiteX26" fmla="*/ 278484 w 2472009"/>
              <a:gd name="connsiteY26" fmla="*/ 449010 h 570464"/>
              <a:gd name="connsiteX27" fmla="*/ 279711 w 2472009"/>
              <a:gd name="connsiteY27" fmla="*/ 444103 h 570464"/>
              <a:gd name="connsiteX28" fmla="*/ 260082 w 2472009"/>
              <a:gd name="connsiteY28" fmla="*/ 430608 h 570464"/>
              <a:gd name="connsiteX29" fmla="*/ 277258 w 2472009"/>
              <a:gd name="connsiteY29" fmla="*/ 426928 h 570464"/>
              <a:gd name="connsiteX30" fmla="*/ 273577 w 2472009"/>
              <a:gd name="connsiteY30" fmla="*/ 428155 h 570464"/>
              <a:gd name="connsiteX31" fmla="*/ 274804 w 2472009"/>
              <a:gd name="connsiteY31" fmla="*/ 429381 h 570464"/>
              <a:gd name="connsiteX32" fmla="*/ 278484 w 2472009"/>
              <a:gd name="connsiteY32" fmla="*/ 428155 h 570464"/>
              <a:gd name="connsiteX33" fmla="*/ 277258 w 2472009"/>
              <a:gd name="connsiteY33" fmla="*/ 426928 h 570464"/>
              <a:gd name="connsiteX34" fmla="*/ 2268360 w 2472009"/>
              <a:gd name="connsiteY34" fmla="*/ 420794 h 570464"/>
              <a:gd name="connsiteX35" fmla="*/ 2267133 w 2472009"/>
              <a:gd name="connsiteY35" fmla="*/ 424474 h 570464"/>
              <a:gd name="connsiteX36" fmla="*/ 2268360 w 2472009"/>
              <a:gd name="connsiteY36" fmla="*/ 425701 h 570464"/>
              <a:gd name="connsiteX37" fmla="*/ 2270813 w 2472009"/>
              <a:gd name="connsiteY37" fmla="*/ 422021 h 570464"/>
              <a:gd name="connsiteX38" fmla="*/ 2268360 w 2472009"/>
              <a:gd name="connsiteY38" fmla="*/ 420794 h 570464"/>
              <a:gd name="connsiteX39" fmla="*/ 285845 w 2472009"/>
              <a:gd name="connsiteY39" fmla="*/ 417113 h 570464"/>
              <a:gd name="connsiteX40" fmla="*/ 284618 w 2472009"/>
              <a:gd name="connsiteY40" fmla="*/ 418340 h 570464"/>
              <a:gd name="connsiteX41" fmla="*/ 287072 w 2472009"/>
              <a:gd name="connsiteY41" fmla="*/ 419567 h 570464"/>
              <a:gd name="connsiteX42" fmla="*/ 289526 w 2472009"/>
              <a:gd name="connsiteY42" fmla="*/ 418340 h 570464"/>
              <a:gd name="connsiteX43" fmla="*/ 285845 w 2472009"/>
              <a:gd name="connsiteY43" fmla="*/ 417113 h 570464"/>
              <a:gd name="connsiteX44" fmla="*/ 343505 w 2472009"/>
              <a:gd name="connsiteY44" fmla="*/ 415886 h 570464"/>
              <a:gd name="connsiteX45" fmla="*/ 347185 w 2472009"/>
              <a:gd name="connsiteY45" fmla="*/ 417113 h 570464"/>
              <a:gd name="connsiteX46" fmla="*/ 345959 w 2472009"/>
              <a:gd name="connsiteY46" fmla="*/ 418340 h 570464"/>
              <a:gd name="connsiteX47" fmla="*/ 342278 w 2472009"/>
              <a:gd name="connsiteY47" fmla="*/ 417113 h 570464"/>
              <a:gd name="connsiteX48" fmla="*/ 343505 w 2472009"/>
              <a:gd name="connsiteY48" fmla="*/ 415886 h 570464"/>
              <a:gd name="connsiteX49" fmla="*/ 219597 w 2472009"/>
              <a:gd name="connsiteY49" fmla="*/ 415886 h 570464"/>
              <a:gd name="connsiteX50" fmla="*/ 222051 w 2472009"/>
              <a:gd name="connsiteY50" fmla="*/ 425700 h 570464"/>
              <a:gd name="connsiteX51" fmla="*/ 219597 w 2472009"/>
              <a:gd name="connsiteY51" fmla="*/ 415886 h 570464"/>
              <a:gd name="connsiteX52" fmla="*/ 375402 w 2472009"/>
              <a:gd name="connsiteY52" fmla="*/ 410979 h 570464"/>
              <a:gd name="connsiteX53" fmla="*/ 374175 w 2472009"/>
              <a:gd name="connsiteY53" fmla="*/ 414660 h 570464"/>
              <a:gd name="connsiteX54" fmla="*/ 375402 w 2472009"/>
              <a:gd name="connsiteY54" fmla="*/ 415887 h 570464"/>
              <a:gd name="connsiteX55" fmla="*/ 376629 w 2472009"/>
              <a:gd name="connsiteY55" fmla="*/ 412206 h 570464"/>
              <a:gd name="connsiteX56" fmla="*/ 375402 w 2472009"/>
              <a:gd name="connsiteY56" fmla="*/ 410979 h 570464"/>
              <a:gd name="connsiteX57" fmla="*/ 353319 w 2472009"/>
              <a:gd name="connsiteY57" fmla="*/ 410979 h 570464"/>
              <a:gd name="connsiteX58" fmla="*/ 336144 w 2472009"/>
              <a:gd name="connsiteY58" fmla="*/ 412206 h 570464"/>
              <a:gd name="connsiteX59" fmla="*/ 336144 w 2472009"/>
              <a:gd name="connsiteY59" fmla="*/ 423247 h 570464"/>
              <a:gd name="connsiteX60" fmla="*/ 343505 w 2472009"/>
              <a:gd name="connsiteY60" fmla="*/ 430608 h 570464"/>
              <a:gd name="connsiteX61" fmla="*/ 360680 w 2472009"/>
              <a:gd name="connsiteY61" fmla="*/ 429381 h 570464"/>
              <a:gd name="connsiteX62" fmla="*/ 355773 w 2472009"/>
              <a:gd name="connsiteY62" fmla="*/ 422021 h 570464"/>
              <a:gd name="connsiteX63" fmla="*/ 353319 w 2472009"/>
              <a:gd name="connsiteY63" fmla="*/ 410979 h 570464"/>
              <a:gd name="connsiteX64" fmla="*/ 294433 w 2472009"/>
              <a:gd name="connsiteY64" fmla="*/ 410979 h 570464"/>
              <a:gd name="connsiteX65" fmla="*/ 293206 w 2472009"/>
              <a:gd name="connsiteY65" fmla="*/ 417113 h 570464"/>
              <a:gd name="connsiteX66" fmla="*/ 303020 w 2472009"/>
              <a:gd name="connsiteY66" fmla="*/ 426928 h 570464"/>
              <a:gd name="connsiteX67" fmla="*/ 306701 w 2472009"/>
              <a:gd name="connsiteY67" fmla="*/ 436742 h 570464"/>
              <a:gd name="connsiteX68" fmla="*/ 318969 w 2472009"/>
              <a:gd name="connsiteY68" fmla="*/ 436742 h 570464"/>
              <a:gd name="connsiteX69" fmla="*/ 321423 w 2472009"/>
              <a:gd name="connsiteY69" fmla="*/ 445330 h 570464"/>
              <a:gd name="connsiteX70" fmla="*/ 331237 w 2472009"/>
              <a:gd name="connsiteY70" fmla="*/ 439196 h 570464"/>
              <a:gd name="connsiteX71" fmla="*/ 331237 w 2472009"/>
              <a:gd name="connsiteY71" fmla="*/ 428155 h 570464"/>
              <a:gd name="connsiteX72" fmla="*/ 318969 w 2472009"/>
              <a:gd name="connsiteY72" fmla="*/ 410979 h 570464"/>
              <a:gd name="connsiteX73" fmla="*/ 307928 w 2472009"/>
              <a:gd name="connsiteY73" fmla="*/ 415887 h 570464"/>
              <a:gd name="connsiteX74" fmla="*/ 294433 w 2472009"/>
              <a:gd name="connsiteY74" fmla="*/ 410979 h 570464"/>
              <a:gd name="connsiteX75" fmla="*/ 277258 w 2472009"/>
              <a:gd name="connsiteY75" fmla="*/ 410979 h 570464"/>
              <a:gd name="connsiteX76" fmla="*/ 267443 w 2472009"/>
              <a:gd name="connsiteY76" fmla="*/ 412206 h 570464"/>
              <a:gd name="connsiteX77" fmla="*/ 268670 w 2472009"/>
              <a:gd name="connsiteY77" fmla="*/ 420794 h 570464"/>
              <a:gd name="connsiteX78" fmla="*/ 279711 w 2472009"/>
              <a:gd name="connsiteY78" fmla="*/ 420794 h 570464"/>
              <a:gd name="connsiteX79" fmla="*/ 277258 w 2472009"/>
              <a:gd name="connsiteY79" fmla="*/ 410979 h 570464"/>
              <a:gd name="connsiteX80" fmla="*/ 2197205 w 2472009"/>
              <a:gd name="connsiteY80" fmla="*/ 365588 h 570464"/>
              <a:gd name="connsiteX81" fmla="*/ 2192298 w 2472009"/>
              <a:gd name="connsiteY81" fmla="*/ 370495 h 570464"/>
              <a:gd name="connsiteX82" fmla="*/ 2191071 w 2472009"/>
              <a:gd name="connsiteY82" fmla="*/ 374175 h 570464"/>
              <a:gd name="connsiteX83" fmla="*/ 2195978 w 2472009"/>
              <a:gd name="connsiteY83" fmla="*/ 369268 h 570464"/>
              <a:gd name="connsiteX84" fmla="*/ 2197205 w 2472009"/>
              <a:gd name="connsiteY84" fmla="*/ 365588 h 570464"/>
              <a:gd name="connsiteX85" fmla="*/ 2259772 w 2472009"/>
              <a:gd name="connsiteY85" fmla="*/ 364361 h 570464"/>
              <a:gd name="connsiteX86" fmla="*/ 2257319 w 2472009"/>
              <a:gd name="connsiteY86" fmla="*/ 368041 h 570464"/>
              <a:gd name="connsiteX87" fmla="*/ 2259772 w 2472009"/>
              <a:gd name="connsiteY87" fmla="*/ 369268 h 570464"/>
              <a:gd name="connsiteX88" fmla="*/ 2260999 w 2472009"/>
              <a:gd name="connsiteY88" fmla="*/ 365588 h 570464"/>
              <a:gd name="connsiteX89" fmla="*/ 2259772 w 2472009"/>
              <a:gd name="connsiteY89" fmla="*/ 364361 h 570464"/>
              <a:gd name="connsiteX90" fmla="*/ 256402 w 2472009"/>
              <a:gd name="connsiteY90" fmla="*/ 360680 h 570464"/>
              <a:gd name="connsiteX91" fmla="*/ 253948 w 2472009"/>
              <a:gd name="connsiteY91" fmla="*/ 361907 h 570464"/>
              <a:gd name="connsiteX92" fmla="*/ 256402 w 2472009"/>
              <a:gd name="connsiteY92" fmla="*/ 365588 h 570464"/>
              <a:gd name="connsiteX93" fmla="*/ 257629 w 2472009"/>
              <a:gd name="connsiteY93" fmla="*/ 364361 h 570464"/>
              <a:gd name="connsiteX94" fmla="*/ 256402 w 2472009"/>
              <a:gd name="connsiteY94" fmla="*/ 360680 h 570464"/>
              <a:gd name="connsiteX95" fmla="*/ 244134 w 2472009"/>
              <a:gd name="connsiteY95" fmla="*/ 359454 h 570464"/>
              <a:gd name="connsiteX96" fmla="*/ 241680 w 2472009"/>
              <a:gd name="connsiteY96" fmla="*/ 370495 h 570464"/>
              <a:gd name="connsiteX97" fmla="*/ 222051 w 2472009"/>
              <a:gd name="connsiteY97" fmla="*/ 374175 h 570464"/>
              <a:gd name="connsiteX98" fmla="*/ 229412 w 2472009"/>
              <a:gd name="connsiteY98" fmla="*/ 375402 h 570464"/>
              <a:gd name="connsiteX99" fmla="*/ 246587 w 2472009"/>
              <a:gd name="connsiteY99" fmla="*/ 374175 h 570464"/>
              <a:gd name="connsiteX100" fmla="*/ 244134 w 2472009"/>
              <a:gd name="connsiteY100" fmla="*/ 359454 h 570464"/>
              <a:gd name="connsiteX101" fmla="*/ 196288 w 2472009"/>
              <a:gd name="connsiteY101" fmla="*/ 354546 h 570464"/>
              <a:gd name="connsiteX102" fmla="*/ 190154 w 2472009"/>
              <a:gd name="connsiteY102" fmla="*/ 366814 h 570464"/>
              <a:gd name="connsiteX103" fmla="*/ 199969 w 2472009"/>
              <a:gd name="connsiteY103" fmla="*/ 374175 h 570464"/>
              <a:gd name="connsiteX104" fmla="*/ 199969 w 2472009"/>
              <a:gd name="connsiteY104" fmla="*/ 357000 h 570464"/>
              <a:gd name="connsiteX105" fmla="*/ 196288 w 2472009"/>
              <a:gd name="connsiteY105" fmla="*/ 354546 h 570464"/>
              <a:gd name="connsiteX106" fmla="*/ 2207594 w 2472009"/>
              <a:gd name="connsiteY106" fmla="*/ 347838 h 570464"/>
              <a:gd name="connsiteX107" fmla="*/ 2208246 w 2472009"/>
              <a:gd name="connsiteY107" fmla="*/ 348412 h 570464"/>
              <a:gd name="connsiteX108" fmla="*/ 2207020 w 2472009"/>
              <a:gd name="connsiteY108" fmla="*/ 349639 h 570464"/>
              <a:gd name="connsiteX109" fmla="*/ 2207020 w 2472009"/>
              <a:gd name="connsiteY109" fmla="*/ 348412 h 570464"/>
              <a:gd name="connsiteX110" fmla="*/ 117926 w 2472009"/>
              <a:gd name="connsiteY110" fmla="*/ 341358 h 570464"/>
              <a:gd name="connsiteX111" fmla="*/ 117926 w 2472009"/>
              <a:gd name="connsiteY111" fmla="*/ 341359 h 570464"/>
              <a:gd name="connsiteX112" fmla="*/ 119000 w 2472009"/>
              <a:gd name="connsiteY112" fmla="*/ 345959 h 570464"/>
              <a:gd name="connsiteX113" fmla="*/ 117500 w 2472009"/>
              <a:gd name="connsiteY113" fmla="*/ 341460 h 570464"/>
              <a:gd name="connsiteX114" fmla="*/ 89557 w 2472009"/>
              <a:gd name="connsiteY114" fmla="*/ 338598 h 570464"/>
              <a:gd name="connsiteX115" fmla="*/ 92010 w 2472009"/>
              <a:gd name="connsiteY115" fmla="*/ 342278 h 570464"/>
              <a:gd name="connsiteX116" fmla="*/ 89557 w 2472009"/>
              <a:gd name="connsiteY116" fmla="*/ 343505 h 570464"/>
              <a:gd name="connsiteX117" fmla="*/ 88330 w 2472009"/>
              <a:gd name="connsiteY117" fmla="*/ 339825 h 570464"/>
              <a:gd name="connsiteX118" fmla="*/ 89557 w 2472009"/>
              <a:gd name="connsiteY118" fmla="*/ 338598 h 570464"/>
              <a:gd name="connsiteX119" fmla="*/ 2171442 w 2472009"/>
              <a:gd name="connsiteY119" fmla="*/ 334917 h 570464"/>
              <a:gd name="connsiteX120" fmla="*/ 2168988 w 2472009"/>
              <a:gd name="connsiteY120" fmla="*/ 336144 h 570464"/>
              <a:gd name="connsiteX121" fmla="*/ 2171442 w 2472009"/>
              <a:gd name="connsiteY121" fmla="*/ 339825 h 570464"/>
              <a:gd name="connsiteX122" fmla="*/ 2172669 w 2472009"/>
              <a:gd name="connsiteY122" fmla="*/ 338598 h 570464"/>
              <a:gd name="connsiteX123" fmla="*/ 2171442 w 2472009"/>
              <a:gd name="connsiteY123" fmla="*/ 334917 h 570464"/>
              <a:gd name="connsiteX124" fmla="*/ 2229102 w 2472009"/>
              <a:gd name="connsiteY124" fmla="*/ 331237 h 570464"/>
              <a:gd name="connsiteX125" fmla="*/ 2230329 w 2472009"/>
              <a:gd name="connsiteY125" fmla="*/ 332464 h 570464"/>
              <a:gd name="connsiteX126" fmla="*/ 2228751 w 2472009"/>
              <a:gd name="connsiteY126" fmla="*/ 332990 h 570464"/>
              <a:gd name="connsiteX127" fmla="*/ 2144452 w 2472009"/>
              <a:gd name="connsiteY127" fmla="*/ 330010 h 570464"/>
              <a:gd name="connsiteX128" fmla="*/ 2155494 w 2472009"/>
              <a:gd name="connsiteY128" fmla="*/ 349639 h 570464"/>
              <a:gd name="connsiteX129" fmla="*/ 2167762 w 2472009"/>
              <a:gd name="connsiteY129" fmla="*/ 348412 h 570464"/>
              <a:gd name="connsiteX130" fmla="*/ 2160401 w 2472009"/>
              <a:gd name="connsiteY130" fmla="*/ 344732 h 570464"/>
              <a:gd name="connsiteX131" fmla="*/ 2145680 w 2472009"/>
              <a:gd name="connsiteY131" fmla="*/ 330010 h 570464"/>
              <a:gd name="connsiteX132" fmla="*/ 2144452 w 2472009"/>
              <a:gd name="connsiteY132" fmla="*/ 330010 h 570464"/>
              <a:gd name="connsiteX133" fmla="*/ 151183 w 2472009"/>
              <a:gd name="connsiteY133" fmla="*/ 330010 h 570464"/>
              <a:gd name="connsiteX134" fmla="*/ 151970 w 2472009"/>
              <a:gd name="connsiteY134" fmla="*/ 333384 h 570464"/>
              <a:gd name="connsiteX135" fmla="*/ 155804 w 2472009"/>
              <a:gd name="connsiteY135" fmla="*/ 332464 h 570464"/>
              <a:gd name="connsiteX136" fmla="*/ 152532 w 2472009"/>
              <a:gd name="connsiteY136" fmla="*/ 330010 h 570464"/>
              <a:gd name="connsiteX137" fmla="*/ 2193218 w 2472009"/>
              <a:gd name="connsiteY137" fmla="*/ 320656 h 570464"/>
              <a:gd name="connsiteX138" fmla="*/ 2188618 w 2472009"/>
              <a:gd name="connsiteY138" fmla="*/ 323876 h 570464"/>
              <a:gd name="connsiteX139" fmla="*/ 2195978 w 2472009"/>
              <a:gd name="connsiteY139" fmla="*/ 325103 h 570464"/>
              <a:gd name="connsiteX140" fmla="*/ 2203339 w 2472009"/>
              <a:gd name="connsiteY140" fmla="*/ 323876 h 570464"/>
              <a:gd name="connsiteX141" fmla="*/ 2193218 w 2472009"/>
              <a:gd name="connsiteY141" fmla="*/ 320656 h 570464"/>
              <a:gd name="connsiteX142" fmla="*/ 2180030 w 2472009"/>
              <a:gd name="connsiteY142" fmla="*/ 303021 h 570464"/>
              <a:gd name="connsiteX143" fmla="*/ 2178803 w 2472009"/>
              <a:gd name="connsiteY143" fmla="*/ 304247 h 570464"/>
              <a:gd name="connsiteX144" fmla="*/ 2180030 w 2472009"/>
              <a:gd name="connsiteY144" fmla="*/ 307928 h 570464"/>
              <a:gd name="connsiteX145" fmla="*/ 2182484 w 2472009"/>
              <a:gd name="connsiteY145" fmla="*/ 306701 h 570464"/>
              <a:gd name="connsiteX146" fmla="*/ 2180030 w 2472009"/>
              <a:gd name="connsiteY146" fmla="*/ 303021 h 570464"/>
              <a:gd name="connsiteX147" fmla="*/ 172979 w 2472009"/>
              <a:gd name="connsiteY147" fmla="*/ 293206 h 570464"/>
              <a:gd name="connsiteX148" fmla="*/ 170525 w 2472009"/>
              <a:gd name="connsiteY148" fmla="*/ 296887 h 570464"/>
              <a:gd name="connsiteX149" fmla="*/ 172979 w 2472009"/>
              <a:gd name="connsiteY149" fmla="*/ 298113 h 570464"/>
              <a:gd name="connsiteX150" fmla="*/ 174206 w 2472009"/>
              <a:gd name="connsiteY150" fmla="*/ 294433 h 570464"/>
              <a:gd name="connsiteX151" fmla="*/ 172979 w 2472009"/>
              <a:gd name="connsiteY151" fmla="*/ 293206 h 570464"/>
              <a:gd name="connsiteX152" fmla="*/ 3373 w 2472009"/>
              <a:gd name="connsiteY152" fmla="*/ 289985 h 570464"/>
              <a:gd name="connsiteX153" fmla="*/ 3998 w 2472009"/>
              <a:gd name="connsiteY153" fmla="*/ 292297 h 570464"/>
              <a:gd name="connsiteX154" fmla="*/ 8588 w 2472009"/>
              <a:gd name="connsiteY154" fmla="*/ 296886 h 570464"/>
              <a:gd name="connsiteX155" fmla="*/ 4753 w 2472009"/>
              <a:gd name="connsiteY155" fmla="*/ 297653 h 570464"/>
              <a:gd name="connsiteX156" fmla="*/ 4252 w 2472009"/>
              <a:gd name="connsiteY156" fmla="*/ 295004 h 570464"/>
              <a:gd name="connsiteX157" fmla="*/ 0 w 2472009"/>
              <a:gd name="connsiteY157" fmla="*/ 290752 h 570464"/>
              <a:gd name="connsiteX158" fmla="*/ 3373 w 2472009"/>
              <a:gd name="connsiteY158" fmla="*/ 289985 h 570464"/>
              <a:gd name="connsiteX159" fmla="*/ 192608 w 2472009"/>
              <a:gd name="connsiteY159" fmla="*/ 283392 h 570464"/>
              <a:gd name="connsiteX160" fmla="*/ 191381 w 2472009"/>
              <a:gd name="connsiteY160" fmla="*/ 287072 h 570464"/>
              <a:gd name="connsiteX161" fmla="*/ 192608 w 2472009"/>
              <a:gd name="connsiteY161" fmla="*/ 288299 h 570464"/>
              <a:gd name="connsiteX162" fmla="*/ 193835 w 2472009"/>
              <a:gd name="connsiteY162" fmla="*/ 284618 h 570464"/>
              <a:gd name="connsiteX163" fmla="*/ 192608 w 2472009"/>
              <a:gd name="connsiteY163" fmla="*/ 283392 h 570464"/>
              <a:gd name="connsiteX164" fmla="*/ 94464 w 2472009"/>
              <a:gd name="connsiteY164" fmla="*/ 278484 h 570464"/>
              <a:gd name="connsiteX165" fmla="*/ 92010 w 2472009"/>
              <a:gd name="connsiteY165" fmla="*/ 288298 h 570464"/>
              <a:gd name="connsiteX166" fmla="*/ 94464 w 2472009"/>
              <a:gd name="connsiteY166" fmla="*/ 278484 h 570464"/>
              <a:gd name="connsiteX167" fmla="*/ 40484 w 2472009"/>
              <a:gd name="connsiteY167" fmla="*/ 277257 h 570464"/>
              <a:gd name="connsiteX168" fmla="*/ 29443 w 2472009"/>
              <a:gd name="connsiteY168" fmla="*/ 288298 h 570464"/>
              <a:gd name="connsiteX169" fmla="*/ 29443 w 2472009"/>
              <a:gd name="connsiteY169" fmla="*/ 280937 h 570464"/>
              <a:gd name="connsiteX170" fmla="*/ 40484 w 2472009"/>
              <a:gd name="connsiteY170" fmla="*/ 277257 h 570464"/>
              <a:gd name="connsiteX171" fmla="*/ 136175 w 2472009"/>
              <a:gd name="connsiteY171" fmla="*/ 273577 h 570464"/>
              <a:gd name="connsiteX172" fmla="*/ 137402 w 2472009"/>
              <a:gd name="connsiteY172" fmla="*/ 277257 h 570464"/>
              <a:gd name="connsiteX173" fmla="*/ 136175 w 2472009"/>
              <a:gd name="connsiteY173" fmla="*/ 278484 h 570464"/>
              <a:gd name="connsiteX174" fmla="*/ 134948 w 2472009"/>
              <a:gd name="connsiteY174" fmla="*/ 274804 h 570464"/>
              <a:gd name="connsiteX175" fmla="*/ 136175 w 2472009"/>
              <a:gd name="connsiteY175" fmla="*/ 273577 h 570464"/>
              <a:gd name="connsiteX176" fmla="*/ 264989 w 2472009"/>
              <a:gd name="connsiteY176" fmla="*/ 268670 h 570464"/>
              <a:gd name="connsiteX177" fmla="*/ 263763 w 2472009"/>
              <a:gd name="connsiteY177" fmla="*/ 269897 h 570464"/>
              <a:gd name="connsiteX178" fmla="*/ 267443 w 2472009"/>
              <a:gd name="connsiteY178" fmla="*/ 271124 h 570464"/>
              <a:gd name="connsiteX179" fmla="*/ 268670 w 2472009"/>
              <a:gd name="connsiteY179" fmla="*/ 269897 h 570464"/>
              <a:gd name="connsiteX180" fmla="*/ 264989 w 2472009"/>
              <a:gd name="connsiteY180" fmla="*/ 268670 h 570464"/>
              <a:gd name="connsiteX181" fmla="*/ 338598 w 2472009"/>
              <a:gd name="connsiteY181" fmla="*/ 263763 h 570464"/>
              <a:gd name="connsiteX182" fmla="*/ 337371 w 2472009"/>
              <a:gd name="connsiteY182" fmla="*/ 264990 h 570464"/>
              <a:gd name="connsiteX183" fmla="*/ 338598 w 2472009"/>
              <a:gd name="connsiteY183" fmla="*/ 268670 h 570464"/>
              <a:gd name="connsiteX184" fmla="*/ 339825 w 2472009"/>
              <a:gd name="connsiteY184" fmla="*/ 267443 h 570464"/>
              <a:gd name="connsiteX185" fmla="*/ 338598 w 2472009"/>
              <a:gd name="connsiteY185" fmla="*/ 263763 h 570464"/>
              <a:gd name="connsiteX186" fmla="*/ 212237 w 2472009"/>
              <a:gd name="connsiteY186" fmla="*/ 260082 h 570464"/>
              <a:gd name="connsiteX187" fmla="*/ 216200 w 2472009"/>
              <a:gd name="connsiteY187" fmla="*/ 262064 h 570464"/>
              <a:gd name="connsiteX188" fmla="*/ 217144 w 2472009"/>
              <a:gd name="connsiteY188" fmla="*/ 264990 h 570464"/>
              <a:gd name="connsiteX189" fmla="*/ 217144 w 2472009"/>
              <a:gd name="connsiteY189" fmla="*/ 274804 h 570464"/>
              <a:gd name="connsiteX190" fmla="*/ 231866 w 2472009"/>
              <a:gd name="connsiteY190" fmla="*/ 282165 h 570464"/>
              <a:gd name="connsiteX191" fmla="*/ 231866 w 2472009"/>
              <a:gd name="connsiteY191" fmla="*/ 268670 h 570464"/>
              <a:gd name="connsiteX192" fmla="*/ 224505 w 2472009"/>
              <a:gd name="connsiteY192" fmla="*/ 261309 h 570464"/>
              <a:gd name="connsiteX193" fmla="*/ 217144 w 2472009"/>
              <a:gd name="connsiteY193" fmla="*/ 264990 h 570464"/>
              <a:gd name="connsiteX194" fmla="*/ 217144 w 2472009"/>
              <a:gd name="connsiteY194" fmla="*/ 262536 h 570464"/>
              <a:gd name="connsiteX195" fmla="*/ 216200 w 2472009"/>
              <a:gd name="connsiteY195" fmla="*/ 262064 h 570464"/>
              <a:gd name="connsiteX196" fmla="*/ 215610 w 2472009"/>
              <a:gd name="connsiteY196" fmla="*/ 260236 h 570464"/>
              <a:gd name="connsiteX197" fmla="*/ 212237 w 2472009"/>
              <a:gd name="connsiteY197" fmla="*/ 260082 h 570464"/>
              <a:gd name="connsiteX198" fmla="*/ 88330 w 2472009"/>
              <a:gd name="connsiteY198" fmla="*/ 258855 h 570464"/>
              <a:gd name="connsiteX199" fmla="*/ 92011 w 2472009"/>
              <a:gd name="connsiteY199" fmla="*/ 266216 h 570464"/>
              <a:gd name="connsiteX200" fmla="*/ 99371 w 2472009"/>
              <a:gd name="connsiteY200" fmla="*/ 272350 h 570464"/>
              <a:gd name="connsiteX201" fmla="*/ 88330 w 2472009"/>
              <a:gd name="connsiteY201" fmla="*/ 273577 h 570464"/>
              <a:gd name="connsiteX202" fmla="*/ 88330 w 2472009"/>
              <a:gd name="connsiteY202" fmla="*/ 258855 h 570464"/>
              <a:gd name="connsiteX203" fmla="*/ 58886 w 2472009"/>
              <a:gd name="connsiteY203" fmla="*/ 258855 h 570464"/>
              <a:gd name="connsiteX204" fmla="*/ 74835 w 2472009"/>
              <a:gd name="connsiteY204" fmla="*/ 266216 h 570464"/>
              <a:gd name="connsiteX205" fmla="*/ 63793 w 2472009"/>
              <a:gd name="connsiteY205" fmla="*/ 268669 h 570464"/>
              <a:gd name="connsiteX206" fmla="*/ 58886 w 2472009"/>
              <a:gd name="connsiteY206" fmla="*/ 278484 h 570464"/>
              <a:gd name="connsiteX207" fmla="*/ 53979 w 2472009"/>
              <a:gd name="connsiteY207" fmla="*/ 278484 h 570464"/>
              <a:gd name="connsiteX208" fmla="*/ 56433 w 2472009"/>
              <a:gd name="connsiteY208" fmla="*/ 269896 h 570464"/>
              <a:gd name="connsiteX209" fmla="*/ 56433 w 2472009"/>
              <a:gd name="connsiteY209" fmla="*/ 261309 h 570464"/>
              <a:gd name="connsiteX210" fmla="*/ 58886 w 2472009"/>
              <a:gd name="connsiteY210" fmla="*/ 258855 h 570464"/>
              <a:gd name="connsiteX211" fmla="*/ 182793 w 2472009"/>
              <a:gd name="connsiteY211" fmla="*/ 257629 h 570464"/>
              <a:gd name="connsiteX212" fmla="*/ 181567 w 2472009"/>
              <a:gd name="connsiteY212" fmla="*/ 258856 h 570464"/>
              <a:gd name="connsiteX213" fmla="*/ 182793 w 2472009"/>
              <a:gd name="connsiteY213" fmla="*/ 262536 h 570464"/>
              <a:gd name="connsiteX214" fmla="*/ 185247 w 2472009"/>
              <a:gd name="connsiteY214" fmla="*/ 261309 h 570464"/>
              <a:gd name="connsiteX215" fmla="*/ 182793 w 2472009"/>
              <a:gd name="connsiteY215" fmla="*/ 257629 h 570464"/>
              <a:gd name="connsiteX216" fmla="*/ 249041 w 2472009"/>
              <a:gd name="connsiteY216" fmla="*/ 255175 h 570464"/>
              <a:gd name="connsiteX217" fmla="*/ 252721 w 2472009"/>
              <a:gd name="connsiteY217" fmla="*/ 256402 h 570464"/>
              <a:gd name="connsiteX218" fmla="*/ 257629 w 2472009"/>
              <a:gd name="connsiteY218" fmla="*/ 261309 h 570464"/>
              <a:gd name="connsiteX219" fmla="*/ 253948 w 2472009"/>
              <a:gd name="connsiteY219" fmla="*/ 260082 h 570464"/>
              <a:gd name="connsiteX220" fmla="*/ 249041 w 2472009"/>
              <a:gd name="connsiteY220" fmla="*/ 255175 h 570464"/>
              <a:gd name="connsiteX221" fmla="*/ 125134 w 2472009"/>
              <a:gd name="connsiteY221" fmla="*/ 252721 h 570464"/>
              <a:gd name="connsiteX222" fmla="*/ 126360 w 2472009"/>
              <a:gd name="connsiteY222" fmla="*/ 253948 h 570464"/>
              <a:gd name="connsiteX223" fmla="*/ 125134 w 2472009"/>
              <a:gd name="connsiteY223" fmla="*/ 257628 h 570464"/>
              <a:gd name="connsiteX224" fmla="*/ 123907 w 2472009"/>
              <a:gd name="connsiteY224" fmla="*/ 256401 h 570464"/>
              <a:gd name="connsiteX225" fmla="*/ 125134 w 2472009"/>
              <a:gd name="connsiteY225" fmla="*/ 252721 h 570464"/>
              <a:gd name="connsiteX226" fmla="*/ 2427845 w 2472009"/>
              <a:gd name="connsiteY226" fmla="*/ 244133 h 570464"/>
              <a:gd name="connsiteX227" fmla="*/ 2432139 w 2472009"/>
              <a:gd name="connsiteY227" fmla="*/ 244287 h 570464"/>
              <a:gd name="connsiteX228" fmla="*/ 2432751 w 2472009"/>
              <a:gd name="connsiteY228" fmla="*/ 249033 h 570464"/>
              <a:gd name="connsiteX229" fmla="*/ 2432751 w 2472009"/>
              <a:gd name="connsiteY229" fmla="*/ 247814 h 570464"/>
              <a:gd name="connsiteX230" fmla="*/ 2451153 w 2472009"/>
              <a:gd name="connsiteY230" fmla="*/ 247814 h 570464"/>
              <a:gd name="connsiteX231" fmla="*/ 2458515 w 2472009"/>
              <a:gd name="connsiteY231" fmla="*/ 256402 h 570464"/>
              <a:gd name="connsiteX232" fmla="*/ 2449927 w 2472009"/>
              <a:gd name="connsiteY232" fmla="*/ 262536 h 570464"/>
              <a:gd name="connsiteX233" fmla="*/ 2445019 w 2472009"/>
              <a:gd name="connsiteY233" fmla="*/ 273577 h 570464"/>
              <a:gd name="connsiteX234" fmla="*/ 2441339 w 2472009"/>
              <a:gd name="connsiteY234" fmla="*/ 264989 h 570464"/>
              <a:gd name="connsiteX235" fmla="*/ 2429071 w 2472009"/>
              <a:gd name="connsiteY235" fmla="*/ 263762 h 570464"/>
              <a:gd name="connsiteX236" fmla="*/ 2432751 w 2472009"/>
              <a:gd name="connsiteY236" fmla="*/ 256402 h 570464"/>
              <a:gd name="connsiteX237" fmla="*/ 2432751 w 2472009"/>
              <a:gd name="connsiteY237" fmla="*/ 249040 h 570464"/>
              <a:gd name="connsiteX238" fmla="*/ 2329700 w 2472009"/>
              <a:gd name="connsiteY238" fmla="*/ 239227 h 570464"/>
              <a:gd name="connsiteX239" fmla="*/ 2329700 w 2472009"/>
              <a:gd name="connsiteY239" fmla="*/ 242907 h 570464"/>
              <a:gd name="connsiteX240" fmla="*/ 2337061 w 2472009"/>
              <a:gd name="connsiteY240" fmla="*/ 244134 h 570464"/>
              <a:gd name="connsiteX241" fmla="*/ 2338287 w 2472009"/>
              <a:gd name="connsiteY241" fmla="*/ 242907 h 570464"/>
              <a:gd name="connsiteX242" fmla="*/ 2335834 w 2472009"/>
              <a:gd name="connsiteY242" fmla="*/ 239227 h 570464"/>
              <a:gd name="connsiteX243" fmla="*/ 2329700 w 2472009"/>
              <a:gd name="connsiteY243" fmla="*/ 239227 h 570464"/>
              <a:gd name="connsiteX244" fmla="*/ 2430297 w 2472009"/>
              <a:gd name="connsiteY244" fmla="*/ 229412 h 570464"/>
              <a:gd name="connsiteX245" fmla="*/ 2431525 w 2472009"/>
              <a:gd name="connsiteY245" fmla="*/ 230639 h 570464"/>
              <a:gd name="connsiteX246" fmla="*/ 2429071 w 2472009"/>
              <a:gd name="connsiteY246" fmla="*/ 231866 h 570464"/>
              <a:gd name="connsiteX247" fmla="*/ 2426617 w 2472009"/>
              <a:gd name="connsiteY247" fmla="*/ 230639 h 570464"/>
              <a:gd name="connsiteX248" fmla="*/ 2430297 w 2472009"/>
              <a:gd name="connsiteY248" fmla="*/ 229412 h 570464"/>
              <a:gd name="connsiteX249" fmla="*/ 272350 w 2472009"/>
              <a:gd name="connsiteY249" fmla="*/ 228186 h 570464"/>
              <a:gd name="connsiteX250" fmla="*/ 267443 w 2472009"/>
              <a:gd name="connsiteY250" fmla="*/ 233093 h 570464"/>
              <a:gd name="connsiteX251" fmla="*/ 262536 w 2472009"/>
              <a:gd name="connsiteY251" fmla="*/ 229412 h 570464"/>
              <a:gd name="connsiteX252" fmla="*/ 253948 w 2472009"/>
              <a:gd name="connsiteY252" fmla="*/ 234320 h 570464"/>
              <a:gd name="connsiteX253" fmla="*/ 247814 w 2472009"/>
              <a:gd name="connsiteY253" fmla="*/ 229412 h 570464"/>
              <a:gd name="connsiteX254" fmla="*/ 240453 w 2472009"/>
              <a:gd name="connsiteY254" fmla="*/ 233093 h 570464"/>
              <a:gd name="connsiteX255" fmla="*/ 230639 w 2472009"/>
              <a:gd name="connsiteY255" fmla="*/ 234320 h 570464"/>
              <a:gd name="connsiteX256" fmla="*/ 229412 w 2472009"/>
              <a:gd name="connsiteY256" fmla="*/ 235546 h 570464"/>
              <a:gd name="connsiteX257" fmla="*/ 236773 w 2472009"/>
              <a:gd name="connsiteY257" fmla="*/ 242907 h 570464"/>
              <a:gd name="connsiteX258" fmla="*/ 246587 w 2472009"/>
              <a:gd name="connsiteY258" fmla="*/ 242907 h 570464"/>
              <a:gd name="connsiteX259" fmla="*/ 251495 w 2472009"/>
              <a:gd name="connsiteY259" fmla="*/ 247814 h 570464"/>
              <a:gd name="connsiteX260" fmla="*/ 257629 w 2472009"/>
              <a:gd name="connsiteY260" fmla="*/ 242907 h 570464"/>
              <a:gd name="connsiteX261" fmla="*/ 271123 w 2472009"/>
              <a:gd name="connsiteY261" fmla="*/ 249041 h 570464"/>
              <a:gd name="connsiteX262" fmla="*/ 293206 w 2472009"/>
              <a:gd name="connsiteY262" fmla="*/ 241680 h 570464"/>
              <a:gd name="connsiteX263" fmla="*/ 305474 w 2472009"/>
              <a:gd name="connsiteY263" fmla="*/ 235546 h 570464"/>
              <a:gd name="connsiteX264" fmla="*/ 303020 w 2472009"/>
              <a:gd name="connsiteY264" fmla="*/ 228186 h 570464"/>
              <a:gd name="connsiteX265" fmla="*/ 293206 w 2472009"/>
              <a:gd name="connsiteY265" fmla="*/ 234320 h 570464"/>
              <a:gd name="connsiteX266" fmla="*/ 287072 w 2472009"/>
              <a:gd name="connsiteY266" fmla="*/ 228186 h 570464"/>
              <a:gd name="connsiteX267" fmla="*/ 2378772 w 2472009"/>
              <a:gd name="connsiteY267" fmla="*/ 226959 h 570464"/>
              <a:gd name="connsiteX268" fmla="*/ 2366504 w 2472009"/>
              <a:gd name="connsiteY268" fmla="*/ 229412 h 570464"/>
              <a:gd name="connsiteX269" fmla="*/ 2371411 w 2472009"/>
              <a:gd name="connsiteY269" fmla="*/ 240454 h 570464"/>
              <a:gd name="connsiteX270" fmla="*/ 2365277 w 2472009"/>
              <a:gd name="connsiteY270" fmla="*/ 245361 h 570464"/>
              <a:gd name="connsiteX271" fmla="*/ 2364051 w 2472009"/>
              <a:gd name="connsiteY271" fmla="*/ 251495 h 570464"/>
              <a:gd name="connsiteX272" fmla="*/ 2382453 w 2472009"/>
              <a:gd name="connsiteY272" fmla="*/ 240454 h 570464"/>
              <a:gd name="connsiteX273" fmla="*/ 2378772 w 2472009"/>
              <a:gd name="connsiteY273" fmla="*/ 226959 h 570464"/>
              <a:gd name="connsiteX274" fmla="*/ 127587 w 2472009"/>
              <a:gd name="connsiteY274" fmla="*/ 226959 h 570464"/>
              <a:gd name="connsiteX275" fmla="*/ 132494 w 2472009"/>
              <a:gd name="connsiteY275" fmla="*/ 231866 h 570464"/>
              <a:gd name="connsiteX276" fmla="*/ 127587 w 2472009"/>
              <a:gd name="connsiteY276" fmla="*/ 226959 h 570464"/>
              <a:gd name="connsiteX277" fmla="*/ 455144 w 2472009"/>
              <a:gd name="connsiteY277" fmla="*/ 224505 h 570464"/>
              <a:gd name="connsiteX278" fmla="*/ 451463 w 2472009"/>
              <a:gd name="connsiteY278" fmla="*/ 225732 h 570464"/>
              <a:gd name="connsiteX279" fmla="*/ 452690 w 2472009"/>
              <a:gd name="connsiteY279" fmla="*/ 226959 h 570464"/>
              <a:gd name="connsiteX280" fmla="*/ 456371 w 2472009"/>
              <a:gd name="connsiteY280" fmla="*/ 225732 h 570464"/>
              <a:gd name="connsiteX281" fmla="*/ 455144 w 2472009"/>
              <a:gd name="connsiteY281" fmla="*/ 224505 h 570464"/>
              <a:gd name="connsiteX282" fmla="*/ 399938 w 2472009"/>
              <a:gd name="connsiteY282" fmla="*/ 224505 h 570464"/>
              <a:gd name="connsiteX283" fmla="*/ 393804 w 2472009"/>
              <a:gd name="connsiteY283" fmla="*/ 229412 h 570464"/>
              <a:gd name="connsiteX284" fmla="*/ 316515 w 2472009"/>
              <a:gd name="connsiteY284" fmla="*/ 229412 h 570464"/>
              <a:gd name="connsiteX285" fmla="*/ 307928 w 2472009"/>
              <a:gd name="connsiteY285" fmla="*/ 239227 h 570464"/>
              <a:gd name="connsiteX286" fmla="*/ 312835 w 2472009"/>
              <a:gd name="connsiteY286" fmla="*/ 244134 h 570464"/>
              <a:gd name="connsiteX287" fmla="*/ 326330 w 2472009"/>
              <a:gd name="connsiteY287" fmla="*/ 239227 h 570464"/>
              <a:gd name="connsiteX288" fmla="*/ 338598 w 2472009"/>
              <a:gd name="connsiteY288" fmla="*/ 234320 h 570464"/>
              <a:gd name="connsiteX289" fmla="*/ 342278 w 2472009"/>
              <a:gd name="connsiteY289" fmla="*/ 238000 h 570464"/>
              <a:gd name="connsiteX290" fmla="*/ 401165 w 2472009"/>
              <a:gd name="connsiteY290" fmla="*/ 238000 h 570464"/>
              <a:gd name="connsiteX291" fmla="*/ 408525 w 2472009"/>
              <a:gd name="connsiteY291" fmla="*/ 230639 h 570464"/>
              <a:gd name="connsiteX292" fmla="*/ 406072 w 2472009"/>
              <a:gd name="connsiteY292" fmla="*/ 224505 h 570464"/>
              <a:gd name="connsiteX293" fmla="*/ 122373 w 2472009"/>
              <a:gd name="connsiteY293" fmla="*/ 219291 h 570464"/>
              <a:gd name="connsiteX294" fmla="*/ 123907 w 2472009"/>
              <a:gd name="connsiteY294" fmla="*/ 224505 h 570464"/>
              <a:gd name="connsiteX295" fmla="*/ 119000 w 2472009"/>
              <a:gd name="connsiteY295" fmla="*/ 219597 h 570464"/>
              <a:gd name="connsiteX296" fmla="*/ 122373 w 2472009"/>
              <a:gd name="connsiteY296" fmla="*/ 219291 h 570464"/>
              <a:gd name="connsiteX297" fmla="*/ 2296576 w 2472009"/>
              <a:gd name="connsiteY297" fmla="*/ 218371 h 570464"/>
              <a:gd name="connsiteX298" fmla="*/ 2294123 w 2472009"/>
              <a:gd name="connsiteY298" fmla="*/ 220825 h 570464"/>
              <a:gd name="connsiteX299" fmla="*/ 2300257 w 2472009"/>
              <a:gd name="connsiteY299" fmla="*/ 228186 h 570464"/>
              <a:gd name="connsiteX300" fmla="*/ 2311298 w 2472009"/>
              <a:gd name="connsiteY300" fmla="*/ 228186 h 570464"/>
              <a:gd name="connsiteX301" fmla="*/ 2316205 w 2472009"/>
              <a:gd name="connsiteY301" fmla="*/ 223278 h 570464"/>
              <a:gd name="connsiteX302" fmla="*/ 2323566 w 2472009"/>
              <a:gd name="connsiteY302" fmla="*/ 218371 h 570464"/>
              <a:gd name="connsiteX303" fmla="*/ 2296576 w 2472009"/>
              <a:gd name="connsiteY303" fmla="*/ 218371 h 570464"/>
              <a:gd name="connsiteX304" fmla="*/ 2337061 w 2472009"/>
              <a:gd name="connsiteY304" fmla="*/ 214691 h 570464"/>
              <a:gd name="connsiteX305" fmla="*/ 2328473 w 2472009"/>
              <a:gd name="connsiteY305" fmla="*/ 224505 h 570464"/>
              <a:gd name="connsiteX306" fmla="*/ 2349329 w 2472009"/>
              <a:gd name="connsiteY306" fmla="*/ 236773 h 570464"/>
              <a:gd name="connsiteX307" fmla="*/ 2354236 w 2472009"/>
              <a:gd name="connsiteY307" fmla="*/ 234320 h 570464"/>
              <a:gd name="connsiteX308" fmla="*/ 2339514 w 2472009"/>
              <a:gd name="connsiteY308" fmla="*/ 225732 h 570464"/>
              <a:gd name="connsiteX309" fmla="*/ 2337061 w 2472009"/>
              <a:gd name="connsiteY309" fmla="*/ 214691 h 570464"/>
              <a:gd name="connsiteX310" fmla="*/ 2268360 w 2472009"/>
              <a:gd name="connsiteY310" fmla="*/ 209783 h 570464"/>
              <a:gd name="connsiteX311" fmla="*/ 2262226 w 2472009"/>
              <a:gd name="connsiteY311" fmla="*/ 214691 h 570464"/>
              <a:gd name="connsiteX312" fmla="*/ 2258545 w 2472009"/>
              <a:gd name="connsiteY312" fmla="*/ 212237 h 570464"/>
              <a:gd name="connsiteX313" fmla="*/ 2245050 w 2472009"/>
              <a:gd name="connsiteY313" fmla="*/ 214691 h 570464"/>
              <a:gd name="connsiteX314" fmla="*/ 2247504 w 2472009"/>
              <a:gd name="connsiteY314" fmla="*/ 226959 h 570464"/>
              <a:gd name="connsiteX315" fmla="*/ 2262226 w 2472009"/>
              <a:gd name="connsiteY315" fmla="*/ 226959 h 570464"/>
              <a:gd name="connsiteX316" fmla="*/ 2267133 w 2472009"/>
              <a:gd name="connsiteY316" fmla="*/ 222051 h 570464"/>
              <a:gd name="connsiteX317" fmla="*/ 2273267 w 2472009"/>
              <a:gd name="connsiteY317" fmla="*/ 226959 h 570464"/>
              <a:gd name="connsiteX318" fmla="*/ 2283081 w 2472009"/>
              <a:gd name="connsiteY318" fmla="*/ 225732 h 570464"/>
              <a:gd name="connsiteX319" fmla="*/ 2285535 w 2472009"/>
              <a:gd name="connsiteY319" fmla="*/ 223278 h 570464"/>
              <a:gd name="connsiteX320" fmla="*/ 2268360 w 2472009"/>
              <a:gd name="connsiteY320" fmla="*/ 209783 h 570464"/>
              <a:gd name="connsiteX321" fmla="*/ 568010 w 2472009"/>
              <a:gd name="connsiteY321" fmla="*/ 208557 h 570464"/>
              <a:gd name="connsiteX322" fmla="*/ 564329 w 2472009"/>
              <a:gd name="connsiteY322" fmla="*/ 209783 h 570464"/>
              <a:gd name="connsiteX323" fmla="*/ 565556 w 2472009"/>
              <a:gd name="connsiteY323" fmla="*/ 211010 h 570464"/>
              <a:gd name="connsiteX324" fmla="*/ 569237 w 2472009"/>
              <a:gd name="connsiteY324" fmla="*/ 209783 h 570464"/>
              <a:gd name="connsiteX325" fmla="*/ 568010 w 2472009"/>
              <a:gd name="connsiteY325" fmla="*/ 208557 h 570464"/>
              <a:gd name="connsiteX326" fmla="*/ 88330 w 2472009"/>
              <a:gd name="connsiteY326" fmla="*/ 198742 h 570464"/>
              <a:gd name="connsiteX327" fmla="*/ 92010 w 2472009"/>
              <a:gd name="connsiteY327" fmla="*/ 199969 h 570464"/>
              <a:gd name="connsiteX328" fmla="*/ 90783 w 2472009"/>
              <a:gd name="connsiteY328" fmla="*/ 201196 h 570464"/>
              <a:gd name="connsiteX329" fmla="*/ 87103 w 2472009"/>
              <a:gd name="connsiteY329" fmla="*/ 199969 h 570464"/>
              <a:gd name="connsiteX330" fmla="*/ 88330 w 2472009"/>
              <a:gd name="connsiteY330" fmla="*/ 198742 h 570464"/>
              <a:gd name="connsiteX331" fmla="*/ 664928 w 2472009"/>
              <a:gd name="connsiteY331" fmla="*/ 191381 h 570464"/>
              <a:gd name="connsiteX332" fmla="*/ 663700 w 2472009"/>
              <a:gd name="connsiteY332" fmla="*/ 192608 h 570464"/>
              <a:gd name="connsiteX333" fmla="*/ 664928 w 2472009"/>
              <a:gd name="connsiteY333" fmla="*/ 196289 h 570464"/>
              <a:gd name="connsiteX334" fmla="*/ 667381 w 2472009"/>
              <a:gd name="connsiteY334" fmla="*/ 195062 h 570464"/>
              <a:gd name="connsiteX335" fmla="*/ 664928 w 2472009"/>
              <a:gd name="connsiteY335" fmla="*/ 191381 h 570464"/>
              <a:gd name="connsiteX336" fmla="*/ 169298 w 2472009"/>
              <a:gd name="connsiteY336" fmla="*/ 191381 h 570464"/>
              <a:gd name="connsiteX337" fmla="*/ 169298 w 2472009"/>
              <a:gd name="connsiteY337" fmla="*/ 201195 h 570464"/>
              <a:gd name="connsiteX338" fmla="*/ 160711 w 2472009"/>
              <a:gd name="connsiteY338" fmla="*/ 202422 h 570464"/>
              <a:gd name="connsiteX339" fmla="*/ 159484 w 2472009"/>
              <a:gd name="connsiteY339" fmla="*/ 192608 h 570464"/>
              <a:gd name="connsiteX340" fmla="*/ 169298 w 2472009"/>
              <a:gd name="connsiteY340" fmla="*/ 191381 h 570464"/>
              <a:gd name="connsiteX341" fmla="*/ 2350556 w 2472009"/>
              <a:gd name="connsiteY341" fmla="*/ 165618 h 570464"/>
              <a:gd name="connsiteX342" fmla="*/ 2356690 w 2472009"/>
              <a:gd name="connsiteY342" fmla="*/ 171752 h 570464"/>
              <a:gd name="connsiteX343" fmla="*/ 2359143 w 2472009"/>
              <a:gd name="connsiteY343" fmla="*/ 175432 h 570464"/>
              <a:gd name="connsiteX344" fmla="*/ 2355463 w 2472009"/>
              <a:gd name="connsiteY344" fmla="*/ 176659 h 570464"/>
              <a:gd name="connsiteX345" fmla="*/ 2349329 w 2472009"/>
              <a:gd name="connsiteY345" fmla="*/ 176659 h 570464"/>
              <a:gd name="connsiteX346" fmla="*/ 2350556 w 2472009"/>
              <a:gd name="connsiteY346" fmla="*/ 165618 h 570464"/>
              <a:gd name="connsiteX347" fmla="*/ 2235236 w 2472009"/>
              <a:gd name="connsiteY347" fmla="*/ 164392 h 570464"/>
              <a:gd name="connsiteX348" fmla="*/ 2225422 w 2472009"/>
              <a:gd name="connsiteY348" fmla="*/ 166845 h 570464"/>
              <a:gd name="connsiteX349" fmla="*/ 2220514 w 2472009"/>
              <a:gd name="connsiteY349" fmla="*/ 169299 h 570464"/>
              <a:gd name="connsiteX350" fmla="*/ 2221741 w 2472009"/>
              <a:gd name="connsiteY350" fmla="*/ 170526 h 570464"/>
              <a:gd name="connsiteX351" fmla="*/ 2225422 w 2472009"/>
              <a:gd name="connsiteY351" fmla="*/ 166845 h 570464"/>
              <a:gd name="connsiteX352" fmla="*/ 2235236 w 2472009"/>
              <a:gd name="connsiteY352" fmla="*/ 164392 h 570464"/>
              <a:gd name="connsiteX353" fmla="*/ 2379999 w 2472009"/>
              <a:gd name="connsiteY353" fmla="*/ 163165 h 570464"/>
              <a:gd name="connsiteX354" fmla="*/ 2370185 w 2472009"/>
              <a:gd name="connsiteY354" fmla="*/ 164392 h 570464"/>
              <a:gd name="connsiteX355" fmla="*/ 2379999 w 2472009"/>
              <a:gd name="connsiteY355" fmla="*/ 163165 h 570464"/>
              <a:gd name="connsiteX356" fmla="*/ 2243824 w 2472009"/>
              <a:gd name="connsiteY356" fmla="*/ 161938 h 570464"/>
              <a:gd name="connsiteX357" fmla="*/ 2242597 w 2472009"/>
              <a:gd name="connsiteY357" fmla="*/ 163165 h 570464"/>
              <a:gd name="connsiteX358" fmla="*/ 2243824 w 2472009"/>
              <a:gd name="connsiteY358" fmla="*/ 166845 h 570464"/>
              <a:gd name="connsiteX359" fmla="*/ 2245050 w 2472009"/>
              <a:gd name="connsiteY359" fmla="*/ 165619 h 570464"/>
              <a:gd name="connsiteX360" fmla="*/ 2243824 w 2472009"/>
              <a:gd name="connsiteY360" fmla="*/ 161938 h 570464"/>
              <a:gd name="connsiteX361" fmla="*/ 2291669 w 2472009"/>
              <a:gd name="connsiteY361" fmla="*/ 153350 h 570464"/>
              <a:gd name="connsiteX362" fmla="*/ 2281855 w 2472009"/>
              <a:gd name="connsiteY362" fmla="*/ 154577 h 570464"/>
              <a:gd name="connsiteX363" fmla="*/ 2284308 w 2472009"/>
              <a:gd name="connsiteY363" fmla="*/ 163165 h 570464"/>
              <a:gd name="connsiteX364" fmla="*/ 2291669 w 2472009"/>
              <a:gd name="connsiteY364" fmla="*/ 153350 h 570464"/>
              <a:gd name="connsiteX365" fmla="*/ 2299030 w 2472009"/>
              <a:gd name="connsiteY365" fmla="*/ 142309 h 570464"/>
              <a:gd name="connsiteX366" fmla="*/ 2299030 w 2472009"/>
              <a:gd name="connsiteY366" fmla="*/ 145990 h 570464"/>
              <a:gd name="connsiteX367" fmla="*/ 2306391 w 2472009"/>
              <a:gd name="connsiteY367" fmla="*/ 147216 h 570464"/>
              <a:gd name="connsiteX368" fmla="*/ 2307617 w 2472009"/>
              <a:gd name="connsiteY368" fmla="*/ 145990 h 570464"/>
              <a:gd name="connsiteX369" fmla="*/ 2305164 w 2472009"/>
              <a:gd name="connsiteY369" fmla="*/ 142309 h 570464"/>
              <a:gd name="connsiteX370" fmla="*/ 2299030 w 2472009"/>
              <a:gd name="connsiteY370" fmla="*/ 142309 h 570464"/>
              <a:gd name="connsiteX371" fmla="*/ 2395641 w 2472009"/>
              <a:gd name="connsiteY371" fmla="*/ 137861 h 570464"/>
              <a:gd name="connsiteX372" fmla="*/ 2397175 w 2472009"/>
              <a:gd name="connsiteY372" fmla="*/ 143535 h 570464"/>
              <a:gd name="connsiteX373" fmla="*/ 2392267 w 2472009"/>
              <a:gd name="connsiteY373" fmla="*/ 138628 h 570464"/>
              <a:gd name="connsiteX374" fmla="*/ 2395641 w 2472009"/>
              <a:gd name="connsiteY374" fmla="*/ 137861 h 570464"/>
              <a:gd name="connsiteX375" fmla="*/ 2408215 w 2472009"/>
              <a:gd name="connsiteY375" fmla="*/ 136175 h 570464"/>
              <a:gd name="connsiteX376" fmla="*/ 2413123 w 2472009"/>
              <a:gd name="connsiteY376" fmla="*/ 138629 h 570464"/>
              <a:gd name="connsiteX377" fmla="*/ 2399627 w 2472009"/>
              <a:gd name="connsiteY377" fmla="*/ 148443 h 570464"/>
              <a:gd name="connsiteX378" fmla="*/ 2406989 w 2472009"/>
              <a:gd name="connsiteY378" fmla="*/ 160711 h 570464"/>
              <a:gd name="connsiteX379" fmla="*/ 2406989 w 2472009"/>
              <a:gd name="connsiteY379" fmla="*/ 169299 h 570464"/>
              <a:gd name="connsiteX380" fmla="*/ 2394721 w 2472009"/>
              <a:gd name="connsiteY380" fmla="*/ 181567 h 570464"/>
              <a:gd name="connsiteX381" fmla="*/ 2387359 w 2472009"/>
              <a:gd name="connsiteY381" fmla="*/ 169299 h 570464"/>
              <a:gd name="connsiteX382" fmla="*/ 2397174 w 2472009"/>
              <a:gd name="connsiteY382" fmla="*/ 164392 h 570464"/>
              <a:gd name="connsiteX383" fmla="*/ 2391040 w 2472009"/>
              <a:gd name="connsiteY383" fmla="*/ 153350 h 570464"/>
              <a:gd name="connsiteX384" fmla="*/ 2408215 w 2472009"/>
              <a:gd name="connsiteY384" fmla="*/ 136175 h 570464"/>
              <a:gd name="connsiteX385" fmla="*/ 2429071 w 2472009"/>
              <a:gd name="connsiteY385" fmla="*/ 130041 h 570464"/>
              <a:gd name="connsiteX386" fmla="*/ 2435205 w 2472009"/>
              <a:gd name="connsiteY386" fmla="*/ 141082 h 570464"/>
              <a:gd name="connsiteX387" fmla="*/ 2431525 w 2472009"/>
              <a:gd name="connsiteY387" fmla="*/ 144763 h 570464"/>
              <a:gd name="connsiteX388" fmla="*/ 2442566 w 2472009"/>
              <a:gd name="connsiteY388" fmla="*/ 149670 h 570464"/>
              <a:gd name="connsiteX389" fmla="*/ 2453607 w 2472009"/>
              <a:gd name="connsiteY389" fmla="*/ 155804 h 570464"/>
              <a:gd name="connsiteX390" fmla="*/ 2458515 w 2472009"/>
              <a:gd name="connsiteY390" fmla="*/ 159484 h 570464"/>
              <a:gd name="connsiteX391" fmla="*/ 2453607 w 2472009"/>
              <a:gd name="connsiteY391" fmla="*/ 155804 h 570464"/>
              <a:gd name="connsiteX392" fmla="*/ 2453607 w 2472009"/>
              <a:gd name="connsiteY392" fmla="*/ 148443 h 570464"/>
              <a:gd name="connsiteX393" fmla="*/ 2460968 w 2472009"/>
              <a:gd name="connsiteY393" fmla="*/ 145989 h 570464"/>
              <a:gd name="connsiteX394" fmla="*/ 2472009 w 2472009"/>
              <a:gd name="connsiteY394" fmla="*/ 160711 h 570464"/>
              <a:gd name="connsiteX395" fmla="*/ 2469555 w 2472009"/>
              <a:gd name="connsiteY395" fmla="*/ 164392 h 570464"/>
              <a:gd name="connsiteX396" fmla="*/ 2468329 w 2472009"/>
              <a:gd name="connsiteY396" fmla="*/ 176660 h 570464"/>
              <a:gd name="connsiteX397" fmla="*/ 2460968 w 2472009"/>
              <a:gd name="connsiteY397" fmla="*/ 176660 h 570464"/>
              <a:gd name="connsiteX398" fmla="*/ 2443793 w 2472009"/>
              <a:gd name="connsiteY398" fmla="*/ 160711 h 570464"/>
              <a:gd name="connsiteX399" fmla="*/ 2433979 w 2472009"/>
              <a:gd name="connsiteY399" fmla="*/ 166845 h 570464"/>
              <a:gd name="connsiteX400" fmla="*/ 2426617 w 2472009"/>
              <a:gd name="connsiteY400" fmla="*/ 157031 h 570464"/>
              <a:gd name="connsiteX401" fmla="*/ 2418030 w 2472009"/>
              <a:gd name="connsiteY401" fmla="*/ 157031 h 570464"/>
              <a:gd name="connsiteX402" fmla="*/ 2416803 w 2472009"/>
              <a:gd name="connsiteY402" fmla="*/ 148443 h 570464"/>
              <a:gd name="connsiteX403" fmla="*/ 2426617 w 2472009"/>
              <a:gd name="connsiteY403" fmla="*/ 144763 h 570464"/>
              <a:gd name="connsiteX404" fmla="*/ 2420483 w 2472009"/>
              <a:gd name="connsiteY404" fmla="*/ 134948 h 570464"/>
              <a:gd name="connsiteX405" fmla="*/ 2429071 w 2472009"/>
              <a:gd name="connsiteY405" fmla="*/ 130041 h 570464"/>
              <a:gd name="connsiteX406" fmla="*/ 2245050 w 2472009"/>
              <a:gd name="connsiteY406" fmla="*/ 128814 h 570464"/>
              <a:gd name="connsiteX407" fmla="*/ 2241370 w 2472009"/>
              <a:gd name="connsiteY407" fmla="*/ 130041 h 570464"/>
              <a:gd name="connsiteX408" fmla="*/ 2242597 w 2472009"/>
              <a:gd name="connsiteY408" fmla="*/ 131268 h 570464"/>
              <a:gd name="connsiteX409" fmla="*/ 2246277 w 2472009"/>
              <a:gd name="connsiteY409" fmla="*/ 130041 h 570464"/>
              <a:gd name="connsiteX410" fmla="*/ 2245050 w 2472009"/>
              <a:gd name="connsiteY410" fmla="*/ 128814 h 570464"/>
              <a:gd name="connsiteX411" fmla="*/ 2258545 w 2472009"/>
              <a:gd name="connsiteY411" fmla="*/ 127588 h 570464"/>
              <a:gd name="connsiteX412" fmla="*/ 2251184 w 2472009"/>
              <a:gd name="connsiteY412" fmla="*/ 133722 h 570464"/>
              <a:gd name="connsiteX413" fmla="*/ 2259772 w 2472009"/>
              <a:gd name="connsiteY413" fmla="*/ 141082 h 570464"/>
              <a:gd name="connsiteX414" fmla="*/ 2265906 w 2472009"/>
              <a:gd name="connsiteY414" fmla="*/ 134948 h 570464"/>
              <a:gd name="connsiteX415" fmla="*/ 2258545 w 2472009"/>
              <a:gd name="connsiteY415" fmla="*/ 127588 h 570464"/>
              <a:gd name="connsiteX416" fmla="*/ 1209628 w 2472009"/>
              <a:gd name="connsiteY416" fmla="*/ 126361 h 570464"/>
              <a:gd name="connsiteX417" fmla="*/ 1208401 w 2472009"/>
              <a:gd name="connsiteY417" fmla="*/ 127588 h 570464"/>
              <a:gd name="connsiteX418" fmla="*/ 1209628 w 2472009"/>
              <a:gd name="connsiteY418" fmla="*/ 131268 h 570464"/>
              <a:gd name="connsiteX419" fmla="*/ 1212082 w 2472009"/>
              <a:gd name="connsiteY419" fmla="*/ 130041 h 570464"/>
              <a:gd name="connsiteX420" fmla="*/ 1209628 w 2472009"/>
              <a:gd name="connsiteY420" fmla="*/ 126361 h 570464"/>
              <a:gd name="connsiteX421" fmla="*/ 2191071 w 2472009"/>
              <a:gd name="connsiteY421" fmla="*/ 122680 h 570464"/>
              <a:gd name="connsiteX422" fmla="*/ 2189844 w 2472009"/>
              <a:gd name="connsiteY422" fmla="*/ 123907 h 570464"/>
              <a:gd name="connsiteX423" fmla="*/ 2192298 w 2472009"/>
              <a:gd name="connsiteY423" fmla="*/ 125134 h 570464"/>
              <a:gd name="connsiteX424" fmla="*/ 2194752 w 2472009"/>
              <a:gd name="connsiteY424" fmla="*/ 123907 h 570464"/>
              <a:gd name="connsiteX425" fmla="*/ 2191071 w 2472009"/>
              <a:gd name="connsiteY425" fmla="*/ 122680 h 570464"/>
              <a:gd name="connsiteX426" fmla="*/ 2209473 w 2472009"/>
              <a:gd name="connsiteY426" fmla="*/ 116546 h 570464"/>
              <a:gd name="connsiteX427" fmla="*/ 2202112 w 2472009"/>
              <a:gd name="connsiteY427" fmla="*/ 131268 h 570464"/>
              <a:gd name="connsiteX428" fmla="*/ 2211927 w 2472009"/>
              <a:gd name="connsiteY428" fmla="*/ 131268 h 570464"/>
              <a:gd name="connsiteX429" fmla="*/ 2219288 w 2472009"/>
              <a:gd name="connsiteY429" fmla="*/ 122680 h 570464"/>
              <a:gd name="connsiteX430" fmla="*/ 2209473 w 2472009"/>
              <a:gd name="connsiteY430" fmla="*/ 116546 h 570464"/>
              <a:gd name="connsiteX431" fmla="*/ 2151660 w 2472009"/>
              <a:gd name="connsiteY431" fmla="*/ 115933 h 570464"/>
              <a:gd name="connsiteX432" fmla="*/ 2148133 w 2472009"/>
              <a:gd name="connsiteY432" fmla="*/ 120227 h 570464"/>
              <a:gd name="connsiteX433" fmla="*/ 2157948 w 2472009"/>
              <a:gd name="connsiteY433" fmla="*/ 119000 h 570464"/>
              <a:gd name="connsiteX434" fmla="*/ 2151660 w 2472009"/>
              <a:gd name="connsiteY434" fmla="*/ 115933 h 570464"/>
              <a:gd name="connsiteX435" fmla="*/ 2400855 w 2472009"/>
              <a:gd name="connsiteY435" fmla="*/ 115319 h 570464"/>
              <a:gd name="connsiteX436" fmla="*/ 2413123 w 2472009"/>
              <a:gd name="connsiteY436" fmla="*/ 117773 h 570464"/>
              <a:gd name="connsiteX437" fmla="*/ 2402082 w 2472009"/>
              <a:gd name="connsiteY437" fmla="*/ 125133 h 570464"/>
              <a:gd name="connsiteX438" fmla="*/ 2400855 w 2472009"/>
              <a:gd name="connsiteY438" fmla="*/ 115319 h 570464"/>
              <a:gd name="connsiteX439" fmla="*/ 2135865 w 2472009"/>
              <a:gd name="connsiteY439" fmla="*/ 112866 h 570464"/>
              <a:gd name="connsiteX440" fmla="*/ 2132184 w 2472009"/>
              <a:gd name="connsiteY440" fmla="*/ 114093 h 570464"/>
              <a:gd name="connsiteX441" fmla="*/ 2132184 w 2472009"/>
              <a:gd name="connsiteY441" fmla="*/ 120227 h 570464"/>
              <a:gd name="connsiteX442" fmla="*/ 2135865 w 2472009"/>
              <a:gd name="connsiteY442" fmla="*/ 120227 h 570464"/>
              <a:gd name="connsiteX443" fmla="*/ 2137092 w 2472009"/>
              <a:gd name="connsiteY443" fmla="*/ 114093 h 570464"/>
              <a:gd name="connsiteX444" fmla="*/ 2135865 w 2472009"/>
              <a:gd name="connsiteY444" fmla="*/ 112866 h 570464"/>
              <a:gd name="connsiteX445" fmla="*/ 2327246 w 2472009"/>
              <a:gd name="connsiteY445" fmla="*/ 111639 h 570464"/>
              <a:gd name="connsiteX446" fmla="*/ 2328473 w 2472009"/>
              <a:gd name="connsiteY446" fmla="*/ 112866 h 570464"/>
              <a:gd name="connsiteX447" fmla="*/ 2324793 w 2472009"/>
              <a:gd name="connsiteY447" fmla="*/ 114093 h 570464"/>
              <a:gd name="connsiteX448" fmla="*/ 2119916 w 2472009"/>
              <a:gd name="connsiteY448" fmla="*/ 110412 h 570464"/>
              <a:gd name="connsiteX449" fmla="*/ 2117463 w 2472009"/>
              <a:gd name="connsiteY449" fmla="*/ 114093 h 570464"/>
              <a:gd name="connsiteX450" fmla="*/ 2119916 w 2472009"/>
              <a:gd name="connsiteY450" fmla="*/ 115320 h 570464"/>
              <a:gd name="connsiteX451" fmla="*/ 2121144 w 2472009"/>
              <a:gd name="connsiteY451" fmla="*/ 111639 h 570464"/>
              <a:gd name="connsiteX452" fmla="*/ 2119916 w 2472009"/>
              <a:gd name="connsiteY452" fmla="*/ 110412 h 570464"/>
              <a:gd name="connsiteX453" fmla="*/ 41712 w 2472009"/>
              <a:gd name="connsiteY453" fmla="*/ 100598 h 570464"/>
              <a:gd name="connsiteX454" fmla="*/ 36804 w 2472009"/>
              <a:gd name="connsiteY454" fmla="*/ 105505 h 570464"/>
              <a:gd name="connsiteX455" fmla="*/ 41712 w 2472009"/>
              <a:gd name="connsiteY455" fmla="*/ 100598 h 570464"/>
              <a:gd name="connsiteX456" fmla="*/ 2299030 w 2472009"/>
              <a:gd name="connsiteY456" fmla="*/ 76062 h 570464"/>
              <a:gd name="connsiteX457" fmla="*/ 2306391 w 2472009"/>
              <a:gd name="connsiteY457" fmla="*/ 77289 h 570464"/>
              <a:gd name="connsiteX458" fmla="*/ 2307617 w 2472009"/>
              <a:gd name="connsiteY458" fmla="*/ 79742 h 570464"/>
              <a:gd name="connsiteX459" fmla="*/ 2300257 w 2472009"/>
              <a:gd name="connsiteY459" fmla="*/ 80969 h 570464"/>
              <a:gd name="connsiteX460" fmla="*/ 2297803 w 2472009"/>
              <a:gd name="connsiteY460" fmla="*/ 77289 h 570464"/>
              <a:gd name="connsiteX461" fmla="*/ 2299030 w 2472009"/>
              <a:gd name="connsiteY461" fmla="*/ 76062 h 570464"/>
              <a:gd name="connsiteX462" fmla="*/ 2281854 w 2472009"/>
              <a:gd name="connsiteY462" fmla="*/ 65020 h 570464"/>
              <a:gd name="connsiteX463" fmla="*/ 2281854 w 2472009"/>
              <a:gd name="connsiteY463" fmla="*/ 74834 h 570464"/>
              <a:gd name="connsiteX464" fmla="*/ 2273267 w 2472009"/>
              <a:gd name="connsiteY464" fmla="*/ 76061 h 570464"/>
              <a:gd name="connsiteX465" fmla="*/ 2272040 w 2472009"/>
              <a:gd name="connsiteY465" fmla="*/ 66247 h 570464"/>
              <a:gd name="connsiteX466" fmla="*/ 2281854 w 2472009"/>
              <a:gd name="connsiteY466" fmla="*/ 65020 h 570464"/>
              <a:gd name="connsiteX467" fmla="*/ 115319 w 2472009"/>
              <a:gd name="connsiteY467" fmla="*/ 45392 h 570464"/>
              <a:gd name="connsiteX468" fmla="*/ 128814 w 2472009"/>
              <a:gd name="connsiteY468" fmla="*/ 45392 h 570464"/>
              <a:gd name="connsiteX469" fmla="*/ 109185 w 2472009"/>
              <a:gd name="connsiteY469" fmla="*/ 53980 h 570464"/>
              <a:gd name="connsiteX470" fmla="*/ 115319 w 2472009"/>
              <a:gd name="connsiteY470" fmla="*/ 45392 h 570464"/>
              <a:gd name="connsiteX471" fmla="*/ 138782 w 2472009"/>
              <a:gd name="connsiteY471" fmla="*/ 40178 h 570464"/>
              <a:gd name="connsiteX472" fmla="*/ 149670 w 2472009"/>
              <a:gd name="connsiteY472" fmla="*/ 41712 h 570464"/>
              <a:gd name="connsiteX473" fmla="*/ 128814 w 2472009"/>
              <a:gd name="connsiteY473" fmla="*/ 44165 h 570464"/>
              <a:gd name="connsiteX474" fmla="*/ 138782 w 2472009"/>
              <a:gd name="connsiteY474" fmla="*/ 40178 h 570464"/>
              <a:gd name="connsiteX475" fmla="*/ 157031 w 2472009"/>
              <a:gd name="connsiteY475" fmla="*/ 35577 h 570464"/>
              <a:gd name="connsiteX476" fmla="*/ 159484 w 2472009"/>
              <a:gd name="connsiteY476" fmla="*/ 36804 h 570464"/>
              <a:gd name="connsiteX477" fmla="*/ 157031 w 2472009"/>
              <a:gd name="connsiteY477" fmla="*/ 40484 h 570464"/>
              <a:gd name="connsiteX478" fmla="*/ 155804 w 2472009"/>
              <a:gd name="connsiteY478" fmla="*/ 39257 h 570464"/>
              <a:gd name="connsiteX479" fmla="*/ 157031 w 2472009"/>
              <a:gd name="connsiteY479" fmla="*/ 35577 h 570464"/>
              <a:gd name="connsiteX480" fmla="*/ 268670 w 2472009"/>
              <a:gd name="connsiteY480" fmla="*/ 29443 h 570464"/>
              <a:gd name="connsiteX481" fmla="*/ 268670 w 2472009"/>
              <a:gd name="connsiteY481" fmla="*/ 30670 h 570464"/>
              <a:gd name="connsiteX482" fmla="*/ 268056 w 2472009"/>
              <a:gd name="connsiteY482" fmla="*/ 30670 h 570464"/>
              <a:gd name="connsiteX483" fmla="*/ 272657 w 2472009"/>
              <a:gd name="connsiteY483" fmla="*/ 25609 h 570464"/>
              <a:gd name="connsiteX484" fmla="*/ 278485 w 2472009"/>
              <a:gd name="connsiteY484" fmla="*/ 26990 h 570464"/>
              <a:gd name="connsiteX485" fmla="*/ 268670 w 2472009"/>
              <a:gd name="connsiteY485" fmla="*/ 30670 h 570464"/>
              <a:gd name="connsiteX486" fmla="*/ 272657 w 2472009"/>
              <a:gd name="connsiteY486" fmla="*/ 25609 h 570464"/>
              <a:gd name="connsiteX487" fmla="*/ 294279 w 2472009"/>
              <a:gd name="connsiteY487" fmla="*/ 25302 h 570464"/>
              <a:gd name="connsiteX488" fmla="*/ 316515 w 2472009"/>
              <a:gd name="connsiteY488" fmla="*/ 26989 h 570464"/>
              <a:gd name="connsiteX489" fmla="*/ 312835 w 2472009"/>
              <a:gd name="connsiteY489" fmla="*/ 29443 h 570464"/>
              <a:gd name="connsiteX490" fmla="*/ 287072 w 2472009"/>
              <a:gd name="connsiteY490" fmla="*/ 29443 h 570464"/>
              <a:gd name="connsiteX491" fmla="*/ 285845 w 2472009"/>
              <a:gd name="connsiteY491" fmla="*/ 28216 h 570464"/>
              <a:gd name="connsiteX492" fmla="*/ 294279 w 2472009"/>
              <a:gd name="connsiteY492" fmla="*/ 25302 h 570464"/>
              <a:gd name="connsiteX493" fmla="*/ 225731 w 2472009"/>
              <a:gd name="connsiteY493" fmla="*/ 24536 h 570464"/>
              <a:gd name="connsiteX494" fmla="*/ 236773 w 2472009"/>
              <a:gd name="connsiteY494" fmla="*/ 30670 h 570464"/>
              <a:gd name="connsiteX495" fmla="*/ 244133 w 2472009"/>
              <a:gd name="connsiteY495" fmla="*/ 25763 h 570464"/>
              <a:gd name="connsiteX496" fmla="*/ 249041 w 2472009"/>
              <a:gd name="connsiteY496" fmla="*/ 30670 h 570464"/>
              <a:gd name="connsiteX497" fmla="*/ 268056 w 2472009"/>
              <a:gd name="connsiteY497" fmla="*/ 30670 h 570464"/>
              <a:gd name="connsiteX498" fmla="*/ 266216 w 2472009"/>
              <a:gd name="connsiteY498" fmla="*/ 34350 h 570464"/>
              <a:gd name="connsiteX499" fmla="*/ 203649 w 2472009"/>
              <a:gd name="connsiteY499" fmla="*/ 34350 h 570464"/>
              <a:gd name="connsiteX500" fmla="*/ 198742 w 2472009"/>
              <a:gd name="connsiteY500" fmla="*/ 39258 h 570464"/>
              <a:gd name="connsiteX501" fmla="*/ 179907 w 2472009"/>
              <a:gd name="connsiteY501" fmla="*/ 40434 h 570464"/>
              <a:gd name="connsiteX502" fmla="*/ 180341 w 2472009"/>
              <a:gd name="connsiteY502" fmla="*/ 40484 h 570464"/>
              <a:gd name="connsiteX503" fmla="*/ 170526 w 2472009"/>
              <a:gd name="connsiteY503" fmla="*/ 42938 h 570464"/>
              <a:gd name="connsiteX504" fmla="*/ 174973 w 2472009"/>
              <a:gd name="connsiteY504" fmla="*/ 39871 h 570464"/>
              <a:gd name="connsiteX505" fmla="*/ 179200 w 2472009"/>
              <a:gd name="connsiteY505" fmla="*/ 40354 h 570464"/>
              <a:gd name="connsiteX506" fmla="*/ 181566 w 2472009"/>
              <a:gd name="connsiteY506" fmla="*/ 36804 h 570464"/>
              <a:gd name="connsiteX507" fmla="*/ 195061 w 2472009"/>
              <a:gd name="connsiteY507" fmla="*/ 30670 h 570464"/>
              <a:gd name="connsiteX508" fmla="*/ 217144 w 2472009"/>
              <a:gd name="connsiteY508" fmla="*/ 30670 h 570464"/>
              <a:gd name="connsiteX509" fmla="*/ 225731 w 2472009"/>
              <a:gd name="connsiteY509" fmla="*/ 24536 h 570464"/>
              <a:gd name="connsiteX510" fmla="*/ 2065937 w 2472009"/>
              <a:gd name="connsiteY510" fmla="*/ 19629 h 570464"/>
              <a:gd name="connsiteX511" fmla="*/ 2068390 w 2472009"/>
              <a:gd name="connsiteY511" fmla="*/ 23309 h 570464"/>
              <a:gd name="connsiteX512" fmla="*/ 2065937 w 2472009"/>
              <a:gd name="connsiteY512" fmla="*/ 24536 h 570464"/>
              <a:gd name="connsiteX513" fmla="*/ 2064710 w 2472009"/>
              <a:gd name="connsiteY513" fmla="*/ 20856 h 570464"/>
              <a:gd name="connsiteX514" fmla="*/ 2065937 w 2472009"/>
              <a:gd name="connsiteY514" fmla="*/ 19629 h 570464"/>
              <a:gd name="connsiteX515" fmla="*/ 2005824 w 2472009"/>
              <a:gd name="connsiteY515" fmla="*/ 15948 h 570464"/>
              <a:gd name="connsiteX516" fmla="*/ 2007051 w 2472009"/>
              <a:gd name="connsiteY516" fmla="*/ 17175 h 570464"/>
              <a:gd name="connsiteX517" fmla="*/ 2003371 w 2472009"/>
              <a:gd name="connsiteY517" fmla="*/ 18402 h 570464"/>
              <a:gd name="connsiteX518" fmla="*/ 2002144 w 2472009"/>
              <a:gd name="connsiteY518" fmla="*/ 17175 h 570464"/>
              <a:gd name="connsiteX519" fmla="*/ 2005824 w 2472009"/>
              <a:gd name="connsiteY519" fmla="*/ 15948 h 570464"/>
              <a:gd name="connsiteX520" fmla="*/ 1996009 w 2472009"/>
              <a:gd name="connsiteY520" fmla="*/ 15948 h 570464"/>
              <a:gd name="connsiteX521" fmla="*/ 1986195 w 2472009"/>
              <a:gd name="connsiteY521" fmla="*/ 17175 h 570464"/>
              <a:gd name="connsiteX522" fmla="*/ 1996009 w 2472009"/>
              <a:gd name="connsiteY522" fmla="*/ 15948 h 570464"/>
              <a:gd name="connsiteX523" fmla="*/ 2013185 w 2472009"/>
              <a:gd name="connsiteY523" fmla="*/ 13495 h 570464"/>
              <a:gd name="connsiteX524" fmla="*/ 2019319 w 2472009"/>
              <a:gd name="connsiteY524" fmla="*/ 19629 h 570464"/>
              <a:gd name="connsiteX525" fmla="*/ 2024226 w 2472009"/>
              <a:gd name="connsiteY525" fmla="*/ 14722 h 570464"/>
              <a:gd name="connsiteX526" fmla="*/ 2029134 w 2472009"/>
              <a:gd name="connsiteY526" fmla="*/ 19629 h 570464"/>
              <a:gd name="connsiteX527" fmla="*/ 2058576 w 2472009"/>
              <a:gd name="connsiteY527" fmla="*/ 22083 h 570464"/>
              <a:gd name="connsiteX528" fmla="*/ 2011958 w 2472009"/>
              <a:gd name="connsiteY528" fmla="*/ 23309 h 570464"/>
              <a:gd name="connsiteX529" fmla="*/ 2013185 w 2472009"/>
              <a:gd name="connsiteY529" fmla="*/ 13495 h 570464"/>
              <a:gd name="connsiteX530" fmla="*/ 439196 w 2472009"/>
              <a:gd name="connsiteY530" fmla="*/ 13495 h 570464"/>
              <a:gd name="connsiteX531" fmla="*/ 450237 w 2472009"/>
              <a:gd name="connsiteY531" fmla="*/ 19629 h 570464"/>
              <a:gd name="connsiteX532" fmla="*/ 457598 w 2472009"/>
              <a:gd name="connsiteY532" fmla="*/ 14722 h 570464"/>
              <a:gd name="connsiteX533" fmla="*/ 458825 w 2472009"/>
              <a:gd name="connsiteY533" fmla="*/ 22083 h 570464"/>
              <a:gd name="connsiteX534" fmla="*/ 456371 w 2472009"/>
              <a:gd name="connsiteY534" fmla="*/ 24536 h 570464"/>
              <a:gd name="connsiteX535" fmla="*/ 396258 w 2472009"/>
              <a:gd name="connsiteY535" fmla="*/ 24536 h 570464"/>
              <a:gd name="connsiteX536" fmla="*/ 391350 w 2472009"/>
              <a:gd name="connsiteY536" fmla="*/ 29443 h 570464"/>
              <a:gd name="connsiteX537" fmla="*/ 386443 w 2472009"/>
              <a:gd name="connsiteY537" fmla="*/ 24536 h 570464"/>
              <a:gd name="connsiteX538" fmla="*/ 354546 w 2472009"/>
              <a:gd name="connsiteY538" fmla="*/ 24536 h 570464"/>
              <a:gd name="connsiteX539" fmla="*/ 350866 w 2472009"/>
              <a:gd name="connsiteY539" fmla="*/ 28217 h 570464"/>
              <a:gd name="connsiteX540" fmla="*/ 342278 w 2472009"/>
              <a:gd name="connsiteY540" fmla="*/ 23309 h 570464"/>
              <a:gd name="connsiteX541" fmla="*/ 333691 w 2472009"/>
              <a:gd name="connsiteY541" fmla="*/ 29443 h 570464"/>
              <a:gd name="connsiteX542" fmla="*/ 323876 w 2472009"/>
              <a:gd name="connsiteY542" fmla="*/ 29443 h 570464"/>
              <a:gd name="connsiteX543" fmla="*/ 323876 w 2472009"/>
              <a:gd name="connsiteY543" fmla="*/ 19629 h 570464"/>
              <a:gd name="connsiteX544" fmla="*/ 328783 w 2472009"/>
              <a:gd name="connsiteY544" fmla="*/ 24536 h 570464"/>
              <a:gd name="connsiteX545" fmla="*/ 333691 w 2472009"/>
              <a:gd name="connsiteY545" fmla="*/ 19629 h 570464"/>
              <a:gd name="connsiteX546" fmla="*/ 431835 w 2472009"/>
              <a:gd name="connsiteY546" fmla="*/ 19629 h 570464"/>
              <a:gd name="connsiteX547" fmla="*/ 439196 w 2472009"/>
              <a:gd name="connsiteY547" fmla="*/ 13495 h 570464"/>
              <a:gd name="connsiteX548" fmla="*/ 1915040 w 2472009"/>
              <a:gd name="connsiteY548" fmla="*/ 9814 h 570464"/>
              <a:gd name="connsiteX549" fmla="*/ 1919948 w 2472009"/>
              <a:gd name="connsiteY549" fmla="*/ 14721 h 570464"/>
              <a:gd name="connsiteX550" fmla="*/ 1971473 w 2472009"/>
              <a:gd name="connsiteY550" fmla="*/ 14721 h 570464"/>
              <a:gd name="connsiteX551" fmla="*/ 1972700 w 2472009"/>
              <a:gd name="connsiteY551" fmla="*/ 24536 h 570464"/>
              <a:gd name="connsiteX552" fmla="*/ 1960432 w 2472009"/>
              <a:gd name="connsiteY552" fmla="*/ 24536 h 570464"/>
              <a:gd name="connsiteX553" fmla="*/ 1955525 w 2472009"/>
              <a:gd name="connsiteY553" fmla="*/ 19628 h 570464"/>
              <a:gd name="connsiteX554" fmla="*/ 1902772 w 2472009"/>
              <a:gd name="connsiteY554" fmla="*/ 19628 h 570464"/>
              <a:gd name="connsiteX555" fmla="*/ 1902772 w 2472009"/>
              <a:gd name="connsiteY555" fmla="*/ 14721 h 570464"/>
              <a:gd name="connsiteX556" fmla="*/ 1910133 w 2472009"/>
              <a:gd name="connsiteY556" fmla="*/ 14721 h 570464"/>
              <a:gd name="connsiteX557" fmla="*/ 1915040 w 2472009"/>
              <a:gd name="connsiteY557" fmla="*/ 9814 h 570464"/>
              <a:gd name="connsiteX558" fmla="*/ 1867195 w 2472009"/>
              <a:gd name="connsiteY558" fmla="*/ 9814 h 570464"/>
              <a:gd name="connsiteX559" fmla="*/ 1899092 w 2472009"/>
              <a:gd name="connsiteY559" fmla="*/ 9814 h 570464"/>
              <a:gd name="connsiteX560" fmla="*/ 1902772 w 2472009"/>
              <a:gd name="connsiteY560" fmla="*/ 14721 h 570464"/>
              <a:gd name="connsiteX561" fmla="*/ 1895411 w 2472009"/>
              <a:gd name="connsiteY561" fmla="*/ 14721 h 570464"/>
              <a:gd name="connsiteX562" fmla="*/ 1890504 w 2472009"/>
              <a:gd name="connsiteY562" fmla="*/ 19628 h 570464"/>
              <a:gd name="connsiteX563" fmla="*/ 1884370 w 2472009"/>
              <a:gd name="connsiteY563" fmla="*/ 14721 h 570464"/>
              <a:gd name="connsiteX564" fmla="*/ 1868422 w 2472009"/>
              <a:gd name="connsiteY564" fmla="*/ 14721 h 570464"/>
              <a:gd name="connsiteX565" fmla="*/ 1867195 w 2472009"/>
              <a:gd name="connsiteY565" fmla="*/ 9814 h 570464"/>
              <a:gd name="connsiteX566" fmla="*/ 1739607 w 2472009"/>
              <a:gd name="connsiteY566" fmla="*/ 0 h 570464"/>
              <a:gd name="connsiteX567" fmla="*/ 1749421 w 2472009"/>
              <a:gd name="connsiteY567" fmla="*/ 4907 h 570464"/>
              <a:gd name="connsiteX568" fmla="*/ 1756783 w 2472009"/>
              <a:gd name="connsiteY568" fmla="*/ 0 h 570464"/>
              <a:gd name="connsiteX569" fmla="*/ 1764143 w 2472009"/>
              <a:gd name="connsiteY569" fmla="*/ 4907 h 570464"/>
              <a:gd name="connsiteX570" fmla="*/ 1771505 w 2472009"/>
              <a:gd name="connsiteY570" fmla="*/ 0 h 570464"/>
              <a:gd name="connsiteX571" fmla="*/ 1778865 w 2472009"/>
              <a:gd name="connsiteY571" fmla="*/ 6134 h 570464"/>
              <a:gd name="connsiteX572" fmla="*/ 1784999 w 2472009"/>
              <a:gd name="connsiteY572" fmla="*/ 0 h 570464"/>
              <a:gd name="connsiteX573" fmla="*/ 1796041 w 2472009"/>
              <a:gd name="connsiteY573" fmla="*/ 6134 h 570464"/>
              <a:gd name="connsiteX574" fmla="*/ 1856154 w 2472009"/>
              <a:gd name="connsiteY574" fmla="*/ 6134 h 570464"/>
              <a:gd name="connsiteX575" fmla="*/ 1858607 w 2472009"/>
              <a:gd name="connsiteY575" fmla="*/ 11041 h 570464"/>
              <a:gd name="connsiteX576" fmla="*/ 1846339 w 2472009"/>
              <a:gd name="connsiteY576" fmla="*/ 11041 h 570464"/>
              <a:gd name="connsiteX577" fmla="*/ 1841432 w 2472009"/>
              <a:gd name="connsiteY577" fmla="*/ 15948 h 570464"/>
              <a:gd name="connsiteX578" fmla="*/ 1837751 w 2472009"/>
              <a:gd name="connsiteY578" fmla="*/ 12268 h 570464"/>
              <a:gd name="connsiteX579" fmla="*/ 1719979 w 2472009"/>
              <a:gd name="connsiteY579" fmla="*/ 13495 h 570464"/>
              <a:gd name="connsiteX580" fmla="*/ 1721205 w 2472009"/>
              <a:gd name="connsiteY580" fmla="*/ 14722 h 570464"/>
              <a:gd name="connsiteX581" fmla="*/ 1726113 w 2472009"/>
              <a:gd name="connsiteY581" fmla="*/ 15948 h 570464"/>
              <a:gd name="connsiteX582" fmla="*/ 1815669 w 2472009"/>
              <a:gd name="connsiteY582" fmla="*/ 15948 h 570464"/>
              <a:gd name="connsiteX583" fmla="*/ 1820577 w 2472009"/>
              <a:gd name="connsiteY583" fmla="*/ 20856 h 570464"/>
              <a:gd name="connsiteX584" fmla="*/ 1872102 w 2472009"/>
              <a:gd name="connsiteY584" fmla="*/ 20856 h 570464"/>
              <a:gd name="connsiteX585" fmla="*/ 1877009 w 2472009"/>
              <a:gd name="connsiteY585" fmla="*/ 25763 h 570464"/>
              <a:gd name="connsiteX586" fmla="*/ 1944484 w 2472009"/>
              <a:gd name="connsiteY586" fmla="*/ 25763 h 570464"/>
              <a:gd name="connsiteX587" fmla="*/ 1949391 w 2472009"/>
              <a:gd name="connsiteY587" fmla="*/ 30670 h 570464"/>
              <a:gd name="connsiteX588" fmla="*/ 2026680 w 2472009"/>
              <a:gd name="connsiteY588" fmla="*/ 30670 h 570464"/>
              <a:gd name="connsiteX589" fmla="*/ 2031586 w 2472009"/>
              <a:gd name="connsiteY589" fmla="*/ 35577 h 570464"/>
              <a:gd name="connsiteX590" fmla="*/ 2062256 w 2472009"/>
              <a:gd name="connsiteY590" fmla="*/ 35577 h 570464"/>
              <a:gd name="connsiteX591" fmla="*/ 2068390 w 2472009"/>
              <a:gd name="connsiteY591" fmla="*/ 40484 h 570464"/>
              <a:gd name="connsiteX592" fmla="*/ 2089246 w 2472009"/>
              <a:gd name="connsiteY592" fmla="*/ 40484 h 570464"/>
              <a:gd name="connsiteX593" fmla="*/ 2095380 w 2472009"/>
              <a:gd name="connsiteY593" fmla="*/ 45392 h 570464"/>
              <a:gd name="connsiteX594" fmla="*/ 2130958 w 2472009"/>
              <a:gd name="connsiteY594" fmla="*/ 45392 h 570464"/>
              <a:gd name="connsiteX595" fmla="*/ 2135865 w 2472009"/>
              <a:gd name="connsiteY595" fmla="*/ 50299 h 570464"/>
              <a:gd name="connsiteX596" fmla="*/ 2162854 w 2472009"/>
              <a:gd name="connsiteY596" fmla="*/ 51526 h 570464"/>
              <a:gd name="connsiteX597" fmla="*/ 2167762 w 2472009"/>
              <a:gd name="connsiteY597" fmla="*/ 56433 h 570464"/>
              <a:gd name="connsiteX598" fmla="*/ 2204566 w 2472009"/>
              <a:gd name="connsiteY598" fmla="*/ 56433 h 570464"/>
              <a:gd name="connsiteX599" fmla="*/ 2209473 w 2472009"/>
              <a:gd name="connsiteY599" fmla="*/ 61340 h 570464"/>
              <a:gd name="connsiteX600" fmla="*/ 2214380 w 2472009"/>
              <a:gd name="connsiteY600" fmla="*/ 56433 h 570464"/>
              <a:gd name="connsiteX601" fmla="*/ 2219288 w 2472009"/>
              <a:gd name="connsiteY601" fmla="*/ 61340 h 570464"/>
              <a:gd name="connsiteX602" fmla="*/ 2245050 w 2472009"/>
              <a:gd name="connsiteY602" fmla="*/ 61340 h 570464"/>
              <a:gd name="connsiteX603" fmla="*/ 2251184 w 2472009"/>
              <a:gd name="connsiteY603" fmla="*/ 68701 h 570464"/>
              <a:gd name="connsiteX604" fmla="*/ 2248731 w 2472009"/>
              <a:gd name="connsiteY604" fmla="*/ 71155 h 570464"/>
              <a:gd name="connsiteX605" fmla="*/ 2218061 w 2472009"/>
              <a:gd name="connsiteY605" fmla="*/ 71155 h 570464"/>
              <a:gd name="connsiteX606" fmla="*/ 2216834 w 2472009"/>
              <a:gd name="connsiteY606" fmla="*/ 72381 h 570464"/>
              <a:gd name="connsiteX607" fmla="*/ 2224195 w 2472009"/>
              <a:gd name="connsiteY607" fmla="*/ 76062 h 570464"/>
              <a:gd name="connsiteX608" fmla="*/ 2234009 w 2472009"/>
              <a:gd name="connsiteY608" fmla="*/ 85876 h 570464"/>
              <a:gd name="connsiteX609" fmla="*/ 2240143 w 2472009"/>
              <a:gd name="connsiteY609" fmla="*/ 80969 h 570464"/>
              <a:gd name="connsiteX610" fmla="*/ 2265906 w 2472009"/>
              <a:gd name="connsiteY610" fmla="*/ 80969 h 570464"/>
              <a:gd name="connsiteX611" fmla="*/ 2270813 w 2472009"/>
              <a:gd name="connsiteY611" fmla="*/ 85876 h 570464"/>
              <a:gd name="connsiteX612" fmla="*/ 2285535 w 2472009"/>
              <a:gd name="connsiteY612" fmla="*/ 85876 h 570464"/>
              <a:gd name="connsiteX613" fmla="*/ 2291669 w 2472009"/>
              <a:gd name="connsiteY613" fmla="*/ 90784 h 570464"/>
              <a:gd name="connsiteX614" fmla="*/ 2301483 w 2472009"/>
              <a:gd name="connsiteY614" fmla="*/ 90784 h 570464"/>
              <a:gd name="connsiteX615" fmla="*/ 2307617 w 2472009"/>
              <a:gd name="connsiteY615" fmla="*/ 95691 h 570464"/>
              <a:gd name="connsiteX616" fmla="*/ 2322339 w 2472009"/>
              <a:gd name="connsiteY616" fmla="*/ 95691 h 570464"/>
              <a:gd name="connsiteX617" fmla="*/ 2329700 w 2472009"/>
              <a:gd name="connsiteY617" fmla="*/ 109186 h 570464"/>
              <a:gd name="connsiteX618" fmla="*/ 2327246 w 2472009"/>
              <a:gd name="connsiteY618" fmla="*/ 111639 h 570464"/>
              <a:gd name="connsiteX619" fmla="*/ 2327246 w 2472009"/>
              <a:gd name="connsiteY619" fmla="*/ 111639 h 570464"/>
              <a:gd name="connsiteX620" fmla="*/ 2323566 w 2472009"/>
              <a:gd name="connsiteY620" fmla="*/ 112866 h 570464"/>
              <a:gd name="connsiteX621" fmla="*/ 2324793 w 2472009"/>
              <a:gd name="connsiteY621" fmla="*/ 114093 h 570464"/>
              <a:gd name="connsiteX622" fmla="*/ 2337061 w 2472009"/>
              <a:gd name="connsiteY622" fmla="*/ 116546 h 570464"/>
              <a:gd name="connsiteX623" fmla="*/ 2348102 w 2472009"/>
              <a:gd name="connsiteY623" fmla="*/ 106732 h 570464"/>
              <a:gd name="connsiteX624" fmla="*/ 2357917 w 2472009"/>
              <a:gd name="connsiteY624" fmla="*/ 106732 h 570464"/>
              <a:gd name="connsiteX625" fmla="*/ 2355463 w 2472009"/>
              <a:gd name="connsiteY625" fmla="*/ 120227 h 570464"/>
              <a:gd name="connsiteX626" fmla="*/ 2373865 w 2472009"/>
              <a:gd name="connsiteY626" fmla="*/ 121454 h 570464"/>
              <a:gd name="connsiteX627" fmla="*/ 2379999 w 2472009"/>
              <a:gd name="connsiteY627" fmla="*/ 116546 h 570464"/>
              <a:gd name="connsiteX628" fmla="*/ 2381225 w 2472009"/>
              <a:gd name="connsiteY628" fmla="*/ 125134 h 570464"/>
              <a:gd name="connsiteX629" fmla="*/ 2371411 w 2472009"/>
              <a:gd name="connsiteY629" fmla="*/ 128814 h 570464"/>
              <a:gd name="connsiteX630" fmla="*/ 2375091 w 2472009"/>
              <a:gd name="connsiteY630" fmla="*/ 136175 h 570464"/>
              <a:gd name="connsiteX631" fmla="*/ 2362823 w 2472009"/>
              <a:gd name="connsiteY631" fmla="*/ 138629 h 570464"/>
              <a:gd name="connsiteX632" fmla="*/ 2356689 w 2472009"/>
              <a:gd name="connsiteY632" fmla="*/ 132495 h 570464"/>
              <a:gd name="connsiteX633" fmla="*/ 2354236 w 2472009"/>
              <a:gd name="connsiteY633" fmla="*/ 139856 h 570464"/>
              <a:gd name="connsiteX634" fmla="*/ 2370185 w 2472009"/>
              <a:gd name="connsiteY634" fmla="*/ 150897 h 570464"/>
              <a:gd name="connsiteX635" fmla="*/ 2361597 w 2472009"/>
              <a:gd name="connsiteY635" fmla="*/ 154577 h 570464"/>
              <a:gd name="connsiteX636" fmla="*/ 2353009 w 2472009"/>
              <a:gd name="connsiteY636" fmla="*/ 158258 h 570464"/>
              <a:gd name="connsiteX637" fmla="*/ 2349329 w 2472009"/>
              <a:gd name="connsiteY637" fmla="*/ 144763 h 570464"/>
              <a:gd name="connsiteX638" fmla="*/ 2348812 w 2472009"/>
              <a:gd name="connsiteY638" fmla="*/ 144698 h 570464"/>
              <a:gd name="connsiteX639" fmla="*/ 2348102 w 2472009"/>
              <a:gd name="connsiteY639" fmla="*/ 149670 h 570464"/>
              <a:gd name="connsiteX640" fmla="*/ 2338287 w 2472009"/>
              <a:gd name="connsiteY640" fmla="*/ 144762 h 570464"/>
              <a:gd name="connsiteX641" fmla="*/ 2340150 w 2472009"/>
              <a:gd name="connsiteY641" fmla="*/ 143615 h 570464"/>
              <a:gd name="connsiteX642" fmla="*/ 2339514 w 2472009"/>
              <a:gd name="connsiteY642" fmla="*/ 143536 h 570464"/>
              <a:gd name="connsiteX643" fmla="*/ 2339514 w 2472009"/>
              <a:gd name="connsiteY643" fmla="*/ 130041 h 570464"/>
              <a:gd name="connsiteX644" fmla="*/ 2333380 w 2472009"/>
              <a:gd name="connsiteY644" fmla="*/ 127588 h 570464"/>
              <a:gd name="connsiteX645" fmla="*/ 2318659 w 2472009"/>
              <a:gd name="connsiteY645" fmla="*/ 138629 h 570464"/>
              <a:gd name="connsiteX646" fmla="*/ 2307617 w 2472009"/>
              <a:gd name="connsiteY646" fmla="*/ 147216 h 570464"/>
              <a:gd name="connsiteX647" fmla="*/ 2317432 w 2472009"/>
              <a:gd name="connsiteY647" fmla="*/ 163165 h 570464"/>
              <a:gd name="connsiteX648" fmla="*/ 2316205 w 2472009"/>
              <a:gd name="connsiteY648" fmla="*/ 163165 h 570464"/>
              <a:gd name="connsiteX649" fmla="*/ 2308844 w 2472009"/>
              <a:gd name="connsiteY649" fmla="*/ 163165 h 570464"/>
              <a:gd name="connsiteX650" fmla="*/ 2306391 w 2472009"/>
              <a:gd name="connsiteY650" fmla="*/ 169299 h 570464"/>
              <a:gd name="connsiteX651" fmla="*/ 2301483 w 2472009"/>
              <a:gd name="connsiteY651" fmla="*/ 176660 h 570464"/>
              <a:gd name="connsiteX652" fmla="*/ 2308844 w 2472009"/>
              <a:gd name="connsiteY652" fmla="*/ 182794 h 570464"/>
              <a:gd name="connsiteX653" fmla="*/ 2316205 w 2472009"/>
              <a:gd name="connsiteY653" fmla="*/ 175433 h 570464"/>
              <a:gd name="connsiteX654" fmla="*/ 2316205 w 2472009"/>
              <a:gd name="connsiteY654" fmla="*/ 163165 h 570464"/>
              <a:gd name="connsiteX655" fmla="*/ 2321112 w 2472009"/>
              <a:gd name="connsiteY655" fmla="*/ 165619 h 570464"/>
              <a:gd name="connsiteX656" fmla="*/ 2321112 w 2472009"/>
              <a:gd name="connsiteY656" fmla="*/ 181567 h 570464"/>
              <a:gd name="connsiteX657" fmla="*/ 2317432 w 2472009"/>
              <a:gd name="connsiteY657" fmla="*/ 192608 h 570464"/>
              <a:gd name="connsiteX658" fmla="*/ 2322339 w 2472009"/>
              <a:gd name="connsiteY658" fmla="*/ 197515 h 570464"/>
              <a:gd name="connsiteX659" fmla="*/ 2335834 w 2472009"/>
              <a:gd name="connsiteY659" fmla="*/ 188928 h 570464"/>
              <a:gd name="connsiteX660" fmla="*/ 2343195 w 2472009"/>
              <a:gd name="connsiteY660" fmla="*/ 188928 h 570464"/>
              <a:gd name="connsiteX661" fmla="*/ 2349329 w 2472009"/>
              <a:gd name="connsiteY661" fmla="*/ 184021 h 570464"/>
              <a:gd name="connsiteX662" fmla="*/ 2356689 w 2472009"/>
              <a:gd name="connsiteY662" fmla="*/ 193835 h 570464"/>
              <a:gd name="connsiteX663" fmla="*/ 2364051 w 2472009"/>
              <a:gd name="connsiteY663" fmla="*/ 208557 h 570464"/>
              <a:gd name="connsiteX664" fmla="*/ 2375091 w 2472009"/>
              <a:gd name="connsiteY664" fmla="*/ 219598 h 570464"/>
              <a:gd name="connsiteX665" fmla="*/ 2391040 w 2472009"/>
              <a:gd name="connsiteY665" fmla="*/ 219598 h 570464"/>
              <a:gd name="connsiteX666" fmla="*/ 2399627 w 2472009"/>
              <a:gd name="connsiteY666" fmla="*/ 230639 h 570464"/>
              <a:gd name="connsiteX667" fmla="*/ 2406989 w 2472009"/>
              <a:gd name="connsiteY667" fmla="*/ 230639 h 570464"/>
              <a:gd name="connsiteX668" fmla="*/ 2409442 w 2472009"/>
              <a:gd name="connsiteY668" fmla="*/ 238000 h 570464"/>
              <a:gd name="connsiteX669" fmla="*/ 2398401 w 2472009"/>
              <a:gd name="connsiteY669" fmla="*/ 246588 h 570464"/>
              <a:gd name="connsiteX670" fmla="*/ 2398401 w 2472009"/>
              <a:gd name="connsiteY670" fmla="*/ 258856 h 570464"/>
              <a:gd name="connsiteX671" fmla="*/ 2393493 w 2472009"/>
              <a:gd name="connsiteY671" fmla="*/ 263763 h 570464"/>
              <a:gd name="connsiteX672" fmla="*/ 2398401 w 2472009"/>
              <a:gd name="connsiteY672" fmla="*/ 268670 h 570464"/>
              <a:gd name="connsiteX673" fmla="*/ 2400855 w 2472009"/>
              <a:gd name="connsiteY673" fmla="*/ 280938 h 570464"/>
              <a:gd name="connsiteX674" fmla="*/ 2405761 w 2472009"/>
              <a:gd name="connsiteY674" fmla="*/ 269897 h 570464"/>
              <a:gd name="connsiteX675" fmla="*/ 2413123 w 2472009"/>
              <a:gd name="connsiteY675" fmla="*/ 283392 h 570464"/>
              <a:gd name="connsiteX676" fmla="*/ 2409442 w 2472009"/>
              <a:gd name="connsiteY676" fmla="*/ 288299 h 570464"/>
              <a:gd name="connsiteX677" fmla="*/ 2414349 w 2472009"/>
              <a:gd name="connsiteY677" fmla="*/ 293206 h 570464"/>
              <a:gd name="connsiteX678" fmla="*/ 2414349 w 2472009"/>
              <a:gd name="connsiteY678" fmla="*/ 303021 h 570464"/>
              <a:gd name="connsiteX679" fmla="*/ 2410669 w 2472009"/>
              <a:gd name="connsiteY679" fmla="*/ 305474 h 570464"/>
              <a:gd name="connsiteX680" fmla="*/ 2350555 w 2472009"/>
              <a:gd name="connsiteY680" fmla="*/ 305474 h 570464"/>
              <a:gd name="connsiteX681" fmla="*/ 2344421 w 2472009"/>
              <a:gd name="connsiteY681" fmla="*/ 310381 h 570464"/>
              <a:gd name="connsiteX682" fmla="*/ 2326019 w 2472009"/>
              <a:gd name="connsiteY682" fmla="*/ 310381 h 570464"/>
              <a:gd name="connsiteX683" fmla="*/ 2327246 w 2472009"/>
              <a:gd name="connsiteY683" fmla="*/ 309155 h 570464"/>
              <a:gd name="connsiteX684" fmla="*/ 2324793 w 2472009"/>
              <a:gd name="connsiteY684" fmla="*/ 305474 h 570464"/>
              <a:gd name="connsiteX685" fmla="*/ 2318659 w 2472009"/>
              <a:gd name="connsiteY685" fmla="*/ 305474 h 570464"/>
              <a:gd name="connsiteX686" fmla="*/ 2318659 w 2472009"/>
              <a:gd name="connsiteY686" fmla="*/ 309155 h 570464"/>
              <a:gd name="connsiteX687" fmla="*/ 2326019 w 2472009"/>
              <a:gd name="connsiteY687" fmla="*/ 310381 h 570464"/>
              <a:gd name="connsiteX688" fmla="*/ 2322339 w 2472009"/>
              <a:gd name="connsiteY688" fmla="*/ 310381 h 570464"/>
              <a:gd name="connsiteX689" fmla="*/ 2330927 w 2472009"/>
              <a:gd name="connsiteY689" fmla="*/ 322649 h 570464"/>
              <a:gd name="connsiteX690" fmla="*/ 2328473 w 2472009"/>
              <a:gd name="connsiteY690" fmla="*/ 325103 h 570464"/>
              <a:gd name="connsiteX691" fmla="*/ 2286762 w 2472009"/>
              <a:gd name="connsiteY691" fmla="*/ 325103 h 570464"/>
              <a:gd name="connsiteX692" fmla="*/ 2280628 w 2472009"/>
              <a:gd name="connsiteY692" fmla="*/ 336144 h 570464"/>
              <a:gd name="connsiteX693" fmla="*/ 2260999 w 2472009"/>
              <a:gd name="connsiteY693" fmla="*/ 326330 h 570464"/>
              <a:gd name="connsiteX694" fmla="*/ 2240143 w 2472009"/>
              <a:gd name="connsiteY694" fmla="*/ 336144 h 570464"/>
              <a:gd name="connsiteX695" fmla="*/ 2235236 w 2472009"/>
              <a:gd name="connsiteY695" fmla="*/ 325103 h 570464"/>
              <a:gd name="connsiteX696" fmla="*/ 2230329 w 2472009"/>
              <a:gd name="connsiteY696" fmla="*/ 325103 h 570464"/>
              <a:gd name="connsiteX697" fmla="*/ 2229102 w 2472009"/>
              <a:gd name="connsiteY697" fmla="*/ 331237 h 570464"/>
              <a:gd name="connsiteX698" fmla="*/ 2222968 w 2472009"/>
              <a:gd name="connsiteY698" fmla="*/ 325103 h 570464"/>
              <a:gd name="connsiteX699" fmla="*/ 2209473 w 2472009"/>
              <a:gd name="connsiteY699" fmla="*/ 327557 h 570464"/>
              <a:gd name="connsiteX700" fmla="*/ 2218061 w 2472009"/>
              <a:gd name="connsiteY700" fmla="*/ 330010 h 570464"/>
              <a:gd name="connsiteX701" fmla="*/ 2226648 w 2472009"/>
              <a:gd name="connsiteY701" fmla="*/ 333691 h 570464"/>
              <a:gd name="connsiteX702" fmla="*/ 2228751 w 2472009"/>
              <a:gd name="connsiteY702" fmla="*/ 332990 h 570464"/>
              <a:gd name="connsiteX703" fmla="*/ 2227875 w 2472009"/>
              <a:gd name="connsiteY703" fmla="*/ 337371 h 570464"/>
              <a:gd name="connsiteX704" fmla="*/ 2221741 w 2472009"/>
              <a:gd name="connsiteY704" fmla="*/ 344732 h 570464"/>
              <a:gd name="connsiteX705" fmla="*/ 2209473 w 2472009"/>
              <a:gd name="connsiteY705" fmla="*/ 345959 h 570464"/>
              <a:gd name="connsiteX706" fmla="*/ 2207594 w 2472009"/>
              <a:gd name="connsiteY706" fmla="*/ 347838 h 570464"/>
              <a:gd name="connsiteX707" fmla="*/ 2204413 w 2472009"/>
              <a:gd name="connsiteY707" fmla="*/ 345038 h 570464"/>
              <a:gd name="connsiteX708" fmla="*/ 2199659 w 2472009"/>
              <a:gd name="connsiteY708" fmla="*/ 343505 h 570464"/>
              <a:gd name="connsiteX709" fmla="*/ 2197205 w 2472009"/>
              <a:gd name="connsiteY709" fmla="*/ 334917 h 570464"/>
              <a:gd name="connsiteX710" fmla="*/ 2183710 w 2472009"/>
              <a:gd name="connsiteY710" fmla="*/ 337371 h 570464"/>
              <a:gd name="connsiteX711" fmla="*/ 2184937 w 2472009"/>
              <a:gd name="connsiteY711" fmla="*/ 348412 h 570464"/>
              <a:gd name="connsiteX712" fmla="*/ 2186164 w 2472009"/>
              <a:gd name="connsiteY712" fmla="*/ 349639 h 570464"/>
              <a:gd name="connsiteX713" fmla="*/ 2207020 w 2472009"/>
              <a:gd name="connsiteY713" fmla="*/ 349639 h 570464"/>
              <a:gd name="connsiteX714" fmla="*/ 2207020 w 2472009"/>
              <a:gd name="connsiteY714" fmla="*/ 368041 h 570464"/>
              <a:gd name="connsiteX715" fmla="*/ 2202112 w 2472009"/>
              <a:gd name="connsiteY715" fmla="*/ 372948 h 570464"/>
              <a:gd name="connsiteX716" fmla="*/ 2209473 w 2472009"/>
              <a:gd name="connsiteY716" fmla="*/ 380309 h 570464"/>
              <a:gd name="connsiteX717" fmla="*/ 2214380 w 2472009"/>
              <a:gd name="connsiteY717" fmla="*/ 375402 h 570464"/>
              <a:gd name="connsiteX718" fmla="*/ 2226648 w 2472009"/>
              <a:gd name="connsiteY718" fmla="*/ 375402 h 570464"/>
              <a:gd name="connsiteX719" fmla="*/ 2231556 w 2472009"/>
              <a:gd name="connsiteY719" fmla="*/ 380309 h 570464"/>
              <a:gd name="connsiteX720" fmla="*/ 2242597 w 2472009"/>
              <a:gd name="connsiteY720" fmla="*/ 377856 h 570464"/>
              <a:gd name="connsiteX721" fmla="*/ 2226648 w 2472009"/>
              <a:gd name="connsiteY721" fmla="*/ 375402 h 570464"/>
              <a:gd name="connsiteX722" fmla="*/ 2230612 w 2472009"/>
              <a:gd name="connsiteY722" fmla="*/ 368135 h 570464"/>
              <a:gd name="connsiteX723" fmla="*/ 2230329 w 2472009"/>
              <a:gd name="connsiteY723" fmla="*/ 368041 h 570464"/>
              <a:gd name="connsiteX724" fmla="*/ 2231064 w 2472009"/>
              <a:gd name="connsiteY724" fmla="*/ 367306 h 570464"/>
              <a:gd name="connsiteX725" fmla="*/ 2234009 w 2472009"/>
              <a:gd name="connsiteY725" fmla="*/ 361907 h 570464"/>
              <a:gd name="connsiteX726" fmla="*/ 2241370 w 2472009"/>
              <a:gd name="connsiteY726" fmla="*/ 359454 h 570464"/>
              <a:gd name="connsiteX727" fmla="*/ 2242597 w 2472009"/>
              <a:gd name="connsiteY727" fmla="*/ 347185 h 570464"/>
              <a:gd name="connsiteX728" fmla="*/ 2254865 w 2472009"/>
              <a:gd name="connsiteY728" fmla="*/ 344732 h 570464"/>
              <a:gd name="connsiteX729" fmla="*/ 2260999 w 2472009"/>
              <a:gd name="connsiteY729" fmla="*/ 349639 h 570464"/>
              <a:gd name="connsiteX730" fmla="*/ 2272040 w 2472009"/>
              <a:gd name="connsiteY730" fmla="*/ 349639 h 570464"/>
              <a:gd name="connsiteX731" fmla="*/ 2274494 w 2472009"/>
              <a:gd name="connsiteY731" fmla="*/ 357000 h 570464"/>
              <a:gd name="connsiteX732" fmla="*/ 2258545 w 2472009"/>
              <a:gd name="connsiteY732" fmla="*/ 370495 h 570464"/>
              <a:gd name="connsiteX733" fmla="*/ 2258545 w 2472009"/>
              <a:gd name="connsiteY733" fmla="*/ 377856 h 570464"/>
              <a:gd name="connsiteX734" fmla="*/ 2270813 w 2472009"/>
              <a:gd name="connsiteY734" fmla="*/ 380309 h 570464"/>
              <a:gd name="connsiteX735" fmla="*/ 2280628 w 2472009"/>
              <a:gd name="connsiteY735" fmla="*/ 380309 h 570464"/>
              <a:gd name="connsiteX736" fmla="*/ 2292896 w 2472009"/>
              <a:gd name="connsiteY736" fmla="*/ 380309 h 570464"/>
              <a:gd name="connsiteX737" fmla="*/ 2284308 w 2472009"/>
              <a:gd name="connsiteY737" fmla="*/ 370495 h 570464"/>
              <a:gd name="connsiteX738" fmla="*/ 2283081 w 2472009"/>
              <a:gd name="connsiteY738" fmla="*/ 366814 h 570464"/>
              <a:gd name="connsiteX739" fmla="*/ 2279401 w 2472009"/>
              <a:gd name="connsiteY739" fmla="*/ 364361 h 570464"/>
              <a:gd name="connsiteX740" fmla="*/ 2279401 w 2472009"/>
              <a:gd name="connsiteY740" fmla="*/ 347185 h 570464"/>
              <a:gd name="connsiteX741" fmla="*/ 2273267 w 2472009"/>
              <a:gd name="connsiteY741" fmla="*/ 341051 h 570464"/>
              <a:gd name="connsiteX742" fmla="*/ 2283081 w 2472009"/>
              <a:gd name="connsiteY742" fmla="*/ 339825 h 570464"/>
              <a:gd name="connsiteX743" fmla="*/ 2284308 w 2472009"/>
              <a:gd name="connsiteY743" fmla="*/ 348412 h 570464"/>
              <a:gd name="connsiteX744" fmla="*/ 2296576 w 2472009"/>
              <a:gd name="connsiteY744" fmla="*/ 360680 h 570464"/>
              <a:gd name="connsiteX745" fmla="*/ 2305164 w 2472009"/>
              <a:gd name="connsiteY745" fmla="*/ 361907 h 570464"/>
              <a:gd name="connsiteX746" fmla="*/ 2305164 w 2472009"/>
              <a:gd name="connsiteY746" fmla="*/ 377856 h 570464"/>
              <a:gd name="connsiteX747" fmla="*/ 2312525 w 2472009"/>
              <a:gd name="connsiteY747" fmla="*/ 386443 h 570464"/>
              <a:gd name="connsiteX748" fmla="*/ 2323566 w 2472009"/>
              <a:gd name="connsiteY748" fmla="*/ 386443 h 570464"/>
              <a:gd name="connsiteX749" fmla="*/ 2327246 w 2472009"/>
              <a:gd name="connsiteY749" fmla="*/ 368041 h 570464"/>
              <a:gd name="connsiteX750" fmla="*/ 2332153 w 2472009"/>
              <a:gd name="connsiteY750" fmla="*/ 366814 h 570464"/>
              <a:gd name="connsiteX751" fmla="*/ 2332153 w 2472009"/>
              <a:gd name="connsiteY751" fmla="*/ 379082 h 570464"/>
              <a:gd name="connsiteX752" fmla="*/ 2337061 w 2472009"/>
              <a:gd name="connsiteY752" fmla="*/ 385216 h 570464"/>
              <a:gd name="connsiteX753" fmla="*/ 2324793 w 2472009"/>
              <a:gd name="connsiteY753" fmla="*/ 395031 h 570464"/>
              <a:gd name="connsiteX754" fmla="*/ 2329700 w 2472009"/>
              <a:gd name="connsiteY754" fmla="*/ 403619 h 570464"/>
              <a:gd name="connsiteX755" fmla="*/ 2333380 w 2472009"/>
              <a:gd name="connsiteY755" fmla="*/ 412206 h 570464"/>
              <a:gd name="connsiteX756" fmla="*/ 2341968 w 2472009"/>
              <a:gd name="connsiteY756" fmla="*/ 408526 h 570464"/>
              <a:gd name="connsiteX757" fmla="*/ 2345649 w 2472009"/>
              <a:gd name="connsiteY757" fmla="*/ 407299 h 570464"/>
              <a:gd name="connsiteX758" fmla="*/ 2341968 w 2472009"/>
              <a:gd name="connsiteY758" fmla="*/ 403619 h 570464"/>
              <a:gd name="connsiteX759" fmla="*/ 2349329 w 2472009"/>
              <a:gd name="connsiteY759" fmla="*/ 392577 h 570464"/>
              <a:gd name="connsiteX760" fmla="*/ 2360370 w 2472009"/>
              <a:gd name="connsiteY760" fmla="*/ 403619 h 570464"/>
              <a:gd name="connsiteX761" fmla="*/ 2371411 w 2472009"/>
              <a:gd name="connsiteY761" fmla="*/ 403619 h 570464"/>
              <a:gd name="connsiteX762" fmla="*/ 2372638 w 2472009"/>
              <a:gd name="connsiteY762" fmla="*/ 412206 h 570464"/>
              <a:gd name="connsiteX763" fmla="*/ 2338287 w 2472009"/>
              <a:gd name="connsiteY763" fmla="*/ 429381 h 570464"/>
              <a:gd name="connsiteX764" fmla="*/ 2324793 w 2472009"/>
              <a:gd name="connsiteY764" fmla="*/ 423247 h 570464"/>
              <a:gd name="connsiteX765" fmla="*/ 2318659 w 2472009"/>
              <a:gd name="connsiteY765" fmla="*/ 444103 h 570464"/>
              <a:gd name="connsiteX766" fmla="*/ 2311298 w 2472009"/>
              <a:gd name="connsiteY766" fmla="*/ 436742 h 570464"/>
              <a:gd name="connsiteX767" fmla="*/ 2314978 w 2472009"/>
              <a:gd name="connsiteY767" fmla="*/ 424474 h 570464"/>
              <a:gd name="connsiteX768" fmla="*/ 2292896 w 2472009"/>
              <a:gd name="connsiteY768" fmla="*/ 423247 h 570464"/>
              <a:gd name="connsiteX769" fmla="*/ 2285535 w 2472009"/>
              <a:gd name="connsiteY769" fmla="*/ 429381 h 570464"/>
              <a:gd name="connsiteX770" fmla="*/ 2294123 w 2472009"/>
              <a:gd name="connsiteY770" fmla="*/ 446557 h 570464"/>
              <a:gd name="connsiteX771" fmla="*/ 2289215 w 2472009"/>
              <a:gd name="connsiteY771" fmla="*/ 452691 h 570464"/>
              <a:gd name="connsiteX772" fmla="*/ 2259772 w 2472009"/>
              <a:gd name="connsiteY772" fmla="*/ 450237 h 570464"/>
              <a:gd name="connsiteX773" fmla="*/ 2253638 w 2472009"/>
              <a:gd name="connsiteY773" fmla="*/ 453917 h 570464"/>
              <a:gd name="connsiteX774" fmla="*/ 2245050 w 2472009"/>
              <a:gd name="connsiteY774" fmla="*/ 447783 h 570464"/>
              <a:gd name="connsiteX775" fmla="*/ 2230329 w 2472009"/>
              <a:gd name="connsiteY775" fmla="*/ 447783 h 570464"/>
              <a:gd name="connsiteX776" fmla="*/ 2224195 w 2472009"/>
              <a:gd name="connsiteY776" fmla="*/ 452691 h 570464"/>
              <a:gd name="connsiteX777" fmla="*/ 2208246 w 2472009"/>
              <a:gd name="connsiteY777" fmla="*/ 449010 h 570464"/>
              <a:gd name="connsiteX778" fmla="*/ 2207020 w 2472009"/>
              <a:gd name="connsiteY778" fmla="*/ 455144 h 570464"/>
              <a:gd name="connsiteX779" fmla="*/ 2215607 w 2472009"/>
              <a:gd name="connsiteY779" fmla="*/ 462505 h 570464"/>
              <a:gd name="connsiteX780" fmla="*/ 2235236 w 2472009"/>
              <a:gd name="connsiteY780" fmla="*/ 457598 h 570464"/>
              <a:gd name="connsiteX781" fmla="*/ 2241370 w 2472009"/>
              <a:gd name="connsiteY781" fmla="*/ 462505 h 570464"/>
              <a:gd name="connsiteX782" fmla="*/ 2246277 w 2472009"/>
              <a:gd name="connsiteY782" fmla="*/ 457598 h 570464"/>
              <a:gd name="connsiteX783" fmla="*/ 2268360 w 2472009"/>
              <a:gd name="connsiteY783" fmla="*/ 461278 h 570464"/>
              <a:gd name="connsiteX784" fmla="*/ 2272040 w 2472009"/>
              <a:gd name="connsiteY784" fmla="*/ 458825 h 570464"/>
              <a:gd name="connsiteX785" fmla="*/ 2280628 w 2472009"/>
              <a:gd name="connsiteY785" fmla="*/ 463732 h 570464"/>
              <a:gd name="connsiteX786" fmla="*/ 2289215 w 2472009"/>
              <a:gd name="connsiteY786" fmla="*/ 457598 h 570464"/>
              <a:gd name="connsiteX787" fmla="*/ 2295349 w 2472009"/>
              <a:gd name="connsiteY787" fmla="*/ 464959 h 570464"/>
              <a:gd name="connsiteX788" fmla="*/ 2286762 w 2472009"/>
              <a:gd name="connsiteY788" fmla="*/ 468639 h 570464"/>
              <a:gd name="connsiteX789" fmla="*/ 2294123 w 2472009"/>
              <a:gd name="connsiteY789" fmla="*/ 472319 h 570464"/>
              <a:gd name="connsiteX790" fmla="*/ 2299030 w 2472009"/>
              <a:gd name="connsiteY790" fmla="*/ 476000 h 570464"/>
              <a:gd name="connsiteX791" fmla="*/ 2303937 w 2472009"/>
              <a:gd name="connsiteY791" fmla="*/ 471093 h 570464"/>
              <a:gd name="connsiteX792" fmla="*/ 2310071 w 2472009"/>
              <a:gd name="connsiteY792" fmla="*/ 476000 h 570464"/>
              <a:gd name="connsiteX793" fmla="*/ 2334607 w 2472009"/>
              <a:gd name="connsiteY793" fmla="*/ 476000 h 570464"/>
              <a:gd name="connsiteX794" fmla="*/ 2311298 w 2472009"/>
              <a:gd name="connsiteY794" fmla="*/ 482134 h 570464"/>
              <a:gd name="connsiteX795" fmla="*/ 2322339 w 2472009"/>
              <a:gd name="connsiteY795" fmla="*/ 487041 h 570464"/>
              <a:gd name="connsiteX796" fmla="*/ 2306391 w 2472009"/>
              <a:gd name="connsiteY796" fmla="*/ 493175 h 570464"/>
              <a:gd name="connsiteX797" fmla="*/ 2332153 w 2472009"/>
              <a:gd name="connsiteY797" fmla="*/ 494402 h 570464"/>
              <a:gd name="connsiteX798" fmla="*/ 2356689 w 2472009"/>
              <a:gd name="connsiteY798" fmla="*/ 496856 h 570464"/>
              <a:gd name="connsiteX799" fmla="*/ 2330927 w 2472009"/>
              <a:gd name="connsiteY799" fmla="*/ 499309 h 570464"/>
              <a:gd name="connsiteX800" fmla="*/ 2321112 w 2472009"/>
              <a:gd name="connsiteY800" fmla="*/ 506670 h 570464"/>
              <a:gd name="connsiteX801" fmla="*/ 2348102 w 2472009"/>
              <a:gd name="connsiteY801" fmla="*/ 511577 h 570464"/>
              <a:gd name="connsiteX802" fmla="*/ 2343195 w 2472009"/>
              <a:gd name="connsiteY802" fmla="*/ 517711 h 570464"/>
              <a:gd name="connsiteX803" fmla="*/ 2353009 w 2472009"/>
              <a:gd name="connsiteY803" fmla="*/ 522618 h 570464"/>
              <a:gd name="connsiteX804" fmla="*/ 2353009 w 2472009"/>
              <a:gd name="connsiteY804" fmla="*/ 527526 h 570464"/>
              <a:gd name="connsiteX805" fmla="*/ 2338287 w 2472009"/>
              <a:gd name="connsiteY805" fmla="*/ 534887 h 570464"/>
              <a:gd name="connsiteX806" fmla="*/ 2337061 w 2472009"/>
              <a:gd name="connsiteY806" fmla="*/ 534887 h 570464"/>
              <a:gd name="connsiteX807" fmla="*/ 2330927 w 2472009"/>
              <a:gd name="connsiteY807" fmla="*/ 539794 h 570464"/>
              <a:gd name="connsiteX808" fmla="*/ 2279401 w 2472009"/>
              <a:gd name="connsiteY808" fmla="*/ 539794 h 570464"/>
              <a:gd name="connsiteX809" fmla="*/ 2273267 w 2472009"/>
              <a:gd name="connsiteY809" fmla="*/ 544701 h 570464"/>
              <a:gd name="connsiteX810" fmla="*/ 2165308 w 2472009"/>
              <a:gd name="connsiteY810" fmla="*/ 544701 h 570464"/>
              <a:gd name="connsiteX811" fmla="*/ 2160401 w 2472009"/>
              <a:gd name="connsiteY811" fmla="*/ 549608 h 570464"/>
              <a:gd name="connsiteX812" fmla="*/ 2112556 w 2472009"/>
              <a:gd name="connsiteY812" fmla="*/ 549608 h 570464"/>
              <a:gd name="connsiteX813" fmla="*/ 2107648 w 2472009"/>
              <a:gd name="connsiteY813" fmla="*/ 554515 h 570464"/>
              <a:gd name="connsiteX814" fmla="*/ 1998463 w 2472009"/>
              <a:gd name="connsiteY814" fmla="*/ 554515 h 570464"/>
              <a:gd name="connsiteX815" fmla="*/ 1993556 w 2472009"/>
              <a:gd name="connsiteY815" fmla="*/ 559423 h 570464"/>
              <a:gd name="connsiteX816" fmla="*/ 1807081 w 2472009"/>
              <a:gd name="connsiteY816" fmla="*/ 559423 h 570464"/>
              <a:gd name="connsiteX817" fmla="*/ 1802175 w 2472009"/>
              <a:gd name="connsiteY817" fmla="*/ 564330 h 570464"/>
              <a:gd name="connsiteX818" fmla="*/ 1236618 w 2472009"/>
              <a:gd name="connsiteY818" fmla="*/ 564330 h 570464"/>
              <a:gd name="connsiteX819" fmla="*/ 1231711 w 2472009"/>
              <a:gd name="connsiteY819" fmla="*/ 569237 h 570464"/>
              <a:gd name="connsiteX820" fmla="*/ 1066092 w 2472009"/>
              <a:gd name="connsiteY820" fmla="*/ 569237 h 570464"/>
              <a:gd name="connsiteX821" fmla="*/ 1061185 w 2472009"/>
              <a:gd name="connsiteY821" fmla="*/ 564330 h 570464"/>
              <a:gd name="connsiteX822" fmla="*/ 1053824 w 2472009"/>
              <a:gd name="connsiteY822" fmla="*/ 570464 h 570464"/>
              <a:gd name="connsiteX823" fmla="*/ 1045237 w 2472009"/>
              <a:gd name="connsiteY823" fmla="*/ 564330 h 570464"/>
              <a:gd name="connsiteX824" fmla="*/ 545927 w 2472009"/>
              <a:gd name="connsiteY824" fmla="*/ 564330 h 570464"/>
              <a:gd name="connsiteX825" fmla="*/ 541020 w 2472009"/>
              <a:gd name="connsiteY825" fmla="*/ 559423 h 570464"/>
              <a:gd name="connsiteX826" fmla="*/ 457597 w 2472009"/>
              <a:gd name="connsiteY826" fmla="*/ 559423 h 570464"/>
              <a:gd name="connsiteX827" fmla="*/ 452690 w 2472009"/>
              <a:gd name="connsiteY827" fmla="*/ 554515 h 570464"/>
              <a:gd name="connsiteX828" fmla="*/ 422020 w 2472009"/>
              <a:gd name="connsiteY828" fmla="*/ 554515 h 570464"/>
              <a:gd name="connsiteX829" fmla="*/ 417113 w 2472009"/>
              <a:gd name="connsiteY829" fmla="*/ 549608 h 570464"/>
              <a:gd name="connsiteX830" fmla="*/ 380309 w 2472009"/>
              <a:gd name="connsiteY830" fmla="*/ 549608 h 570464"/>
              <a:gd name="connsiteX831" fmla="*/ 366814 w 2472009"/>
              <a:gd name="connsiteY831" fmla="*/ 533660 h 570464"/>
              <a:gd name="connsiteX832" fmla="*/ 343505 w 2472009"/>
              <a:gd name="connsiteY832" fmla="*/ 533660 h 570464"/>
              <a:gd name="connsiteX833" fmla="*/ 345959 w 2472009"/>
              <a:gd name="connsiteY833" fmla="*/ 521392 h 570464"/>
              <a:gd name="connsiteX834" fmla="*/ 345959 w 2472009"/>
              <a:gd name="connsiteY834" fmla="*/ 511577 h 570464"/>
              <a:gd name="connsiteX835" fmla="*/ 365587 w 2472009"/>
              <a:gd name="connsiteY835" fmla="*/ 498082 h 570464"/>
              <a:gd name="connsiteX836" fmla="*/ 358227 w 2472009"/>
              <a:gd name="connsiteY836" fmla="*/ 488268 h 570464"/>
              <a:gd name="connsiteX837" fmla="*/ 350866 w 2472009"/>
              <a:gd name="connsiteY837" fmla="*/ 480907 h 570464"/>
              <a:gd name="connsiteX838" fmla="*/ 343505 w 2472009"/>
              <a:gd name="connsiteY838" fmla="*/ 472319 h 570464"/>
              <a:gd name="connsiteX839" fmla="*/ 332464 w 2472009"/>
              <a:gd name="connsiteY839" fmla="*/ 482134 h 570464"/>
              <a:gd name="connsiteX840" fmla="*/ 326330 w 2472009"/>
              <a:gd name="connsiteY840" fmla="*/ 477227 h 570464"/>
              <a:gd name="connsiteX841" fmla="*/ 312835 w 2472009"/>
              <a:gd name="connsiteY841" fmla="*/ 477227 h 570464"/>
              <a:gd name="connsiteX842" fmla="*/ 304247 w 2472009"/>
              <a:gd name="connsiteY842" fmla="*/ 482134 h 570464"/>
              <a:gd name="connsiteX843" fmla="*/ 303020 w 2472009"/>
              <a:gd name="connsiteY843" fmla="*/ 478453 h 570464"/>
              <a:gd name="connsiteX844" fmla="*/ 299340 w 2472009"/>
              <a:gd name="connsiteY844" fmla="*/ 482134 h 570464"/>
              <a:gd name="connsiteX845" fmla="*/ 294433 w 2472009"/>
              <a:gd name="connsiteY845" fmla="*/ 485814 h 570464"/>
              <a:gd name="connsiteX846" fmla="*/ 299340 w 2472009"/>
              <a:gd name="connsiteY846" fmla="*/ 491948 h 570464"/>
              <a:gd name="connsiteX847" fmla="*/ 300567 w 2472009"/>
              <a:gd name="connsiteY847" fmla="*/ 495629 h 570464"/>
              <a:gd name="connsiteX848" fmla="*/ 300567 w 2472009"/>
              <a:gd name="connsiteY848" fmla="*/ 488268 h 570464"/>
              <a:gd name="connsiteX849" fmla="*/ 305474 w 2472009"/>
              <a:gd name="connsiteY849" fmla="*/ 488268 h 570464"/>
              <a:gd name="connsiteX850" fmla="*/ 305474 w 2472009"/>
              <a:gd name="connsiteY850" fmla="*/ 494402 h 570464"/>
              <a:gd name="connsiteX851" fmla="*/ 302667 w 2472009"/>
              <a:gd name="connsiteY851" fmla="*/ 496507 h 570464"/>
              <a:gd name="connsiteX852" fmla="*/ 310841 w 2472009"/>
              <a:gd name="connsiteY852" fmla="*/ 499923 h 570464"/>
              <a:gd name="connsiteX853" fmla="*/ 323876 w 2472009"/>
              <a:gd name="connsiteY853" fmla="*/ 500536 h 570464"/>
              <a:gd name="connsiteX854" fmla="*/ 330010 w 2472009"/>
              <a:gd name="connsiteY854" fmla="*/ 494402 h 570464"/>
              <a:gd name="connsiteX855" fmla="*/ 323876 w 2472009"/>
              <a:gd name="connsiteY855" fmla="*/ 487041 h 570464"/>
              <a:gd name="connsiteX856" fmla="*/ 331237 w 2472009"/>
              <a:gd name="connsiteY856" fmla="*/ 485814 h 570464"/>
              <a:gd name="connsiteX857" fmla="*/ 333691 w 2472009"/>
              <a:gd name="connsiteY857" fmla="*/ 502990 h 570464"/>
              <a:gd name="connsiteX858" fmla="*/ 338598 w 2472009"/>
              <a:gd name="connsiteY858" fmla="*/ 511577 h 570464"/>
              <a:gd name="connsiteX859" fmla="*/ 326330 w 2472009"/>
              <a:gd name="connsiteY859" fmla="*/ 511577 h 570464"/>
              <a:gd name="connsiteX860" fmla="*/ 327557 w 2472009"/>
              <a:gd name="connsiteY860" fmla="*/ 529979 h 570464"/>
              <a:gd name="connsiteX861" fmla="*/ 315289 w 2472009"/>
              <a:gd name="connsiteY861" fmla="*/ 528752 h 570464"/>
              <a:gd name="connsiteX862" fmla="*/ 306701 w 2472009"/>
              <a:gd name="connsiteY862" fmla="*/ 533660 h 570464"/>
              <a:gd name="connsiteX863" fmla="*/ 295660 w 2472009"/>
              <a:gd name="connsiteY863" fmla="*/ 527526 h 570464"/>
              <a:gd name="connsiteX864" fmla="*/ 287072 w 2472009"/>
              <a:gd name="connsiteY864" fmla="*/ 532433 h 570464"/>
              <a:gd name="connsiteX865" fmla="*/ 284618 w 2472009"/>
              <a:gd name="connsiteY865" fmla="*/ 527526 h 570464"/>
              <a:gd name="connsiteX866" fmla="*/ 294433 w 2472009"/>
              <a:gd name="connsiteY866" fmla="*/ 517711 h 570464"/>
              <a:gd name="connsiteX867" fmla="*/ 299340 w 2472009"/>
              <a:gd name="connsiteY867" fmla="*/ 521392 h 570464"/>
              <a:gd name="connsiteX868" fmla="*/ 294433 w 2472009"/>
              <a:gd name="connsiteY868" fmla="*/ 517711 h 570464"/>
              <a:gd name="connsiteX869" fmla="*/ 287072 w 2472009"/>
              <a:gd name="connsiteY869" fmla="*/ 498082 h 570464"/>
              <a:gd name="connsiteX870" fmla="*/ 282165 w 2472009"/>
              <a:gd name="connsiteY870" fmla="*/ 488268 h 570464"/>
              <a:gd name="connsiteX871" fmla="*/ 274804 w 2472009"/>
              <a:gd name="connsiteY871" fmla="*/ 485814 h 570464"/>
              <a:gd name="connsiteX872" fmla="*/ 266216 w 2472009"/>
              <a:gd name="connsiteY872" fmla="*/ 482134 h 570464"/>
              <a:gd name="connsiteX873" fmla="*/ 251495 w 2472009"/>
              <a:gd name="connsiteY873" fmla="*/ 467412 h 570464"/>
              <a:gd name="connsiteX874" fmla="*/ 246587 w 2472009"/>
              <a:gd name="connsiteY874" fmla="*/ 471093 h 570464"/>
              <a:gd name="connsiteX875" fmla="*/ 230639 w 2472009"/>
              <a:gd name="connsiteY875" fmla="*/ 467412 h 570464"/>
              <a:gd name="connsiteX876" fmla="*/ 214690 w 2472009"/>
              <a:gd name="connsiteY876" fmla="*/ 467412 h 570464"/>
              <a:gd name="connsiteX877" fmla="*/ 208556 w 2472009"/>
              <a:gd name="connsiteY877" fmla="*/ 472319 h 570464"/>
              <a:gd name="connsiteX878" fmla="*/ 201196 w 2472009"/>
              <a:gd name="connsiteY878" fmla="*/ 463732 h 570464"/>
              <a:gd name="connsiteX879" fmla="*/ 201196 w 2472009"/>
              <a:gd name="connsiteY879" fmla="*/ 453917 h 570464"/>
              <a:gd name="connsiteX880" fmla="*/ 190154 w 2472009"/>
              <a:gd name="connsiteY880" fmla="*/ 446557 h 570464"/>
              <a:gd name="connsiteX881" fmla="*/ 190154 w 2472009"/>
              <a:gd name="connsiteY881" fmla="*/ 436742 h 570464"/>
              <a:gd name="connsiteX882" fmla="*/ 174206 w 2472009"/>
              <a:gd name="connsiteY882" fmla="*/ 423247 h 570464"/>
              <a:gd name="connsiteX883" fmla="*/ 176659 w 2472009"/>
              <a:gd name="connsiteY883" fmla="*/ 414660 h 570464"/>
              <a:gd name="connsiteX884" fmla="*/ 182793 w 2472009"/>
              <a:gd name="connsiteY884" fmla="*/ 419567 h 570464"/>
              <a:gd name="connsiteX885" fmla="*/ 187701 w 2472009"/>
              <a:gd name="connsiteY885" fmla="*/ 414660 h 570464"/>
              <a:gd name="connsiteX886" fmla="*/ 195062 w 2472009"/>
              <a:gd name="connsiteY886" fmla="*/ 422021 h 570464"/>
              <a:gd name="connsiteX887" fmla="*/ 195062 w 2472009"/>
              <a:gd name="connsiteY887" fmla="*/ 426928 h 570464"/>
              <a:gd name="connsiteX888" fmla="*/ 207330 w 2472009"/>
              <a:gd name="connsiteY888" fmla="*/ 439196 h 570464"/>
              <a:gd name="connsiteX889" fmla="*/ 214690 w 2472009"/>
              <a:gd name="connsiteY889" fmla="*/ 434289 h 570464"/>
              <a:gd name="connsiteX890" fmla="*/ 222051 w 2472009"/>
              <a:gd name="connsiteY890" fmla="*/ 444103 h 570464"/>
              <a:gd name="connsiteX891" fmla="*/ 228185 w 2472009"/>
              <a:gd name="connsiteY891" fmla="*/ 444103 h 570464"/>
              <a:gd name="connsiteX892" fmla="*/ 226587 w 2472009"/>
              <a:gd name="connsiteY892" fmla="*/ 432114 h 570464"/>
              <a:gd name="connsiteX893" fmla="*/ 222051 w 2472009"/>
              <a:gd name="connsiteY893" fmla="*/ 435515 h 570464"/>
              <a:gd name="connsiteX894" fmla="*/ 222051 w 2472009"/>
              <a:gd name="connsiteY894" fmla="*/ 425701 h 570464"/>
              <a:gd name="connsiteX895" fmla="*/ 226468 w 2472009"/>
              <a:gd name="connsiteY895" fmla="*/ 431223 h 570464"/>
              <a:gd name="connsiteX896" fmla="*/ 225732 w 2472009"/>
              <a:gd name="connsiteY896" fmla="*/ 425701 h 570464"/>
              <a:gd name="connsiteX897" fmla="*/ 238000 w 2472009"/>
              <a:gd name="connsiteY897" fmla="*/ 424474 h 570464"/>
              <a:gd name="connsiteX898" fmla="*/ 253948 w 2472009"/>
              <a:gd name="connsiteY898" fmla="*/ 407299 h 570464"/>
              <a:gd name="connsiteX899" fmla="*/ 241680 w 2472009"/>
              <a:gd name="connsiteY899" fmla="*/ 403619 h 570464"/>
              <a:gd name="connsiteX900" fmla="*/ 238000 w 2472009"/>
              <a:gd name="connsiteY900" fmla="*/ 395031 h 570464"/>
              <a:gd name="connsiteX901" fmla="*/ 234319 w 2472009"/>
              <a:gd name="connsiteY901" fmla="*/ 397485 h 570464"/>
              <a:gd name="connsiteX902" fmla="*/ 234319 w 2472009"/>
              <a:gd name="connsiteY902" fmla="*/ 407299 h 570464"/>
              <a:gd name="connsiteX903" fmla="*/ 222051 w 2472009"/>
              <a:gd name="connsiteY903" fmla="*/ 409753 h 570464"/>
              <a:gd name="connsiteX904" fmla="*/ 215917 w 2472009"/>
              <a:gd name="connsiteY904" fmla="*/ 404845 h 570464"/>
              <a:gd name="connsiteX905" fmla="*/ 195062 w 2472009"/>
              <a:gd name="connsiteY905" fmla="*/ 404845 h 570464"/>
              <a:gd name="connsiteX906" fmla="*/ 190154 w 2472009"/>
              <a:gd name="connsiteY906" fmla="*/ 399938 h 570464"/>
              <a:gd name="connsiteX907" fmla="*/ 185247 w 2472009"/>
              <a:gd name="connsiteY907" fmla="*/ 404845 h 570464"/>
              <a:gd name="connsiteX908" fmla="*/ 175433 w 2472009"/>
              <a:gd name="connsiteY908" fmla="*/ 396258 h 570464"/>
              <a:gd name="connsiteX909" fmla="*/ 161938 w 2472009"/>
              <a:gd name="connsiteY909" fmla="*/ 390124 h 570464"/>
              <a:gd name="connsiteX910" fmla="*/ 153350 w 2472009"/>
              <a:gd name="connsiteY910" fmla="*/ 390124 h 570464"/>
              <a:gd name="connsiteX911" fmla="*/ 147216 w 2472009"/>
              <a:gd name="connsiteY911" fmla="*/ 395031 h 570464"/>
              <a:gd name="connsiteX912" fmla="*/ 142309 w 2472009"/>
              <a:gd name="connsiteY912" fmla="*/ 395031 h 570464"/>
              <a:gd name="connsiteX913" fmla="*/ 137402 w 2472009"/>
              <a:gd name="connsiteY913" fmla="*/ 395031 h 570464"/>
              <a:gd name="connsiteX914" fmla="*/ 134948 w 2472009"/>
              <a:gd name="connsiteY914" fmla="*/ 396258 h 570464"/>
              <a:gd name="connsiteX915" fmla="*/ 120226 w 2472009"/>
              <a:gd name="connsiteY915" fmla="*/ 404845 h 570464"/>
              <a:gd name="connsiteX916" fmla="*/ 116546 w 2472009"/>
              <a:gd name="connsiteY916" fmla="*/ 401165 h 570464"/>
              <a:gd name="connsiteX917" fmla="*/ 103051 w 2472009"/>
              <a:gd name="connsiteY917" fmla="*/ 401165 h 570464"/>
              <a:gd name="connsiteX918" fmla="*/ 89556 w 2472009"/>
              <a:gd name="connsiteY918" fmla="*/ 393898 h 570464"/>
              <a:gd name="connsiteX919" fmla="*/ 87103 w 2472009"/>
              <a:gd name="connsiteY919" fmla="*/ 392577 h 570464"/>
              <a:gd name="connsiteX920" fmla="*/ 89556 w 2472009"/>
              <a:gd name="connsiteY920" fmla="*/ 390124 h 570464"/>
              <a:gd name="connsiteX921" fmla="*/ 101824 w 2472009"/>
              <a:gd name="connsiteY921" fmla="*/ 377856 h 570464"/>
              <a:gd name="connsiteX922" fmla="*/ 111639 w 2472009"/>
              <a:gd name="connsiteY922" fmla="*/ 364361 h 570464"/>
              <a:gd name="connsiteX923" fmla="*/ 119000 w 2472009"/>
              <a:gd name="connsiteY923" fmla="*/ 371722 h 570464"/>
              <a:gd name="connsiteX924" fmla="*/ 126360 w 2472009"/>
              <a:gd name="connsiteY924" fmla="*/ 379082 h 570464"/>
              <a:gd name="connsiteX925" fmla="*/ 142309 w 2472009"/>
              <a:gd name="connsiteY925" fmla="*/ 379082 h 570464"/>
              <a:gd name="connsiteX926" fmla="*/ 145989 w 2472009"/>
              <a:gd name="connsiteY926" fmla="*/ 369268 h 570464"/>
              <a:gd name="connsiteX927" fmla="*/ 152123 w 2472009"/>
              <a:gd name="connsiteY927" fmla="*/ 374175 h 570464"/>
              <a:gd name="connsiteX928" fmla="*/ 168072 w 2472009"/>
              <a:gd name="connsiteY928" fmla="*/ 374175 h 570464"/>
              <a:gd name="connsiteX929" fmla="*/ 175433 w 2472009"/>
              <a:gd name="connsiteY929" fmla="*/ 366814 h 570464"/>
              <a:gd name="connsiteX930" fmla="*/ 165618 w 2472009"/>
              <a:gd name="connsiteY930" fmla="*/ 361907 h 570464"/>
              <a:gd name="connsiteX931" fmla="*/ 170525 w 2472009"/>
              <a:gd name="connsiteY931" fmla="*/ 353319 h 570464"/>
              <a:gd name="connsiteX932" fmla="*/ 171752 w 2472009"/>
              <a:gd name="connsiteY932" fmla="*/ 353319 h 570464"/>
              <a:gd name="connsiteX933" fmla="*/ 171752 w 2472009"/>
              <a:gd name="connsiteY933" fmla="*/ 353073 h 570464"/>
              <a:gd name="connsiteX934" fmla="*/ 181260 w 2472009"/>
              <a:gd name="connsiteY934" fmla="*/ 351172 h 570464"/>
              <a:gd name="connsiteX935" fmla="*/ 190154 w 2472009"/>
              <a:gd name="connsiteY935" fmla="*/ 347185 h 570464"/>
              <a:gd name="connsiteX936" fmla="*/ 185247 w 2472009"/>
              <a:gd name="connsiteY936" fmla="*/ 334917 h 570464"/>
              <a:gd name="connsiteX937" fmla="*/ 181567 w 2472009"/>
              <a:gd name="connsiteY937" fmla="*/ 333691 h 570464"/>
              <a:gd name="connsiteX938" fmla="*/ 176659 w 2472009"/>
              <a:gd name="connsiteY938" fmla="*/ 330010 h 570464"/>
              <a:gd name="connsiteX939" fmla="*/ 181567 w 2472009"/>
              <a:gd name="connsiteY939" fmla="*/ 333691 h 570464"/>
              <a:gd name="connsiteX940" fmla="*/ 181567 w 2472009"/>
              <a:gd name="connsiteY940" fmla="*/ 341051 h 570464"/>
              <a:gd name="connsiteX941" fmla="*/ 171752 w 2472009"/>
              <a:gd name="connsiteY941" fmla="*/ 350866 h 570464"/>
              <a:gd name="connsiteX942" fmla="*/ 171752 w 2472009"/>
              <a:gd name="connsiteY942" fmla="*/ 353073 h 570464"/>
              <a:gd name="connsiteX943" fmla="*/ 170525 w 2472009"/>
              <a:gd name="connsiteY943" fmla="*/ 353319 h 570464"/>
              <a:gd name="connsiteX944" fmla="*/ 158257 w 2472009"/>
              <a:gd name="connsiteY944" fmla="*/ 353319 h 570464"/>
              <a:gd name="connsiteX945" fmla="*/ 155804 w 2472009"/>
              <a:gd name="connsiteY945" fmla="*/ 361907 h 570464"/>
              <a:gd name="connsiteX946" fmla="*/ 143536 w 2472009"/>
              <a:gd name="connsiteY946" fmla="*/ 361907 h 570464"/>
              <a:gd name="connsiteX947" fmla="*/ 141082 w 2472009"/>
              <a:gd name="connsiteY947" fmla="*/ 361907 h 570464"/>
              <a:gd name="connsiteX948" fmla="*/ 145989 w 2472009"/>
              <a:gd name="connsiteY948" fmla="*/ 357000 h 570464"/>
              <a:gd name="connsiteX949" fmla="*/ 141082 w 2472009"/>
              <a:gd name="connsiteY949" fmla="*/ 347185 h 570464"/>
              <a:gd name="connsiteX950" fmla="*/ 145989 w 2472009"/>
              <a:gd name="connsiteY950" fmla="*/ 342278 h 570464"/>
              <a:gd name="connsiteX951" fmla="*/ 145989 w 2472009"/>
              <a:gd name="connsiteY951" fmla="*/ 333691 h 570464"/>
              <a:gd name="connsiteX952" fmla="*/ 145989 w 2472009"/>
              <a:gd name="connsiteY952" fmla="*/ 330010 h 570464"/>
              <a:gd name="connsiteX953" fmla="*/ 150004 w 2472009"/>
              <a:gd name="connsiteY953" fmla="*/ 329006 h 570464"/>
              <a:gd name="connsiteX954" fmla="*/ 150897 w 2472009"/>
              <a:gd name="connsiteY954" fmla="*/ 326329 h 570464"/>
              <a:gd name="connsiteX955" fmla="*/ 151878 w 2472009"/>
              <a:gd name="connsiteY955" fmla="*/ 327311 h 570464"/>
              <a:gd name="connsiteX956" fmla="*/ 155804 w 2472009"/>
              <a:gd name="connsiteY956" fmla="*/ 321423 h 570464"/>
              <a:gd name="connsiteX957" fmla="*/ 137402 w 2472009"/>
              <a:gd name="connsiteY957" fmla="*/ 303021 h 570464"/>
              <a:gd name="connsiteX958" fmla="*/ 133721 w 2472009"/>
              <a:gd name="connsiteY958" fmla="*/ 321423 h 570464"/>
              <a:gd name="connsiteX959" fmla="*/ 130041 w 2472009"/>
              <a:gd name="connsiteY959" fmla="*/ 330010 h 570464"/>
              <a:gd name="connsiteX960" fmla="*/ 134948 w 2472009"/>
              <a:gd name="connsiteY960" fmla="*/ 333691 h 570464"/>
              <a:gd name="connsiteX961" fmla="*/ 132494 w 2472009"/>
              <a:gd name="connsiteY961" fmla="*/ 348412 h 570464"/>
              <a:gd name="connsiteX962" fmla="*/ 126360 w 2472009"/>
              <a:gd name="connsiteY962" fmla="*/ 343505 h 570464"/>
              <a:gd name="connsiteX963" fmla="*/ 121453 w 2472009"/>
              <a:gd name="connsiteY963" fmla="*/ 348412 h 570464"/>
              <a:gd name="connsiteX964" fmla="*/ 117926 w 2472009"/>
              <a:gd name="connsiteY964" fmla="*/ 341359 h 570464"/>
              <a:gd name="connsiteX965" fmla="*/ 117926 w 2472009"/>
              <a:gd name="connsiteY965" fmla="*/ 341358 h 570464"/>
              <a:gd name="connsiteX966" fmla="*/ 117926 w 2472009"/>
              <a:gd name="connsiteY966" fmla="*/ 341358 h 570464"/>
              <a:gd name="connsiteX967" fmla="*/ 116546 w 2472009"/>
              <a:gd name="connsiteY967" fmla="*/ 338598 h 570464"/>
              <a:gd name="connsiteX968" fmla="*/ 117500 w 2472009"/>
              <a:gd name="connsiteY968" fmla="*/ 341460 h 570464"/>
              <a:gd name="connsiteX969" fmla="*/ 114092 w 2472009"/>
              <a:gd name="connsiteY969" fmla="*/ 342278 h 570464"/>
              <a:gd name="connsiteX970" fmla="*/ 119000 w 2472009"/>
              <a:gd name="connsiteY970" fmla="*/ 345959 h 570464"/>
              <a:gd name="connsiteX971" fmla="*/ 123907 w 2472009"/>
              <a:gd name="connsiteY971" fmla="*/ 353319 h 570464"/>
              <a:gd name="connsiteX972" fmla="*/ 117773 w 2472009"/>
              <a:gd name="connsiteY972" fmla="*/ 355773 h 570464"/>
              <a:gd name="connsiteX973" fmla="*/ 106732 w 2472009"/>
              <a:gd name="connsiteY973" fmla="*/ 339825 h 570464"/>
              <a:gd name="connsiteX974" fmla="*/ 100598 w 2472009"/>
              <a:gd name="connsiteY974" fmla="*/ 345959 h 570464"/>
              <a:gd name="connsiteX975" fmla="*/ 98144 w 2472009"/>
              <a:gd name="connsiteY975" fmla="*/ 330010 h 570464"/>
              <a:gd name="connsiteX976" fmla="*/ 80969 w 2472009"/>
              <a:gd name="connsiteY976" fmla="*/ 330010 h 570464"/>
              <a:gd name="connsiteX977" fmla="*/ 71154 w 2472009"/>
              <a:gd name="connsiteY977" fmla="*/ 339825 h 570464"/>
              <a:gd name="connsiteX978" fmla="*/ 68701 w 2472009"/>
              <a:gd name="connsiteY978" fmla="*/ 333691 h 570464"/>
              <a:gd name="connsiteX979" fmla="*/ 61340 w 2472009"/>
              <a:gd name="connsiteY979" fmla="*/ 323876 h 570464"/>
              <a:gd name="connsiteX980" fmla="*/ 56433 w 2472009"/>
              <a:gd name="connsiteY980" fmla="*/ 334917 h 570464"/>
              <a:gd name="connsiteX981" fmla="*/ 50299 w 2472009"/>
              <a:gd name="connsiteY981" fmla="*/ 334917 h 570464"/>
              <a:gd name="connsiteX982" fmla="*/ 46618 w 2472009"/>
              <a:gd name="connsiteY982" fmla="*/ 325103 h 570464"/>
              <a:gd name="connsiteX983" fmla="*/ 36804 w 2472009"/>
              <a:gd name="connsiteY983" fmla="*/ 323876 h 570464"/>
              <a:gd name="connsiteX984" fmla="*/ 17175 w 2472009"/>
              <a:gd name="connsiteY984" fmla="*/ 306701 h 570464"/>
              <a:gd name="connsiteX985" fmla="*/ 17175 w 2472009"/>
              <a:gd name="connsiteY985" fmla="*/ 300567 h 570464"/>
              <a:gd name="connsiteX986" fmla="*/ 39258 w 2472009"/>
              <a:gd name="connsiteY986" fmla="*/ 299340 h 570464"/>
              <a:gd name="connsiteX987" fmla="*/ 45392 w 2472009"/>
              <a:gd name="connsiteY987" fmla="*/ 305474 h 570464"/>
              <a:gd name="connsiteX988" fmla="*/ 47845 w 2472009"/>
              <a:gd name="connsiteY988" fmla="*/ 290753 h 570464"/>
              <a:gd name="connsiteX989" fmla="*/ 60113 w 2472009"/>
              <a:gd name="connsiteY989" fmla="*/ 289526 h 570464"/>
              <a:gd name="connsiteX990" fmla="*/ 65020 w 2472009"/>
              <a:gd name="connsiteY990" fmla="*/ 284618 h 570464"/>
              <a:gd name="connsiteX991" fmla="*/ 71154 w 2472009"/>
              <a:gd name="connsiteY991" fmla="*/ 289526 h 570464"/>
              <a:gd name="connsiteX992" fmla="*/ 73608 w 2472009"/>
              <a:gd name="connsiteY992" fmla="*/ 274804 h 570464"/>
              <a:gd name="connsiteX993" fmla="*/ 93237 w 2472009"/>
              <a:gd name="connsiteY993" fmla="*/ 289526 h 570464"/>
              <a:gd name="connsiteX994" fmla="*/ 101824 w 2472009"/>
              <a:gd name="connsiteY994" fmla="*/ 293206 h 570464"/>
              <a:gd name="connsiteX995" fmla="*/ 103051 w 2472009"/>
              <a:gd name="connsiteY995" fmla="*/ 290753 h 570464"/>
              <a:gd name="connsiteX996" fmla="*/ 103051 w 2472009"/>
              <a:gd name="connsiteY996" fmla="*/ 266216 h 570464"/>
              <a:gd name="connsiteX997" fmla="*/ 98144 w 2472009"/>
              <a:gd name="connsiteY997" fmla="*/ 260082 h 570464"/>
              <a:gd name="connsiteX998" fmla="*/ 103051 w 2472009"/>
              <a:gd name="connsiteY998" fmla="*/ 252722 h 570464"/>
              <a:gd name="connsiteX999" fmla="*/ 120226 w 2472009"/>
              <a:gd name="connsiteY999" fmla="*/ 272350 h 570464"/>
              <a:gd name="connsiteX1000" fmla="*/ 127587 w 2472009"/>
              <a:gd name="connsiteY1000" fmla="*/ 273577 h 570464"/>
              <a:gd name="connsiteX1001" fmla="*/ 128814 w 2472009"/>
              <a:gd name="connsiteY1001" fmla="*/ 274804 h 570464"/>
              <a:gd name="connsiteX1002" fmla="*/ 128814 w 2472009"/>
              <a:gd name="connsiteY1002" fmla="*/ 279711 h 570464"/>
              <a:gd name="connsiteX1003" fmla="*/ 136175 w 2472009"/>
              <a:gd name="connsiteY1003" fmla="*/ 287072 h 570464"/>
              <a:gd name="connsiteX1004" fmla="*/ 147216 w 2472009"/>
              <a:gd name="connsiteY1004" fmla="*/ 272350 h 570464"/>
              <a:gd name="connsiteX1005" fmla="*/ 163165 w 2472009"/>
              <a:gd name="connsiteY1005" fmla="*/ 263763 h 570464"/>
              <a:gd name="connsiteX1006" fmla="*/ 166845 w 2472009"/>
              <a:gd name="connsiteY1006" fmla="*/ 267443 h 570464"/>
              <a:gd name="connsiteX1007" fmla="*/ 169299 w 2472009"/>
              <a:gd name="connsiteY1007" fmla="*/ 260082 h 570464"/>
              <a:gd name="connsiteX1008" fmla="*/ 165618 w 2472009"/>
              <a:gd name="connsiteY1008" fmla="*/ 249041 h 570464"/>
              <a:gd name="connsiteX1009" fmla="*/ 182793 w 2472009"/>
              <a:gd name="connsiteY1009" fmla="*/ 247814 h 570464"/>
              <a:gd name="connsiteX1010" fmla="*/ 187701 w 2472009"/>
              <a:gd name="connsiteY1010" fmla="*/ 242907 h 570464"/>
              <a:gd name="connsiteX1011" fmla="*/ 198742 w 2472009"/>
              <a:gd name="connsiteY1011" fmla="*/ 247814 h 570464"/>
              <a:gd name="connsiteX1012" fmla="*/ 204876 w 2472009"/>
              <a:gd name="connsiteY1012" fmla="*/ 242907 h 570464"/>
              <a:gd name="connsiteX1013" fmla="*/ 213464 w 2472009"/>
              <a:gd name="connsiteY1013" fmla="*/ 247814 h 570464"/>
              <a:gd name="connsiteX1014" fmla="*/ 219598 w 2472009"/>
              <a:gd name="connsiteY1014" fmla="*/ 241680 h 570464"/>
              <a:gd name="connsiteX1015" fmla="*/ 218371 w 2472009"/>
              <a:gd name="connsiteY1015" fmla="*/ 238000 h 570464"/>
              <a:gd name="connsiteX1016" fmla="*/ 191381 w 2472009"/>
              <a:gd name="connsiteY1016" fmla="*/ 226959 h 570464"/>
              <a:gd name="connsiteX1017" fmla="*/ 188928 w 2472009"/>
              <a:gd name="connsiteY1017" fmla="*/ 209783 h 570464"/>
              <a:gd name="connsiteX1018" fmla="*/ 179113 w 2472009"/>
              <a:gd name="connsiteY1018" fmla="*/ 204876 h 570464"/>
              <a:gd name="connsiteX1019" fmla="*/ 179113 w 2472009"/>
              <a:gd name="connsiteY1019" fmla="*/ 199969 h 570464"/>
              <a:gd name="connsiteX1020" fmla="*/ 208556 w 2472009"/>
              <a:gd name="connsiteY1020" fmla="*/ 181567 h 570464"/>
              <a:gd name="connsiteX1021" fmla="*/ 239227 w 2472009"/>
              <a:gd name="connsiteY1021" fmla="*/ 181567 h 570464"/>
              <a:gd name="connsiteX1022" fmla="*/ 244134 w 2472009"/>
              <a:gd name="connsiteY1022" fmla="*/ 176660 h 570464"/>
              <a:gd name="connsiteX1023" fmla="*/ 280938 w 2472009"/>
              <a:gd name="connsiteY1023" fmla="*/ 176660 h 570464"/>
              <a:gd name="connsiteX1024" fmla="*/ 285845 w 2472009"/>
              <a:gd name="connsiteY1024" fmla="*/ 171753 h 570464"/>
              <a:gd name="connsiteX1025" fmla="*/ 310381 w 2472009"/>
              <a:gd name="connsiteY1025" fmla="*/ 168072 h 570464"/>
              <a:gd name="connsiteX1026" fmla="*/ 287072 w 2472009"/>
              <a:gd name="connsiteY1026" fmla="*/ 165619 h 570464"/>
              <a:gd name="connsiteX1027" fmla="*/ 263763 w 2472009"/>
              <a:gd name="connsiteY1027" fmla="*/ 165619 h 570464"/>
              <a:gd name="connsiteX1028" fmla="*/ 240453 w 2472009"/>
              <a:gd name="connsiteY1028" fmla="*/ 165619 h 570464"/>
              <a:gd name="connsiteX1029" fmla="*/ 218371 w 2472009"/>
              <a:gd name="connsiteY1029" fmla="*/ 165619 h 570464"/>
              <a:gd name="connsiteX1030" fmla="*/ 213464 w 2472009"/>
              <a:gd name="connsiteY1030" fmla="*/ 160711 h 570464"/>
              <a:gd name="connsiteX1031" fmla="*/ 120226 w 2472009"/>
              <a:gd name="connsiteY1031" fmla="*/ 160711 h 570464"/>
              <a:gd name="connsiteX1032" fmla="*/ 114092 w 2472009"/>
              <a:gd name="connsiteY1032" fmla="*/ 155804 h 570464"/>
              <a:gd name="connsiteX1033" fmla="*/ 72381 w 2472009"/>
              <a:gd name="connsiteY1033" fmla="*/ 155804 h 570464"/>
              <a:gd name="connsiteX1034" fmla="*/ 67474 w 2472009"/>
              <a:gd name="connsiteY1034" fmla="*/ 150897 h 570464"/>
              <a:gd name="connsiteX1035" fmla="*/ 51526 w 2472009"/>
              <a:gd name="connsiteY1035" fmla="*/ 150897 h 570464"/>
              <a:gd name="connsiteX1036" fmla="*/ 46618 w 2472009"/>
              <a:gd name="connsiteY1036" fmla="*/ 145990 h 570464"/>
              <a:gd name="connsiteX1037" fmla="*/ 34350 w 2472009"/>
              <a:gd name="connsiteY1037" fmla="*/ 144763 h 570464"/>
              <a:gd name="connsiteX1038" fmla="*/ 31897 w 2472009"/>
              <a:gd name="connsiteY1038" fmla="*/ 136175 h 570464"/>
              <a:gd name="connsiteX1039" fmla="*/ 22082 w 2472009"/>
              <a:gd name="connsiteY1039" fmla="*/ 128814 h 570464"/>
              <a:gd name="connsiteX1040" fmla="*/ 35577 w 2472009"/>
              <a:gd name="connsiteY1040" fmla="*/ 110412 h 570464"/>
              <a:gd name="connsiteX1041" fmla="*/ 45392 w 2472009"/>
              <a:gd name="connsiteY1041" fmla="*/ 110412 h 570464"/>
              <a:gd name="connsiteX1042" fmla="*/ 50299 w 2472009"/>
              <a:gd name="connsiteY1042" fmla="*/ 105505 h 570464"/>
              <a:gd name="connsiteX1043" fmla="*/ 66247 w 2472009"/>
              <a:gd name="connsiteY1043" fmla="*/ 105505 h 570464"/>
              <a:gd name="connsiteX1044" fmla="*/ 72381 w 2472009"/>
              <a:gd name="connsiteY1044" fmla="*/ 110412 h 570464"/>
              <a:gd name="connsiteX1045" fmla="*/ 73608 w 2472009"/>
              <a:gd name="connsiteY1045" fmla="*/ 101825 h 570464"/>
              <a:gd name="connsiteX1046" fmla="*/ 90783 w 2472009"/>
              <a:gd name="connsiteY1046" fmla="*/ 99371 h 570464"/>
              <a:gd name="connsiteX1047" fmla="*/ 96917 w 2472009"/>
              <a:gd name="connsiteY1047" fmla="*/ 104278 h 570464"/>
              <a:gd name="connsiteX1048" fmla="*/ 104278 w 2472009"/>
              <a:gd name="connsiteY1048" fmla="*/ 90784 h 570464"/>
              <a:gd name="connsiteX1049" fmla="*/ 89556 w 2472009"/>
              <a:gd name="connsiteY1049" fmla="*/ 76062 h 570464"/>
              <a:gd name="connsiteX1050" fmla="*/ 106732 w 2472009"/>
              <a:gd name="connsiteY1050" fmla="*/ 60113 h 570464"/>
              <a:gd name="connsiteX1051" fmla="*/ 122680 w 2472009"/>
              <a:gd name="connsiteY1051" fmla="*/ 58887 h 570464"/>
              <a:gd name="connsiteX1052" fmla="*/ 128814 w 2472009"/>
              <a:gd name="connsiteY1052" fmla="*/ 53979 h 570464"/>
              <a:gd name="connsiteX1053" fmla="*/ 148443 w 2472009"/>
              <a:gd name="connsiteY1053" fmla="*/ 53979 h 570464"/>
              <a:gd name="connsiteX1054" fmla="*/ 153350 w 2472009"/>
              <a:gd name="connsiteY1054" fmla="*/ 49072 h 570464"/>
              <a:gd name="connsiteX1055" fmla="*/ 199969 w 2472009"/>
              <a:gd name="connsiteY1055" fmla="*/ 49072 h 570464"/>
              <a:gd name="connsiteX1056" fmla="*/ 204876 w 2472009"/>
              <a:gd name="connsiteY1056" fmla="*/ 44165 h 570464"/>
              <a:gd name="connsiteX1057" fmla="*/ 256402 w 2472009"/>
              <a:gd name="connsiteY1057" fmla="*/ 44165 h 570464"/>
              <a:gd name="connsiteX1058" fmla="*/ 262536 w 2472009"/>
              <a:gd name="connsiteY1058" fmla="*/ 39258 h 570464"/>
              <a:gd name="connsiteX1059" fmla="*/ 334917 w 2472009"/>
              <a:gd name="connsiteY1059" fmla="*/ 39258 h 570464"/>
              <a:gd name="connsiteX1060" fmla="*/ 341051 w 2472009"/>
              <a:gd name="connsiteY1060" fmla="*/ 34350 h 570464"/>
              <a:gd name="connsiteX1061" fmla="*/ 347185 w 2472009"/>
              <a:gd name="connsiteY1061" fmla="*/ 40484 h 570464"/>
              <a:gd name="connsiteX1062" fmla="*/ 357000 w 2472009"/>
              <a:gd name="connsiteY1062" fmla="*/ 35577 h 570464"/>
              <a:gd name="connsiteX1063" fmla="*/ 361907 w 2472009"/>
              <a:gd name="connsiteY1063" fmla="*/ 39258 h 570464"/>
              <a:gd name="connsiteX1064" fmla="*/ 366814 w 2472009"/>
              <a:gd name="connsiteY1064" fmla="*/ 35577 h 570464"/>
              <a:gd name="connsiteX1065" fmla="*/ 371721 w 2472009"/>
              <a:gd name="connsiteY1065" fmla="*/ 40484 h 570464"/>
              <a:gd name="connsiteX1066" fmla="*/ 375402 w 2472009"/>
              <a:gd name="connsiteY1066" fmla="*/ 36804 h 570464"/>
              <a:gd name="connsiteX1067" fmla="*/ 377855 w 2472009"/>
              <a:gd name="connsiteY1067" fmla="*/ 35577 h 570464"/>
              <a:gd name="connsiteX1068" fmla="*/ 480907 w 2472009"/>
              <a:gd name="connsiteY1068" fmla="*/ 35577 h 570464"/>
              <a:gd name="connsiteX1069" fmla="*/ 484587 w 2472009"/>
              <a:gd name="connsiteY1069" fmla="*/ 31897 h 570464"/>
              <a:gd name="connsiteX1070" fmla="*/ 487041 w 2472009"/>
              <a:gd name="connsiteY1070" fmla="*/ 30670 h 570464"/>
              <a:gd name="connsiteX1071" fmla="*/ 631804 w 2472009"/>
              <a:gd name="connsiteY1071" fmla="*/ 30670 h 570464"/>
              <a:gd name="connsiteX1072" fmla="*/ 636711 w 2472009"/>
              <a:gd name="connsiteY1072" fmla="*/ 25763 h 570464"/>
              <a:gd name="connsiteX1073" fmla="*/ 715226 w 2472009"/>
              <a:gd name="connsiteY1073" fmla="*/ 25763 h 570464"/>
              <a:gd name="connsiteX1074" fmla="*/ 717067 w 2472009"/>
              <a:gd name="connsiteY1074" fmla="*/ 22082 h 570464"/>
              <a:gd name="connsiteX1075" fmla="*/ 717680 w 2472009"/>
              <a:gd name="connsiteY1075" fmla="*/ 22082 h 570464"/>
              <a:gd name="connsiteX1076" fmla="*/ 722879 w 2472009"/>
              <a:gd name="connsiteY1076" fmla="*/ 20698 h 570464"/>
              <a:gd name="connsiteX1077" fmla="*/ 758164 w 2472009"/>
              <a:gd name="connsiteY1077" fmla="*/ 19629 h 570464"/>
              <a:gd name="connsiteX1078" fmla="*/ 759392 w 2472009"/>
              <a:gd name="connsiteY1078" fmla="*/ 18402 h 570464"/>
              <a:gd name="connsiteX1079" fmla="*/ 736696 w 2472009"/>
              <a:gd name="connsiteY1079" fmla="*/ 17021 h 570464"/>
              <a:gd name="connsiteX1080" fmla="*/ 722879 w 2472009"/>
              <a:gd name="connsiteY1080" fmla="*/ 20698 h 570464"/>
              <a:gd name="connsiteX1081" fmla="*/ 717680 w 2472009"/>
              <a:gd name="connsiteY1081" fmla="*/ 20856 h 570464"/>
              <a:gd name="connsiteX1082" fmla="*/ 717067 w 2472009"/>
              <a:gd name="connsiteY1082" fmla="*/ 22082 h 570464"/>
              <a:gd name="connsiteX1083" fmla="*/ 710319 w 2472009"/>
              <a:gd name="connsiteY1083" fmla="*/ 22082 h 570464"/>
              <a:gd name="connsiteX1084" fmla="*/ 705412 w 2472009"/>
              <a:gd name="connsiteY1084" fmla="*/ 17175 h 570464"/>
              <a:gd name="connsiteX1085" fmla="*/ 693144 w 2472009"/>
              <a:gd name="connsiteY1085" fmla="*/ 22082 h 570464"/>
              <a:gd name="connsiteX1086" fmla="*/ 683330 w 2472009"/>
              <a:gd name="connsiteY1086" fmla="*/ 17175 h 570464"/>
              <a:gd name="connsiteX1087" fmla="*/ 626896 w 2472009"/>
              <a:gd name="connsiteY1087" fmla="*/ 17175 h 570464"/>
              <a:gd name="connsiteX1088" fmla="*/ 621989 w 2472009"/>
              <a:gd name="connsiteY1088" fmla="*/ 22082 h 570464"/>
              <a:gd name="connsiteX1089" fmla="*/ 487041 w 2472009"/>
              <a:gd name="connsiteY1089" fmla="*/ 22082 h 570464"/>
              <a:gd name="connsiteX1090" fmla="*/ 482133 w 2472009"/>
              <a:gd name="connsiteY1090" fmla="*/ 26990 h 570464"/>
              <a:gd name="connsiteX1091" fmla="*/ 463731 w 2472009"/>
              <a:gd name="connsiteY1091" fmla="*/ 25763 h 570464"/>
              <a:gd name="connsiteX1092" fmla="*/ 463731 w 2472009"/>
              <a:gd name="connsiteY1092" fmla="*/ 19629 h 570464"/>
              <a:gd name="connsiteX1093" fmla="*/ 466185 w 2472009"/>
              <a:gd name="connsiteY1093" fmla="*/ 17175 h 570464"/>
              <a:gd name="connsiteX1094" fmla="*/ 548381 w 2472009"/>
              <a:gd name="connsiteY1094" fmla="*/ 17175 h 570464"/>
              <a:gd name="connsiteX1095" fmla="*/ 554515 w 2472009"/>
              <a:gd name="connsiteY1095" fmla="*/ 12268 h 570464"/>
              <a:gd name="connsiteX1096" fmla="*/ 559422 w 2472009"/>
              <a:gd name="connsiteY1096" fmla="*/ 17175 h 570464"/>
              <a:gd name="connsiteX1097" fmla="*/ 564329 w 2472009"/>
              <a:gd name="connsiteY1097" fmla="*/ 12268 h 570464"/>
              <a:gd name="connsiteX1098" fmla="*/ 570464 w 2472009"/>
              <a:gd name="connsiteY1098" fmla="*/ 15948 h 570464"/>
              <a:gd name="connsiteX1099" fmla="*/ 586412 w 2472009"/>
              <a:gd name="connsiteY1099" fmla="*/ 15948 h 570464"/>
              <a:gd name="connsiteX1100" fmla="*/ 596226 w 2472009"/>
              <a:gd name="connsiteY1100" fmla="*/ 11041 h 570464"/>
              <a:gd name="connsiteX1101" fmla="*/ 601134 w 2472009"/>
              <a:gd name="connsiteY1101" fmla="*/ 15948 h 570464"/>
              <a:gd name="connsiteX1102" fmla="*/ 606041 w 2472009"/>
              <a:gd name="connsiteY1102" fmla="*/ 11041 h 570464"/>
              <a:gd name="connsiteX1103" fmla="*/ 787608 w 2472009"/>
              <a:gd name="connsiteY1103" fmla="*/ 11041 h 570464"/>
              <a:gd name="connsiteX1104" fmla="*/ 792515 w 2472009"/>
              <a:gd name="connsiteY1104" fmla="*/ 6134 h 570464"/>
              <a:gd name="connsiteX1105" fmla="*/ 797422 w 2472009"/>
              <a:gd name="connsiteY1105" fmla="*/ 11041 h 570464"/>
              <a:gd name="connsiteX1106" fmla="*/ 803556 w 2472009"/>
              <a:gd name="connsiteY1106" fmla="*/ 7361 h 570464"/>
              <a:gd name="connsiteX1107" fmla="*/ 824412 w 2472009"/>
              <a:gd name="connsiteY1107" fmla="*/ 7361 h 570464"/>
              <a:gd name="connsiteX1108" fmla="*/ 829319 w 2472009"/>
              <a:gd name="connsiteY1108" fmla="*/ 11041 h 570464"/>
              <a:gd name="connsiteX1109" fmla="*/ 834226 w 2472009"/>
              <a:gd name="connsiteY1109" fmla="*/ 6134 h 570464"/>
              <a:gd name="connsiteX1110" fmla="*/ 839134 w 2472009"/>
              <a:gd name="connsiteY1110" fmla="*/ 11041 h 570464"/>
              <a:gd name="connsiteX1111" fmla="*/ 842814 w 2472009"/>
              <a:gd name="connsiteY1111" fmla="*/ 7361 h 570464"/>
              <a:gd name="connsiteX1112" fmla="*/ 847721 w 2472009"/>
              <a:gd name="connsiteY1112" fmla="*/ 6134 h 570464"/>
              <a:gd name="connsiteX1113" fmla="*/ 1020701 w 2472009"/>
              <a:gd name="connsiteY1113" fmla="*/ 6134 h 570464"/>
              <a:gd name="connsiteX1114" fmla="*/ 1025607 w 2472009"/>
              <a:gd name="connsiteY1114" fmla="*/ 1227 h 570464"/>
              <a:gd name="connsiteX1115" fmla="*/ 1030515 w 2472009"/>
              <a:gd name="connsiteY1115" fmla="*/ 6134 h 570464"/>
              <a:gd name="connsiteX1116" fmla="*/ 1044009 w 2472009"/>
              <a:gd name="connsiteY1116" fmla="*/ 1227 h 570464"/>
              <a:gd name="connsiteX1117" fmla="*/ 1051371 w 2472009"/>
              <a:gd name="connsiteY1117" fmla="*/ 6134 h 570464"/>
              <a:gd name="connsiteX1118" fmla="*/ 1056277 w 2472009"/>
              <a:gd name="connsiteY1118" fmla="*/ 2454 h 570464"/>
              <a:gd name="connsiteX1119" fmla="*/ 1612020 w 2472009"/>
              <a:gd name="connsiteY1119" fmla="*/ 2454 h 570464"/>
              <a:gd name="connsiteX1120" fmla="*/ 1616927 w 2472009"/>
              <a:gd name="connsiteY1120" fmla="*/ 7361 h 570464"/>
              <a:gd name="connsiteX1121" fmla="*/ 1621834 w 2472009"/>
              <a:gd name="connsiteY1121" fmla="*/ 2454 h 570464"/>
              <a:gd name="connsiteX1122" fmla="*/ 1637783 w 2472009"/>
              <a:gd name="connsiteY1122" fmla="*/ 2454 h 570464"/>
              <a:gd name="connsiteX1123" fmla="*/ 1642690 w 2472009"/>
              <a:gd name="connsiteY1123" fmla="*/ 7361 h 570464"/>
              <a:gd name="connsiteX1124" fmla="*/ 1652504 w 2472009"/>
              <a:gd name="connsiteY1124" fmla="*/ 7361 h 570464"/>
              <a:gd name="connsiteX1125" fmla="*/ 1657411 w 2472009"/>
              <a:gd name="connsiteY1125" fmla="*/ 2454 h 570464"/>
              <a:gd name="connsiteX1126" fmla="*/ 1694215 w 2472009"/>
              <a:gd name="connsiteY1126" fmla="*/ 2454 h 570464"/>
              <a:gd name="connsiteX1127" fmla="*/ 1697896 w 2472009"/>
              <a:gd name="connsiteY1127" fmla="*/ 6134 h 570464"/>
              <a:gd name="connsiteX1128" fmla="*/ 1706483 w 2472009"/>
              <a:gd name="connsiteY1128" fmla="*/ 1227 h 570464"/>
              <a:gd name="connsiteX1129" fmla="*/ 1713845 w 2472009"/>
              <a:gd name="connsiteY1129" fmla="*/ 6134 h 570464"/>
              <a:gd name="connsiteX1130" fmla="*/ 1718751 w 2472009"/>
              <a:gd name="connsiteY1130" fmla="*/ 1227 h 570464"/>
              <a:gd name="connsiteX1131" fmla="*/ 1728566 w 2472009"/>
              <a:gd name="connsiteY1131" fmla="*/ 1227 h 570464"/>
              <a:gd name="connsiteX1132" fmla="*/ 1733473 w 2472009"/>
              <a:gd name="connsiteY1132" fmla="*/ 6134 h 570464"/>
              <a:gd name="connsiteX1133" fmla="*/ 1739607 w 2472009"/>
              <a:gd name="connsiteY1133" fmla="*/ 0 h 57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2472009" h="570464">
                <a:moveTo>
                  <a:pt x="278485" y="526299"/>
                </a:moveTo>
                <a:cubicBezTo>
                  <a:pt x="280938" y="528753"/>
                  <a:pt x="282165" y="529979"/>
                  <a:pt x="283392" y="531206"/>
                </a:cubicBezTo>
                <a:cubicBezTo>
                  <a:pt x="279712" y="533660"/>
                  <a:pt x="279712" y="529979"/>
                  <a:pt x="278485" y="526299"/>
                </a:cubicBezTo>
                <a:close/>
                <a:moveTo>
                  <a:pt x="269897" y="517711"/>
                </a:moveTo>
                <a:cubicBezTo>
                  <a:pt x="274804" y="520165"/>
                  <a:pt x="278485" y="522618"/>
                  <a:pt x="278485" y="527525"/>
                </a:cubicBezTo>
                <a:lnTo>
                  <a:pt x="271124" y="527525"/>
                </a:lnTo>
                <a:cubicBezTo>
                  <a:pt x="266217" y="525072"/>
                  <a:pt x="267443" y="521391"/>
                  <a:pt x="269897" y="517711"/>
                </a:cubicBezTo>
                <a:close/>
                <a:moveTo>
                  <a:pt x="2321112" y="461278"/>
                </a:moveTo>
                <a:cubicBezTo>
                  <a:pt x="2321112" y="462505"/>
                  <a:pt x="2322339" y="463732"/>
                  <a:pt x="2322339" y="464958"/>
                </a:cubicBezTo>
                <a:cubicBezTo>
                  <a:pt x="2322339" y="464958"/>
                  <a:pt x="2321112" y="466185"/>
                  <a:pt x="2321112" y="466185"/>
                </a:cubicBezTo>
                <a:cubicBezTo>
                  <a:pt x="2321112" y="464958"/>
                  <a:pt x="2319885" y="463732"/>
                  <a:pt x="2319885" y="462505"/>
                </a:cubicBezTo>
                <a:cubicBezTo>
                  <a:pt x="2319885" y="462505"/>
                  <a:pt x="2321112" y="462505"/>
                  <a:pt x="2321112" y="461278"/>
                </a:cubicBezTo>
                <a:close/>
                <a:moveTo>
                  <a:pt x="348412" y="456371"/>
                </a:moveTo>
                <a:cubicBezTo>
                  <a:pt x="348412" y="457598"/>
                  <a:pt x="348412" y="458825"/>
                  <a:pt x="347185" y="460051"/>
                </a:cubicBezTo>
                <a:cubicBezTo>
                  <a:pt x="348412" y="461278"/>
                  <a:pt x="348412" y="461278"/>
                  <a:pt x="348412" y="461278"/>
                </a:cubicBezTo>
                <a:cubicBezTo>
                  <a:pt x="348412" y="460051"/>
                  <a:pt x="349639" y="458825"/>
                  <a:pt x="349639" y="457598"/>
                </a:cubicBezTo>
                <a:cubicBezTo>
                  <a:pt x="349639" y="457598"/>
                  <a:pt x="348412" y="456371"/>
                  <a:pt x="348412" y="456371"/>
                </a:cubicBezTo>
                <a:close/>
                <a:moveTo>
                  <a:pt x="314062" y="451464"/>
                </a:moveTo>
                <a:cubicBezTo>
                  <a:pt x="311608" y="451464"/>
                  <a:pt x="309154" y="452691"/>
                  <a:pt x="307928" y="452691"/>
                </a:cubicBezTo>
                <a:cubicBezTo>
                  <a:pt x="309154" y="455144"/>
                  <a:pt x="310381" y="458825"/>
                  <a:pt x="312835" y="462505"/>
                </a:cubicBezTo>
                <a:cubicBezTo>
                  <a:pt x="316515" y="458825"/>
                  <a:pt x="316515" y="455144"/>
                  <a:pt x="314062" y="451464"/>
                </a:cubicBezTo>
                <a:close/>
                <a:moveTo>
                  <a:pt x="260082" y="430608"/>
                </a:moveTo>
                <a:cubicBezTo>
                  <a:pt x="258855" y="434289"/>
                  <a:pt x="258855" y="437969"/>
                  <a:pt x="257629" y="441649"/>
                </a:cubicBezTo>
                <a:cubicBezTo>
                  <a:pt x="252721" y="444103"/>
                  <a:pt x="252721" y="444103"/>
                  <a:pt x="255175" y="451464"/>
                </a:cubicBezTo>
                <a:cubicBezTo>
                  <a:pt x="261309" y="449010"/>
                  <a:pt x="257629" y="444103"/>
                  <a:pt x="257629" y="441649"/>
                </a:cubicBezTo>
                <a:cubicBezTo>
                  <a:pt x="266216" y="440423"/>
                  <a:pt x="260082" y="450237"/>
                  <a:pt x="266216" y="451464"/>
                </a:cubicBezTo>
                <a:cubicBezTo>
                  <a:pt x="269897" y="450237"/>
                  <a:pt x="274804" y="452691"/>
                  <a:pt x="278484" y="449010"/>
                </a:cubicBezTo>
                <a:cubicBezTo>
                  <a:pt x="278484" y="447783"/>
                  <a:pt x="278484" y="445330"/>
                  <a:pt x="279711" y="444103"/>
                </a:cubicBezTo>
                <a:cubicBezTo>
                  <a:pt x="276031" y="436742"/>
                  <a:pt x="267443" y="435515"/>
                  <a:pt x="260082" y="430608"/>
                </a:cubicBezTo>
                <a:close/>
                <a:moveTo>
                  <a:pt x="277258" y="426928"/>
                </a:moveTo>
                <a:cubicBezTo>
                  <a:pt x="276031" y="426928"/>
                  <a:pt x="274804" y="428155"/>
                  <a:pt x="273577" y="428155"/>
                </a:cubicBezTo>
                <a:cubicBezTo>
                  <a:pt x="273577" y="428155"/>
                  <a:pt x="274804" y="429381"/>
                  <a:pt x="274804" y="429381"/>
                </a:cubicBezTo>
                <a:cubicBezTo>
                  <a:pt x="277258" y="429381"/>
                  <a:pt x="277258" y="429381"/>
                  <a:pt x="278484" y="428155"/>
                </a:cubicBezTo>
                <a:cubicBezTo>
                  <a:pt x="278484" y="428155"/>
                  <a:pt x="277258" y="426928"/>
                  <a:pt x="277258" y="426928"/>
                </a:cubicBezTo>
                <a:close/>
                <a:moveTo>
                  <a:pt x="2268360" y="420794"/>
                </a:moveTo>
                <a:cubicBezTo>
                  <a:pt x="2268360" y="422021"/>
                  <a:pt x="2267133" y="423247"/>
                  <a:pt x="2267133" y="424474"/>
                </a:cubicBezTo>
                <a:cubicBezTo>
                  <a:pt x="2267133" y="424474"/>
                  <a:pt x="2268360" y="425701"/>
                  <a:pt x="2268360" y="425701"/>
                </a:cubicBezTo>
                <a:cubicBezTo>
                  <a:pt x="2269587" y="424474"/>
                  <a:pt x="2270813" y="423247"/>
                  <a:pt x="2270813" y="422021"/>
                </a:cubicBezTo>
                <a:cubicBezTo>
                  <a:pt x="2269587" y="420794"/>
                  <a:pt x="2269587" y="420794"/>
                  <a:pt x="2268360" y="420794"/>
                </a:cubicBezTo>
                <a:close/>
                <a:moveTo>
                  <a:pt x="285845" y="417113"/>
                </a:moveTo>
                <a:cubicBezTo>
                  <a:pt x="285845" y="417113"/>
                  <a:pt x="284618" y="418340"/>
                  <a:pt x="284618" y="418340"/>
                </a:cubicBezTo>
                <a:cubicBezTo>
                  <a:pt x="285845" y="418340"/>
                  <a:pt x="285845" y="419567"/>
                  <a:pt x="287072" y="419567"/>
                </a:cubicBezTo>
                <a:cubicBezTo>
                  <a:pt x="288299" y="418340"/>
                  <a:pt x="288299" y="418340"/>
                  <a:pt x="289526" y="418340"/>
                </a:cubicBezTo>
                <a:cubicBezTo>
                  <a:pt x="288299" y="418340"/>
                  <a:pt x="287072" y="417113"/>
                  <a:pt x="285845" y="417113"/>
                </a:cubicBezTo>
                <a:close/>
                <a:moveTo>
                  <a:pt x="343505" y="415886"/>
                </a:moveTo>
                <a:cubicBezTo>
                  <a:pt x="344732" y="415886"/>
                  <a:pt x="345959" y="417113"/>
                  <a:pt x="347185" y="417113"/>
                </a:cubicBezTo>
                <a:cubicBezTo>
                  <a:pt x="347185" y="417113"/>
                  <a:pt x="345959" y="418340"/>
                  <a:pt x="345959" y="418340"/>
                </a:cubicBezTo>
                <a:cubicBezTo>
                  <a:pt x="344732" y="418340"/>
                  <a:pt x="343505" y="417113"/>
                  <a:pt x="342278" y="417113"/>
                </a:cubicBezTo>
                <a:cubicBezTo>
                  <a:pt x="342278" y="417113"/>
                  <a:pt x="342278" y="417113"/>
                  <a:pt x="343505" y="415886"/>
                </a:cubicBezTo>
                <a:close/>
                <a:moveTo>
                  <a:pt x="219597" y="415886"/>
                </a:moveTo>
                <a:cubicBezTo>
                  <a:pt x="224505" y="418340"/>
                  <a:pt x="220824" y="422020"/>
                  <a:pt x="222051" y="425700"/>
                </a:cubicBezTo>
                <a:cubicBezTo>
                  <a:pt x="217144" y="423247"/>
                  <a:pt x="217144" y="423247"/>
                  <a:pt x="219597" y="415886"/>
                </a:cubicBezTo>
                <a:close/>
                <a:moveTo>
                  <a:pt x="375402" y="410979"/>
                </a:moveTo>
                <a:cubicBezTo>
                  <a:pt x="375402" y="412206"/>
                  <a:pt x="374175" y="413433"/>
                  <a:pt x="374175" y="414660"/>
                </a:cubicBezTo>
                <a:cubicBezTo>
                  <a:pt x="374175" y="414660"/>
                  <a:pt x="375402" y="415887"/>
                  <a:pt x="375402" y="415887"/>
                </a:cubicBezTo>
                <a:cubicBezTo>
                  <a:pt x="375402" y="414660"/>
                  <a:pt x="376629" y="413433"/>
                  <a:pt x="376629" y="412206"/>
                </a:cubicBezTo>
                <a:cubicBezTo>
                  <a:pt x="375402" y="410979"/>
                  <a:pt x="375402" y="410979"/>
                  <a:pt x="375402" y="410979"/>
                </a:cubicBezTo>
                <a:close/>
                <a:moveTo>
                  <a:pt x="353319" y="410979"/>
                </a:moveTo>
                <a:cubicBezTo>
                  <a:pt x="347185" y="412206"/>
                  <a:pt x="342278" y="409753"/>
                  <a:pt x="336144" y="412206"/>
                </a:cubicBezTo>
                <a:lnTo>
                  <a:pt x="336144" y="423247"/>
                </a:lnTo>
                <a:cubicBezTo>
                  <a:pt x="339825" y="425701"/>
                  <a:pt x="341051" y="428155"/>
                  <a:pt x="343505" y="430608"/>
                </a:cubicBezTo>
                <a:cubicBezTo>
                  <a:pt x="349639" y="429381"/>
                  <a:pt x="355773" y="431835"/>
                  <a:pt x="360680" y="429381"/>
                </a:cubicBezTo>
                <a:cubicBezTo>
                  <a:pt x="359453" y="426928"/>
                  <a:pt x="357000" y="424474"/>
                  <a:pt x="355773" y="422021"/>
                </a:cubicBezTo>
                <a:cubicBezTo>
                  <a:pt x="354546" y="418340"/>
                  <a:pt x="357000" y="413433"/>
                  <a:pt x="353319" y="410979"/>
                </a:cubicBezTo>
                <a:close/>
                <a:moveTo>
                  <a:pt x="294433" y="410979"/>
                </a:moveTo>
                <a:cubicBezTo>
                  <a:pt x="294433" y="413433"/>
                  <a:pt x="293206" y="415887"/>
                  <a:pt x="293206" y="417113"/>
                </a:cubicBezTo>
                <a:cubicBezTo>
                  <a:pt x="296886" y="420794"/>
                  <a:pt x="300567" y="423247"/>
                  <a:pt x="303020" y="426928"/>
                </a:cubicBezTo>
                <a:cubicBezTo>
                  <a:pt x="304247" y="429381"/>
                  <a:pt x="305474" y="433062"/>
                  <a:pt x="306701" y="436742"/>
                </a:cubicBezTo>
                <a:lnTo>
                  <a:pt x="318969" y="436742"/>
                </a:lnTo>
                <a:cubicBezTo>
                  <a:pt x="320196" y="440423"/>
                  <a:pt x="321423" y="442876"/>
                  <a:pt x="321423" y="445330"/>
                </a:cubicBezTo>
                <a:cubicBezTo>
                  <a:pt x="325103" y="442876"/>
                  <a:pt x="328783" y="441649"/>
                  <a:pt x="331237" y="439196"/>
                </a:cubicBezTo>
                <a:cubicBezTo>
                  <a:pt x="331237" y="433062"/>
                  <a:pt x="331237" y="430608"/>
                  <a:pt x="331237" y="428155"/>
                </a:cubicBezTo>
                <a:cubicBezTo>
                  <a:pt x="325103" y="423247"/>
                  <a:pt x="320196" y="418340"/>
                  <a:pt x="318969" y="410979"/>
                </a:cubicBezTo>
                <a:cubicBezTo>
                  <a:pt x="314062" y="413433"/>
                  <a:pt x="311608" y="414660"/>
                  <a:pt x="307928" y="415887"/>
                </a:cubicBezTo>
                <a:cubicBezTo>
                  <a:pt x="303020" y="418340"/>
                  <a:pt x="299340" y="412206"/>
                  <a:pt x="294433" y="410979"/>
                </a:cubicBezTo>
                <a:close/>
                <a:moveTo>
                  <a:pt x="277258" y="410979"/>
                </a:moveTo>
                <a:cubicBezTo>
                  <a:pt x="273577" y="412206"/>
                  <a:pt x="271123" y="412206"/>
                  <a:pt x="267443" y="412206"/>
                </a:cubicBezTo>
                <a:cubicBezTo>
                  <a:pt x="268670" y="415887"/>
                  <a:pt x="268670" y="418340"/>
                  <a:pt x="268670" y="420794"/>
                </a:cubicBezTo>
                <a:lnTo>
                  <a:pt x="279711" y="420794"/>
                </a:lnTo>
                <a:cubicBezTo>
                  <a:pt x="278484" y="415887"/>
                  <a:pt x="278484" y="414660"/>
                  <a:pt x="277258" y="410979"/>
                </a:cubicBezTo>
                <a:close/>
                <a:moveTo>
                  <a:pt x="2197205" y="365588"/>
                </a:moveTo>
                <a:cubicBezTo>
                  <a:pt x="2200886" y="369268"/>
                  <a:pt x="2195978" y="369268"/>
                  <a:pt x="2192298" y="370495"/>
                </a:cubicBezTo>
                <a:cubicBezTo>
                  <a:pt x="2193525" y="371722"/>
                  <a:pt x="2192298" y="372948"/>
                  <a:pt x="2191071" y="374175"/>
                </a:cubicBezTo>
                <a:cubicBezTo>
                  <a:pt x="2187391" y="370495"/>
                  <a:pt x="2192298" y="370495"/>
                  <a:pt x="2195978" y="369268"/>
                </a:cubicBezTo>
                <a:cubicBezTo>
                  <a:pt x="2194752" y="368041"/>
                  <a:pt x="2195978" y="366814"/>
                  <a:pt x="2197205" y="365588"/>
                </a:cubicBezTo>
                <a:close/>
                <a:moveTo>
                  <a:pt x="2259772" y="364361"/>
                </a:moveTo>
                <a:cubicBezTo>
                  <a:pt x="2258545" y="365588"/>
                  <a:pt x="2257319" y="366814"/>
                  <a:pt x="2257319" y="368041"/>
                </a:cubicBezTo>
                <a:cubicBezTo>
                  <a:pt x="2258545" y="369268"/>
                  <a:pt x="2258545" y="369268"/>
                  <a:pt x="2259772" y="369268"/>
                </a:cubicBezTo>
                <a:cubicBezTo>
                  <a:pt x="2259772" y="368041"/>
                  <a:pt x="2260999" y="366814"/>
                  <a:pt x="2260999" y="365588"/>
                </a:cubicBezTo>
                <a:cubicBezTo>
                  <a:pt x="2260999" y="365588"/>
                  <a:pt x="2259772" y="364361"/>
                  <a:pt x="2259772" y="364361"/>
                </a:cubicBezTo>
                <a:close/>
                <a:moveTo>
                  <a:pt x="256402" y="360680"/>
                </a:moveTo>
                <a:cubicBezTo>
                  <a:pt x="255175" y="360680"/>
                  <a:pt x="253948" y="360680"/>
                  <a:pt x="253948" y="361907"/>
                </a:cubicBezTo>
                <a:cubicBezTo>
                  <a:pt x="255175" y="363134"/>
                  <a:pt x="255175" y="364361"/>
                  <a:pt x="256402" y="365588"/>
                </a:cubicBezTo>
                <a:cubicBezTo>
                  <a:pt x="256402" y="365588"/>
                  <a:pt x="257629" y="364361"/>
                  <a:pt x="257629" y="364361"/>
                </a:cubicBezTo>
                <a:cubicBezTo>
                  <a:pt x="257629" y="363134"/>
                  <a:pt x="256402" y="361907"/>
                  <a:pt x="256402" y="360680"/>
                </a:cubicBezTo>
                <a:close/>
                <a:moveTo>
                  <a:pt x="244134" y="359454"/>
                </a:moveTo>
                <a:cubicBezTo>
                  <a:pt x="244134" y="363134"/>
                  <a:pt x="242907" y="365588"/>
                  <a:pt x="241680" y="370495"/>
                </a:cubicBezTo>
                <a:cubicBezTo>
                  <a:pt x="228185" y="370495"/>
                  <a:pt x="228185" y="370495"/>
                  <a:pt x="222051" y="374175"/>
                </a:cubicBezTo>
                <a:cubicBezTo>
                  <a:pt x="225732" y="374175"/>
                  <a:pt x="228185" y="375402"/>
                  <a:pt x="229412" y="375402"/>
                </a:cubicBezTo>
                <a:cubicBezTo>
                  <a:pt x="235546" y="375402"/>
                  <a:pt x="241680" y="376629"/>
                  <a:pt x="246587" y="374175"/>
                </a:cubicBezTo>
                <a:cubicBezTo>
                  <a:pt x="247814" y="369268"/>
                  <a:pt x="249041" y="364361"/>
                  <a:pt x="244134" y="359454"/>
                </a:cubicBezTo>
                <a:close/>
                <a:moveTo>
                  <a:pt x="196288" y="354546"/>
                </a:moveTo>
                <a:cubicBezTo>
                  <a:pt x="196288" y="358227"/>
                  <a:pt x="190154" y="359454"/>
                  <a:pt x="190154" y="366814"/>
                </a:cubicBezTo>
                <a:cubicBezTo>
                  <a:pt x="192608" y="369268"/>
                  <a:pt x="195062" y="372948"/>
                  <a:pt x="199969" y="374175"/>
                </a:cubicBezTo>
                <a:cubicBezTo>
                  <a:pt x="199969" y="368041"/>
                  <a:pt x="199969" y="363134"/>
                  <a:pt x="199969" y="357000"/>
                </a:cubicBezTo>
                <a:cubicBezTo>
                  <a:pt x="199969" y="355773"/>
                  <a:pt x="197515" y="355773"/>
                  <a:pt x="196288" y="354546"/>
                </a:cubicBezTo>
                <a:close/>
                <a:moveTo>
                  <a:pt x="2207594" y="347838"/>
                </a:moveTo>
                <a:lnTo>
                  <a:pt x="2208246" y="348412"/>
                </a:lnTo>
                <a:cubicBezTo>
                  <a:pt x="2208246" y="348412"/>
                  <a:pt x="2207020" y="349639"/>
                  <a:pt x="2207020" y="349639"/>
                </a:cubicBezTo>
                <a:lnTo>
                  <a:pt x="2207020" y="348412"/>
                </a:lnTo>
                <a:close/>
                <a:moveTo>
                  <a:pt x="117926" y="341358"/>
                </a:moveTo>
                <a:lnTo>
                  <a:pt x="117926" y="341359"/>
                </a:lnTo>
                <a:lnTo>
                  <a:pt x="119000" y="345959"/>
                </a:lnTo>
                <a:lnTo>
                  <a:pt x="117500" y="341460"/>
                </a:lnTo>
                <a:close/>
                <a:moveTo>
                  <a:pt x="89557" y="338598"/>
                </a:moveTo>
                <a:cubicBezTo>
                  <a:pt x="90783" y="341052"/>
                  <a:pt x="90783" y="342278"/>
                  <a:pt x="92010" y="342278"/>
                </a:cubicBezTo>
                <a:cubicBezTo>
                  <a:pt x="90783" y="343505"/>
                  <a:pt x="90783" y="343505"/>
                  <a:pt x="89557" y="343505"/>
                </a:cubicBezTo>
                <a:cubicBezTo>
                  <a:pt x="89557" y="342278"/>
                  <a:pt x="88330" y="341052"/>
                  <a:pt x="88330" y="339825"/>
                </a:cubicBezTo>
                <a:cubicBezTo>
                  <a:pt x="88330" y="339825"/>
                  <a:pt x="89557" y="338598"/>
                  <a:pt x="89557" y="338598"/>
                </a:cubicBezTo>
                <a:close/>
                <a:moveTo>
                  <a:pt x="2171442" y="334917"/>
                </a:moveTo>
                <a:cubicBezTo>
                  <a:pt x="2170216" y="334917"/>
                  <a:pt x="2168988" y="336144"/>
                  <a:pt x="2168988" y="336144"/>
                </a:cubicBezTo>
                <a:cubicBezTo>
                  <a:pt x="2168988" y="337371"/>
                  <a:pt x="2170216" y="338598"/>
                  <a:pt x="2171442" y="339825"/>
                </a:cubicBezTo>
                <a:cubicBezTo>
                  <a:pt x="2171442" y="339825"/>
                  <a:pt x="2172669" y="338598"/>
                  <a:pt x="2172669" y="338598"/>
                </a:cubicBezTo>
                <a:cubicBezTo>
                  <a:pt x="2172669" y="337371"/>
                  <a:pt x="2171442" y="336144"/>
                  <a:pt x="2171442" y="334917"/>
                </a:cubicBezTo>
                <a:close/>
                <a:moveTo>
                  <a:pt x="2229102" y="331237"/>
                </a:moveTo>
                <a:lnTo>
                  <a:pt x="2230329" y="332464"/>
                </a:lnTo>
                <a:lnTo>
                  <a:pt x="2228751" y="332990"/>
                </a:lnTo>
                <a:close/>
                <a:moveTo>
                  <a:pt x="2144452" y="330010"/>
                </a:moveTo>
                <a:cubicBezTo>
                  <a:pt x="2141999" y="337371"/>
                  <a:pt x="2141999" y="337371"/>
                  <a:pt x="2155494" y="349639"/>
                </a:cubicBezTo>
                <a:cubicBezTo>
                  <a:pt x="2159174" y="348412"/>
                  <a:pt x="2164082" y="350866"/>
                  <a:pt x="2167762" y="348412"/>
                </a:cubicBezTo>
                <a:cubicBezTo>
                  <a:pt x="2167762" y="343505"/>
                  <a:pt x="2162854" y="345959"/>
                  <a:pt x="2160401" y="344732"/>
                </a:cubicBezTo>
                <a:cubicBezTo>
                  <a:pt x="2155494" y="339825"/>
                  <a:pt x="2150586" y="334917"/>
                  <a:pt x="2145680" y="330010"/>
                </a:cubicBezTo>
                <a:cubicBezTo>
                  <a:pt x="2145680" y="330010"/>
                  <a:pt x="2144452" y="330010"/>
                  <a:pt x="2144452" y="330010"/>
                </a:cubicBezTo>
                <a:close/>
                <a:moveTo>
                  <a:pt x="151183" y="330010"/>
                </a:moveTo>
                <a:lnTo>
                  <a:pt x="151970" y="333384"/>
                </a:lnTo>
                <a:cubicBezTo>
                  <a:pt x="152430" y="334304"/>
                  <a:pt x="153350" y="334304"/>
                  <a:pt x="155804" y="332464"/>
                </a:cubicBezTo>
                <a:lnTo>
                  <a:pt x="152532" y="330010"/>
                </a:lnTo>
                <a:close/>
                <a:moveTo>
                  <a:pt x="2193218" y="320656"/>
                </a:moveTo>
                <a:cubicBezTo>
                  <a:pt x="2191378" y="320809"/>
                  <a:pt x="2190458" y="322036"/>
                  <a:pt x="2188618" y="323876"/>
                </a:cubicBezTo>
                <a:cubicBezTo>
                  <a:pt x="2191071" y="323876"/>
                  <a:pt x="2193525" y="325103"/>
                  <a:pt x="2195978" y="325103"/>
                </a:cubicBezTo>
                <a:cubicBezTo>
                  <a:pt x="2198432" y="323876"/>
                  <a:pt x="2200886" y="323876"/>
                  <a:pt x="2203339" y="323876"/>
                </a:cubicBezTo>
                <a:cubicBezTo>
                  <a:pt x="2197819" y="321422"/>
                  <a:pt x="2195058" y="320502"/>
                  <a:pt x="2193218" y="320656"/>
                </a:cubicBezTo>
                <a:close/>
                <a:moveTo>
                  <a:pt x="2180030" y="303021"/>
                </a:moveTo>
                <a:cubicBezTo>
                  <a:pt x="2180030" y="303021"/>
                  <a:pt x="2178803" y="304247"/>
                  <a:pt x="2178803" y="304247"/>
                </a:cubicBezTo>
                <a:cubicBezTo>
                  <a:pt x="2178803" y="305474"/>
                  <a:pt x="2180030" y="306701"/>
                  <a:pt x="2180030" y="307928"/>
                </a:cubicBezTo>
                <a:cubicBezTo>
                  <a:pt x="2181257" y="309155"/>
                  <a:pt x="2182484" y="307928"/>
                  <a:pt x="2182484" y="306701"/>
                </a:cubicBezTo>
                <a:cubicBezTo>
                  <a:pt x="2182484" y="305474"/>
                  <a:pt x="2181257" y="304247"/>
                  <a:pt x="2180030" y="303021"/>
                </a:cubicBezTo>
                <a:close/>
                <a:moveTo>
                  <a:pt x="172979" y="293206"/>
                </a:moveTo>
                <a:cubicBezTo>
                  <a:pt x="171752" y="294433"/>
                  <a:pt x="171752" y="295660"/>
                  <a:pt x="170525" y="296887"/>
                </a:cubicBezTo>
                <a:cubicBezTo>
                  <a:pt x="171752" y="298113"/>
                  <a:pt x="171752" y="298113"/>
                  <a:pt x="172979" y="298113"/>
                </a:cubicBezTo>
                <a:cubicBezTo>
                  <a:pt x="172979" y="296887"/>
                  <a:pt x="174206" y="295660"/>
                  <a:pt x="174206" y="294433"/>
                </a:cubicBezTo>
                <a:cubicBezTo>
                  <a:pt x="174206" y="294433"/>
                  <a:pt x="172979" y="293206"/>
                  <a:pt x="172979" y="293206"/>
                </a:cubicBezTo>
                <a:close/>
                <a:moveTo>
                  <a:pt x="3373" y="289985"/>
                </a:moveTo>
                <a:lnTo>
                  <a:pt x="3998" y="292297"/>
                </a:lnTo>
                <a:lnTo>
                  <a:pt x="8588" y="296886"/>
                </a:lnTo>
                <a:cubicBezTo>
                  <a:pt x="6134" y="298726"/>
                  <a:pt x="5214" y="298726"/>
                  <a:pt x="4753" y="297653"/>
                </a:cubicBezTo>
                <a:lnTo>
                  <a:pt x="4252" y="295004"/>
                </a:lnTo>
                <a:lnTo>
                  <a:pt x="0" y="290752"/>
                </a:lnTo>
                <a:cubicBezTo>
                  <a:pt x="1840" y="288912"/>
                  <a:pt x="2760" y="288912"/>
                  <a:pt x="3373" y="289985"/>
                </a:cubicBezTo>
                <a:close/>
                <a:moveTo>
                  <a:pt x="192608" y="283392"/>
                </a:moveTo>
                <a:cubicBezTo>
                  <a:pt x="192608" y="284618"/>
                  <a:pt x="192608" y="285845"/>
                  <a:pt x="191381" y="287072"/>
                </a:cubicBezTo>
                <a:cubicBezTo>
                  <a:pt x="192608" y="288299"/>
                  <a:pt x="192608" y="288299"/>
                  <a:pt x="192608" y="288299"/>
                </a:cubicBezTo>
                <a:cubicBezTo>
                  <a:pt x="192608" y="287072"/>
                  <a:pt x="193835" y="285845"/>
                  <a:pt x="193835" y="284618"/>
                </a:cubicBezTo>
                <a:cubicBezTo>
                  <a:pt x="193835" y="284618"/>
                  <a:pt x="192608" y="283392"/>
                  <a:pt x="192608" y="283392"/>
                </a:cubicBezTo>
                <a:close/>
                <a:moveTo>
                  <a:pt x="94464" y="278484"/>
                </a:moveTo>
                <a:cubicBezTo>
                  <a:pt x="96917" y="285845"/>
                  <a:pt x="96917" y="285845"/>
                  <a:pt x="92010" y="288298"/>
                </a:cubicBezTo>
                <a:cubicBezTo>
                  <a:pt x="93237" y="284618"/>
                  <a:pt x="89556" y="280938"/>
                  <a:pt x="94464" y="278484"/>
                </a:cubicBezTo>
                <a:close/>
                <a:moveTo>
                  <a:pt x="40484" y="277257"/>
                </a:moveTo>
                <a:cubicBezTo>
                  <a:pt x="36804" y="284618"/>
                  <a:pt x="34350" y="288298"/>
                  <a:pt x="29443" y="288298"/>
                </a:cubicBezTo>
                <a:lnTo>
                  <a:pt x="29443" y="280937"/>
                </a:lnTo>
                <a:cubicBezTo>
                  <a:pt x="31897" y="276030"/>
                  <a:pt x="35577" y="278484"/>
                  <a:pt x="40484" y="277257"/>
                </a:cubicBezTo>
                <a:close/>
                <a:moveTo>
                  <a:pt x="136175" y="273577"/>
                </a:moveTo>
                <a:cubicBezTo>
                  <a:pt x="136175" y="274804"/>
                  <a:pt x="137402" y="276031"/>
                  <a:pt x="137402" y="277257"/>
                </a:cubicBezTo>
                <a:cubicBezTo>
                  <a:pt x="137402" y="277257"/>
                  <a:pt x="136175" y="278484"/>
                  <a:pt x="136175" y="278484"/>
                </a:cubicBezTo>
                <a:cubicBezTo>
                  <a:pt x="136175" y="277257"/>
                  <a:pt x="134948" y="276031"/>
                  <a:pt x="134948" y="274804"/>
                </a:cubicBezTo>
                <a:cubicBezTo>
                  <a:pt x="134948" y="274804"/>
                  <a:pt x="136175" y="273577"/>
                  <a:pt x="136175" y="273577"/>
                </a:cubicBezTo>
                <a:close/>
                <a:moveTo>
                  <a:pt x="264989" y="268670"/>
                </a:moveTo>
                <a:cubicBezTo>
                  <a:pt x="263763" y="269897"/>
                  <a:pt x="263763" y="269897"/>
                  <a:pt x="263763" y="269897"/>
                </a:cubicBezTo>
                <a:cubicBezTo>
                  <a:pt x="264989" y="269897"/>
                  <a:pt x="266216" y="271124"/>
                  <a:pt x="267443" y="271124"/>
                </a:cubicBezTo>
                <a:cubicBezTo>
                  <a:pt x="267443" y="271124"/>
                  <a:pt x="268670" y="269897"/>
                  <a:pt x="268670" y="269897"/>
                </a:cubicBezTo>
                <a:cubicBezTo>
                  <a:pt x="267443" y="269897"/>
                  <a:pt x="266216" y="269897"/>
                  <a:pt x="264989" y="268670"/>
                </a:cubicBezTo>
                <a:close/>
                <a:moveTo>
                  <a:pt x="338598" y="263763"/>
                </a:moveTo>
                <a:cubicBezTo>
                  <a:pt x="338598" y="263763"/>
                  <a:pt x="337371" y="264990"/>
                  <a:pt x="337371" y="264990"/>
                </a:cubicBezTo>
                <a:cubicBezTo>
                  <a:pt x="337371" y="266216"/>
                  <a:pt x="338598" y="267443"/>
                  <a:pt x="338598" y="268670"/>
                </a:cubicBezTo>
                <a:cubicBezTo>
                  <a:pt x="338598" y="268670"/>
                  <a:pt x="339825" y="267443"/>
                  <a:pt x="339825" y="267443"/>
                </a:cubicBezTo>
                <a:cubicBezTo>
                  <a:pt x="339825" y="266216"/>
                  <a:pt x="339825" y="264990"/>
                  <a:pt x="338598" y="263763"/>
                </a:cubicBezTo>
                <a:close/>
                <a:moveTo>
                  <a:pt x="212237" y="260082"/>
                </a:moveTo>
                <a:lnTo>
                  <a:pt x="216200" y="262064"/>
                </a:lnTo>
                <a:lnTo>
                  <a:pt x="217144" y="264990"/>
                </a:lnTo>
                <a:lnTo>
                  <a:pt x="217144" y="274804"/>
                </a:lnTo>
                <a:cubicBezTo>
                  <a:pt x="222051" y="277258"/>
                  <a:pt x="226958" y="279711"/>
                  <a:pt x="231866" y="282165"/>
                </a:cubicBezTo>
                <a:lnTo>
                  <a:pt x="231866" y="268670"/>
                </a:lnTo>
                <a:cubicBezTo>
                  <a:pt x="229412" y="266216"/>
                  <a:pt x="226958" y="263763"/>
                  <a:pt x="224505" y="261309"/>
                </a:cubicBezTo>
                <a:cubicBezTo>
                  <a:pt x="222051" y="263763"/>
                  <a:pt x="219598" y="263763"/>
                  <a:pt x="217144" y="264990"/>
                </a:cubicBezTo>
                <a:lnTo>
                  <a:pt x="217144" y="262536"/>
                </a:lnTo>
                <a:lnTo>
                  <a:pt x="216200" y="262064"/>
                </a:lnTo>
                <a:lnTo>
                  <a:pt x="215610" y="260236"/>
                </a:lnTo>
                <a:cubicBezTo>
                  <a:pt x="214997" y="259162"/>
                  <a:pt x="214077" y="258855"/>
                  <a:pt x="212237" y="260082"/>
                </a:cubicBezTo>
                <a:close/>
                <a:moveTo>
                  <a:pt x="88330" y="258855"/>
                </a:moveTo>
                <a:cubicBezTo>
                  <a:pt x="93237" y="258855"/>
                  <a:pt x="90784" y="263762"/>
                  <a:pt x="92011" y="266216"/>
                </a:cubicBezTo>
                <a:cubicBezTo>
                  <a:pt x="93237" y="268669"/>
                  <a:pt x="95691" y="269896"/>
                  <a:pt x="99371" y="272350"/>
                </a:cubicBezTo>
                <a:cubicBezTo>
                  <a:pt x="94464" y="273577"/>
                  <a:pt x="90784" y="273577"/>
                  <a:pt x="88330" y="273577"/>
                </a:cubicBezTo>
                <a:cubicBezTo>
                  <a:pt x="85877" y="267443"/>
                  <a:pt x="85877" y="263762"/>
                  <a:pt x="88330" y="258855"/>
                </a:cubicBezTo>
                <a:close/>
                <a:moveTo>
                  <a:pt x="58886" y="258855"/>
                </a:moveTo>
                <a:cubicBezTo>
                  <a:pt x="61340" y="262535"/>
                  <a:pt x="66247" y="262535"/>
                  <a:pt x="74835" y="266216"/>
                </a:cubicBezTo>
                <a:cubicBezTo>
                  <a:pt x="68701" y="267443"/>
                  <a:pt x="66247" y="267443"/>
                  <a:pt x="63793" y="268669"/>
                </a:cubicBezTo>
                <a:cubicBezTo>
                  <a:pt x="62567" y="271123"/>
                  <a:pt x="61340" y="274803"/>
                  <a:pt x="58886" y="278484"/>
                </a:cubicBezTo>
                <a:lnTo>
                  <a:pt x="53979" y="278484"/>
                </a:lnTo>
                <a:cubicBezTo>
                  <a:pt x="49072" y="273577"/>
                  <a:pt x="56433" y="273577"/>
                  <a:pt x="56433" y="269896"/>
                </a:cubicBezTo>
                <a:cubicBezTo>
                  <a:pt x="56433" y="266216"/>
                  <a:pt x="56433" y="263762"/>
                  <a:pt x="56433" y="261309"/>
                </a:cubicBezTo>
                <a:cubicBezTo>
                  <a:pt x="57659" y="260082"/>
                  <a:pt x="58886" y="260082"/>
                  <a:pt x="58886" y="258855"/>
                </a:cubicBezTo>
                <a:close/>
                <a:moveTo>
                  <a:pt x="182793" y="257629"/>
                </a:moveTo>
                <a:cubicBezTo>
                  <a:pt x="182793" y="257629"/>
                  <a:pt x="181567" y="258856"/>
                  <a:pt x="181567" y="258856"/>
                </a:cubicBezTo>
                <a:cubicBezTo>
                  <a:pt x="181567" y="260082"/>
                  <a:pt x="182793" y="261309"/>
                  <a:pt x="182793" y="262536"/>
                </a:cubicBezTo>
                <a:cubicBezTo>
                  <a:pt x="184020" y="262536"/>
                  <a:pt x="184020" y="262536"/>
                  <a:pt x="185247" y="261309"/>
                </a:cubicBezTo>
                <a:cubicBezTo>
                  <a:pt x="185247" y="260082"/>
                  <a:pt x="184020" y="258856"/>
                  <a:pt x="182793" y="257629"/>
                </a:cubicBezTo>
                <a:close/>
                <a:moveTo>
                  <a:pt x="249041" y="255175"/>
                </a:moveTo>
                <a:cubicBezTo>
                  <a:pt x="250268" y="256402"/>
                  <a:pt x="251495" y="257629"/>
                  <a:pt x="252721" y="256402"/>
                </a:cubicBezTo>
                <a:cubicBezTo>
                  <a:pt x="253948" y="260082"/>
                  <a:pt x="253948" y="263763"/>
                  <a:pt x="257629" y="261309"/>
                </a:cubicBezTo>
                <a:cubicBezTo>
                  <a:pt x="256402" y="260082"/>
                  <a:pt x="255175" y="258856"/>
                  <a:pt x="253948" y="260082"/>
                </a:cubicBezTo>
                <a:cubicBezTo>
                  <a:pt x="252721" y="256402"/>
                  <a:pt x="252721" y="252722"/>
                  <a:pt x="249041" y="255175"/>
                </a:cubicBezTo>
                <a:close/>
                <a:moveTo>
                  <a:pt x="125134" y="252721"/>
                </a:moveTo>
                <a:cubicBezTo>
                  <a:pt x="125134" y="252721"/>
                  <a:pt x="126360" y="253948"/>
                  <a:pt x="126360" y="253948"/>
                </a:cubicBezTo>
                <a:cubicBezTo>
                  <a:pt x="126360" y="255175"/>
                  <a:pt x="125134" y="256401"/>
                  <a:pt x="125134" y="257628"/>
                </a:cubicBezTo>
                <a:cubicBezTo>
                  <a:pt x="125134" y="257628"/>
                  <a:pt x="125134" y="257628"/>
                  <a:pt x="123907" y="256401"/>
                </a:cubicBezTo>
                <a:cubicBezTo>
                  <a:pt x="123907" y="255175"/>
                  <a:pt x="125134" y="253948"/>
                  <a:pt x="125134" y="252721"/>
                </a:cubicBezTo>
                <a:close/>
                <a:moveTo>
                  <a:pt x="2427845" y="244133"/>
                </a:moveTo>
                <a:cubicBezTo>
                  <a:pt x="2430299" y="242906"/>
                  <a:pt x="2431525" y="243213"/>
                  <a:pt x="2432139" y="244287"/>
                </a:cubicBezTo>
                <a:lnTo>
                  <a:pt x="2432751" y="249033"/>
                </a:lnTo>
                <a:lnTo>
                  <a:pt x="2432751" y="247814"/>
                </a:lnTo>
                <a:lnTo>
                  <a:pt x="2451153" y="247814"/>
                </a:lnTo>
                <a:cubicBezTo>
                  <a:pt x="2453607" y="250268"/>
                  <a:pt x="2454834" y="252721"/>
                  <a:pt x="2458515" y="256402"/>
                </a:cubicBezTo>
                <a:cubicBezTo>
                  <a:pt x="2454834" y="258855"/>
                  <a:pt x="2451153" y="261309"/>
                  <a:pt x="2449927" y="262536"/>
                </a:cubicBezTo>
                <a:cubicBezTo>
                  <a:pt x="2447473" y="268670"/>
                  <a:pt x="2449927" y="272350"/>
                  <a:pt x="2445019" y="273577"/>
                </a:cubicBezTo>
                <a:cubicBezTo>
                  <a:pt x="2443793" y="271123"/>
                  <a:pt x="2442566" y="267443"/>
                  <a:pt x="2441339" y="264989"/>
                </a:cubicBezTo>
                <a:cubicBezTo>
                  <a:pt x="2437659" y="264989"/>
                  <a:pt x="2433979" y="263762"/>
                  <a:pt x="2429071" y="263762"/>
                </a:cubicBezTo>
                <a:cubicBezTo>
                  <a:pt x="2426617" y="261309"/>
                  <a:pt x="2426617" y="261309"/>
                  <a:pt x="2432751" y="256402"/>
                </a:cubicBezTo>
                <a:lnTo>
                  <a:pt x="2432751" y="249040"/>
                </a:lnTo>
                <a:close/>
                <a:moveTo>
                  <a:pt x="2329700" y="239227"/>
                </a:moveTo>
                <a:cubicBezTo>
                  <a:pt x="2329700" y="240454"/>
                  <a:pt x="2329700" y="241680"/>
                  <a:pt x="2329700" y="242907"/>
                </a:cubicBezTo>
                <a:cubicBezTo>
                  <a:pt x="2332153" y="242907"/>
                  <a:pt x="2334607" y="244134"/>
                  <a:pt x="2337061" y="244134"/>
                </a:cubicBezTo>
                <a:cubicBezTo>
                  <a:pt x="2337061" y="244134"/>
                  <a:pt x="2338287" y="242907"/>
                  <a:pt x="2338287" y="242907"/>
                </a:cubicBezTo>
                <a:cubicBezTo>
                  <a:pt x="2338287" y="241680"/>
                  <a:pt x="2337061" y="239227"/>
                  <a:pt x="2335834" y="239227"/>
                </a:cubicBezTo>
                <a:cubicBezTo>
                  <a:pt x="2334607" y="238000"/>
                  <a:pt x="2332153" y="239227"/>
                  <a:pt x="2329700" y="239227"/>
                </a:cubicBezTo>
                <a:close/>
                <a:moveTo>
                  <a:pt x="2430297" y="229412"/>
                </a:moveTo>
                <a:cubicBezTo>
                  <a:pt x="2430297" y="229412"/>
                  <a:pt x="2431525" y="230639"/>
                  <a:pt x="2431525" y="230639"/>
                </a:cubicBezTo>
                <a:cubicBezTo>
                  <a:pt x="2431525" y="230639"/>
                  <a:pt x="2430297" y="231866"/>
                  <a:pt x="2429071" y="231866"/>
                </a:cubicBezTo>
                <a:cubicBezTo>
                  <a:pt x="2427844" y="230639"/>
                  <a:pt x="2427844" y="230639"/>
                  <a:pt x="2426617" y="230639"/>
                </a:cubicBezTo>
                <a:cubicBezTo>
                  <a:pt x="2427844" y="230639"/>
                  <a:pt x="2429071" y="229412"/>
                  <a:pt x="2430297" y="229412"/>
                </a:cubicBezTo>
                <a:close/>
                <a:moveTo>
                  <a:pt x="272350" y="228186"/>
                </a:moveTo>
                <a:cubicBezTo>
                  <a:pt x="269897" y="229412"/>
                  <a:pt x="268670" y="231866"/>
                  <a:pt x="267443" y="233093"/>
                </a:cubicBezTo>
                <a:cubicBezTo>
                  <a:pt x="264989" y="231866"/>
                  <a:pt x="263763" y="230639"/>
                  <a:pt x="262536" y="229412"/>
                </a:cubicBezTo>
                <a:cubicBezTo>
                  <a:pt x="258855" y="231866"/>
                  <a:pt x="256402" y="233093"/>
                  <a:pt x="253948" y="234320"/>
                </a:cubicBezTo>
                <a:cubicBezTo>
                  <a:pt x="251495" y="231866"/>
                  <a:pt x="249041" y="230639"/>
                  <a:pt x="247814" y="229412"/>
                </a:cubicBezTo>
                <a:cubicBezTo>
                  <a:pt x="245361" y="230639"/>
                  <a:pt x="242907" y="233093"/>
                  <a:pt x="240453" y="233093"/>
                </a:cubicBezTo>
                <a:cubicBezTo>
                  <a:pt x="236773" y="234320"/>
                  <a:pt x="234319" y="234320"/>
                  <a:pt x="230639" y="234320"/>
                </a:cubicBezTo>
                <a:cubicBezTo>
                  <a:pt x="230639" y="234320"/>
                  <a:pt x="230639" y="235546"/>
                  <a:pt x="229412" y="235546"/>
                </a:cubicBezTo>
                <a:cubicBezTo>
                  <a:pt x="231866" y="238000"/>
                  <a:pt x="234319" y="240454"/>
                  <a:pt x="236773" y="242907"/>
                </a:cubicBezTo>
                <a:lnTo>
                  <a:pt x="246587" y="242907"/>
                </a:lnTo>
                <a:cubicBezTo>
                  <a:pt x="249041" y="244134"/>
                  <a:pt x="250268" y="246588"/>
                  <a:pt x="251495" y="247814"/>
                </a:cubicBezTo>
                <a:cubicBezTo>
                  <a:pt x="253948" y="246588"/>
                  <a:pt x="255175" y="244134"/>
                  <a:pt x="257629" y="242907"/>
                </a:cubicBezTo>
                <a:cubicBezTo>
                  <a:pt x="261309" y="242907"/>
                  <a:pt x="267443" y="241680"/>
                  <a:pt x="271123" y="249041"/>
                </a:cubicBezTo>
                <a:cubicBezTo>
                  <a:pt x="277258" y="239227"/>
                  <a:pt x="285845" y="245361"/>
                  <a:pt x="293206" y="241680"/>
                </a:cubicBezTo>
                <a:cubicBezTo>
                  <a:pt x="296886" y="239227"/>
                  <a:pt x="301794" y="238000"/>
                  <a:pt x="305474" y="235546"/>
                </a:cubicBezTo>
                <a:cubicBezTo>
                  <a:pt x="304247" y="233093"/>
                  <a:pt x="304247" y="230639"/>
                  <a:pt x="303020" y="228186"/>
                </a:cubicBezTo>
                <a:cubicBezTo>
                  <a:pt x="299340" y="230639"/>
                  <a:pt x="295660" y="231866"/>
                  <a:pt x="293206" y="234320"/>
                </a:cubicBezTo>
                <a:cubicBezTo>
                  <a:pt x="290752" y="231866"/>
                  <a:pt x="288299" y="230639"/>
                  <a:pt x="287072" y="228186"/>
                </a:cubicBezTo>
                <a:close/>
                <a:moveTo>
                  <a:pt x="2378772" y="226959"/>
                </a:moveTo>
                <a:cubicBezTo>
                  <a:pt x="2375091" y="228186"/>
                  <a:pt x="2370185" y="225732"/>
                  <a:pt x="2366504" y="229412"/>
                </a:cubicBezTo>
                <a:cubicBezTo>
                  <a:pt x="2364051" y="234320"/>
                  <a:pt x="2367731" y="236773"/>
                  <a:pt x="2371411" y="240454"/>
                </a:cubicBezTo>
                <a:cubicBezTo>
                  <a:pt x="2368957" y="241680"/>
                  <a:pt x="2366504" y="244134"/>
                  <a:pt x="2365277" y="245361"/>
                </a:cubicBezTo>
                <a:cubicBezTo>
                  <a:pt x="2366504" y="247814"/>
                  <a:pt x="2362823" y="251495"/>
                  <a:pt x="2364051" y="251495"/>
                </a:cubicBezTo>
                <a:cubicBezTo>
                  <a:pt x="2372638" y="246588"/>
                  <a:pt x="2377545" y="242907"/>
                  <a:pt x="2382453" y="240454"/>
                </a:cubicBezTo>
                <a:cubicBezTo>
                  <a:pt x="2381225" y="235546"/>
                  <a:pt x="2383679" y="230639"/>
                  <a:pt x="2378772" y="226959"/>
                </a:cubicBezTo>
                <a:close/>
                <a:moveTo>
                  <a:pt x="127587" y="226959"/>
                </a:moveTo>
                <a:cubicBezTo>
                  <a:pt x="130041" y="229413"/>
                  <a:pt x="131268" y="230639"/>
                  <a:pt x="132494" y="231866"/>
                </a:cubicBezTo>
                <a:cubicBezTo>
                  <a:pt x="128814" y="234320"/>
                  <a:pt x="128814" y="230639"/>
                  <a:pt x="127587" y="226959"/>
                </a:cubicBezTo>
                <a:close/>
                <a:moveTo>
                  <a:pt x="455144" y="224505"/>
                </a:moveTo>
                <a:cubicBezTo>
                  <a:pt x="453917" y="224505"/>
                  <a:pt x="452690" y="225732"/>
                  <a:pt x="451463" y="225732"/>
                </a:cubicBezTo>
                <a:cubicBezTo>
                  <a:pt x="450237" y="225732"/>
                  <a:pt x="451463" y="226959"/>
                  <a:pt x="452690" y="226959"/>
                </a:cubicBezTo>
                <a:cubicBezTo>
                  <a:pt x="453917" y="226959"/>
                  <a:pt x="455144" y="225732"/>
                  <a:pt x="456371" y="225732"/>
                </a:cubicBezTo>
                <a:cubicBezTo>
                  <a:pt x="456371" y="225732"/>
                  <a:pt x="455144" y="224505"/>
                  <a:pt x="455144" y="224505"/>
                </a:cubicBezTo>
                <a:close/>
                <a:moveTo>
                  <a:pt x="399938" y="224505"/>
                </a:moveTo>
                <a:cubicBezTo>
                  <a:pt x="398711" y="225732"/>
                  <a:pt x="396257" y="228186"/>
                  <a:pt x="393804" y="229412"/>
                </a:cubicBezTo>
                <a:cubicBezTo>
                  <a:pt x="368041" y="229412"/>
                  <a:pt x="342278" y="229412"/>
                  <a:pt x="316515" y="229412"/>
                </a:cubicBezTo>
                <a:cubicBezTo>
                  <a:pt x="314062" y="233093"/>
                  <a:pt x="309154" y="234320"/>
                  <a:pt x="307928" y="239227"/>
                </a:cubicBezTo>
                <a:cubicBezTo>
                  <a:pt x="310381" y="239227"/>
                  <a:pt x="311608" y="241680"/>
                  <a:pt x="312835" y="244134"/>
                </a:cubicBezTo>
                <a:cubicBezTo>
                  <a:pt x="317742" y="241680"/>
                  <a:pt x="322649" y="238000"/>
                  <a:pt x="326330" y="239227"/>
                </a:cubicBezTo>
                <a:cubicBezTo>
                  <a:pt x="332464" y="239227"/>
                  <a:pt x="334917" y="235546"/>
                  <a:pt x="338598" y="234320"/>
                </a:cubicBezTo>
                <a:cubicBezTo>
                  <a:pt x="339825" y="235546"/>
                  <a:pt x="341051" y="236773"/>
                  <a:pt x="342278" y="238000"/>
                </a:cubicBezTo>
                <a:lnTo>
                  <a:pt x="401165" y="238000"/>
                </a:lnTo>
                <a:cubicBezTo>
                  <a:pt x="403618" y="235546"/>
                  <a:pt x="406072" y="233093"/>
                  <a:pt x="408525" y="230639"/>
                </a:cubicBezTo>
                <a:cubicBezTo>
                  <a:pt x="407299" y="228186"/>
                  <a:pt x="407299" y="225732"/>
                  <a:pt x="406072" y="224505"/>
                </a:cubicBezTo>
                <a:close/>
                <a:moveTo>
                  <a:pt x="122373" y="219291"/>
                </a:moveTo>
                <a:cubicBezTo>
                  <a:pt x="122987" y="220517"/>
                  <a:pt x="123293" y="222664"/>
                  <a:pt x="123907" y="224505"/>
                </a:cubicBezTo>
                <a:cubicBezTo>
                  <a:pt x="121453" y="222051"/>
                  <a:pt x="120227" y="220824"/>
                  <a:pt x="119000" y="219597"/>
                </a:cubicBezTo>
                <a:cubicBezTo>
                  <a:pt x="120840" y="217757"/>
                  <a:pt x="121760" y="218064"/>
                  <a:pt x="122373" y="219291"/>
                </a:cubicBezTo>
                <a:close/>
                <a:moveTo>
                  <a:pt x="2296576" y="218371"/>
                </a:moveTo>
                <a:cubicBezTo>
                  <a:pt x="2295349" y="218371"/>
                  <a:pt x="2295349" y="220825"/>
                  <a:pt x="2294123" y="220825"/>
                </a:cubicBezTo>
                <a:cubicBezTo>
                  <a:pt x="2295349" y="223278"/>
                  <a:pt x="2297803" y="225732"/>
                  <a:pt x="2300257" y="228186"/>
                </a:cubicBezTo>
                <a:lnTo>
                  <a:pt x="2311298" y="228186"/>
                </a:lnTo>
                <a:cubicBezTo>
                  <a:pt x="2312525" y="226959"/>
                  <a:pt x="2313751" y="224505"/>
                  <a:pt x="2316205" y="223278"/>
                </a:cubicBezTo>
                <a:cubicBezTo>
                  <a:pt x="2318659" y="222051"/>
                  <a:pt x="2322339" y="224505"/>
                  <a:pt x="2323566" y="218371"/>
                </a:cubicBezTo>
                <a:cubicBezTo>
                  <a:pt x="2314978" y="218371"/>
                  <a:pt x="2305164" y="218371"/>
                  <a:pt x="2296576" y="218371"/>
                </a:cubicBezTo>
                <a:close/>
                <a:moveTo>
                  <a:pt x="2337061" y="214691"/>
                </a:moveTo>
                <a:cubicBezTo>
                  <a:pt x="2333380" y="219598"/>
                  <a:pt x="2330927" y="222051"/>
                  <a:pt x="2328473" y="224505"/>
                </a:cubicBezTo>
                <a:cubicBezTo>
                  <a:pt x="2329700" y="225732"/>
                  <a:pt x="2348102" y="236773"/>
                  <a:pt x="2349329" y="236773"/>
                </a:cubicBezTo>
                <a:cubicBezTo>
                  <a:pt x="2350555" y="236773"/>
                  <a:pt x="2351783" y="235546"/>
                  <a:pt x="2354236" y="234320"/>
                </a:cubicBezTo>
                <a:cubicBezTo>
                  <a:pt x="2351783" y="229412"/>
                  <a:pt x="2344421" y="229412"/>
                  <a:pt x="2339514" y="225732"/>
                </a:cubicBezTo>
                <a:cubicBezTo>
                  <a:pt x="2339514" y="223278"/>
                  <a:pt x="2338287" y="220825"/>
                  <a:pt x="2337061" y="214691"/>
                </a:cubicBezTo>
                <a:close/>
                <a:moveTo>
                  <a:pt x="2268360" y="209783"/>
                </a:moveTo>
                <a:cubicBezTo>
                  <a:pt x="2265906" y="212237"/>
                  <a:pt x="2264679" y="213464"/>
                  <a:pt x="2262226" y="214691"/>
                </a:cubicBezTo>
                <a:cubicBezTo>
                  <a:pt x="2262226" y="215917"/>
                  <a:pt x="2260999" y="214691"/>
                  <a:pt x="2258545" y="212237"/>
                </a:cubicBezTo>
                <a:cubicBezTo>
                  <a:pt x="2254865" y="213464"/>
                  <a:pt x="2249958" y="211010"/>
                  <a:pt x="2245050" y="214691"/>
                </a:cubicBezTo>
                <a:cubicBezTo>
                  <a:pt x="2247504" y="218371"/>
                  <a:pt x="2242597" y="223278"/>
                  <a:pt x="2247504" y="226959"/>
                </a:cubicBezTo>
                <a:lnTo>
                  <a:pt x="2262226" y="226959"/>
                </a:lnTo>
                <a:cubicBezTo>
                  <a:pt x="2264679" y="225732"/>
                  <a:pt x="2265906" y="223278"/>
                  <a:pt x="2267133" y="222051"/>
                </a:cubicBezTo>
                <a:cubicBezTo>
                  <a:pt x="2269587" y="223278"/>
                  <a:pt x="2270813" y="225732"/>
                  <a:pt x="2273267" y="226959"/>
                </a:cubicBezTo>
                <a:cubicBezTo>
                  <a:pt x="2276947" y="226959"/>
                  <a:pt x="2280628" y="226959"/>
                  <a:pt x="2283081" y="225732"/>
                </a:cubicBezTo>
                <a:cubicBezTo>
                  <a:pt x="2284308" y="225732"/>
                  <a:pt x="2284308" y="224505"/>
                  <a:pt x="2285535" y="223278"/>
                </a:cubicBezTo>
                <a:cubicBezTo>
                  <a:pt x="2279401" y="218371"/>
                  <a:pt x="2276947" y="211010"/>
                  <a:pt x="2268360" y="209783"/>
                </a:cubicBezTo>
                <a:close/>
                <a:moveTo>
                  <a:pt x="568010" y="208557"/>
                </a:moveTo>
                <a:cubicBezTo>
                  <a:pt x="566783" y="208557"/>
                  <a:pt x="565556" y="209783"/>
                  <a:pt x="564329" y="209783"/>
                </a:cubicBezTo>
                <a:cubicBezTo>
                  <a:pt x="564329" y="209783"/>
                  <a:pt x="565556" y="211010"/>
                  <a:pt x="565556" y="211010"/>
                </a:cubicBezTo>
                <a:cubicBezTo>
                  <a:pt x="566783" y="211010"/>
                  <a:pt x="568010" y="209783"/>
                  <a:pt x="569237" y="209783"/>
                </a:cubicBezTo>
                <a:cubicBezTo>
                  <a:pt x="569237" y="209783"/>
                  <a:pt x="568010" y="208557"/>
                  <a:pt x="568010" y="208557"/>
                </a:cubicBezTo>
                <a:close/>
                <a:moveTo>
                  <a:pt x="88330" y="198742"/>
                </a:moveTo>
                <a:cubicBezTo>
                  <a:pt x="89556" y="198742"/>
                  <a:pt x="90783" y="199969"/>
                  <a:pt x="92010" y="199969"/>
                </a:cubicBezTo>
                <a:cubicBezTo>
                  <a:pt x="92010" y="199969"/>
                  <a:pt x="90783" y="201196"/>
                  <a:pt x="90783" y="201196"/>
                </a:cubicBezTo>
                <a:cubicBezTo>
                  <a:pt x="89556" y="201196"/>
                  <a:pt x="88330" y="199969"/>
                  <a:pt x="87103" y="199969"/>
                </a:cubicBezTo>
                <a:cubicBezTo>
                  <a:pt x="87103" y="199969"/>
                  <a:pt x="88330" y="198742"/>
                  <a:pt x="88330" y="198742"/>
                </a:cubicBezTo>
                <a:close/>
                <a:moveTo>
                  <a:pt x="664928" y="191381"/>
                </a:moveTo>
                <a:cubicBezTo>
                  <a:pt x="664928" y="191381"/>
                  <a:pt x="663700" y="192608"/>
                  <a:pt x="663700" y="192608"/>
                </a:cubicBezTo>
                <a:cubicBezTo>
                  <a:pt x="663700" y="193835"/>
                  <a:pt x="664928" y="195062"/>
                  <a:pt x="664928" y="196289"/>
                </a:cubicBezTo>
                <a:cubicBezTo>
                  <a:pt x="666154" y="196289"/>
                  <a:pt x="667381" y="196289"/>
                  <a:pt x="667381" y="195062"/>
                </a:cubicBezTo>
                <a:cubicBezTo>
                  <a:pt x="667381" y="193835"/>
                  <a:pt x="666154" y="192608"/>
                  <a:pt x="664928" y="191381"/>
                </a:cubicBezTo>
                <a:close/>
                <a:moveTo>
                  <a:pt x="169298" y="191381"/>
                </a:moveTo>
                <a:lnTo>
                  <a:pt x="169298" y="201195"/>
                </a:lnTo>
                <a:cubicBezTo>
                  <a:pt x="166845" y="201195"/>
                  <a:pt x="164391" y="202422"/>
                  <a:pt x="160711" y="202422"/>
                </a:cubicBezTo>
                <a:cubicBezTo>
                  <a:pt x="159484" y="198742"/>
                  <a:pt x="159484" y="196288"/>
                  <a:pt x="159484" y="192608"/>
                </a:cubicBezTo>
                <a:cubicBezTo>
                  <a:pt x="163164" y="192608"/>
                  <a:pt x="165618" y="192608"/>
                  <a:pt x="169298" y="191381"/>
                </a:cubicBezTo>
                <a:close/>
                <a:moveTo>
                  <a:pt x="2350556" y="165618"/>
                </a:moveTo>
                <a:cubicBezTo>
                  <a:pt x="2353009" y="168072"/>
                  <a:pt x="2355463" y="169298"/>
                  <a:pt x="2356690" y="171752"/>
                </a:cubicBezTo>
                <a:cubicBezTo>
                  <a:pt x="2357917" y="172979"/>
                  <a:pt x="2357917" y="174206"/>
                  <a:pt x="2359143" y="175432"/>
                </a:cubicBezTo>
                <a:cubicBezTo>
                  <a:pt x="2357917" y="175432"/>
                  <a:pt x="2356690" y="176659"/>
                  <a:pt x="2355463" y="176659"/>
                </a:cubicBezTo>
                <a:cubicBezTo>
                  <a:pt x="2354237" y="177886"/>
                  <a:pt x="2353009" y="176659"/>
                  <a:pt x="2349329" y="176659"/>
                </a:cubicBezTo>
                <a:cubicBezTo>
                  <a:pt x="2350556" y="171752"/>
                  <a:pt x="2350556" y="169298"/>
                  <a:pt x="2350556" y="165618"/>
                </a:cubicBezTo>
                <a:close/>
                <a:moveTo>
                  <a:pt x="2235236" y="164392"/>
                </a:moveTo>
                <a:cubicBezTo>
                  <a:pt x="2227875" y="161938"/>
                  <a:pt x="2227875" y="161938"/>
                  <a:pt x="2225422" y="166845"/>
                </a:cubicBezTo>
                <a:cubicBezTo>
                  <a:pt x="2222968" y="168072"/>
                  <a:pt x="2221741" y="168072"/>
                  <a:pt x="2220514" y="169299"/>
                </a:cubicBezTo>
                <a:cubicBezTo>
                  <a:pt x="2220514" y="169299"/>
                  <a:pt x="2221741" y="170526"/>
                  <a:pt x="2221741" y="170526"/>
                </a:cubicBezTo>
                <a:cubicBezTo>
                  <a:pt x="2222968" y="170526"/>
                  <a:pt x="2224195" y="169299"/>
                  <a:pt x="2225422" y="166845"/>
                </a:cubicBezTo>
                <a:cubicBezTo>
                  <a:pt x="2229102" y="165619"/>
                  <a:pt x="2234009" y="169299"/>
                  <a:pt x="2235236" y="164392"/>
                </a:cubicBezTo>
                <a:close/>
                <a:moveTo>
                  <a:pt x="2379999" y="163165"/>
                </a:moveTo>
                <a:cubicBezTo>
                  <a:pt x="2377546" y="169299"/>
                  <a:pt x="2375092" y="168072"/>
                  <a:pt x="2370185" y="164392"/>
                </a:cubicBezTo>
                <a:cubicBezTo>
                  <a:pt x="2373865" y="160711"/>
                  <a:pt x="2377546" y="161938"/>
                  <a:pt x="2379999" y="163165"/>
                </a:cubicBezTo>
                <a:close/>
                <a:moveTo>
                  <a:pt x="2243824" y="161938"/>
                </a:moveTo>
                <a:cubicBezTo>
                  <a:pt x="2243824" y="161938"/>
                  <a:pt x="2242597" y="163165"/>
                  <a:pt x="2242597" y="163165"/>
                </a:cubicBezTo>
                <a:cubicBezTo>
                  <a:pt x="2242597" y="164392"/>
                  <a:pt x="2243824" y="165619"/>
                  <a:pt x="2243824" y="166845"/>
                </a:cubicBezTo>
                <a:cubicBezTo>
                  <a:pt x="2243824" y="166845"/>
                  <a:pt x="2245050" y="165619"/>
                  <a:pt x="2245050" y="165619"/>
                </a:cubicBezTo>
                <a:cubicBezTo>
                  <a:pt x="2245050" y="164392"/>
                  <a:pt x="2243824" y="163165"/>
                  <a:pt x="2243824" y="161938"/>
                </a:cubicBezTo>
                <a:close/>
                <a:moveTo>
                  <a:pt x="2291669" y="153350"/>
                </a:moveTo>
                <a:cubicBezTo>
                  <a:pt x="2289215" y="150897"/>
                  <a:pt x="2285535" y="150897"/>
                  <a:pt x="2281855" y="154577"/>
                </a:cubicBezTo>
                <a:cubicBezTo>
                  <a:pt x="2283081" y="157031"/>
                  <a:pt x="2283081" y="159485"/>
                  <a:pt x="2284308" y="163165"/>
                </a:cubicBezTo>
                <a:cubicBezTo>
                  <a:pt x="2286762" y="159485"/>
                  <a:pt x="2291669" y="157031"/>
                  <a:pt x="2291669" y="153350"/>
                </a:cubicBezTo>
                <a:close/>
                <a:moveTo>
                  <a:pt x="2299030" y="142309"/>
                </a:moveTo>
                <a:cubicBezTo>
                  <a:pt x="2299030" y="143536"/>
                  <a:pt x="2299030" y="144763"/>
                  <a:pt x="2299030" y="145990"/>
                </a:cubicBezTo>
                <a:cubicBezTo>
                  <a:pt x="2301483" y="145990"/>
                  <a:pt x="2303937" y="147216"/>
                  <a:pt x="2306391" y="147216"/>
                </a:cubicBezTo>
                <a:cubicBezTo>
                  <a:pt x="2306391" y="147216"/>
                  <a:pt x="2307617" y="145990"/>
                  <a:pt x="2307617" y="145990"/>
                </a:cubicBezTo>
                <a:cubicBezTo>
                  <a:pt x="2307617" y="144763"/>
                  <a:pt x="2306391" y="142309"/>
                  <a:pt x="2305164" y="142309"/>
                </a:cubicBezTo>
                <a:cubicBezTo>
                  <a:pt x="2302710" y="141082"/>
                  <a:pt x="2300257" y="142309"/>
                  <a:pt x="2299030" y="142309"/>
                </a:cubicBezTo>
                <a:close/>
                <a:moveTo>
                  <a:pt x="2395641" y="137861"/>
                </a:moveTo>
                <a:cubicBezTo>
                  <a:pt x="2396254" y="138935"/>
                  <a:pt x="2396561" y="141081"/>
                  <a:pt x="2397175" y="143535"/>
                </a:cubicBezTo>
                <a:cubicBezTo>
                  <a:pt x="2394721" y="141082"/>
                  <a:pt x="2393494" y="139855"/>
                  <a:pt x="2392267" y="138628"/>
                </a:cubicBezTo>
                <a:cubicBezTo>
                  <a:pt x="2394107" y="136788"/>
                  <a:pt x="2395027" y="136788"/>
                  <a:pt x="2395641" y="137861"/>
                </a:cubicBezTo>
                <a:close/>
                <a:moveTo>
                  <a:pt x="2408215" y="136175"/>
                </a:moveTo>
                <a:cubicBezTo>
                  <a:pt x="2408215" y="136175"/>
                  <a:pt x="2409442" y="137402"/>
                  <a:pt x="2413123" y="138629"/>
                </a:cubicBezTo>
                <a:cubicBezTo>
                  <a:pt x="2408215" y="142309"/>
                  <a:pt x="2404535" y="144763"/>
                  <a:pt x="2399627" y="148443"/>
                </a:cubicBezTo>
                <a:cubicBezTo>
                  <a:pt x="2402081" y="153350"/>
                  <a:pt x="2404535" y="155804"/>
                  <a:pt x="2406989" y="160711"/>
                </a:cubicBezTo>
                <a:lnTo>
                  <a:pt x="2406989" y="169299"/>
                </a:lnTo>
                <a:cubicBezTo>
                  <a:pt x="2402081" y="172979"/>
                  <a:pt x="2398401" y="177886"/>
                  <a:pt x="2394721" y="181567"/>
                </a:cubicBezTo>
                <a:cubicBezTo>
                  <a:pt x="2392267" y="177886"/>
                  <a:pt x="2386133" y="176660"/>
                  <a:pt x="2387359" y="169299"/>
                </a:cubicBezTo>
                <a:cubicBezTo>
                  <a:pt x="2389813" y="168072"/>
                  <a:pt x="2393493" y="165618"/>
                  <a:pt x="2397174" y="164392"/>
                </a:cubicBezTo>
                <a:cubicBezTo>
                  <a:pt x="2399627" y="158258"/>
                  <a:pt x="2393493" y="155804"/>
                  <a:pt x="2391040" y="153350"/>
                </a:cubicBezTo>
                <a:cubicBezTo>
                  <a:pt x="2398401" y="142309"/>
                  <a:pt x="2402081" y="137402"/>
                  <a:pt x="2408215" y="136175"/>
                </a:cubicBezTo>
                <a:close/>
                <a:moveTo>
                  <a:pt x="2429071" y="130041"/>
                </a:moveTo>
                <a:cubicBezTo>
                  <a:pt x="2431525" y="133721"/>
                  <a:pt x="2432751" y="137402"/>
                  <a:pt x="2435205" y="141082"/>
                </a:cubicBezTo>
                <a:cubicBezTo>
                  <a:pt x="2435205" y="141082"/>
                  <a:pt x="2433979" y="142309"/>
                  <a:pt x="2431525" y="144763"/>
                </a:cubicBezTo>
                <a:cubicBezTo>
                  <a:pt x="2435205" y="145989"/>
                  <a:pt x="2438885" y="148443"/>
                  <a:pt x="2442566" y="149670"/>
                </a:cubicBezTo>
                <a:cubicBezTo>
                  <a:pt x="2447473" y="152124"/>
                  <a:pt x="2448700" y="155804"/>
                  <a:pt x="2453607" y="155804"/>
                </a:cubicBezTo>
                <a:cubicBezTo>
                  <a:pt x="2454834" y="158258"/>
                  <a:pt x="2453607" y="163165"/>
                  <a:pt x="2458515" y="159484"/>
                </a:cubicBezTo>
                <a:cubicBezTo>
                  <a:pt x="2457287" y="158258"/>
                  <a:pt x="2454834" y="157031"/>
                  <a:pt x="2453607" y="155804"/>
                </a:cubicBezTo>
                <a:cubicBezTo>
                  <a:pt x="2453607" y="153350"/>
                  <a:pt x="2453607" y="150897"/>
                  <a:pt x="2453607" y="148443"/>
                </a:cubicBezTo>
                <a:cubicBezTo>
                  <a:pt x="2456061" y="147216"/>
                  <a:pt x="2457287" y="147216"/>
                  <a:pt x="2460968" y="145989"/>
                </a:cubicBezTo>
                <a:cubicBezTo>
                  <a:pt x="2464649" y="150897"/>
                  <a:pt x="2468329" y="154577"/>
                  <a:pt x="2472009" y="160711"/>
                </a:cubicBezTo>
                <a:cubicBezTo>
                  <a:pt x="2472009" y="160711"/>
                  <a:pt x="2470783" y="161938"/>
                  <a:pt x="2469555" y="164392"/>
                </a:cubicBezTo>
                <a:cubicBezTo>
                  <a:pt x="2469555" y="168072"/>
                  <a:pt x="2468329" y="171752"/>
                  <a:pt x="2468329" y="176660"/>
                </a:cubicBezTo>
                <a:cubicBezTo>
                  <a:pt x="2465875" y="176660"/>
                  <a:pt x="2462195" y="177886"/>
                  <a:pt x="2460968" y="176660"/>
                </a:cubicBezTo>
                <a:cubicBezTo>
                  <a:pt x="2454834" y="171752"/>
                  <a:pt x="2449927" y="166845"/>
                  <a:pt x="2443793" y="160711"/>
                </a:cubicBezTo>
                <a:cubicBezTo>
                  <a:pt x="2440113" y="163165"/>
                  <a:pt x="2437659" y="164392"/>
                  <a:pt x="2433979" y="166845"/>
                </a:cubicBezTo>
                <a:cubicBezTo>
                  <a:pt x="2431525" y="163165"/>
                  <a:pt x="2429071" y="159484"/>
                  <a:pt x="2426617" y="157031"/>
                </a:cubicBezTo>
                <a:lnTo>
                  <a:pt x="2418030" y="157031"/>
                </a:lnTo>
                <a:cubicBezTo>
                  <a:pt x="2418030" y="154577"/>
                  <a:pt x="2416803" y="152124"/>
                  <a:pt x="2416803" y="148443"/>
                </a:cubicBezTo>
                <a:cubicBezTo>
                  <a:pt x="2420483" y="147216"/>
                  <a:pt x="2424164" y="145989"/>
                  <a:pt x="2426617" y="144763"/>
                </a:cubicBezTo>
                <a:cubicBezTo>
                  <a:pt x="2424164" y="141082"/>
                  <a:pt x="2422937" y="138629"/>
                  <a:pt x="2420483" y="134948"/>
                </a:cubicBezTo>
                <a:cubicBezTo>
                  <a:pt x="2422937" y="133721"/>
                  <a:pt x="2425391" y="132495"/>
                  <a:pt x="2429071" y="130041"/>
                </a:cubicBezTo>
                <a:close/>
                <a:moveTo>
                  <a:pt x="2245050" y="128814"/>
                </a:moveTo>
                <a:cubicBezTo>
                  <a:pt x="2243824" y="128814"/>
                  <a:pt x="2242597" y="130041"/>
                  <a:pt x="2241370" y="130041"/>
                </a:cubicBezTo>
                <a:cubicBezTo>
                  <a:pt x="2241370" y="130041"/>
                  <a:pt x="2241370" y="130041"/>
                  <a:pt x="2242597" y="131268"/>
                </a:cubicBezTo>
                <a:cubicBezTo>
                  <a:pt x="2243824" y="131268"/>
                  <a:pt x="2245050" y="130041"/>
                  <a:pt x="2246277" y="130041"/>
                </a:cubicBezTo>
                <a:cubicBezTo>
                  <a:pt x="2246277" y="130041"/>
                  <a:pt x="2245050" y="128814"/>
                  <a:pt x="2245050" y="128814"/>
                </a:cubicBezTo>
                <a:close/>
                <a:moveTo>
                  <a:pt x="2258545" y="127588"/>
                </a:moveTo>
                <a:cubicBezTo>
                  <a:pt x="2256092" y="128814"/>
                  <a:pt x="2253638" y="131268"/>
                  <a:pt x="2251184" y="133722"/>
                </a:cubicBezTo>
                <a:cubicBezTo>
                  <a:pt x="2253638" y="136175"/>
                  <a:pt x="2254865" y="139856"/>
                  <a:pt x="2259772" y="141082"/>
                </a:cubicBezTo>
                <a:cubicBezTo>
                  <a:pt x="2262226" y="138629"/>
                  <a:pt x="2264679" y="136175"/>
                  <a:pt x="2265906" y="134948"/>
                </a:cubicBezTo>
                <a:cubicBezTo>
                  <a:pt x="2263453" y="132495"/>
                  <a:pt x="2260999" y="130041"/>
                  <a:pt x="2258545" y="127588"/>
                </a:cubicBezTo>
                <a:close/>
                <a:moveTo>
                  <a:pt x="1209628" y="126361"/>
                </a:moveTo>
                <a:cubicBezTo>
                  <a:pt x="1209628" y="126361"/>
                  <a:pt x="1208401" y="127588"/>
                  <a:pt x="1208401" y="127588"/>
                </a:cubicBezTo>
                <a:cubicBezTo>
                  <a:pt x="1208401" y="128814"/>
                  <a:pt x="1209628" y="130041"/>
                  <a:pt x="1209628" y="131268"/>
                </a:cubicBezTo>
                <a:cubicBezTo>
                  <a:pt x="1210855" y="131268"/>
                  <a:pt x="1212082" y="130041"/>
                  <a:pt x="1212082" y="130041"/>
                </a:cubicBezTo>
                <a:cubicBezTo>
                  <a:pt x="1212082" y="128814"/>
                  <a:pt x="1210855" y="127588"/>
                  <a:pt x="1209628" y="126361"/>
                </a:cubicBezTo>
                <a:close/>
                <a:moveTo>
                  <a:pt x="2191071" y="122680"/>
                </a:moveTo>
                <a:cubicBezTo>
                  <a:pt x="2191071" y="122680"/>
                  <a:pt x="2189844" y="123907"/>
                  <a:pt x="2189844" y="123907"/>
                </a:cubicBezTo>
                <a:cubicBezTo>
                  <a:pt x="2189844" y="123907"/>
                  <a:pt x="2191071" y="125134"/>
                  <a:pt x="2192298" y="125134"/>
                </a:cubicBezTo>
                <a:cubicBezTo>
                  <a:pt x="2193525" y="123907"/>
                  <a:pt x="2193525" y="123907"/>
                  <a:pt x="2194752" y="123907"/>
                </a:cubicBezTo>
                <a:cubicBezTo>
                  <a:pt x="2193525" y="123907"/>
                  <a:pt x="2192298" y="122680"/>
                  <a:pt x="2191071" y="122680"/>
                </a:cubicBezTo>
                <a:close/>
                <a:moveTo>
                  <a:pt x="2209473" y="116546"/>
                </a:moveTo>
                <a:cubicBezTo>
                  <a:pt x="2197205" y="125134"/>
                  <a:pt x="2197205" y="127588"/>
                  <a:pt x="2202112" y="131268"/>
                </a:cubicBezTo>
                <a:lnTo>
                  <a:pt x="2211927" y="131268"/>
                </a:lnTo>
                <a:cubicBezTo>
                  <a:pt x="2214380" y="128814"/>
                  <a:pt x="2218061" y="126361"/>
                  <a:pt x="2219288" y="122680"/>
                </a:cubicBezTo>
                <a:cubicBezTo>
                  <a:pt x="2215607" y="121454"/>
                  <a:pt x="2214380" y="115320"/>
                  <a:pt x="2209473" y="116546"/>
                </a:cubicBezTo>
                <a:close/>
                <a:moveTo>
                  <a:pt x="2151660" y="115933"/>
                </a:moveTo>
                <a:cubicBezTo>
                  <a:pt x="2149973" y="115933"/>
                  <a:pt x="2148746" y="117160"/>
                  <a:pt x="2148133" y="120227"/>
                </a:cubicBezTo>
                <a:cubicBezTo>
                  <a:pt x="2150586" y="122680"/>
                  <a:pt x="2154267" y="121454"/>
                  <a:pt x="2157948" y="119000"/>
                </a:cubicBezTo>
                <a:cubicBezTo>
                  <a:pt x="2155494" y="117160"/>
                  <a:pt x="2153347" y="115933"/>
                  <a:pt x="2151660" y="115933"/>
                </a:cubicBezTo>
                <a:close/>
                <a:moveTo>
                  <a:pt x="2400855" y="115319"/>
                </a:moveTo>
                <a:cubicBezTo>
                  <a:pt x="2406989" y="116546"/>
                  <a:pt x="2409443" y="116546"/>
                  <a:pt x="2413123" y="117773"/>
                </a:cubicBezTo>
                <a:cubicBezTo>
                  <a:pt x="2409443" y="121453"/>
                  <a:pt x="2406989" y="125133"/>
                  <a:pt x="2402082" y="125133"/>
                </a:cubicBezTo>
                <a:cubicBezTo>
                  <a:pt x="2402082" y="122680"/>
                  <a:pt x="2402082" y="121453"/>
                  <a:pt x="2400855" y="115319"/>
                </a:cubicBezTo>
                <a:close/>
                <a:moveTo>
                  <a:pt x="2135865" y="112866"/>
                </a:moveTo>
                <a:cubicBezTo>
                  <a:pt x="2134638" y="112866"/>
                  <a:pt x="2132184" y="114093"/>
                  <a:pt x="2132184" y="114093"/>
                </a:cubicBezTo>
                <a:cubicBezTo>
                  <a:pt x="2132184" y="116546"/>
                  <a:pt x="2132184" y="117773"/>
                  <a:pt x="2132184" y="120227"/>
                </a:cubicBezTo>
                <a:cubicBezTo>
                  <a:pt x="2133412" y="120227"/>
                  <a:pt x="2134638" y="120227"/>
                  <a:pt x="2135865" y="120227"/>
                </a:cubicBezTo>
                <a:cubicBezTo>
                  <a:pt x="2135865" y="117773"/>
                  <a:pt x="2137092" y="115320"/>
                  <a:pt x="2137092" y="114093"/>
                </a:cubicBezTo>
                <a:cubicBezTo>
                  <a:pt x="2137092" y="114093"/>
                  <a:pt x="2135865" y="112866"/>
                  <a:pt x="2135865" y="112866"/>
                </a:cubicBezTo>
                <a:close/>
                <a:moveTo>
                  <a:pt x="2327246" y="111639"/>
                </a:moveTo>
                <a:lnTo>
                  <a:pt x="2328473" y="112866"/>
                </a:lnTo>
                <a:cubicBezTo>
                  <a:pt x="2327246" y="112866"/>
                  <a:pt x="2326019" y="114093"/>
                  <a:pt x="2324793" y="114093"/>
                </a:cubicBezTo>
                <a:close/>
                <a:moveTo>
                  <a:pt x="2119916" y="110412"/>
                </a:moveTo>
                <a:cubicBezTo>
                  <a:pt x="2118690" y="111639"/>
                  <a:pt x="2117463" y="112866"/>
                  <a:pt x="2117463" y="114093"/>
                </a:cubicBezTo>
                <a:cubicBezTo>
                  <a:pt x="2118690" y="115320"/>
                  <a:pt x="2118690" y="115320"/>
                  <a:pt x="2119916" y="115320"/>
                </a:cubicBezTo>
                <a:cubicBezTo>
                  <a:pt x="2119916" y="114093"/>
                  <a:pt x="2121144" y="112866"/>
                  <a:pt x="2121144" y="111639"/>
                </a:cubicBezTo>
                <a:cubicBezTo>
                  <a:pt x="2121144" y="111639"/>
                  <a:pt x="2119916" y="110412"/>
                  <a:pt x="2119916" y="110412"/>
                </a:cubicBezTo>
                <a:close/>
                <a:moveTo>
                  <a:pt x="41712" y="100598"/>
                </a:moveTo>
                <a:cubicBezTo>
                  <a:pt x="39258" y="103052"/>
                  <a:pt x="38031" y="104278"/>
                  <a:pt x="36804" y="105505"/>
                </a:cubicBezTo>
                <a:cubicBezTo>
                  <a:pt x="33124" y="100598"/>
                  <a:pt x="38031" y="101825"/>
                  <a:pt x="41712" y="100598"/>
                </a:cubicBezTo>
                <a:close/>
                <a:moveTo>
                  <a:pt x="2299030" y="76062"/>
                </a:moveTo>
                <a:cubicBezTo>
                  <a:pt x="2301483" y="76062"/>
                  <a:pt x="2303937" y="76062"/>
                  <a:pt x="2306391" y="77289"/>
                </a:cubicBezTo>
                <a:lnTo>
                  <a:pt x="2307617" y="79742"/>
                </a:lnTo>
                <a:cubicBezTo>
                  <a:pt x="2305164" y="79742"/>
                  <a:pt x="2302711" y="80969"/>
                  <a:pt x="2300257" y="80969"/>
                </a:cubicBezTo>
                <a:cubicBezTo>
                  <a:pt x="2299030" y="80969"/>
                  <a:pt x="2299030" y="78516"/>
                  <a:pt x="2297803" y="77289"/>
                </a:cubicBezTo>
                <a:cubicBezTo>
                  <a:pt x="2297803" y="77289"/>
                  <a:pt x="2299030" y="76062"/>
                  <a:pt x="2299030" y="76062"/>
                </a:cubicBezTo>
                <a:close/>
                <a:moveTo>
                  <a:pt x="2281854" y="65020"/>
                </a:moveTo>
                <a:lnTo>
                  <a:pt x="2281854" y="74834"/>
                </a:lnTo>
                <a:cubicBezTo>
                  <a:pt x="2279401" y="74834"/>
                  <a:pt x="2276947" y="76061"/>
                  <a:pt x="2273267" y="76061"/>
                </a:cubicBezTo>
                <a:cubicBezTo>
                  <a:pt x="2273267" y="72381"/>
                  <a:pt x="2272040" y="69927"/>
                  <a:pt x="2272040" y="66247"/>
                </a:cubicBezTo>
                <a:cubicBezTo>
                  <a:pt x="2274494" y="66247"/>
                  <a:pt x="2276947" y="65020"/>
                  <a:pt x="2281854" y="65020"/>
                </a:cubicBezTo>
                <a:close/>
                <a:moveTo>
                  <a:pt x="115319" y="45392"/>
                </a:moveTo>
                <a:lnTo>
                  <a:pt x="128814" y="45392"/>
                </a:lnTo>
                <a:cubicBezTo>
                  <a:pt x="123907" y="50299"/>
                  <a:pt x="115319" y="55206"/>
                  <a:pt x="109185" y="53980"/>
                </a:cubicBezTo>
                <a:cubicBezTo>
                  <a:pt x="109185" y="49072"/>
                  <a:pt x="114092" y="47846"/>
                  <a:pt x="115319" y="45392"/>
                </a:cubicBezTo>
                <a:close/>
                <a:moveTo>
                  <a:pt x="138782" y="40178"/>
                </a:moveTo>
                <a:cubicBezTo>
                  <a:pt x="142309" y="40178"/>
                  <a:pt x="145989" y="41098"/>
                  <a:pt x="149670" y="41712"/>
                </a:cubicBezTo>
                <a:cubicBezTo>
                  <a:pt x="142309" y="47846"/>
                  <a:pt x="134948" y="42938"/>
                  <a:pt x="128814" y="44165"/>
                </a:cubicBezTo>
                <a:cubicBezTo>
                  <a:pt x="131881" y="41098"/>
                  <a:pt x="135255" y="40178"/>
                  <a:pt x="138782" y="40178"/>
                </a:cubicBezTo>
                <a:close/>
                <a:moveTo>
                  <a:pt x="157031" y="35577"/>
                </a:moveTo>
                <a:cubicBezTo>
                  <a:pt x="157031" y="35577"/>
                  <a:pt x="158257" y="35577"/>
                  <a:pt x="159484" y="36804"/>
                </a:cubicBezTo>
                <a:cubicBezTo>
                  <a:pt x="159484" y="38031"/>
                  <a:pt x="158257" y="39257"/>
                  <a:pt x="157031" y="40484"/>
                </a:cubicBezTo>
                <a:cubicBezTo>
                  <a:pt x="157031" y="40484"/>
                  <a:pt x="155804" y="39257"/>
                  <a:pt x="155804" y="39257"/>
                </a:cubicBezTo>
                <a:cubicBezTo>
                  <a:pt x="155804" y="38031"/>
                  <a:pt x="157031" y="36804"/>
                  <a:pt x="157031" y="35577"/>
                </a:cubicBezTo>
                <a:close/>
                <a:moveTo>
                  <a:pt x="268670" y="29443"/>
                </a:moveTo>
                <a:lnTo>
                  <a:pt x="268670" y="30670"/>
                </a:lnTo>
                <a:lnTo>
                  <a:pt x="268056" y="30670"/>
                </a:lnTo>
                <a:close/>
                <a:moveTo>
                  <a:pt x="272657" y="25609"/>
                </a:moveTo>
                <a:cubicBezTo>
                  <a:pt x="273884" y="25149"/>
                  <a:pt x="275418" y="25763"/>
                  <a:pt x="278485" y="26990"/>
                </a:cubicBezTo>
                <a:cubicBezTo>
                  <a:pt x="276031" y="31897"/>
                  <a:pt x="272351" y="28217"/>
                  <a:pt x="268670" y="30670"/>
                </a:cubicBezTo>
                <a:cubicBezTo>
                  <a:pt x="270510" y="27603"/>
                  <a:pt x="271431" y="26069"/>
                  <a:pt x="272657" y="25609"/>
                </a:cubicBezTo>
                <a:close/>
                <a:moveTo>
                  <a:pt x="294279" y="25302"/>
                </a:moveTo>
                <a:cubicBezTo>
                  <a:pt x="298113" y="25148"/>
                  <a:pt x="304247" y="25762"/>
                  <a:pt x="316515" y="26989"/>
                </a:cubicBezTo>
                <a:cubicBezTo>
                  <a:pt x="314062" y="29443"/>
                  <a:pt x="312835" y="29443"/>
                  <a:pt x="312835" y="29443"/>
                </a:cubicBezTo>
                <a:cubicBezTo>
                  <a:pt x="304247" y="29443"/>
                  <a:pt x="295660" y="29443"/>
                  <a:pt x="287072" y="29443"/>
                </a:cubicBezTo>
                <a:cubicBezTo>
                  <a:pt x="287072" y="29443"/>
                  <a:pt x="285845" y="28216"/>
                  <a:pt x="285845" y="28216"/>
                </a:cubicBezTo>
                <a:cubicBezTo>
                  <a:pt x="288912" y="26375"/>
                  <a:pt x="290445" y="25455"/>
                  <a:pt x="294279" y="25302"/>
                </a:cubicBezTo>
                <a:close/>
                <a:moveTo>
                  <a:pt x="225731" y="24536"/>
                </a:moveTo>
                <a:cubicBezTo>
                  <a:pt x="229412" y="26990"/>
                  <a:pt x="233092" y="28216"/>
                  <a:pt x="236773" y="30670"/>
                </a:cubicBezTo>
                <a:cubicBezTo>
                  <a:pt x="239226" y="29443"/>
                  <a:pt x="241680" y="26990"/>
                  <a:pt x="244133" y="25763"/>
                </a:cubicBezTo>
                <a:cubicBezTo>
                  <a:pt x="245360" y="26990"/>
                  <a:pt x="247814" y="28216"/>
                  <a:pt x="249041" y="30670"/>
                </a:cubicBezTo>
                <a:lnTo>
                  <a:pt x="268056" y="30670"/>
                </a:lnTo>
                <a:lnTo>
                  <a:pt x="266216" y="34350"/>
                </a:lnTo>
                <a:lnTo>
                  <a:pt x="203649" y="34350"/>
                </a:lnTo>
                <a:cubicBezTo>
                  <a:pt x="202422" y="35577"/>
                  <a:pt x="201195" y="36804"/>
                  <a:pt x="198742" y="39258"/>
                </a:cubicBezTo>
                <a:lnTo>
                  <a:pt x="179907" y="40434"/>
                </a:lnTo>
                <a:lnTo>
                  <a:pt x="180341" y="40484"/>
                </a:lnTo>
                <a:cubicBezTo>
                  <a:pt x="176660" y="45392"/>
                  <a:pt x="176660" y="45392"/>
                  <a:pt x="170526" y="42938"/>
                </a:cubicBezTo>
                <a:cubicBezTo>
                  <a:pt x="171753" y="40484"/>
                  <a:pt x="173286" y="39871"/>
                  <a:pt x="174973" y="39871"/>
                </a:cubicBezTo>
                <a:lnTo>
                  <a:pt x="179200" y="40354"/>
                </a:lnTo>
                <a:lnTo>
                  <a:pt x="181566" y="36804"/>
                </a:lnTo>
                <a:cubicBezTo>
                  <a:pt x="185247" y="35577"/>
                  <a:pt x="188927" y="34350"/>
                  <a:pt x="195061" y="30670"/>
                </a:cubicBezTo>
                <a:lnTo>
                  <a:pt x="217144" y="30670"/>
                </a:lnTo>
                <a:cubicBezTo>
                  <a:pt x="219597" y="28216"/>
                  <a:pt x="223278" y="26990"/>
                  <a:pt x="225731" y="24536"/>
                </a:cubicBezTo>
                <a:close/>
                <a:moveTo>
                  <a:pt x="2065937" y="19629"/>
                </a:moveTo>
                <a:cubicBezTo>
                  <a:pt x="2067164" y="20856"/>
                  <a:pt x="2068390" y="22083"/>
                  <a:pt x="2068390" y="23309"/>
                </a:cubicBezTo>
                <a:cubicBezTo>
                  <a:pt x="2067164" y="24536"/>
                  <a:pt x="2067164" y="24536"/>
                  <a:pt x="2065937" y="24536"/>
                </a:cubicBezTo>
                <a:cubicBezTo>
                  <a:pt x="2065937" y="23309"/>
                  <a:pt x="2064710" y="22083"/>
                  <a:pt x="2064710" y="20856"/>
                </a:cubicBezTo>
                <a:cubicBezTo>
                  <a:pt x="2064710" y="20856"/>
                  <a:pt x="2065937" y="19629"/>
                  <a:pt x="2065937" y="19629"/>
                </a:cubicBezTo>
                <a:close/>
                <a:moveTo>
                  <a:pt x="2005824" y="15948"/>
                </a:moveTo>
                <a:cubicBezTo>
                  <a:pt x="2007051" y="17175"/>
                  <a:pt x="2007051" y="17175"/>
                  <a:pt x="2007051" y="17175"/>
                </a:cubicBezTo>
                <a:cubicBezTo>
                  <a:pt x="2005824" y="17175"/>
                  <a:pt x="2004598" y="18402"/>
                  <a:pt x="2003371" y="18402"/>
                </a:cubicBezTo>
                <a:cubicBezTo>
                  <a:pt x="2003371" y="18402"/>
                  <a:pt x="2002144" y="17175"/>
                  <a:pt x="2002144" y="17175"/>
                </a:cubicBezTo>
                <a:cubicBezTo>
                  <a:pt x="2003371" y="17175"/>
                  <a:pt x="2004598" y="15948"/>
                  <a:pt x="2005824" y="15948"/>
                </a:cubicBezTo>
                <a:close/>
                <a:moveTo>
                  <a:pt x="1996009" y="15948"/>
                </a:moveTo>
                <a:cubicBezTo>
                  <a:pt x="1993556" y="22082"/>
                  <a:pt x="1991102" y="20855"/>
                  <a:pt x="1986195" y="17175"/>
                </a:cubicBezTo>
                <a:cubicBezTo>
                  <a:pt x="1989875" y="13494"/>
                  <a:pt x="1993556" y="13494"/>
                  <a:pt x="1996009" y="15948"/>
                </a:cubicBezTo>
                <a:close/>
                <a:moveTo>
                  <a:pt x="2013185" y="13495"/>
                </a:moveTo>
                <a:cubicBezTo>
                  <a:pt x="2015638" y="15949"/>
                  <a:pt x="2018092" y="18402"/>
                  <a:pt x="2019319" y="19629"/>
                </a:cubicBezTo>
                <a:cubicBezTo>
                  <a:pt x="2020546" y="18402"/>
                  <a:pt x="2023000" y="15949"/>
                  <a:pt x="2024226" y="14722"/>
                </a:cubicBezTo>
                <a:cubicBezTo>
                  <a:pt x="2025453" y="15949"/>
                  <a:pt x="2026680" y="17175"/>
                  <a:pt x="2029134" y="19629"/>
                </a:cubicBezTo>
                <a:cubicBezTo>
                  <a:pt x="2037721" y="22083"/>
                  <a:pt x="2047536" y="18402"/>
                  <a:pt x="2058576" y="22083"/>
                </a:cubicBezTo>
                <a:cubicBezTo>
                  <a:pt x="2051216" y="25763"/>
                  <a:pt x="2047536" y="25763"/>
                  <a:pt x="2011958" y="23309"/>
                </a:cubicBezTo>
                <a:cubicBezTo>
                  <a:pt x="2011958" y="20856"/>
                  <a:pt x="2013185" y="17175"/>
                  <a:pt x="2013185" y="13495"/>
                </a:cubicBezTo>
                <a:close/>
                <a:moveTo>
                  <a:pt x="439196" y="13495"/>
                </a:moveTo>
                <a:cubicBezTo>
                  <a:pt x="442876" y="15949"/>
                  <a:pt x="446557" y="17175"/>
                  <a:pt x="450237" y="19629"/>
                </a:cubicBezTo>
                <a:cubicBezTo>
                  <a:pt x="452691" y="18402"/>
                  <a:pt x="455144" y="15949"/>
                  <a:pt x="457598" y="14722"/>
                </a:cubicBezTo>
                <a:cubicBezTo>
                  <a:pt x="461278" y="15949"/>
                  <a:pt x="460051" y="19629"/>
                  <a:pt x="458825" y="22083"/>
                </a:cubicBezTo>
                <a:cubicBezTo>
                  <a:pt x="457598" y="23309"/>
                  <a:pt x="457598" y="24536"/>
                  <a:pt x="456371" y="24536"/>
                </a:cubicBezTo>
                <a:cubicBezTo>
                  <a:pt x="436742" y="24536"/>
                  <a:pt x="417113" y="24536"/>
                  <a:pt x="396258" y="24536"/>
                </a:cubicBezTo>
                <a:cubicBezTo>
                  <a:pt x="393804" y="25763"/>
                  <a:pt x="392577" y="28217"/>
                  <a:pt x="391350" y="29443"/>
                </a:cubicBezTo>
                <a:cubicBezTo>
                  <a:pt x="390124" y="28217"/>
                  <a:pt x="388897" y="26990"/>
                  <a:pt x="386443" y="24536"/>
                </a:cubicBezTo>
                <a:lnTo>
                  <a:pt x="354546" y="24536"/>
                </a:lnTo>
                <a:cubicBezTo>
                  <a:pt x="353319" y="25763"/>
                  <a:pt x="352093" y="26990"/>
                  <a:pt x="350866" y="28217"/>
                </a:cubicBezTo>
                <a:cubicBezTo>
                  <a:pt x="348412" y="26990"/>
                  <a:pt x="345959" y="25763"/>
                  <a:pt x="342278" y="23309"/>
                </a:cubicBezTo>
                <a:cubicBezTo>
                  <a:pt x="339825" y="24536"/>
                  <a:pt x="337371" y="26990"/>
                  <a:pt x="333691" y="29443"/>
                </a:cubicBezTo>
                <a:lnTo>
                  <a:pt x="323876" y="29443"/>
                </a:lnTo>
                <a:cubicBezTo>
                  <a:pt x="320196" y="25763"/>
                  <a:pt x="320196" y="23309"/>
                  <a:pt x="323876" y="19629"/>
                </a:cubicBezTo>
                <a:cubicBezTo>
                  <a:pt x="325103" y="20856"/>
                  <a:pt x="327557" y="23309"/>
                  <a:pt x="328783" y="24536"/>
                </a:cubicBezTo>
                <a:cubicBezTo>
                  <a:pt x="330010" y="23309"/>
                  <a:pt x="331237" y="22083"/>
                  <a:pt x="333691" y="19629"/>
                </a:cubicBezTo>
                <a:lnTo>
                  <a:pt x="431835" y="19629"/>
                </a:lnTo>
                <a:cubicBezTo>
                  <a:pt x="435515" y="17175"/>
                  <a:pt x="436742" y="15949"/>
                  <a:pt x="439196" y="13495"/>
                </a:cubicBezTo>
                <a:close/>
                <a:moveTo>
                  <a:pt x="1915040" y="9814"/>
                </a:moveTo>
                <a:cubicBezTo>
                  <a:pt x="1916267" y="11041"/>
                  <a:pt x="1917494" y="12268"/>
                  <a:pt x="1919948" y="14721"/>
                </a:cubicBezTo>
                <a:lnTo>
                  <a:pt x="1971473" y="14721"/>
                </a:lnTo>
                <a:cubicBezTo>
                  <a:pt x="1975154" y="18402"/>
                  <a:pt x="1975154" y="20855"/>
                  <a:pt x="1972700" y="24536"/>
                </a:cubicBezTo>
                <a:lnTo>
                  <a:pt x="1960432" y="24536"/>
                </a:lnTo>
                <a:cubicBezTo>
                  <a:pt x="1959205" y="23309"/>
                  <a:pt x="1957978" y="22082"/>
                  <a:pt x="1955525" y="19628"/>
                </a:cubicBezTo>
                <a:lnTo>
                  <a:pt x="1902772" y="19628"/>
                </a:lnTo>
                <a:cubicBezTo>
                  <a:pt x="1903999" y="17175"/>
                  <a:pt x="1903999" y="15948"/>
                  <a:pt x="1902772" y="14721"/>
                </a:cubicBezTo>
                <a:lnTo>
                  <a:pt x="1910133" y="14721"/>
                </a:lnTo>
                <a:cubicBezTo>
                  <a:pt x="1912587" y="13494"/>
                  <a:pt x="1913814" y="11041"/>
                  <a:pt x="1915040" y="9814"/>
                </a:cubicBezTo>
                <a:close/>
                <a:moveTo>
                  <a:pt x="1867195" y="9814"/>
                </a:moveTo>
                <a:cubicBezTo>
                  <a:pt x="1878236" y="9814"/>
                  <a:pt x="1889277" y="9814"/>
                  <a:pt x="1899092" y="9814"/>
                </a:cubicBezTo>
                <a:cubicBezTo>
                  <a:pt x="1901545" y="9814"/>
                  <a:pt x="1903999" y="12268"/>
                  <a:pt x="1902772" y="14721"/>
                </a:cubicBezTo>
                <a:lnTo>
                  <a:pt x="1895411" y="14721"/>
                </a:lnTo>
                <a:cubicBezTo>
                  <a:pt x="1894185" y="15948"/>
                  <a:pt x="1891731" y="18402"/>
                  <a:pt x="1890504" y="19628"/>
                </a:cubicBezTo>
                <a:cubicBezTo>
                  <a:pt x="1889277" y="18402"/>
                  <a:pt x="1886824" y="15948"/>
                  <a:pt x="1884370" y="14721"/>
                </a:cubicBezTo>
                <a:lnTo>
                  <a:pt x="1868422" y="14721"/>
                </a:lnTo>
                <a:cubicBezTo>
                  <a:pt x="1868422" y="12268"/>
                  <a:pt x="1867195" y="11041"/>
                  <a:pt x="1867195" y="9814"/>
                </a:cubicBezTo>
                <a:close/>
                <a:moveTo>
                  <a:pt x="1739607" y="0"/>
                </a:moveTo>
                <a:cubicBezTo>
                  <a:pt x="1742061" y="1227"/>
                  <a:pt x="1744515" y="2454"/>
                  <a:pt x="1749421" y="4907"/>
                </a:cubicBezTo>
                <a:cubicBezTo>
                  <a:pt x="1750649" y="3680"/>
                  <a:pt x="1753102" y="2454"/>
                  <a:pt x="1756783" y="0"/>
                </a:cubicBezTo>
                <a:cubicBezTo>
                  <a:pt x="1759236" y="1227"/>
                  <a:pt x="1761690" y="3680"/>
                  <a:pt x="1764143" y="4907"/>
                </a:cubicBezTo>
                <a:cubicBezTo>
                  <a:pt x="1766597" y="3680"/>
                  <a:pt x="1769051" y="1227"/>
                  <a:pt x="1771505" y="0"/>
                </a:cubicBezTo>
                <a:cubicBezTo>
                  <a:pt x="1773958" y="2454"/>
                  <a:pt x="1776411" y="3680"/>
                  <a:pt x="1778865" y="6134"/>
                </a:cubicBezTo>
                <a:cubicBezTo>
                  <a:pt x="1781319" y="4907"/>
                  <a:pt x="1782545" y="2454"/>
                  <a:pt x="1784999" y="0"/>
                </a:cubicBezTo>
                <a:cubicBezTo>
                  <a:pt x="1787453" y="1227"/>
                  <a:pt x="1789907" y="2454"/>
                  <a:pt x="1796041" y="6134"/>
                </a:cubicBezTo>
                <a:lnTo>
                  <a:pt x="1856154" y="6134"/>
                </a:lnTo>
                <a:cubicBezTo>
                  <a:pt x="1857381" y="8588"/>
                  <a:pt x="1857381" y="9814"/>
                  <a:pt x="1858607" y="11041"/>
                </a:cubicBezTo>
                <a:lnTo>
                  <a:pt x="1846339" y="11041"/>
                </a:lnTo>
                <a:cubicBezTo>
                  <a:pt x="1843885" y="12268"/>
                  <a:pt x="1842659" y="14722"/>
                  <a:pt x="1841432" y="15948"/>
                </a:cubicBezTo>
                <a:cubicBezTo>
                  <a:pt x="1840205" y="14722"/>
                  <a:pt x="1838979" y="13495"/>
                  <a:pt x="1837751" y="12268"/>
                </a:cubicBezTo>
                <a:cubicBezTo>
                  <a:pt x="1799721" y="9814"/>
                  <a:pt x="1738381" y="9814"/>
                  <a:pt x="1719979" y="13495"/>
                </a:cubicBezTo>
                <a:cubicBezTo>
                  <a:pt x="1719979" y="13495"/>
                  <a:pt x="1721205" y="14722"/>
                  <a:pt x="1721205" y="14722"/>
                </a:cubicBezTo>
                <a:cubicBezTo>
                  <a:pt x="1722432" y="14722"/>
                  <a:pt x="1724885" y="15948"/>
                  <a:pt x="1726113" y="15948"/>
                </a:cubicBezTo>
                <a:cubicBezTo>
                  <a:pt x="1756783" y="15948"/>
                  <a:pt x="1786226" y="15948"/>
                  <a:pt x="1815669" y="15948"/>
                </a:cubicBezTo>
                <a:cubicBezTo>
                  <a:pt x="1816896" y="17175"/>
                  <a:pt x="1818123" y="18402"/>
                  <a:pt x="1820577" y="20856"/>
                </a:cubicBezTo>
                <a:lnTo>
                  <a:pt x="1872102" y="20856"/>
                </a:lnTo>
                <a:cubicBezTo>
                  <a:pt x="1874556" y="23309"/>
                  <a:pt x="1875783" y="24536"/>
                  <a:pt x="1877009" y="25763"/>
                </a:cubicBezTo>
                <a:lnTo>
                  <a:pt x="1944484" y="25763"/>
                </a:lnTo>
                <a:cubicBezTo>
                  <a:pt x="1946937" y="28216"/>
                  <a:pt x="1948164" y="29443"/>
                  <a:pt x="1949391" y="30670"/>
                </a:cubicBezTo>
                <a:lnTo>
                  <a:pt x="2026680" y="30670"/>
                </a:lnTo>
                <a:cubicBezTo>
                  <a:pt x="2029133" y="33124"/>
                  <a:pt x="2030360" y="34350"/>
                  <a:pt x="2031586" y="35577"/>
                </a:cubicBezTo>
                <a:lnTo>
                  <a:pt x="2062256" y="35577"/>
                </a:lnTo>
                <a:cubicBezTo>
                  <a:pt x="2064710" y="36804"/>
                  <a:pt x="2065937" y="39258"/>
                  <a:pt x="2068390" y="40484"/>
                </a:cubicBezTo>
                <a:lnTo>
                  <a:pt x="2089246" y="40484"/>
                </a:lnTo>
                <a:cubicBezTo>
                  <a:pt x="2091700" y="41711"/>
                  <a:pt x="2092926" y="44165"/>
                  <a:pt x="2095380" y="45392"/>
                </a:cubicBezTo>
                <a:lnTo>
                  <a:pt x="2130958" y="45392"/>
                </a:lnTo>
                <a:cubicBezTo>
                  <a:pt x="2132184" y="46618"/>
                  <a:pt x="2133412" y="47845"/>
                  <a:pt x="2135865" y="50299"/>
                </a:cubicBezTo>
                <a:cubicBezTo>
                  <a:pt x="2144452" y="51526"/>
                  <a:pt x="2153040" y="50299"/>
                  <a:pt x="2162854" y="51526"/>
                </a:cubicBezTo>
                <a:cubicBezTo>
                  <a:pt x="2164082" y="52753"/>
                  <a:pt x="2165308" y="53979"/>
                  <a:pt x="2167762" y="56433"/>
                </a:cubicBezTo>
                <a:lnTo>
                  <a:pt x="2204566" y="56433"/>
                </a:lnTo>
                <a:cubicBezTo>
                  <a:pt x="2207020" y="58887"/>
                  <a:pt x="2208246" y="60113"/>
                  <a:pt x="2209473" y="61340"/>
                </a:cubicBezTo>
                <a:cubicBezTo>
                  <a:pt x="2210700" y="60113"/>
                  <a:pt x="2213154" y="58887"/>
                  <a:pt x="2214380" y="56433"/>
                </a:cubicBezTo>
                <a:cubicBezTo>
                  <a:pt x="2215607" y="57660"/>
                  <a:pt x="2218061" y="58887"/>
                  <a:pt x="2219288" y="61340"/>
                </a:cubicBezTo>
                <a:lnTo>
                  <a:pt x="2245050" y="61340"/>
                </a:lnTo>
                <a:cubicBezTo>
                  <a:pt x="2247504" y="63794"/>
                  <a:pt x="2248731" y="66247"/>
                  <a:pt x="2251184" y="68701"/>
                </a:cubicBezTo>
                <a:cubicBezTo>
                  <a:pt x="2251184" y="68701"/>
                  <a:pt x="2249958" y="71155"/>
                  <a:pt x="2248731" y="71155"/>
                </a:cubicBezTo>
                <a:cubicBezTo>
                  <a:pt x="2238916" y="71155"/>
                  <a:pt x="2227875" y="71155"/>
                  <a:pt x="2218061" y="71155"/>
                </a:cubicBezTo>
                <a:cubicBezTo>
                  <a:pt x="2216834" y="71155"/>
                  <a:pt x="2216834" y="72381"/>
                  <a:pt x="2216834" y="72381"/>
                </a:cubicBezTo>
                <a:cubicBezTo>
                  <a:pt x="2218061" y="76062"/>
                  <a:pt x="2221741" y="74835"/>
                  <a:pt x="2224195" y="76062"/>
                </a:cubicBezTo>
                <a:cubicBezTo>
                  <a:pt x="2226648" y="78515"/>
                  <a:pt x="2230329" y="82196"/>
                  <a:pt x="2234009" y="85876"/>
                </a:cubicBezTo>
                <a:cubicBezTo>
                  <a:pt x="2235236" y="84649"/>
                  <a:pt x="2237690" y="83423"/>
                  <a:pt x="2240143" y="80969"/>
                </a:cubicBezTo>
                <a:lnTo>
                  <a:pt x="2265906" y="80969"/>
                </a:lnTo>
                <a:cubicBezTo>
                  <a:pt x="2267133" y="82196"/>
                  <a:pt x="2269587" y="84649"/>
                  <a:pt x="2270813" y="85876"/>
                </a:cubicBezTo>
                <a:lnTo>
                  <a:pt x="2285535" y="85876"/>
                </a:lnTo>
                <a:cubicBezTo>
                  <a:pt x="2287989" y="87103"/>
                  <a:pt x="2289215" y="89557"/>
                  <a:pt x="2291669" y="90784"/>
                </a:cubicBezTo>
                <a:lnTo>
                  <a:pt x="2301483" y="90784"/>
                </a:lnTo>
                <a:cubicBezTo>
                  <a:pt x="2303937" y="92010"/>
                  <a:pt x="2305164" y="94464"/>
                  <a:pt x="2307617" y="95691"/>
                </a:cubicBezTo>
                <a:lnTo>
                  <a:pt x="2322339" y="95691"/>
                </a:lnTo>
                <a:cubicBezTo>
                  <a:pt x="2324793" y="100598"/>
                  <a:pt x="2327246" y="104278"/>
                  <a:pt x="2329700" y="109186"/>
                </a:cubicBezTo>
                <a:lnTo>
                  <a:pt x="2327246" y="111639"/>
                </a:lnTo>
                <a:lnTo>
                  <a:pt x="2327246" y="111639"/>
                </a:lnTo>
                <a:cubicBezTo>
                  <a:pt x="2326019" y="111639"/>
                  <a:pt x="2324793" y="112866"/>
                  <a:pt x="2323566" y="112866"/>
                </a:cubicBezTo>
                <a:cubicBezTo>
                  <a:pt x="2323566" y="112866"/>
                  <a:pt x="2324793" y="114093"/>
                  <a:pt x="2324793" y="114093"/>
                </a:cubicBezTo>
                <a:cubicBezTo>
                  <a:pt x="2328473" y="117773"/>
                  <a:pt x="2333380" y="115320"/>
                  <a:pt x="2337061" y="116546"/>
                </a:cubicBezTo>
                <a:cubicBezTo>
                  <a:pt x="2340741" y="112866"/>
                  <a:pt x="2344421" y="109186"/>
                  <a:pt x="2348102" y="106732"/>
                </a:cubicBezTo>
                <a:lnTo>
                  <a:pt x="2357917" y="106732"/>
                </a:lnTo>
                <a:cubicBezTo>
                  <a:pt x="2364051" y="111639"/>
                  <a:pt x="2359143" y="115320"/>
                  <a:pt x="2355463" y="120227"/>
                </a:cubicBezTo>
                <a:cubicBezTo>
                  <a:pt x="2361597" y="123907"/>
                  <a:pt x="2368957" y="122680"/>
                  <a:pt x="2373865" y="121454"/>
                </a:cubicBezTo>
                <a:cubicBezTo>
                  <a:pt x="2376319" y="120227"/>
                  <a:pt x="2377545" y="119000"/>
                  <a:pt x="2379999" y="116546"/>
                </a:cubicBezTo>
                <a:cubicBezTo>
                  <a:pt x="2379999" y="120227"/>
                  <a:pt x="2381225" y="122680"/>
                  <a:pt x="2381225" y="125134"/>
                </a:cubicBezTo>
                <a:cubicBezTo>
                  <a:pt x="2377545" y="126361"/>
                  <a:pt x="2375091" y="127588"/>
                  <a:pt x="2371411" y="128814"/>
                </a:cubicBezTo>
                <a:cubicBezTo>
                  <a:pt x="2372638" y="131268"/>
                  <a:pt x="2373865" y="133722"/>
                  <a:pt x="2375091" y="136175"/>
                </a:cubicBezTo>
                <a:cubicBezTo>
                  <a:pt x="2371411" y="139856"/>
                  <a:pt x="2366504" y="136175"/>
                  <a:pt x="2362823" y="138629"/>
                </a:cubicBezTo>
                <a:cubicBezTo>
                  <a:pt x="2360370" y="136175"/>
                  <a:pt x="2359143" y="134948"/>
                  <a:pt x="2356689" y="132495"/>
                </a:cubicBezTo>
                <a:cubicBezTo>
                  <a:pt x="2355463" y="134948"/>
                  <a:pt x="2355463" y="137402"/>
                  <a:pt x="2354236" y="139856"/>
                </a:cubicBezTo>
                <a:cubicBezTo>
                  <a:pt x="2360370" y="143536"/>
                  <a:pt x="2366504" y="144763"/>
                  <a:pt x="2370185" y="150897"/>
                </a:cubicBezTo>
                <a:cubicBezTo>
                  <a:pt x="2366504" y="152124"/>
                  <a:pt x="2364051" y="152124"/>
                  <a:pt x="2361597" y="154577"/>
                </a:cubicBezTo>
                <a:cubicBezTo>
                  <a:pt x="2359143" y="157031"/>
                  <a:pt x="2356689" y="159485"/>
                  <a:pt x="2353009" y="158258"/>
                </a:cubicBezTo>
                <a:cubicBezTo>
                  <a:pt x="2346875" y="154577"/>
                  <a:pt x="2351783" y="149670"/>
                  <a:pt x="2349329" y="144763"/>
                </a:cubicBezTo>
                <a:lnTo>
                  <a:pt x="2348812" y="144698"/>
                </a:lnTo>
                <a:lnTo>
                  <a:pt x="2348102" y="149670"/>
                </a:lnTo>
                <a:cubicBezTo>
                  <a:pt x="2341968" y="150896"/>
                  <a:pt x="2341968" y="144762"/>
                  <a:pt x="2338287" y="144762"/>
                </a:cubicBezTo>
                <a:lnTo>
                  <a:pt x="2340150" y="143615"/>
                </a:lnTo>
                <a:lnTo>
                  <a:pt x="2339514" y="143536"/>
                </a:lnTo>
                <a:lnTo>
                  <a:pt x="2339514" y="130041"/>
                </a:lnTo>
                <a:cubicBezTo>
                  <a:pt x="2337061" y="128814"/>
                  <a:pt x="2335834" y="128814"/>
                  <a:pt x="2333380" y="127588"/>
                </a:cubicBezTo>
                <a:cubicBezTo>
                  <a:pt x="2327246" y="130041"/>
                  <a:pt x="2326019" y="137402"/>
                  <a:pt x="2318659" y="138629"/>
                </a:cubicBezTo>
                <a:cubicBezTo>
                  <a:pt x="2312525" y="139856"/>
                  <a:pt x="2310071" y="143536"/>
                  <a:pt x="2307617" y="147216"/>
                </a:cubicBezTo>
                <a:cubicBezTo>
                  <a:pt x="2307617" y="155804"/>
                  <a:pt x="2317432" y="155804"/>
                  <a:pt x="2317432" y="163165"/>
                </a:cubicBezTo>
                <a:lnTo>
                  <a:pt x="2316205" y="163165"/>
                </a:lnTo>
                <a:lnTo>
                  <a:pt x="2308844" y="163165"/>
                </a:lnTo>
                <a:cubicBezTo>
                  <a:pt x="2307617" y="165619"/>
                  <a:pt x="2307617" y="168072"/>
                  <a:pt x="2306391" y="169299"/>
                </a:cubicBezTo>
                <a:cubicBezTo>
                  <a:pt x="2305164" y="171753"/>
                  <a:pt x="2303937" y="174206"/>
                  <a:pt x="2301483" y="176660"/>
                </a:cubicBezTo>
                <a:cubicBezTo>
                  <a:pt x="2303937" y="179113"/>
                  <a:pt x="2306391" y="181567"/>
                  <a:pt x="2308844" y="182794"/>
                </a:cubicBezTo>
                <a:cubicBezTo>
                  <a:pt x="2311298" y="180340"/>
                  <a:pt x="2313751" y="177887"/>
                  <a:pt x="2316205" y="175433"/>
                </a:cubicBezTo>
                <a:lnTo>
                  <a:pt x="2316205" y="163165"/>
                </a:lnTo>
                <a:cubicBezTo>
                  <a:pt x="2317432" y="163165"/>
                  <a:pt x="2318659" y="164392"/>
                  <a:pt x="2321112" y="165619"/>
                </a:cubicBezTo>
                <a:lnTo>
                  <a:pt x="2321112" y="181567"/>
                </a:lnTo>
                <a:cubicBezTo>
                  <a:pt x="2321112" y="184021"/>
                  <a:pt x="2313751" y="185247"/>
                  <a:pt x="2317432" y="192608"/>
                </a:cubicBezTo>
                <a:cubicBezTo>
                  <a:pt x="2317432" y="192608"/>
                  <a:pt x="2319885" y="195062"/>
                  <a:pt x="2322339" y="197515"/>
                </a:cubicBezTo>
                <a:cubicBezTo>
                  <a:pt x="2327246" y="196289"/>
                  <a:pt x="2328473" y="190155"/>
                  <a:pt x="2335834" y="188928"/>
                </a:cubicBezTo>
                <a:lnTo>
                  <a:pt x="2343195" y="188928"/>
                </a:lnTo>
                <a:cubicBezTo>
                  <a:pt x="2345649" y="187701"/>
                  <a:pt x="2346875" y="185247"/>
                  <a:pt x="2349329" y="184021"/>
                </a:cubicBezTo>
                <a:cubicBezTo>
                  <a:pt x="2351783" y="187701"/>
                  <a:pt x="2354236" y="190155"/>
                  <a:pt x="2356689" y="193835"/>
                </a:cubicBezTo>
                <a:cubicBezTo>
                  <a:pt x="2359143" y="198742"/>
                  <a:pt x="2360370" y="203649"/>
                  <a:pt x="2364051" y="208557"/>
                </a:cubicBezTo>
                <a:cubicBezTo>
                  <a:pt x="2366504" y="212237"/>
                  <a:pt x="2371411" y="215917"/>
                  <a:pt x="2375091" y="219598"/>
                </a:cubicBezTo>
                <a:lnTo>
                  <a:pt x="2391040" y="219598"/>
                </a:lnTo>
                <a:cubicBezTo>
                  <a:pt x="2393493" y="223278"/>
                  <a:pt x="2397174" y="226959"/>
                  <a:pt x="2399627" y="230639"/>
                </a:cubicBezTo>
                <a:lnTo>
                  <a:pt x="2406989" y="230639"/>
                </a:lnTo>
                <a:cubicBezTo>
                  <a:pt x="2408215" y="233093"/>
                  <a:pt x="2408215" y="234320"/>
                  <a:pt x="2409442" y="238000"/>
                </a:cubicBezTo>
                <a:cubicBezTo>
                  <a:pt x="2405761" y="240454"/>
                  <a:pt x="2400855" y="244134"/>
                  <a:pt x="2398401" y="246588"/>
                </a:cubicBezTo>
                <a:lnTo>
                  <a:pt x="2398401" y="258856"/>
                </a:lnTo>
                <a:cubicBezTo>
                  <a:pt x="2397174" y="261309"/>
                  <a:pt x="2394721" y="262536"/>
                  <a:pt x="2393493" y="263763"/>
                </a:cubicBezTo>
                <a:cubicBezTo>
                  <a:pt x="2394721" y="266216"/>
                  <a:pt x="2397174" y="267443"/>
                  <a:pt x="2398401" y="268670"/>
                </a:cubicBezTo>
                <a:cubicBezTo>
                  <a:pt x="2399627" y="273577"/>
                  <a:pt x="2397174" y="277258"/>
                  <a:pt x="2400855" y="280938"/>
                </a:cubicBezTo>
                <a:cubicBezTo>
                  <a:pt x="2402081" y="277258"/>
                  <a:pt x="2404535" y="273577"/>
                  <a:pt x="2405761" y="269897"/>
                </a:cubicBezTo>
                <a:cubicBezTo>
                  <a:pt x="2408215" y="274804"/>
                  <a:pt x="2410669" y="278484"/>
                  <a:pt x="2413123" y="283392"/>
                </a:cubicBezTo>
                <a:cubicBezTo>
                  <a:pt x="2411895" y="284618"/>
                  <a:pt x="2410669" y="285845"/>
                  <a:pt x="2409442" y="288299"/>
                </a:cubicBezTo>
                <a:cubicBezTo>
                  <a:pt x="2410669" y="289526"/>
                  <a:pt x="2413123" y="291979"/>
                  <a:pt x="2414349" y="293206"/>
                </a:cubicBezTo>
                <a:lnTo>
                  <a:pt x="2414349" y="303021"/>
                </a:lnTo>
                <a:cubicBezTo>
                  <a:pt x="2413123" y="304247"/>
                  <a:pt x="2411895" y="305474"/>
                  <a:pt x="2410669" y="305474"/>
                </a:cubicBezTo>
                <a:cubicBezTo>
                  <a:pt x="2389813" y="305474"/>
                  <a:pt x="2368957" y="305474"/>
                  <a:pt x="2350555" y="305474"/>
                </a:cubicBezTo>
                <a:cubicBezTo>
                  <a:pt x="2348102" y="307928"/>
                  <a:pt x="2346875" y="309155"/>
                  <a:pt x="2344421" y="310381"/>
                </a:cubicBezTo>
                <a:lnTo>
                  <a:pt x="2326019" y="310381"/>
                </a:lnTo>
                <a:cubicBezTo>
                  <a:pt x="2326019" y="310381"/>
                  <a:pt x="2327246" y="309155"/>
                  <a:pt x="2327246" y="309155"/>
                </a:cubicBezTo>
                <a:cubicBezTo>
                  <a:pt x="2327246" y="307928"/>
                  <a:pt x="2326019" y="305474"/>
                  <a:pt x="2324793" y="305474"/>
                </a:cubicBezTo>
                <a:cubicBezTo>
                  <a:pt x="2323566" y="304247"/>
                  <a:pt x="2321112" y="304247"/>
                  <a:pt x="2318659" y="305474"/>
                </a:cubicBezTo>
                <a:cubicBezTo>
                  <a:pt x="2318659" y="306701"/>
                  <a:pt x="2318659" y="307928"/>
                  <a:pt x="2318659" y="309155"/>
                </a:cubicBezTo>
                <a:cubicBezTo>
                  <a:pt x="2321112" y="309155"/>
                  <a:pt x="2323566" y="310381"/>
                  <a:pt x="2326019" y="310381"/>
                </a:cubicBezTo>
                <a:lnTo>
                  <a:pt x="2322339" y="310381"/>
                </a:lnTo>
                <a:cubicBezTo>
                  <a:pt x="2323566" y="316515"/>
                  <a:pt x="2328473" y="317742"/>
                  <a:pt x="2330927" y="322649"/>
                </a:cubicBezTo>
                <a:cubicBezTo>
                  <a:pt x="2329700" y="323876"/>
                  <a:pt x="2329700" y="325103"/>
                  <a:pt x="2328473" y="325103"/>
                </a:cubicBezTo>
                <a:cubicBezTo>
                  <a:pt x="2314978" y="325103"/>
                  <a:pt x="2301483" y="325103"/>
                  <a:pt x="2286762" y="325103"/>
                </a:cubicBezTo>
                <a:cubicBezTo>
                  <a:pt x="2285535" y="328783"/>
                  <a:pt x="2283081" y="332464"/>
                  <a:pt x="2280628" y="336144"/>
                </a:cubicBezTo>
                <a:cubicBezTo>
                  <a:pt x="2273267" y="332464"/>
                  <a:pt x="2267133" y="330010"/>
                  <a:pt x="2260999" y="326330"/>
                </a:cubicBezTo>
                <a:cubicBezTo>
                  <a:pt x="2254865" y="330010"/>
                  <a:pt x="2247504" y="332464"/>
                  <a:pt x="2240143" y="336144"/>
                </a:cubicBezTo>
                <a:cubicBezTo>
                  <a:pt x="2237690" y="331237"/>
                  <a:pt x="2236463" y="327557"/>
                  <a:pt x="2235236" y="325103"/>
                </a:cubicBezTo>
                <a:lnTo>
                  <a:pt x="2230329" y="325103"/>
                </a:lnTo>
                <a:lnTo>
                  <a:pt x="2229102" y="331237"/>
                </a:lnTo>
                <a:lnTo>
                  <a:pt x="2222968" y="325103"/>
                </a:lnTo>
                <a:cubicBezTo>
                  <a:pt x="2218061" y="325103"/>
                  <a:pt x="2213154" y="322649"/>
                  <a:pt x="2209473" y="327557"/>
                </a:cubicBezTo>
                <a:cubicBezTo>
                  <a:pt x="2213154" y="328783"/>
                  <a:pt x="2215607" y="328783"/>
                  <a:pt x="2218061" y="330010"/>
                </a:cubicBezTo>
                <a:cubicBezTo>
                  <a:pt x="2220514" y="331237"/>
                  <a:pt x="2222968" y="334917"/>
                  <a:pt x="2226648" y="333691"/>
                </a:cubicBezTo>
                <a:lnTo>
                  <a:pt x="2228751" y="332990"/>
                </a:lnTo>
                <a:lnTo>
                  <a:pt x="2227875" y="337371"/>
                </a:lnTo>
                <a:cubicBezTo>
                  <a:pt x="2226648" y="339825"/>
                  <a:pt x="2224195" y="342278"/>
                  <a:pt x="2221741" y="344732"/>
                </a:cubicBezTo>
                <a:cubicBezTo>
                  <a:pt x="2218061" y="344732"/>
                  <a:pt x="2214380" y="345959"/>
                  <a:pt x="2209473" y="345959"/>
                </a:cubicBezTo>
                <a:lnTo>
                  <a:pt x="2207594" y="347838"/>
                </a:lnTo>
                <a:lnTo>
                  <a:pt x="2204413" y="345038"/>
                </a:lnTo>
                <a:cubicBezTo>
                  <a:pt x="2202419" y="345345"/>
                  <a:pt x="2200273" y="345958"/>
                  <a:pt x="2199659" y="343505"/>
                </a:cubicBezTo>
                <a:cubicBezTo>
                  <a:pt x="2198432" y="341051"/>
                  <a:pt x="2197205" y="337371"/>
                  <a:pt x="2197205" y="334917"/>
                </a:cubicBezTo>
                <a:cubicBezTo>
                  <a:pt x="2192298" y="336144"/>
                  <a:pt x="2188618" y="333691"/>
                  <a:pt x="2183710" y="337371"/>
                </a:cubicBezTo>
                <a:cubicBezTo>
                  <a:pt x="2183710" y="341051"/>
                  <a:pt x="2183710" y="344732"/>
                  <a:pt x="2184937" y="348412"/>
                </a:cubicBezTo>
                <a:cubicBezTo>
                  <a:pt x="2184937" y="349639"/>
                  <a:pt x="2186164" y="349639"/>
                  <a:pt x="2186164" y="349639"/>
                </a:cubicBezTo>
                <a:cubicBezTo>
                  <a:pt x="2193525" y="349639"/>
                  <a:pt x="2199659" y="349639"/>
                  <a:pt x="2207020" y="349639"/>
                </a:cubicBezTo>
                <a:lnTo>
                  <a:pt x="2207020" y="368041"/>
                </a:lnTo>
                <a:cubicBezTo>
                  <a:pt x="2205793" y="370495"/>
                  <a:pt x="2203339" y="371722"/>
                  <a:pt x="2202112" y="372948"/>
                </a:cubicBezTo>
                <a:cubicBezTo>
                  <a:pt x="2204566" y="375402"/>
                  <a:pt x="2207020" y="377856"/>
                  <a:pt x="2209473" y="380309"/>
                </a:cubicBezTo>
                <a:cubicBezTo>
                  <a:pt x="2210700" y="379082"/>
                  <a:pt x="2213154" y="376629"/>
                  <a:pt x="2214380" y="375402"/>
                </a:cubicBezTo>
                <a:cubicBezTo>
                  <a:pt x="2218061" y="375402"/>
                  <a:pt x="2222968" y="375402"/>
                  <a:pt x="2226648" y="375402"/>
                </a:cubicBezTo>
                <a:cubicBezTo>
                  <a:pt x="2227875" y="377856"/>
                  <a:pt x="2229102" y="380309"/>
                  <a:pt x="2231556" y="380309"/>
                </a:cubicBezTo>
                <a:cubicBezTo>
                  <a:pt x="2235236" y="380309"/>
                  <a:pt x="2240143" y="381536"/>
                  <a:pt x="2242597" y="377856"/>
                </a:cubicBezTo>
                <a:cubicBezTo>
                  <a:pt x="2237690" y="372948"/>
                  <a:pt x="2232782" y="375402"/>
                  <a:pt x="2226648" y="375402"/>
                </a:cubicBezTo>
                <a:lnTo>
                  <a:pt x="2230612" y="368135"/>
                </a:lnTo>
                <a:lnTo>
                  <a:pt x="2230329" y="368041"/>
                </a:lnTo>
                <a:lnTo>
                  <a:pt x="2231064" y="367306"/>
                </a:lnTo>
                <a:lnTo>
                  <a:pt x="2234009" y="361907"/>
                </a:lnTo>
                <a:cubicBezTo>
                  <a:pt x="2235236" y="361907"/>
                  <a:pt x="2238916" y="360680"/>
                  <a:pt x="2241370" y="359454"/>
                </a:cubicBezTo>
                <a:cubicBezTo>
                  <a:pt x="2241370" y="355773"/>
                  <a:pt x="2242597" y="352093"/>
                  <a:pt x="2242597" y="347185"/>
                </a:cubicBezTo>
                <a:cubicBezTo>
                  <a:pt x="2246277" y="343505"/>
                  <a:pt x="2251184" y="345959"/>
                  <a:pt x="2254865" y="344732"/>
                </a:cubicBezTo>
                <a:cubicBezTo>
                  <a:pt x="2257319" y="345959"/>
                  <a:pt x="2258545" y="348412"/>
                  <a:pt x="2260999" y="349639"/>
                </a:cubicBezTo>
                <a:lnTo>
                  <a:pt x="2272040" y="349639"/>
                </a:lnTo>
                <a:cubicBezTo>
                  <a:pt x="2273267" y="352093"/>
                  <a:pt x="2273267" y="353319"/>
                  <a:pt x="2274494" y="357000"/>
                </a:cubicBezTo>
                <a:cubicBezTo>
                  <a:pt x="2268360" y="361907"/>
                  <a:pt x="2262226" y="366814"/>
                  <a:pt x="2258545" y="370495"/>
                </a:cubicBezTo>
                <a:lnTo>
                  <a:pt x="2258545" y="377856"/>
                </a:lnTo>
                <a:cubicBezTo>
                  <a:pt x="2262226" y="381536"/>
                  <a:pt x="2267133" y="380309"/>
                  <a:pt x="2270813" y="380309"/>
                </a:cubicBezTo>
                <a:cubicBezTo>
                  <a:pt x="2274494" y="380309"/>
                  <a:pt x="2278174" y="380309"/>
                  <a:pt x="2280628" y="380309"/>
                </a:cubicBezTo>
                <a:lnTo>
                  <a:pt x="2292896" y="380309"/>
                </a:lnTo>
                <a:cubicBezTo>
                  <a:pt x="2294123" y="372948"/>
                  <a:pt x="2289215" y="376629"/>
                  <a:pt x="2284308" y="370495"/>
                </a:cubicBezTo>
                <a:cubicBezTo>
                  <a:pt x="2285535" y="372948"/>
                  <a:pt x="2284308" y="369268"/>
                  <a:pt x="2283081" y="366814"/>
                </a:cubicBezTo>
                <a:cubicBezTo>
                  <a:pt x="2283081" y="365588"/>
                  <a:pt x="2280628" y="365588"/>
                  <a:pt x="2279401" y="364361"/>
                </a:cubicBezTo>
                <a:lnTo>
                  <a:pt x="2279401" y="347185"/>
                </a:lnTo>
                <a:cubicBezTo>
                  <a:pt x="2278174" y="345959"/>
                  <a:pt x="2275721" y="343505"/>
                  <a:pt x="2273267" y="341051"/>
                </a:cubicBezTo>
                <a:cubicBezTo>
                  <a:pt x="2276947" y="339825"/>
                  <a:pt x="2279401" y="339825"/>
                  <a:pt x="2283081" y="339825"/>
                </a:cubicBezTo>
                <a:cubicBezTo>
                  <a:pt x="2284308" y="343505"/>
                  <a:pt x="2284308" y="345959"/>
                  <a:pt x="2284308" y="348412"/>
                </a:cubicBezTo>
                <a:cubicBezTo>
                  <a:pt x="2287989" y="352093"/>
                  <a:pt x="2292896" y="355773"/>
                  <a:pt x="2296576" y="360680"/>
                </a:cubicBezTo>
                <a:cubicBezTo>
                  <a:pt x="2299030" y="360680"/>
                  <a:pt x="2301483" y="361907"/>
                  <a:pt x="2305164" y="361907"/>
                </a:cubicBezTo>
                <a:lnTo>
                  <a:pt x="2305164" y="377856"/>
                </a:lnTo>
                <a:cubicBezTo>
                  <a:pt x="2308844" y="381536"/>
                  <a:pt x="2311298" y="383990"/>
                  <a:pt x="2312525" y="386443"/>
                </a:cubicBezTo>
                <a:lnTo>
                  <a:pt x="2323566" y="386443"/>
                </a:lnTo>
                <a:cubicBezTo>
                  <a:pt x="2329700" y="381536"/>
                  <a:pt x="2323566" y="374175"/>
                  <a:pt x="2327246" y="368041"/>
                </a:cubicBezTo>
                <a:cubicBezTo>
                  <a:pt x="2328473" y="368041"/>
                  <a:pt x="2329700" y="366814"/>
                  <a:pt x="2332153" y="366814"/>
                </a:cubicBezTo>
                <a:lnTo>
                  <a:pt x="2332153" y="379082"/>
                </a:lnTo>
                <a:cubicBezTo>
                  <a:pt x="2333380" y="380309"/>
                  <a:pt x="2335834" y="382763"/>
                  <a:pt x="2337061" y="385216"/>
                </a:cubicBezTo>
                <a:cubicBezTo>
                  <a:pt x="2333380" y="388897"/>
                  <a:pt x="2329700" y="391350"/>
                  <a:pt x="2324793" y="395031"/>
                </a:cubicBezTo>
                <a:cubicBezTo>
                  <a:pt x="2326019" y="397485"/>
                  <a:pt x="2328473" y="399938"/>
                  <a:pt x="2329700" y="403619"/>
                </a:cubicBezTo>
                <a:cubicBezTo>
                  <a:pt x="2330927" y="406072"/>
                  <a:pt x="2332153" y="409753"/>
                  <a:pt x="2333380" y="412206"/>
                </a:cubicBezTo>
                <a:cubicBezTo>
                  <a:pt x="2338287" y="413433"/>
                  <a:pt x="2339514" y="413433"/>
                  <a:pt x="2341968" y="408526"/>
                </a:cubicBezTo>
                <a:cubicBezTo>
                  <a:pt x="2343195" y="408526"/>
                  <a:pt x="2345649" y="407299"/>
                  <a:pt x="2345649" y="407299"/>
                </a:cubicBezTo>
                <a:cubicBezTo>
                  <a:pt x="2346875" y="404845"/>
                  <a:pt x="2344421" y="403619"/>
                  <a:pt x="2341968" y="403619"/>
                </a:cubicBezTo>
                <a:cubicBezTo>
                  <a:pt x="2341968" y="398711"/>
                  <a:pt x="2348102" y="397485"/>
                  <a:pt x="2349329" y="392577"/>
                </a:cubicBezTo>
                <a:cubicBezTo>
                  <a:pt x="2353009" y="396258"/>
                  <a:pt x="2356689" y="399938"/>
                  <a:pt x="2360370" y="403619"/>
                </a:cubicBezTo>
                <a:lnTo>
                  <a:pt x="2371411" y="403619"/>
                </a:lnTo>
                <a:cubicBezTo>
                  <a:pt x="2371411" y="406072"/>
                  <a:pt x="2372638" y="409753"/>
                  <a:pt x="2372638" y="412206"/>
                </a:cubicBezTo>
                <a:cubicBezTo>
                  <a:pt x="2357917" y="414660"/>
                  <a:pt x="2346875" y="419567"/>
                  <a:pt x="2338287" y="429381"/>
                </a:cubicBezTo>
                <a:cubicBezTo>
                  <a:pt x="2332153" y="426928"/>
                  <a:pt x="2328473" y="424474"/>
                  <a:pt x="2324793" y="423247"/>
                </a:cubicBezTo>
                <a:cubicBezTo>
                  <a:pt x="2316205" y="429381"/>
                  <a:pt x="2326019" y="439196"/>
                  <a:pt x="2318659" y="444103"/>
                </a:cubicBezTo>
                <a:cubicBezTo>
                  <a:pt x="2316205" y="441649"/>
                  <a:pt x="2313751" y="439196"/>
                  <a:pt x="2311298" y="436742"/>
                </a:cubicBezTo>
                <a:cubicBezTo>
                  <a:pt x="2313751" y="433062"/>
                  <a:pt x="2318659" y="431835"/>
                  <a:pt x="2314978" y="424474"/>
                </a:cubicBezTo>
                <a:cubicBezTo>
                  <a:pt x="2308844" y="422021"/>
                  <a:pt x="2301483" y="424474"/>
                  <a:pt x="2292896" y="423247"/>
                </a:cubicBezTo>
                <a:cubicBezTo>
                  <a:pt x="2290442" y="425701"/>
                  <a:pt x="2287989" y="428155"/>
                  <a:pt x="2285535" y="429381"/>
                </a:cubicBezTo>
                <a:cubicBezTo>
                  <a:pt x="2284308" y="439196"/>
                  <a:pt x="2292896" y="440423"/>
                  <a:pt x="2294123" y="446557"/>
                </a:cubicBezTo>
                <a:cubicBezTo>
                  <a:pt x="2292896" y="447783"/>
                  <a:pt x="2290442" y="450237"/>
                  <a:pt x="2289215" y="452691"/>
                </a:cubicBezTo>
                <a:cubicBezTo>
                  <a:pt x="2279401" y="458825"/>
                  <a:pt x="2272040" y="445330"/>
                  <a:pt x="2259772" y="450237"/>
                </a:cubicBezTo>
                <a:cubicBezTo>
                  <a:pt x="2259772" y="450237"/>
                  <a:pt x="2257319" y="451464"/>
                  <a:pt x="2253638" y="453917"/>
                </a:cubicBezTo>
                <a:cubicBezTo>
                  <a:pt x="2251184" y="451464"/>
                  <a:pt x="2248731" y="450237"/>
                  <a:pt x="2245050" y="447783"/>
                </a:cubicBezTo>
                <a:lnTo>
                  <a:pt x="2230329" y="447783"/>
                </a:lnTo>
                <a:cubicBezTo>
                  <a:pt x="2227875" y="450237"/>
                  <a:pt x="2225422" y="451464"/>
                  <a:pt x="2224195" y="452691"/>
                </a:cubicBezTo>
                <a:cubicBezTo>
                  <a:pt x="2216834" y="452691"/>
                  <a:pt x="2215607" y="444103"/>
                  <a:pt x="2208246" y="449010"/>
                </a:cubicBezTo>
                <a:cubicBezTo>
                  <a:pt x="2208246" y="450237"/>
                  <a:pt x="2207020" y="452691"/>
                  <a:pt x="2207020" y="455144"/>
                </a:cubicBezTo>
                <a:cubicBezTo>
                  <a:pt x="2209473" y="457598"/>
                  <a:pt x="2211927" y="460051"/>
                  <a:pt x="2215607" y="462505"/>
                </a:cubicBezTo>
                <a:cubicBezTo>
                  <a:pt x="2222968" y="466185"/>
                  <a:pt x="2227875" y="458825"/>
                  <a:pt x="2235236" y="457598"/>
                </a:cubicBezTo>
                <a:cubicBezTo>
                  <a:pt x="2237690" y="460051"/>
                  <a:pt x="2238916" y="461278"/>
                  <a:pt x="2241370" y="462505"/>
                </a:cubicBezTo>
                <a:cubicBezTo>
                  <a:pt x="2242597" y="461278"/>
                  <a:pt x="2245050" y="458825"/>
                  <a:pt x="2246277" y="457598"/>
                </a:cubicBezTo>
                <a:cubicBezTo>
                  <a:pt x="2253638" y="456371"/>
                  <a:pt x="2257319" y="467412"/>
                  <a:pt x="2268360" y="461278"/>
                </a:cubicBezTo>
                <a:cubicBezTo>
                  <a:pt x="2267133" y="461278"/>
                  <a:pt x="2269587" y="460051"/>
                  <a:pt x="2272040" y="458825"/>
                </a:cubicBezTo>
                <a:cubicBezTo>
                  <a:pt x="2274494" y="460051"/>
                  <a:pt x="2276947" y="461278"/>
                  <a:pt x="2280628" y="463732"/>
                </a:cubicBezTo>
                <a:cubicBezTo>
                  <a:pt x="2283081" y="462505"/>
                  <a:pt x="2285535" y="460051"/>
                  <a:pt x="2289215" y="457598"/>
                </a:cubicBezTo>
                <a:cubicBezTo>
                  <a:pt x="2290442" y="460051"/>
                  <a:pt x="2292896" y="462505"/>
                  <a:pt x="2295349" y="464959"/>
                </a:cubicBezTo>
                <a:cubicBezTo>
                  <a:pt x="2292896" y="466185"/>
                  <a:pt x="2290442" y="467412"/>
                  <a:pt x="2286762" y="468639"/>
                </a:cubicBezTo>
                <a:cubicBezTo>
                  <a:pt x="2287989" y="472319"/>
                  <a:pt x="2291669" y="471093"/>
                  <a:pt x="2294123" y="472319"/>
                </a:cubicBezTo>
                <a:cubicBezTo>
                  <a:pt x="2296576" y="473546"/>
                  <a:pt x="2297803" y="474773"/>
                  <a:pt x="2299030" y="476000"/>
                </a:cubicBezTo>
                <a:cubicBezTo>
                  <a:pt x="2300257" y="474773"/>
                  <a:pt x="2301483" y="473546"/>
                  <a:pt x="2303937" y="471093"/>
                </a:cubicBezTo>
                <a:cubicBezTo>
                  <a:pt x="2305164" y="472319"/>
                  <a:pt x="2307617" y="473546"/>
                  <a:pt x="2310071" y="476000"/>
                </a:cubicBezTo>
                <a:lnTo>
                  <a:pt x="2334607" y="476000"/>
                </a:lnTo>
                <a:cubicBezTo>
                  <a:pt x="2330927" y="477227"/>
                  <a:pt x="2312525" y="482134"/>
                  <a:pt x="2311298" y="482134"/>
                </a:cubicBezTo>
                <a:cubicBezTo>
                  <a:pt x="2314978" y="484587"/>
                  <a:pt x="2318659" y="485814"/>
                  <a:pt x="2322339" y="487041"/>
                </a:cubicBezTo>
                <a:cubicBezTo>
                  <a:pt x="2318659" y="493175"/>
                  <a:pt x="2311298" y="487041"/>
                  <a:pt x="2306391" y="493175"/>
                </a:cubicBezTo>
                <a:cubicBezTo>
                  <a:pt x="2314978" y="495629"/>
                  <a:pt x="2323566" y="494402"/>
                  <a:pt x="2332153" y="494402"/>
                </a:cubicBezTo>
                <a:cubicBezTo>
                  <a:pt x="2339514" y="494402"/>
                  <a:pt x="2346875" y="493175"/>
                  <a:pt x="2356689" y="496856"/>
                </a:cubicBezTo>
                <a:cubicBezTo>
                  <a:pt x="2345649" y="500536"/>
                  <a:pt x="2338287" y="498082"/>
                  <a:pt x="2330927" y="499309"/>
                </a:cubicBezTo>
                <a:cubicBezTo>
                  <a:pt x="2327246" y="501763"/>
                  <a:pt x="2324793" y="504216"/>
                  <a:pt x="2321112" y="506670"/>
                </a:cubicBezTo>
                <a:cubicBezTo>
                  <a:pt x="2330927" y="512804"/>
                  <a:pt x="2339514" y="506670"/>
                  <a:pt x="2348102" y="511577"/>
                </a:cubicBezTo>
                <a:cubicBezTo>
                  <a:pt x="2346875" y="514031"/>
                  <a:pt x="2345649" y="515258"/>
                  <a:pt x="2343195" y="517711"/>
                </a:cubicBezTo>
                <a:cubicBezTo>
                  <a:pt x="2346875" y="518938"/>
                  <a:pt x="2350555" y="521392"/>
                  <a:pt x="2353009" y="522618"/>
                </a:cubicBezTo>
                <a:lnTo>
                  <a:pt x="2353009" y="527526"/>
                </a:lnTo>
                <a:cubicBezTo>
                  <a:pt x="2349329" y="529979"/>
                  <a:pt x="2344421" y="531206"/>
                  <a:pt x="2338287" y="534887"/>
                </a:cubicBezTo>
                <a:lnTo>
                  <a:pt x="2337061" y="534887"/>
                </a:lnTo>
                <a:cubicBezTo>
                  <a:pt x="2334607" y="536113"/>
                  <a:pt x="2333380" y="538567"/>
                  <a:pt x="2330927" y="539794"/>
                </a:cubicBezTo>
                <a:lnTo>
                  <a:pt x="2279401" y="539794"/>
                </a:lnTo>
                <a:cubicBezTo>
                  <a:pt x="2276947" y="541021"/>
                  <a:pt x="2275721" y="543474"/>
                  <a:pt x="2273267" y="544701"/>
                </a:cubicBezTo>
                <a:lnTo>
                  <a:pt x="2165308" y="544701"/>
                </a:lnTo>
                <a:cubicBezTo>
                  <a:pt x="2164082" y="545928"/>
                  <a:pt x="2162854" y="547155"/>
                  <a:pt x="2160401" y="549608"/>
                </a:cubicBezTo>
                <a:cubicBezTo>
                  <a:pt x="2145680" y="550835"/>
                  <a:pt x="2129731" y="549608"/>
                  <a:pt x="2112556" y="549608"/>
                </a:cubicBezTo>
                <a:cubicBezTo>
                  <a:pt x="2111329" y="550835"/>
                  <a:pt x="2110102" y="552062"/>
                  <a:pt x="2107648" y="554515"/>
                </a:cubicBezTo>
                <a:lnTo>
                  <a:pt x="1998463" y="554515"/>
                </a:lnTo>
                <a:cubicBezTo>
                  <a:pt x="1996009" y="556969"/>
                  <a:pt x="1994782" y="558196"/>
                  <a:pt x="1993556" y="559423"/>
                </a:cubicBezTo>
                <a:lnTo>
                  <a:pt x="1807081" y="559423"/>
                </a:lnTo>
                <a:cubicBezTo>
                  <a:pt x="1804628" y="561876"/>
                  <a:pt x="1803401" y="563103"/>
                  <a:pt x="1802175" y="564330"/>
                </a:cubicBezTo>
                <a:lnTo>
                  <a:pt x="1236618" y="564330"/>
                </a:lnTo>
                <a:cubicBezTo>
                  <a:pt x="1234164" y="566783"/>
                  <a:pt x="1232937" y="568010"/>
                  <a:pt x="1231711" y="569237"/>
                </a:cubicBezTo>
                <a:lnTo>
                  <a:pt x="1066092" y="569237"/>
                </a:lnTo>
                <a:cubicBezTo>
                  <a:pt x="1064865" y="568010"/>
                  <a:pt x="1062411" y="566783"/>
                  <a:pt x="1061185" y="564330"/>
                </a:cubicBezTo>
                <a:cubicBezTo>
                  <a:pt x="1058731" y="565557"/>
                  <a:pt x="1056277" y="568010"/>
                  <a:pt x="1053824" y="570464"/>
                </a:cubicBezTo>
                <a:cubicBezTo>
                  <a:pt x="1050143" y="568010"/>
                  <a:pt x="1047690" y="566783"/>
                  <a:pt x="1045237" y="564330"/>
                </a:cubicBezTo>
                <a:lnTo>
                  <a:pt x="545927" y="564330"/>
                </a:lnTo>
                <a:cubicBezTo>
                  <a:pt x="544701" y="563103"/>
                  <a:pt x="543474" y="561876"/>
                  <a:pt x="541020" y="559423"/>
                </a:cubicBezTo>
                <a:lnTo>
                  <a:pt x="457597" y="559423"/>
                </a:lnTo>
                <a:cubicBezTo>
                  <a:pt x="455144" y="556969"/>
                  <a:pt x="453917" y="555742"/>
                  <a:pt x="452690" y="554515"/>
                </a:cubicBezTo>
                <a:lnTo>
                  <a:pt x="422020" y="554515"/>
                </a:lnTo>
                <a:cubicBezTo>
                  <a:pt x="419567" y="552062"/>
                  <a:pt x="418340" y="550835"/>
                  <a:pt x="417113" y="549608"/>
                </a:cubicBezTo>
                <a:lnTo>
                  <a:pt x="380309" y="549608"/>
                </a:lnTo>
                <a:cubicBezTo>
                  <a:pt x="376629" y="544701"/>
                  <a:pt x="371721" y="538567"/>
                  <a:pt x="366814" y="533660"/>
                </a:cubicBezTo>
                <a:lnTo>
                  <a:pt x="343505" y="533660"/>
                </a:lnTo>
                <a:cubicBezTo>
                  <a:pt x="337371" y="527526"/>
                  <a:pt x="342278" y="525072"/>
                  <a:pt x="345959" y="521392"/>
                </a:cubicBezTo>
                <a:lnTo>
                  <a:pt x="345959" y="511577"/>
                </a:lnTo>
                <a:cubicBezTo>
                  <a:pt x="352093" y="506670"/>
                  <a:pt x="355773" y="496856"/>
                  <a:pt x="365587" y="498082"/>
                </a:cubicBezTo>
                <a:cubicBezTo>
                  <a:pt x="364361" y="493175"/>
                  <a:pt x="360680" y="489495"/>
                  <a:pt x="358227" y="488268"/>
                </a:cubicBezTo>
                <a:cubicBezTo>
                  <a:pt x="353319" y="487041"/>
                  <a:pt x="350866" y="485814"/>
                  <a:pt x="350866" y="480907"/>
                </a:cubicBezTo>
                <a:cubicBezTo>
                  <a:pt x="350866" y="477227"/>
                  <a:pt x="345959" y="474773"/>
                  <a:pt x="343505" y="472319"/>
                </a:cubicBezTo>
                <a:cubicBezTo>
                  <a:pt x="333691" y="471093"/>
                  <a:pt x="337371" y="478453"/>
                  <a:pt x="332464" y="482134"/>
                </a:cubicBezTo>
                <a:cubicBezTo>
                  <a:pt x="331237" y="480907"/>
                  <a:pt x="328783" y="479680"/>
                  <a:pt x="326330" y="477227"/>
                </a:cubicBezTo>
                <a:lnTo>
                  <a:pt x="312835" y="477227"/>
                </a:lnTo>
                <a:cubicBezTo>
                  <a:pt x="310381" y="478453"/>
                  <a:pt x="309154" y="483361"/>
                  <a:pt x="304247" y="482134"/>
                </a:cubicBezTo>
                <a:cubicBezTo>
                  <a:pt x="304247" y="480907"/>
                  <a:pt x="303020" y="478453"/>
                  <a:pt x="303020" y="478453"/>
                </a:cubicBezTo>
                <a:cubicBezTo>
                  <a:pt x="299340" y="477227"/>
                  <a:pt x="299340" y="479680"/>
                  <a:pt x="299340" y="482134"/>
                </a:cubicBezTo>
                <a:cubicBezTo>
                  <a:pt x="295660" y="482134"/>
                  <a:pt x="294433" y="483361"/>
                  <a:pt x="294433" y="485814"/>
                </a:cubicBezTo>
                <a:cubicBezTo>
                  <a:pt x="294433" y="489495"/>
                  <a:pt x="294433" y="491948"/>
                  <a:pt x="299340" y="491948"/>
                </a:cubicBezTo>
                <a:cubicBezTo>
                  <a:pt x="299340" y="493175"/>
                  <a:pt x="300567" y="495629"/>
                  <a:pt x="300567" y="495629"/>
                </a:cubicBezTo>
                <a:lnTo>
                  <a:pt x="300567" y="488268"/>
                </a:lnTo>
                <a:lnTo>
                  <a:pt x="305474" y="488268"/>
                </a:lnTo>
                <a:lnTo>
                  <a:pt x="305474" y="494402"/>
                </a:lnTo>
                <a:lnTo>
                  <a:pt x="302667" y="496507"/>
                </a:lnTo>
                <a:lnTo>
                  <a:pt x="310841" y="499923"/>
                </a:lnTo>
                <a:cubicBezTo>
                  <a:pt x="314368" y="501763"/>
                  <a:pt x="318355" y="502990"/>
                  <a:pt x="323876" y="500536"/>
                </a:cubicBezTo>
                <a:cubicBezTo>
                  <a:pt x="323876" y="500536"/>
                  <a:pt x="327557" y="496856"/>
                  <a:pt x="330010" y="494402"/>
                </a:cubicBezTo>
                <a:cubicBezTo>
                  <a:pt x="327557" y="491948"/>
                  <a:pt x="326330" y="489495"/>
                  <a:pt x="323876" y="487041"/>
                </a:cubicBezTo>
                <a:cubicBezTo>
                  <a:pt x="327557" y="485814"/>
                  <a:pt x="330010" y="485814"/>
                  <a:pt x="331237" y="485814"/>
                </a:cubicBezTo>
                <a:cubicBezTo>
                  <a:pt x="337371" y="490721"/>
                  <a:pt x="331237" y="496856"/>
                  <a:pt x="333691" y="502990"/>
                </a:cubicBezTo>
                <a:cubicBezTo>
                  <a:pt x="334917" y="505443"/>
                  <a:pt x="337371" y="507897"/>
                  <a:pt x="338598" y="511577"/>
                </a:cubicBezTo>
                <a:lnTo>
                  <a:pt x="326330" y="511577"/>
                </a:lnTo>
                <a:cubicBezTo>
                  <a:pt x="316515" y="520165"/>
                  <a:pt x="331237" y="522618"/>
                  <a:pt x="327557" y="529979"/>
                </a:cubicBezTo>
                <a:cubicBezTo>
                  <a:pt x="321423" y="533660"/>
                  <a:pt x="321423" y="533660"/>
                  <a:pt x="315289" y="528752"/>
                </a:cubicBezTo>
                <a:cubicBezTo>
                  <a:pt x="312835" y="529979"/>
                  <a:pt x="310381" y="531206"/>
                  <a:pt x="306701" y="533660"/>
                </a:cubicBezTo>
                <a:cubicBezTo>
                  <a:pt x="304247" y="532433"/>
                  <a:pt x="300567" y="529979"/>
                  <a:pt x="295660" y="527526"/>
                </a:cubicBezTo>
                <a:cubicBezTo>
                  <a:pt x="293206" y="528752"/>
                  <a:pt x="290752" y="531206"/>
                  <a:pt x="287072" y="532433"/>
                </a:cubicBezTo>
                <a:cubicBezTo>
                  <a:pt x="285845" y="531206"/>
                  <a:pt x="284618" y="528752"/>
                  <a:pt x="284618" y="527526"/>
                </a:cubicBezTo>
                <a:cubicBezTo>
                  <a:pt x="285845" y="522618"/>
                  <a:pt x="289526" y="518938"/>
                  <a:pt x="294433" y="517711"/>
                </a:cubicBezTo>
                <a:cubicBezTo>
                  <a:pt x="295660" y="521392"/>
                  <a:pt x="294433" y="525072"/>
                  <a:pt x="299340" y="521392"/>
                </a:cubicBezTo>
                <a:cubicBezTo>
                  <a:pt x="298113" y="520165"/>
                  <a:pt x="296886" y="518938"/>
                  <a:pt x="294433" y="517711"/>
                </a:cubicBezTo>
                <a:cubicBezTo>
                  <a:pt x="296886" y="510350"/>
                  <a:pt x="289526" y="505443"/>
                  <a:pt x="287072" y="498082"/>
                </a:cubicBezTo>
                <a:cubicBezTo>
                  <a:pt x="285845" y="495629"/>
                  <a:pt x="284618" y="491948"/>
                  <a:pt x="282165" y="488268"/>
                </a:cubicBezTo>
                <a:cubicBezTo>
                  <a:pt x="280938" y="488268"/>
                  <a:pt x="277258" y="487041"/>
                  <a:pt x="274804" y="485814"/>
                </a:cubicBezTo>
                <a:cubicBezTo>
                  <a:pt x="272350" y="483361"/>
                  <a:pt x="269897" y="482134"/>
                  <a:pt x="266216" y="482134"/>
                </a:cubicBezTo>
                <a:cubicBezTo>
                  <a:pt x="261309" y="477227"/>
                  <a:pt x="256402" y="472319"/>
                  <a:pt x="251495" y="467412"/>
                </a:cubicBezTo>
                <a:cubicBezTo>
                  <a:pt x="250268" y="468639"/>
                  <a:pt x="247814" y="469866"/>
                  <a:pt x="246587" y="471093"/>
                </a:cubicBezTo>
                <a:cubicBezTo>
                  <a:pt x="240453" y="472319"/>
                  <a:pt x="235546" y="473546"/>
                  <a:pt x="230639" y="467412"/>
                </a:cubicBezTo>
                <a:lnTo>
                  <a:pt x="214690" y="467412"/>
                </a:lnTo>
                <a:cubicBezTo>
                  <a:pt x="213464" y="468639"/>
                  <a:pt x="211010" y="469866"/>
                  <a:pt x="208556" y="472319"/>
                </a:cubicBezTo>
                <a:cubicBezTo>
                  <a:pt x="206103" y="469866"/>
                  <a:pt x="204876" y="467412"/>
                  <a:pt x="201196" y="463732"/>
                </a:cubicBezTo>
                <a:lnTo>
                  <a:pt x="201196" y="453917"/>
                </a:lnTo>
                <a:cubicBezTo>
                  <a:pt x="197515" y="451464"/>
                  <a:pt x="193835" y="449010"/>
                  <a:pt x="190154" y="446557"/>
                </a:cubicBezTo>
                <a:lnTo>
                  <a:pt x="190154" y="436742"/>
                </a:lnTo>
                <a:cubicBezTo>
                  <a:pt x="185247" y="433062"/>
                  <a:pt x="179113" y="428155"/>
                  <a:pt x="174206" y="423247"/>
                </a:cubicBezTo>
                <a:cubicBezTo>
                  <a:pt x="175433" y="419567"/>
                  <a:pt x="176659" y="417113"/>
                  <a:pt x="176659" y="414660"/>
                </a:cubicBezTo>
                <a:cubicBezTo>
                  <a:pt x="179113" y="417113"/>
                  <a:pt x="180340" y="418340"/>
                  <a:pt x="182793" y="419567"/>
                </a:cubicBezTo>
                <a:cubicBezTo>
                  <a:pt x="184020" y="418340"/>
                  <a:pt x="186474" y="415887"/>
                  <a:pt x="187701" y="414660"/>
                </a:cubicBezTo>
                <a:cubicBezTo>
                  <a:pt x="190154" y="417113"/>
                  <a:pt x="192608" y="419567"/>
                  <a:pt x="195062" y="422021"/>
                </a:cubicBezTo>
                <a:lnTo>
                  <a:pt x="195062" y="426928"/>
                </a:lnTo>
                <a:cubicBezTo>
                  <a:pt x="198742" y="430608"/>
                  <a:pt x="203649" y="435515"/>
                  <a:pt x="207330" y="439196"/>
                </a:cubicBezTo>
                <a:cubicBezTo>
                  <a:pt x="209783" y="437969"/>
                  <a:pt x="211010" y="433062"/>
                  <a:pt x="214690" y="434289"/>
                </a:cubicBezTo>
                <a:cubicBezTo>
                  <a:pt x="214690" y="439196"/>
                  <a:pt x="219598" y="440423"/>
                  <a:pt x="222051" y="444103"/>
                </a:cubicBezTo>
                <a:cubicBezTo>
                  <a:pt x="223278" y="445330"/>
                  <a:pt x="226958" y="444103"/>
                  <a:pt x="228185" y="444103"/>
                </a:cubicBezTo>
                <a:lnTo>
                  <a:pt x="226587" y="432114"/>
                </a:lnTo>
                <a:lnTo>
                  <a:pt x="222051" y="435515"/>
                </a:lnTo>
                <a:lnTo>
                  <a:pt x="222051" y="425701"/>
                </a:lnTo>
                <a:lnTo>
                  <a:pt x="226468" y="431223"/>
                </a:lnTo>
                <a:lnTo>
                  <a:pt x="225732" y="425701"/>
                </a:lnTo>
                <a:cubicBezTo>
                  <a:pt x="229412" y="422021"/>
                  <a:pt x="234319" y="424474"/>
                  <a:pt x="238000" y="424474"/>
                </a:cubicBezTo>
                <a:cubicBezTo>
                  <a:pt x="241680" y="418340"/>
                  <a:pt x="242907" y="409753"/>
                  <a:pt x="253948" y="407299"/>
                </a:cubicBezTo>
                <a:cubicBezTo>
                  <a:pt x="247814" y="404845"/>
                  <a:pt x="245361" y="404845"/>
                  <a:pt x="241680" y="403619"/>
                </a:cubicBezTo>
                <a:cubicBezTo>
                  <a:pt x="240453" y="401165"/>
                  <a:pt x="239227" y="397485"/>
                  <a:pt x="238000" y="395031"/>
                </a:cubicBezTo>
                <a:cubicBezTo>
                  <a:pt x="236773" y="396258"/>
                  <a:pt x="234319" y="397485"/>
                  <a:pt x="234319" y="397485"/>
                </a:cubicBezTo>
                <a:cubicBezTo>
                  <a:pt x="234319" y="401165"/>
                  <a:pt x="234319" y="403619"/>
                  <a:pt x="234319" y="407299"/>
                </a:cubicBezTo>
                <a:cubicBezTo>
                  <a:pt x="230639" y="412206"/>
                  <a:pt x="225732" y="408526"/>
                  <a:pt x="222051" y="409753"/>
                </a:cubicBezTo>
                <a:cubicBezTo>
                  <a:pt x="220824" y="408526"/>
                  <a:pt x="218371" y="406072"/>
                  <a:pt x="215917" y="404845"/>
                </a:cubicBezTo>
                <a:lnTo>
                  <a:pt x="195062" y="404845"/>
                </a:lnTo>
                <a:cubicBezTo>
                  <a:pt x="192608" y="403619"/>
                  <a:pt x="191381" y="401165"/>
                  <a:pt x="190154" y="399938"/>
                </a:cubicBezTo>
                <a:cubicBezTo>
                  <a:pt x="187701" y="401165"/>
                  <a:pt x="186474" y="403619"/>
                  <a:pt x="185247" y="404845"/>
                </a:cubicBezTo>
                <a:cubicBezTo>
                  <a:pt x="181567" y="401165"/>
                  <a:pt x="179113" y="396258"/>
                  <a:pt x="175433" y="396258"/>
                </a:cubicBezTo>
                <a:cubicBezTo>
                  <a:pt x="170525" y="395031"/>
                  <a:pt x="166845" y="391350"/>
                  <a:pt x="161938" y="390124"/>
                </a:cubicBezTo>
                <a:cubicBezTo>
                  <a:pt x="159484" y="390124"/>
                  <a:pt x="157031" y="390124"/>
                  <a:pt x="153350" y="390124"/>
                </a:cubicBezTo>
                <a:cubicBezTo>
                  <a:pt x="152123" y="391350"/>
                  <a:pt x="149670" y="393804"/>
                  <a:pt x="147216" y="395031"/>
                </a:cubicBezTo>
                <a:lnTo>
                  <a:pt x="142309" y="395031"/>
                </a:lnTo>
                <a:cubicBezTo>
                  <a:pt x="141082" y="395031"/>
                  <a:pt x="138628" y="395031"/>
                  <a:pt x="137402" y="395031"/>
                </a:cubicBezTo>
                <a:cubicBezTo>
                  <a:pt x="136175" y="395031"/>
                  <a:pt x="136175" y="396258"/>
                  <a:pt x="134948" y="396258"/>
                </a:cubicBezTo>
                <a:cubicBezTo>
                  <a:pt x="130041" y="398711"/>
                  <a:pt x="125134" y="401165"/>
                  <a:pt x="120226" y="404845"/>
                </a:cubicBezTo>
                <a:cubicBezTo>
                  <a:pt x="119000" y="403619"/>
                  <a:pt x="117773" y="402392"/>
                  <a:pt x="116546" y="401165"/>
                </a:cubicBezTo>
                <a:lnTo>
                  <a:pt x="103051" y="401165"/>
                </a:lnTo>
                <a:lnTo>
                  <a:pt x="89556" y="393898"/>
                </a:lnTo>
                <a:lnTo>
                  <a:pt x="87103" y="392577"/>
                </a:lnTo>
                <a:lnTo>
                  <a:pt x="89556" y="390124"/>
                </a:lnTo>
                <a:lnTo>
                  <a:pt x="101824" y="377856"/>
                </a:lnTo>
                <a:cubicBezTo>
                  <a:pt x="104278" y="371722"/>
                  <a:pt x="106732" y="368041"/>
                  <a:pt x="111639" y="364361"/>
                </a:cubicBezTo>
                <a:cubicBezTo>
                  <a:pt x="117773" y="363134"/>
                  <a:pt x="119000" y="366814"/>
                  <a:pt x="119000" y="371722"/>
                </a:cubicBezTo>
                <a:cubicBezTo>
                  <a:pt x="121453" y="374175"/>
                  <a:pt x="123907" y="376629"/>
                  <a:pt x="126360" y="379082"/>
                </a:cubicBezTo>
                <a:lnTo>
                  <a:pt x="142309" y="379082"/>
                </a:lnTo>
                <a:cubicBezTo>
                  <a:pt x="143536" y="375402"/>
                  <a:pt x="144762" y="372948"/>
                  <a:pt x="145989" y="369268"/>
                </a:cubicBezTo>
                <a:cubicBezTo>
                  <a:pt x="148443" y="371722"/>
                  <a:pt x="149670" y="372948"/>
                  <a:pt x="152123" y="374175"/>
                </a:cubicBezTo>
                <a:lnTo>
                  <a:pt x="168072" y="374175"/>
                </a:lnTo>
                <a:cubicBezTo>
                  <a:pt x="170525" y="371722"/>
                  <a:pt x="172979" y="369268"/>
                  <a:pt x="175433" y="366814"/>
                </a:cubicBezTo>
                <a:cubicBezTo>
                  <a:pt x="171752" y="365588"/>
                  <a:pt x="169299" y="363134"/>
                  <a:pt x="165618" y="361907"/>
                </a:cubicBezTo>
                <a:cubicBezTo>
                  <a:pt x="166845" y="358227"/>
                  <a:pt x="171752" y="358227"/>
                  <a:pt x="170525" y="353319"/>
                </a:cubicBezTo>
                <a:lnTo>
                  <a:pt x="171752" y="353319"/>
                </a:lnTo>
                <a:lnTo>
                  <a:pt x="171752" y="353073"/>
                </a:lnTo>
                <a:lnTo>
                  <a:pt x="181260" y="351172"/>
                </a:lnTo>
                <a:cubicBezTo>
                  <a:pt x="184327" y="349639"/>
                  <a:pt x="187087" y="347798"/>
                  <a:pt x="190154" y="347185"/>
                </a:cubicBezTo>
                <a:cubicBezTo>
                  <a:pt x="188928" y="343505"/>
                  <a:pt x="186474" y="338598"/>
                  <a:pt x="185247" y="334917"/>
                </a:cubicBezTo>
                <a:cubicBezTo>
                  <a:pt x="185247" y="333691"/>
                  <a:pt x="182793" y="333691"/>
                  <a:pt x="181567" y="333691"/>
                </a:cubicBezTo>
                <a:cubicBezTo>
                  <a:pt x="180340" y="330010"/>
                  <a:pt x="181567" y="326330"/>
                  <a:pt x="176659" y="330010"/>
                </a:cubicBezTo>
                <a:cubicBezTo>
                  <a:pt x="177886" y="331237"/>
                  <a:pt x="179113" y="332464"/>
                  <a:pt x="181567" y="333691"/>
                </a:cubicBezTo>
                <a:cubicBezTo>
                  <a:pt x="181567" y="334917"/>
                  <a:pt x="181567" y="337371"/>
                  <a:pt x="181567" y="341051"/>
                </a:cubicBezTo>
                <a:cubicBezTo>
                  <a:pt x="177886" y="343505"/>
                  <a:pt x="174206" y="347185"/>
                  <a:pt x="171752" y="350866"/>
                </a:cubicBezTo>
                <a:lnTo>
                  <a:pt x="171752" y="353073"/>
                </a:lnTo>
                <a:lnTo>
                  <a:pt x="170525" y="353319"/>
                </a:lnTo>
                <a:lnTo>
                  <a:pt x="158257" y="353319"/>
                </a:lnTo>
                <a:cubicBezTo>
                  <a:pt x="157031" y="355773"/>
                  <a:pt x="155804" y="359454"/>
                  <a:pt x="155804" y="361907"/>
                </a:cubicBezTo>
                <a:lnTo>
                  <a:pt x="143536" y="361907"/>
                </a:lnTo>
                <a:lnTo>
                  <a:pt x="141082" y="361907"/>
                </a:lnTo>
                <a:cubicBezTo>
                  <a:pt x="142309" y="360680"/>
                  <a:pt x="143536" y="358227"/>
                  <a:pt x="145989" y="357000"/>
                </a:cubicBezTo>
                <a:cubicBezTo>
                  <a:pt x="144762" y="353319"/>
                  <a:pt x="139855" y="352093"/>
                  <a:pt x="141082" y="347185"/>
                </a:cubicBezTo>
                <a:cubicBezTo>
                  <a:pt x="142309" y="345959"/>
                  <a:pt x="144762" y="343505"/>
                  <a:pt x="145989" y="342278"/>
                </a:cubicBezTo>
                <a:lnTo>
                  <a:pt x="145989" y="333691"/>
                </a:lnTo>
                <a:lnTo>
                  <a:pt x="145989" y="330010"/>
                </a:lnTo>
                <a:lnTo>
                  <a:pt x="150004" y="329006"/>
                </a:lnTo>
                <a:lnTo>
                  <a:pt x="150897" y="326329"/>
                </a:lnTo>
                <a:lnTo>
                  <a:pt x="151878" y="327311"/>
                </a:lnTo>
                <a:lnTo>
                  <a:pt x="155804" y="321423"/>
                </a:lnTo>
                <a:cubicBezTo>
                  <a:pt x="149670" y="315289"/>
                  <a:pt x="143536" y="310381"/>
                  <a:pt x="137402" y="303021"/>
                </a:cubicBezTo>
                <a:cubicBezTo>
                  <a:pt x="133721" y="309155"/>
                  <a:pt x="136175" y="316515"/>
                  <a:pt x="133721" y="321423"/>
                </a:cubicBezTo>
                <a:cubicBezTo>
                  <a:pt x="132494" y="323876"/>
                  <a:pt x="130041" y="326330"/>
                  <a:pt x="130041" y="330010"/>
                </a:cubicBezTo>
                <a:cubicBezTo>
                  <a:pt x="130041" y="332464"/>
                  <a:pt x="131268" y="334917"/>
                  <a:pt x="134948" y="333691"/>
                </a:cubicBezTo>
                <a:cubicBezTo>
                  <a:pt x="133721" y="338598"/>
                  <a:pt x="136175" y="343505"/>
                  <a:pt x="132494" y="348412"/>
                </a:cubicBezTo>
                <a:cubicBezTo>
                  <a:pt x="131268" y="347185"/>
                  <a:pt x="128814" y="345959"/>
                  <a:pt x="126360" y="343505"/>
                </a:cubicBezTo>
                <a:cubicBezTo>
                  <a:pt x="125134" y="344732"/>
                  <a:pt x="122680" y="345959"/>
                  <a:pt x="121453" y="348412"/>
                </a:cubicBezTo>
                <a:lnTo>
                  <a:pt x="117926" y="341359"/>
                </a:lnTo>
                <a:lnTo>
                  <a:pt x="117926" y="341358"/>
                </a:lnTo>
                <a:lnTo>
                  <a:pt x="117926" y="341358"/>
                </a:lnTo>
                <a:lnTo>
                  <a:pt x="116546" y="338598"/>
                </a:lnTo>
                <a:lnTo>
                  <a:pt x="117500" y="341460"/>
                </a:lnTo>
                <a:lnTo>
                  <a:pt x="114092" y="342278"/>
                </a:lnTo>
                <a:cubicBezTo>
                  <a:pt x="115319" y="342278"/>
                  <a:pt x="116546" y="343505"/>
                  <a:pt x="119000" y="345959"/>
                </a:cubicBezTo>
                <a:cubicBezTo>
                  <a:pt x="117773" y="349639"/>
                  <a:pt x="122680" y="349639"/>
                  <a:pt x="123907" y="353319"/>
                </a:cubicBezTo>
                <a:cubicBezTo>
                  <a:pt x="121453" y="354546"/>
                  <a:pt x="119000" y="354546"/>
                  <a:pt x="117773" y="355773"/>
                </a:cubicBezTo>
                <a:cubicBezTo>
                  <a:pt x="111639" y="352093"/>
                  <a:pt x="109185" y="345959"/>
                  <a:pt x="106732" y="339825"/>
                </a:cubicBezTo>
                <a:cubicBezTo>
                  <a:pt x="105505" y="341051"/>
                  <a:pt x="103051" y="343505"/>
                  <a:pt x="100598" y="345959"/>
                </a:cubicBezTo>
                <a:cubicBezTo>
                  <a:pt x="99371" y="339825"/>
                  <a:pt x="99371" y="336144"/>
                  <a:pt x="98144" y="330010"/>
                </a:cubicBezTo>
                <a:lnTo>
                  <a:pt x="80969" y="330010"/>
                </a:lnTo>
                <a:cubicBezTo>
                  <a:pt x="78515" y="332464"/>
                  <a:pt x="74835" y="336144"/>
                  <a:pt x="71154" y="339825"/>
                </a:cubicBezTo>
                <a:cubicBezTo>
                  <a:pt x="69928" y="337371"/>
                  <a:pt x="69928" y="336144"/>
                  <a:pt x="68701" y="333691"/>
                </a:cubicBezTo>
                <a:cubicBezTo>
                  <a:pt x="66247" y="330010"/>
                  <a:pt x="63794" y="327557"/>
                  <a:pt x="61340" y="323876"/>
                </a:cubicBezTo>
                <a:cubicBezTo>
                  <a:pt x="58886" y="327557"/>
                  <a:pt x="57660" y="331237"/>
                  <a:pt x="56433" y="334917"/>
                </a:cubicBezTo>
                <a:lnTo>
                  <a:pt x="50299" y="334917"/>
                </a:lnTo>
                <a:cubicBezTo>
                  <a:pt x="49072" y="332464"/>
                  <a:pt x="47845" y="328783"/>
                  <a:pt x="46618" y="325103"/>
                </a:cubicBezTo>
                <a:cubicBezTo>
                  <a:pt x="42938" y="325103"/>
                  <a:pt x="39258" y="325103"/>
                  <a:pt x="36804" y="323876"/>
                </a:cubicBezTo>
                <a:cubicBezTo>
                  <a:pt x="29443" y="317742"/>
                  <a:pt x="23309" y="311608"/>
                  <a:pt x="17175" y="306701"/>
                </a:cubicBezTo>
                <a:cubicBezTo>
                  <a:pt x="17175" y="304247"/>
                  <a:pt x="17175" y="303021"/>
                  <a:pt x="17175" y="300567"/>
                </a:cubicBezTo>
                <a:cubicBezTo>
                  <a:pt x="24536" y="298113"/>
                  <a:pt x="31897" y="299340"/>
                  <a:pt x="39258" y="299340"/>
                </a:cubicBezTo>
                <a:cubicBezTo>
                  <a:pt x="40484" y="300567"/>
                  <a:pt x="42938" y="303021"/>
                  <a:pt x="45392" y="305474"/>
                </a:cubicBezTo>
                <a:cubicBezTo>
                  <a:pt x="46618" y="300567"/>
                  <a:pt x="46618" y="295660"/>
                  <a:pt x="47845" y="290753"/>
                </a:cubicBezTo>
                <a:cubicBezTo>
                  <a:pt x="51526" y="287072"/>
                  <a:pt x="56433" y="289526"/>
                  <a:pt x="60113" y="289526"/>
                </a:cubicBezTo>
                <a:cubicBezTo>
                  <a:pt x="62567" y="288299"/>
                  <a:pt x="63794" y="285845"/>
                  <a:pt x="65020" y="284618"/>
                </a:cubicBezTo>
                <a:cubicBezTo>
                  <a:pt x="67474" y="285845"/>
                  <a:pt x="68701" y="287072"/>
                  <a:pt x="71154" y="289526"/>
                </a:cubicBezTo>
                <a:cubicBezTo>
                  <a:pt x="72381" y="283392"/>
                  <a:pt x="72381" y="278484"/>
                  <a:pt x="73608" y="274804"/>
                </a:cubicBezTo>
                <a:cubicBezTo>
                  <a:pt x="82196" y="277258"/>
                  <a:pt x="84649" y="288299"/>
                  <a:pt x="93237" y="289526"/>
                </a:cubicBezTo>
                <a:cubicBezTo>
                  <a:pt x="95690" y="294433"/>
                  <a:pt x="95690" y="294433"/>
                  <a:pt x="101824" y="293206"/>
                </a:cubicBezTo>
                <a:cubicBezTo>
                  <a:pt x="101824" y="291979"/>
                  <a:pt x="103051" y="291979"/>
                  <a:pt x="103051" y="290753"/>
                </a:cubicBezTo>
                <a:cubicBezTo>
                  <a:pt x="103051" y="282165"/>
                  <a:pt x="103051" y="273577"/>
                  <a:pt x="103051" y="266216"/>
                </a:cubicBezTo>
                <a:cubicBezTo>
                  <a:pt x="100598" y="263763"/>
                  <a:pt x="99371" y="262536"/>
                  <a:pt x="98144" y="260082"/>
                </a:cubicBezTo>
                <a:cubicBezTo>
                  <a:pt x="98144" y="256402"/>
                  <a:pt x="98144" y="252722"/>
                  <a:pt x="103051" y="252722"/>
                </a:cubicBezTo>
                <a:cubicBezTo>
                  <a:pt x="107958" y="252722"/>
                  <a:pt x="114092" y="261309"/>
                  <a:pt x="120226" y="272350"/>
                </a:cubicBezTo>
                <a:cubicBezTo>
                  <a:pt x="122680" y="272350"/>
                  <a:pt x="125134" y="273577"/>
                  <a:pt x="127587" y="273577"/>
                </a:cubicBezTo>
                <a:cubicBezTo>
                  <a:pt x="128814" y="273577"/>
                  <a:pt x="128814" y="274804"/>
                  <a:pt x="128814" y="274804"/>
                </a:cubicBezTo>
                <a:lnTo>
                  <a:pt x="128814" y="279711"/>
                </a:lnTo>
                <a:cubicBezTo>
                  <a:pt x="131268" y="282165"/>
                  <a:pt x="133721" y="284618"/>
                  <a:pt x="136175" y="287072"/>
                </a:cubicBezTo>
                <a:cubicBezTo>
                  <a:pt x="142309" y="284618"/>
                  <a:pt x="143536" y="277258"/>
                  <a:pt x="147216" y="272350"/>
                </a:cubicBezTo>
                <a:cubicBezTo>
                  <a:pt x="150897" y="266216"/>
                  <a:pt x="158257" y="266216"/>
                  <a:pt x="163165" y="263763"/>
                </a:cubicBezTo>
                <a:cubicBezTo>
                  <a:pt x="164391" y="264990"/>
                  <a:pt x="165618" y="266216"/>
                  <a:pt x="166845" y="267443"/>
                </a:cubicBezTo>
                <a:cubicBezTo>
                  <a:pt x="171752" y="266216"/>
                  <a:pt x="170525" y="262536"/>
                  <a:pt x="169299" y="260082"/>
                </a:cubicBezTo>
                <a:cubicBezTo>
                  <a:pt x="166845" y="256402"/>
                  <a:pt x="163165" y="253948"/>
                  <a:pt x="165618" y="249041"/>
                </a:cubicBezTo>
                <a:cubicBezTo>
                  <a:pt x="170525" y="245361"/>
                  <a:pt x="176659" y="247814"/>
                  <a:pt x="182793" y="247814"/>
                </a:cubicBezTo>
                <a:cubicBezTo>
                  <a:pt x="185247" y="246588"/>
                  <a:pt x="186474" y="244134"/>
                  <a:pt x="187701" y="242907"/>
                </a:cubicBezTo>
                <a:cubicBezTo>
                  <a:pt x="192608" y="240454"/>
                  <a:pt x="195062" y="246588"/>
                  <a:pt x="198742" y="247814"/>
                </a:cubicBezTo>
                <a:cubicBezTo>
                  <a:pt x="201196" y="246588"/>
                  <a:pt x="202422" y="244134"/>
                  <a:pt x="204876" y="242907"/>
                </a:cubicBezTo>
                <a:cubicBezTo>
                  <a:pt x="207330" y="244134"/>
                  <a:pt x="209783" y="246588"/>
                  <a:pt x="213464" y="247814"/>
                </a:cubicBezTo>
                <a:cubicBezTo>
                  <a:pt x="214690" y="246588"/>
                  <a:pt x="217144" y="244134"/>
                  <a:pt x="219598" y="241680"/>
                </a:cubicBezTo>
                <a:cubicBezTo>
                  <a:pt x="219598" y="240454"/>
                  <a:pt x="218371" y="239227"/>
                  <a:pt x="218371" y="238000"/>
                </a:cubicBezTo>
                <a:cubicBezTo>
                  <a:pt x="211010" y="231866"/>
                  <a:pt x="201196" y="228186"/>
                  <a:pt x="191381" y="226959"/>
                </a:cubicBezTo>
                <a:cubicBezTo>
                  <a:pt x="187701" y="222051"/>
                  <a:pt x="190154" y="215917"/>
                  <a:pt x="188928" y="209783"/>
                </a:cubicBezTo>
                <a:cubicBezTo>
                  <a:pt x="185247" y="208557"/>
                  <a:pt x="181567" y="206103"/>
                  <a:pt x="179113" y="204876"/>
                </a:cubicBezTo>
                <a:lnTo>
                  <a:pt x="179113" y="199969"/>
                </a:lnTo>
                <a:cubicBezTo>
                  <a:pt x="186474" y="190155"/>
                  <a:pt x="199969" y="190155"/>
                  <a:pt x="208556" y="181567"/>
                </a:cubicBezTo>
                <a:lnTo>
                  <a:pt x="239227" y="181567"/>
                </a:lnTo>
                <a:cubicBezTo>
                  <a:pt x="240453" y="180340"/>
                  <a:pt x="241680" y="179113"/>
                  <a:pt x="244134" y="176660"/>
                </a:cubicBezTo>
                <a:lnTo>
                  <a:pt x="280938" y="176660"/>
                </a:lnTo>
                <a:cubicBezTo>
                  <a:pt x="283392" y="174206"/>
                  <a:pt x="284618" y="172979"/>
                  <a:pt x="285845" y="171753"/>
                </a:cubicBezTo>
                <a:cubicBezTo>
                  <a:pt x="293206" y="169299"/>
                  <a:pt x="303020" y="172979"/>
                  <a:pt x="310381" y="168072"/>
                </a:cubicBezTo>
                <a:cubicBezTo>
                  <a:pt x="301794" y="164392"/>
                  <a:pt x="294433" y="166845"/>
                  <a:pt x="287072" y="165619"/>
                </a:cubicBezTo>
                <a:cubicBezTo>
                  <a:pt x="279711" y="165619"/>
                  <a:pt x="271123" y="165619"/>
                  <a:pt x="263763" y="165619"/>
                </a:cubicBezTo>
                <a:lnTo>
                  <a:pt x="240453" y="165619"/>
                </a:lnTo>
                <a:lnTo>
                  <a:pt x="218371" y="165619"/>
                </a:lnTo>
                <a:cubicBezTo>
                  <a:pt x="215917" y="163165"/>
                  <a:pt x="214690" y="161938"/>
                  <a:pt x="213464" y="160711"/>
                </a:cubicBezTo>
                <a:lnTo>
                  <a:pt x="120226" y="160711"/>
                </a:lnTo>
                <a:cubicBezTo>
                  <a:pt x="117773" y="159485"/>
                  <a:pt x="116546" y="157031"/>
                  <a:pt x="114092" y="155804"/>
                </a:cubicBezTo>
                <a:lnTo>
                  <a:pt x="72381" y="155804"/>
                </a:lnTo>
                <a:cubicBezTo>
                  <a:pt x="71154" y="154577"/>
                  <a:pt x="69928" y="153350"/>
                  <a:pt x="67474" y="150897"/>
                </a:cubicBezTo>
                <a:lnTo>
                  <a:pt x="51526" y="150897"/>
                </a:lnTo>
                <a:cubicBezTo>
                  <a:pt x="49072" y="148443"/>
                  <a:pt x="47845" y="147216"/>
                  <a:pt x="46618" y="145990"/>
                </a:cubicBezTo>
                <a:cubicBezTo>
                  <a:pt x="42938" y="145990"/>
                  <a:pt x="39258" y="144763"/>
                  <a:pt x="34350" y="144763"/>
                </a:cubicBezTo>
                <a:cubicBezTo>
                  <a:pt x="34350" y="142309"/>
                  <a:pt x="33124" y="139856"/>
                  <a:pt x="31897" y="136175"/>
                </a:cubicBezTo>
                <a:cubicBezTo>
                  <a:pt x="29443" y="134948"/>
                  <a:pt x="25763" y="131268"/>
                  <a:pt x="22082" y="128814"/>
                </a:cubicBezTo>
                <a:cubicBezTo>
                  <a:pt x="23309" y="119000"/>
                  <a:pt x="31897" y="116546"/>
                  <a:pt x="35577" y="110412"/>
                </a:cubicBezTo>
                <a:lnTo>
                  <a:pt x="45392" y="110412"/>
                </a:lnTo>
                <a:cubicBezTo>
                  <a:pt x="47845" y="107959"/>
                  <a:pt x="49072" y="106732"/>
                  <a:pt x="50299" y="105505"/>
                </a:cubicBezTo>
                <a:lnTo>
                  <a:pt x="66247" y="105505"/>
                </a:lnTo>
                <a:cubicBezTo>
                  <a:pt x="68701" y="106732"/>
                  <a:pt x="69928" y="109186"/>
                  <a:pt x="72381" y="110412"/>
                </a:cubicBezTo>
                <a:cubicBezTo>
                  <a:pt x="73608" y="106732"/>
                  <a:pt x="73608" y="104278"/>
                  <a:pt x="73608" y="101825"/>
                </a:cubicBezTo>
                <a:cubicBezTo>
                  <a:pt x="78515" y="96918"/>
                  <a:pt x="84649" y="100598"/>
                  <a:pt x="90783" y="99371"/>
                </a:cubicBezTo>
                <a:cubicBezTo>
                  <a:pt x="92010" y="100598"/>
                  <a:pt x="94464" y="103052"/>
                  <a:pt x="96917" y="104278"/>
                </a:cubicBezTo>
                <a:cubicBezTo>
                  <a:pt x="99371" y="100598"/>
                  <a:pt x="101824" y="95691"/>
                  <a:pt x="104278" y="90784"/>
                </a:cubicBezTo>
                <a:cubicBezTo>
                  <a:pt x="99371" y="85876"/>
                  <a:pt x="94464" y="80969"/>
                  <a:pt x="89556" y="76062"/>
                </a:cubicBezTo>
                <a:cubicBezTo>
                  <a:pt x="95690" y="69928"/>
                  <a:pt x="100598" y="65021"/>
                  <a:pt x="106732" y="60113"/>
                </a:cubicBezTo>
                <a:cubicBezTo>
                  <a:pt x="111639" y="57660"/>
                  <a:pt x="116546" y="58887"/>
                  <a:pt x="122680" y="58887"/>
                </a:cubicBezTo>
                <a:cubicBezTo>
                  <a:pt x="123907" y="57660"/>
                  <a:pt x="126360" y="56433"/>
                  <a:pt x="128814" y="53979"/>
                </a:cubicBezTo>
                <a:lnTo>
                  <a:pt x="148443" y="53979"/>
                </a:lnTo>
                <a:cubicBezTo>
                  <a:pt x="150897" y="51526"/>
                  <a:pt x="152123" y="50299"/>
                  <a:pt x="153350" y="49072"/>
                </a:cubicBezTo>
                <a:lnTo>
                  <a:pt x="199969" y="49072"/>
                </a:lnTo>
                <a:cubicBezTo>
                  <a:pt x="202422" y="46618"/>
                  <a:pt x="203649" y="45392"/>
                  <a:pt x="204876" y="44165"/>
                </a:cubicBezTo>
                <a:lnTo>
                  <a:pt x="256402" y="44165"/>
                </a:lnTo>
                <a:cubicBezTo>
                  <a:pt x="258855" y="42938"/>
                  <a:pt x="260082" y="40484"/>
                  <a:pt x="262536" y="39258"/>
                </a:cubicBezTo>
                <a:lnTo>
                  <a:pt x="334917" y="39258"/>
                </a:lnTo>
                <a:cubicBezTo>
                  <a:pt x="337371" y="38031"/>
                  <a:pt x="338598" y="35577"/>
                  <a:pt x="341051" y="34350"/>
                </a:cubicBezTo>
                <a:cubicBezTo>
                  <a:pt x="343505" y="35577"/>
                  <a:pt x="344732" y="38031"/>
                  <a:pt x="347185" y="40484"/>
                </a:cubicBezTo>
                <a:cubicBezTo>
                  <a:pt x="349639" y="39258"/>
                  <a:pt x="352093" y="38031"/>
                  <a:pt x="357000" y="35577"/>
                </a:cubicBezTo>
                <a:cubicBezTo>
                  <a:pt x="358227" y="35577"/>
                  <a:pt x="359453" y="36804"/>
                  <a:pt x="361907" y="39258"/>
                </a:cubicBezTo>
                <a:cubicBezTo>
                  <a:pt x="363134" y="38031"/>
                  <a:pt x="365587" y="36804"/>
                  <a:pt x="366814" y="35577"/>
                </a:cubicBezTo>
                <a:cubicBezTo>
                  <a:pt x="368041" y="36804"/>
                  <a:pt x="370495" y="38031"/>
                  <a:pt x="371721" y="40484"/>
                </a:cubicBezTo>
                <a:cubicBezTo>
                  <a:pt x="372948" y="39258"/>
                  <a:pt x="374175" y="38031"/>
                  <a:pt x="375402" y="36804"/>
                </a:cubicBezTo>
                <a:cubicBezTo>
                  <a:pt x="376629" y="36804"/>
                  <a:pt x="376629" y="35577"/>
                  <a:pt x="377855" y="35577"/>
                </a:cubicBezTo>
                <a:cubicBezTo>
                  <a:pt x="412206" y="35577"/>
                  <a:pt x="446556" y="35577"/>
                  <a:pt x="480907" y="35577"/>
                </a:cubicBezTo>
                <a:cubicBezTo>
                  <a:pt x="482133" y="34350"/>
                  <a:pt x="483360" y="33124"/>
                  <a:pt x="484587" y="31897"/>
                </a:cubicBezTo>
                <a:cubicBezTo>
                  <a:pt x="485814" y="31897"/>
                  <a:pt x="485814" y="30670"/>
                  <a:pt x="487041" y="30670"/>
                </a:cubicBezTo>
                <a:cubicBezTo>
                  <a:pt x="534886" y="30670"/>
                  <a:pt x="583958" y="30670"/>
                  <a:pt x="631804" y="30670"/>
                </a:cubicBezTo>
                <a:cubicBezTo>
                  <a:pt x="633030" y="29443"/>
                  <a:pt x="634257" y="28216"/>
                  <a:pt x="636711" y="25763"/>
                </a:cubicBezTo>
                <a:lnTo>
                  <a:pt x="715226" y="25763"/>
                </a:lnTo>
                <a:lnTo>
                  <a:pt x="717067" y="22082"/>
                </a:lnTo>
                <a:lnTo>
                  <a:pt x="717680" y="22082"/>
                </a:lnTo>
                <a:lnTo>
                  <a:pt x="722879" y="20698"/>
                </a:lnTo>
                <a:lnTo>
                  <a:pt x="758164" y="19629"/>
                </a:lnTo>
                <a:cubicBezTo>
                  <a:pt x="758164" y="19629"/>
                  <a:pt x="759392" y="18402"/>
                  <a:pt x="759392" y="18402"/>
                </a:cubicBezTo>
                <a:cubicBezTo>
                  <a:pt x="749577" y="17175"/>
                  <a:pt x="742830" y="16561"/>
                  <a:pt x="736696" y="17021"/>
                </a:cubicBezTo>
                <a:lnTo>
                  <a:pt x="722879" y="20698"/>
                </a:lnTo>
                <a:lnTo>
                  <a:pt x="717680" y="20856"/>
                </a:lnTo>
                <a:lnTo>
                  <a:pt x="717067" y="22082"/>
                </a:lnTo>
                <a:lnTo>
                  <a:pt x="710319" y="22082"/>
                </a:lnTo>
                <a:cubicBezTo>
                  <a:pt x="707866" y="20856"/>
                  <a:pt x="706638" y="18402"/>
                  <a:pt x="705412" y="17175"/>
                </a:cubicBezTo>
                <a:cubicBezTo>
                  <a:pt x="699278" y="14722"/>
                  <a:pt x="698051" y="20856"/>
                  <a:pt x="693144" y="22082"/>
                </a:cubicBezTo>
                <a:cubicBezTo>
                  <a:pt x="690690" y="20856"/>
                  <a:pt x="688236" y="19629"/>
                  <a:pt x="683330" y="17175"/>
                </a:cubicBezTo>
                <a:lnTo>
                  <a:pt x="626896" y="17175"/>
                </a:lnTo>
                <a:cubicBezTo>
                  <a:pt x="625670" y="18402"/>
                  <a:pt x="624443" y="19629"/>
                  <a:pt x="621989" y="22082"/>
                </a:cubicBezTo>
                <a:lnTo>
                  <a:pt x="487041" y="22082"/>
                </a:lnTo>
                <a:cubicBezTo>
                  <a:pt x="484587" y="24536"/>
                  <a:pt x="483360" y="25763"/>
                  <a:pt x="482133" y="26990"/>
                </a:cubicBezTo>
                <a:cubicBezTo>
                  <a:pt x="475999" y="26990"/>
                  <a:pt x="469865" y="28216"/>
                  <a:pt x="463731" y="25763"/>
                </a:cubicBezTo>
                <a:cubicBezTo>
                  <a:pt x="463731" y="23309"/>
                  <a:pt x="463731" y="20856"/>
                  <a:pt x="463731" y="19629"/>
                </a:cubicBezTo>
                <a:cubicBezTo>
                  <a:pt x="464958" y="18402"/>
                  <a:pt x="464958" y="17175"/>
                  <a:pt x="466185" y="17175"/>
                </a:cubicBezTo>
                <a:cubicBezTo>
                  <a:pt x="494402" y="17175"/>
                  <a:pt x="521391" y="17175"/>
                  <a:pt x="548381" y="17175"/>
                </a:cubicBezTo>
                <a:cubicBezTo>
                  <a:pt x="550835" y="15948"/>
                  <a:pt x="552061" y="13495"/>
                  <a:pt x="554515" y="12268"/>
                </a:cubicBezTo>
                <a:cubicBezTo>
                  <a:pt x="555742" y="13495"/>
                  <a:pt x="558195" y="15948"/>
                  <a:pt x="559422" y="17175"/>
                </a:cubicBezTo>
                <a:cubicBezTo>
                  <a:pt x="560649" y="15948"/>
                  <a:pt x="561876" y="14722"/>
                  <a:pt x="564329" y="12268"/>
                </a:cubicBezTo>
                <a:cubicBezTo>
                  <a:pt x="565556" y="13495"/>
                  <a:pt x="568010" y="14722"/>
                  <a:pt x="570464" y="15948"/>
                </a:cubicBezTo>
                <a:lnTo>
                  <a:pt x="586412" y="15948"/>
                </a:lnTo>
                <a:cubicBezTo>
                  <a:pt x="588866" y="15948"/>
                  <a:pt x="590092" y="9814"/>
                  <a:pt x="596226" y="11041"/>
                </a:cubicBezTo>
                <a:cubicBezTo>
                  <a:pt x="597453" y="12268"/>
                  <a:pt x="599907" y="13495"/>
                  <a:pt x="601134" y="15948"/>
                </a:cubicBezTo>
                <a:cubicBezTo>
                  <a:pt x="602360" y="14722"/>
                  <a:pt x="604814" y="12268"/>
                  <a:pt x="606041" y="11041"/>
                </a:cubicBezTo>
                <a:lnTo>
                  <a:pt x="787608" y="11041"/>
                </a:lnTo>
                <a:cubicBezTo>
                  <a:pt x="790062" y="9814"/>
                  <a:pt x="791288" y="7361"/>
                  <a:pt x="792515" y="6134"/>
                </a:cubicBezTo>
                <a:cubicBezTo>
                  <a:pt x="793742" y="7361"/>
                  <a:pt x="794968" y="8588"/>
                  <a:pt x="797422" y="11041"/>
                </a:cubicBezTo>
                <a:cubicBezTo>
                  <a:pt x="798649" y="9814"/>
                  <a:pt x="801102" y="8588"/>
                  <a:pt x="803556" y="7361"/>
                </a:cubicBezTo>
                <a:lnTo>
                  <a:pt x="824412" y="7361"/>
                </a:lnTo>
                <a:cubicBezTo>
                  <a:pt x="825639" y="8588"/>
                  <a:pt x="826866" y="9814"/>
                  <a:pt x="829319" y="11041"/>
                </a:cubicBezTo>
                <a:cubicBezTo>
                  <a:pt x="830546" y="9814"/>
                  <a:pt x="833000" y="8588"/>
                  <a:pt x="834226" y="6134"/>
                </a:cubicBezTo>
                <a:cubicBezTo>
                  <a:pt x="835453" y="7361"/>
                  <a:pt x="837907" y="8588"/>
                  <a:pt x="839134" y="11041"/>
                </a:cubicBezTo>
                <a:cubicBezTo>
                  <a:pt x="840360" y="9814"/>
                  <a:pt x="841587" y="8588"/>
                  <a:pt x="842814" y="7361"/>
                </a:cubicBezTo>
                <a:cubicBezTo>
                  <a:pt x="844041" y="7361"/>
                  <a:pt x="845268" y="6134"/>
                  <a:pt x="847721" y="6134"/>
                </a:cubicBezTo>
                <a:cubicBezTo>
                  <a:pt x="905381" y="6134"/>
                  <a:pt x="963041" y="6134"/>
                  <a:pt x="1020701" y="6134"/>
                </a:cubicBezTo>
                <a:cubicBezTo>
                  <a:pt x="1023154" y="4907"/>
                  <a:pt x="1024381" y="2454"/>
                  <a:pt x="1025607" y="1227"/>
                </a:cubicBezTo>
                <a:cubicBezTo>
                  <a:pt x="1028061" y="2454"/>
                  <a:pt x="1029288" y="4907"/>
                  <a:pt x="1030515" y="6134"/>
                </a:cubicBezTo>
                <a:cubicBezTo>
                  <a:pt x="1036649" y="8588"/>
                  <a:pt x="1037875" y="2454"/>
                  <a:pt x="1044009" y="1227"/>
                </a:cubicBezTo>
                <a:cubicBezTo>
                  <a:pt x="1045237" y="2454"/>
                  <a:pt x="1048917" y="3680"/>
                  <a:pt x="1051371" y="6134"/>
                </a:cubicBezTo>
                <a:cubicBezTo>
                  <a:pt x="1052597" y="4907"/>
                  <a:pt x="1053824" y="3680"/>
                  <a:pt x="1056277" y="2454"/>
                </a:cubicBezTo>
                <a:lnTo>
                  <a:pt x="1612020" y="2454"/>
                </a:lnTo>
                <a:cubicBezTo>
                  <a:pt x="1613247" y="3680"/>
                  <a:pt x="1614473" y="4907"/>
                  <a:pt x="1616927" y="7361"/>
                </a:cubicBezTo>
                <a:cubicBezTo>
                  <a:pt x="1618154" y="6134"/>
                  <a:pt x="1620607" y="3680"/>
                  <a:pt x="1621834" y="2454"/>
                </a:cubicBezTo>
                <a:lnTo>
                  <a:pt x="1637783" y="2454"/>
                </a:lnTo>
                <a:cubicBezTo>
                  <a:pt x="1639009" y="3680"/>
                  <a:pt x="1641463" y="6134"/>
                  <a:pt x="1642690" y="7361"/>
                </a:cubicBezTo>
                <a:lnTo>
                  <a:pt x="1652504" y="7361"/>
                </a:lnTo>
                <a:cubicBezTo>
                  <a:pt x="1654958" y="6134"/>
                  <a:pt x="1656185" y="3680"/>
                  <a:pt x="1657411" y="2454"/>
                </a:cubicBezTo>
                <a:lnTo>
                  <a:pt x="1694215" y="2454"/>
                </a:lnTo>
                <a:cubicBezTo>
                  <a:pt x="1695443" y="3680"/>
                  <a:pt x="1696669" y="4907"/>
                  <a:pt x="1697896" y="6134"/>
                </a:cubicBezTo>
                <a:cubicBezTo>
                  <a:pt x="1700349" y="4907"/>
                  <a:pt x="1702803" y="3680"/>
                  <a:pt x="1706483" y="1227"/>
                </a:cubicBezTo>
                <a:cubicBezTo>
                  <a:pt x="1708937" y="2454"/>
                  <a:pt x="1711391" y="4907"/>
                  <a:pt x="1713845" y="6134"/>
                </a:cubicBezTo>
                <a:cubicBezTo>
                  <a:pt x="1715071" y="4907"/>
                  <a:pt x="1717525" y="3680"/>
                  <a:pt x="1718751" y="1227"/>
                </a:cubicBezTo>
                <a:lnTo>
                  <a:pt x="1728566" y="1227"/>
                </a:lnTo>
                <a:cubicBezTo>
                  <a:pt x="1729793" y="2454"/>
                  <a:pt x="1732247" y="4907"/>
                  <a:pt x="1733473" y="6134"/>
                </a:cubicBezTo>
                <a:cubicBezTo>
                  <a:pt x="1735927" y="4907"/>
                  <a:pt x="1737153" y="2454"/>
                  <a:pt x="1739607" y="0"/>
                </a:cubicBezTo>
                <a:close/>
              </a:path>
            </a:pathLst>
          </a:custGeom>
          <a:solidFill>
            <a:schemeClr val="accent1"/>
          </a:solidFill>
          <a:ln w="122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Regular"/>
              <a:cs typeface="+mn-cs"/>
            </a:endParaRPr>
          </a:p>
        </p:txBody>
      </p:sp>
      <p:sp>
        <p:nvSpPr>
          <p:cNvPr id="33" name="文本框 32">
            <a:extLst>
              <a:ext uri="{FF2B5EF4-FFF2-40B4-BE49-F238E27FC236}">
                <a16:creationId xmlns:a16="http://schemas.microsoft.com/office/drawing/2014/main" id="{9FD188C5-73E3-CFB8-C97A-4CB48D796F80}"/>
              </a:ext>
            </a:extLst>
          </p:cNvPr>
          <p:cNvSpPr txBox="1"/>
          <p:nvPr/>
        </p:nvSpPr>
        <p:spPr>
          <a:xfrm>
            <a:off x="1681604" y="3885691"/>
            <a:ext cx="763880"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菊花会</a:t>
            </a:r>
          </a:p>
        </p:txBody>
      </p:sp>
      <p:sp>
        <p:nvSpPr>
          <p:cNvPr id="34" name="文本框 33">
            <a:extLst>
              <a:ext uri="{FF2B5EF4-FFF2-40B4-BE49-F238E27FC236}">
                <a16:creationId xmlns:a16="http://schemas.microsoft.com/office/drawing/2014/main" id="{ED9748BA-689F-53FD-54A7-36B192105815}"/>
              </a:ext>
            </a:extLst>
          </p:cNvPr>
          <p:cNvSpPr txBox="1"/>
          <p:nvPr/>
        </p:nvSpPr>
        <p:spPr>
          <a:xfrm>
            <a:off x="759048" y="4317475"/>
            <a:ext cx="2608992" cy="1341649"/>
          </a:xfrm>
          <a:prstGeom prst="rect">
            <a:avLst/>
          </a:prstGeom>
          <a:noFill/>
        </p:spPr>
        <p:txBody>
          <a:bodyPr wrap="square" lIns="0" tIns="0" rIns="0" bIns="0" rtlCol="0">
            <a:noAutofit/>
          </a:bodyPr>
          <a:lstStyle/>
          <a:p>
            <a:pPr algn="just">
              <a:lnSpc>
                <a:spcPct val="140000"/>
              </a:lnSpc>
            </a:pPr>
            <a:r>
              <a:rPr lang="zh-CN" altLang="en-US" sz="1600" b="0" i="0" dirty="0">
                <a:solidFill>
                  <a:schemeClr val="tx1">
                    <a:lumMod val="75000"/>
                    <a:lumOff val="25000"/>
                  </a:schemeClr>
                </a:solidFill>
                <a:effectLst/>
                <a:latin typeface="+mn-ea"/>
              </a:rPr>
              <a:t>使用盆景式的搭配理念，突出古典园林韵味</a:t>
            </a:r>
            <a:r>
              <a:rPr lang="en-US" altLang="zh-CN" sz="1600" b="0" i="0" dirty="0">
                <a:solidFill>
                  <a:schemeClr val="tx1">
                    <a:lumMod val="75000"/>
                    <a:lumOff val="25000"/>
                  </a:schemeClr>
                </a:solidFill>
                <a:effectLst/>
                <a:latin typeface="+mn-ea"/>
              </a:rPr>
              <a:t>,</a:t>
            </a:r>
            <a:r>
              <a:rPr lang="zh-CN" altLang="en-US" sz="1600" b="0" i="0" dirty="0">
                <a:solidFill>
                  <a:schemeClr val="tx1">
                    <a:lumMod val="75000"/>
                    <a:lumOff val="25000"/>
                  </a:schemeClr>
                </a:solidFill>
                <a:effectLst/>
                <a:latin typeface="+mn-ea"/>
              </a:rPr>
              <a:t>传承扬州种菊赏菊传统、保护扬州菊花资源、弘扬菊花文化</a:t>
            </a:r>
            <a:endParaRPr lang="zh-CN" altLang="en-US" sz="1600" dirty="0">
              <a:solidFill>
                <a:schemeClr val="tx1">
                  <a:lumMod val="75000"/>
                  <a:lumOff val="25000"/>
                </a:schemeClr>
              </a:solidFill>
              <a:latin typeface="+mn-ea"/>
            </a:endParaRPr>
          </a:p>
        </p:txBody>
      </p:sp>
      <p:sp>
        <p:nvSpPr>
          <p:cNvPr id="35" name="任意多边形: 形状 34">
            <a:extLst>
              <a:ext uri="{FF2B5EF4-FFF2-40B4-BE49-F238E27FC236}">
                <a16:creationId xmlns:a16="http://schemas.microsoft.com/office/drawing/2014/main" id="{4FD71546-8AD4-76DB-5A5A-4F5844164DBF}"/>
              </a:ext>
            </a:extLst>
          </p:cNvPr>
          <p:cNvSpPr/>
          <p:nvPr/>
        </p:nvSpPr>
        <p:spPr>
          <a:xfrm>
            <a:off x="9448631" y="3853125"/>
            <a:ext cx="1654994" cy="381924"/>
          </a:xfrm>
          <a:custGeom>
            <a:avLst/>
            <a:gdLst>
              <a:gd name="connsiteX0" fmla="*/ 278485 w 2472009"/>
              <a:gd name="connsiteY0" fmla="*/ 526299 h 570464"/>
              <a:gd name="connsiteX1" fmla="*/ 283392 w 2472009"/>
              <a:gd name="connsiteY1" fmla="*/ 531206 h 570464"/>
              <a:gd name="connsiteX2" fmla="*/ 278485 w 2472009"/>
              <a:gd name="connsiteY2" fmla="*/ 526299 h 570464"/>
              <a:gd name="connsiteX3" fmla="*/ 269897 w 2472009"/>
              <a:gd name="connsiteY3" fmla="*/ 517711 h 570464"/>
              <a:gd name="connsiteX4" fmla="*/ 278485 w 2472009"/>
              <a:gd name="connsiteY4" fmla="*/ 527525 h 570464"/>
              <a:gd name="connsiteX5" fmla="*/ 271124 w 2472009"/>
              <a:gd name="connsiteY5" fmla="*/ 527525 h 570464"/>
              <a:gd name="connsiteX6" fmla="*/ 269897 w 2472009"/>
              <a:gd name="connsiteY6" fmla="*/ 517711 h 570464"/>
              <a:gd name="connsiteX7" fmla="*/ 2321112 w 2472009"/>
              <a:gd name="connsiteY7" fmla="*/ 461278 h 570464"/>
              <a:gd name="connsiteX8" fmla="*/ 2322339 w 2472009"/>
              <a:gd name="connsiteY8" fmla="*/ 464958 h 570464"/>
              <a:gd name="connsiteX9" fmla="*/ 2321112 w 2472009"/>
              <a:gd name="connsiteY9" fmla="*/ 466185 h 570464"/>
              <a:gd name="connsiteX10" fmla="*/ 2319885 w 2472009"/>
              <a:gd name="connsiteY10" fmla="*/ 462505 h 570464"/>
              <a:gd name="connsiteX11" fmla="*/ 2321112 w 2472009"/>
              <a:gd name="connsiteY11" fmla="*/ 461278 h 570464"/>
              <a:gd name="connsiteX12" fmla="*/ 348412 w 2472009"/>
              <a:gd name="connsiteY12" fmla="*/ 456371 h 570464"/>
              <a:gd name="connsiteX13" fmla="*/ 347185 w 2472009"/>
              <a:gd name="connsiteY13" fmla="*/ 460051 h 570464"/>
              <a:gd name="connsiteX14" fmla="*/ 348412 w 2472009"/>
              <a:gd name="connsiteY14" fmla="*/ 461278 h 570464"/>
              <a:gd name="connsiteX15" fmla="*/ 349639 w 2472009"/>
              <a:gd name="connsiteY15" fmla="*/ 457598 h 570464"/>
              <a:gd name="connsiteX16" fmla="*/ 348412 w 2472009"/>
              <a:gd name="connsiteY16" fmla="*/ 456371 h 570464"/>
              <a:gd name="connsiteX17" fmla="*/ 314062 w 2472009"/>
              <a:gd name="connsiteY17" fmla="*/ 451464 h 570464"/>
              <a:gd name="connsiteX18" fmla="*/ 307928 w 2472009"/>
              <a:gd name="connsiteY18" fmla="*/ 452691 h 570464"/>
              <a:gd name="connsiteX19" fmla="*/ 312835 w 2472009"/>
              <a:gd name="connsiteY19" fmla="*/ 462505 h 570464"/>
              <a:gd name="connsiteX20" fmla="*/ 314062 w 2472009"/>
              <a:gd name="connsiteY20" fmla="*/ 451464 h 570464"/>
              <a:gd name="connsiteX21" fmla="*/ 260082 w 2472009"/>
              <a:gd name="connsiteY21" fmla="*/ 430608 h 570464"/>
              <a:gd name="connsiteX22" fmla="*/ 257629 w 2472009"/>
              <a:gd name="connsiteY22" fmla="*/ 441649 h 570464"/>
              <a:gd name="connsiteX23" fmla="*/ 255175 w 2472009"/>
              <a:gd name="connsiteY23" fmla="*/ 451464 h 570464"/>
              <a:gd name="connsiteX24" fmla="*/ 257629 w 2472009"/>
              <a:gd name="connsiteY24" fmla="*/ 441649 h 570464"/>
              <a:gd name="connsiteX25" fmla="*/ 266216 w 2472009"/>
              <a:gd name="connsiteY25" fmla="*/ 451464 h 570464"/>
              <a:gd name="connsiteX26" fmla="*/ 278484 w 2472009"/>
              <a:gd name="connsiteY26" fmla="*/ 449010 h 570464"/>
              <a:gd name="connsiteX27" fmla="*/ 279711 w 2472009"/>
              <a:gd name="connsiteY27" fmla="*/ 444103 h 570464"/>
              <a:gd name="connsiteX28" fmla="*/ 260082 w 2472009"/>
              <a:gd name="connsiteY28" fmla="*/ 430608 h 570464"/>
              <a:gd name="connsiteX29" fmla="*/ 277258 w 2472009"/>
              <a:gd name="connsiteY29" fmla="*/ 426928 h 570464"/>
              <a:gd name="connsiteX30" fmla="*/ 273577 w 2472009"/>
              <a:gd name="connsiteY30" fmla="*/ 428155 h 570464"/>
              <a:gd name="connsiteX31" fmla="*/ 274804 w 2472009"/>
              <a:gd name="connsiteY31" fmla="*/ 429381 h 570464"/>
              <a:gd name="connsiteX32" fmla="*/ 278484 w 2472009"/>
              <a:gd name="connsiteY32" fmla="*/ 428155 h 570464"/>
              <a:gd name="connsiteX33" fmla="*/ 277258 w 2472009"/>
              <a:gd name="connsiteY33" fmla="*/ 426928 h 570464"/>
              <a:gd name="connsiteX34" fmla="*/ 2268360 w 2472009"/>
              <a:gd name="connsiteY34" fmla="*/ 420794 h 570464"/>
              <a:gd name="connsiteX35" fmla="*/ 2267133 w 2472009"/>
              <a:gd name="connsiteY35" fmla="*/ 424474 h 570464"/>
              <a:gd name="connsiteX36" fmla="*/ 2268360 w 2472009"/>
              <a:gd name="connsiteY36" fmla="*/ 425701 h 570464"/>
              <a:gd name="connsiteX37" fmla="*/ 2270813 w 2472009"/>
              <a:gd name="connsiteY37" fmla="*/ 422021 h 570464"/>
              <a:gd name="connsiteX38" fmla="*/ 2268360 w 2472009"/>
              <a:gd name="connsiteY38" fmla="*/ 420794 h 570464"/>
              <a:gd name="connsiteX39" fmla="*/ 285845 w 2472009"/>
              <a:gd name="connsiteY39" fmla="*/ 417113 h 570464"/>
              <a:gd name="connsiteX40" fmla="*/ 284618 w 2472009"/>
              <a:gd name="connsiteY40" fmla="*/ 418340 h 570464"/>
              <a:gd name="connsiteX41" fmla="*/ 287072 w 2472009"/>
              <a:gd name="connsiteY41" fmla="*/ 419567 h 570464"/>
              <a:gd name="connsiteX42" fmla="*/ 289526 w 2472009"/>
              <a:gd name="connsiteY42" fmla="*/ 418340 h 570464"/>
              <a:gd name="connsiteX43" fmla="*/ 285845 w 2472009"/>
              <a:gd name="connsiteY43" fmla="*/ 417113 h 570464"/>
              <a:gd name="connsiteX44" fmla="*/ 343505 w 2472009"/>
              <a:gd name="connsiteY44" fmla="*/ 415886 h 570464"/>
              <a:gd name="connsiteX45" fmla="*/ 347185 w 2472009"/>
              <a:gd name="connsiteY45" fmla="*/ 417113 h 570464"/>
              <a:gd name="connsiteX46" fmla="*/ 345959 w 2472009"/>
              <a:gd name="connsiteY46" fmla="*/ 418340 h 570464"/>
              <a:gd name="connsiteX47" fmla="*/ 342278 w 2472009"/>
              <a:gd name="connsiteY47" fmla="*/ 417113 h 570464"/>
              <a:gd name="connsiteX48" fmla="*/ 343505 w 2472009"/>
              <a:gd name="connsiteY48" fmla="*/ 415886 h 570464"/>
              <a:gd name="connsiteX49" fmla="*/ 219597 w 2472009"/>
              <a:gd name="connsiteY49" fmla="*/ 415886 h 570464"/>
              <a:gd name="connsiteX50" fmla="*/ 222051 w 2472009"/>
              <a:gd name="connsiteY50" fmla="*/ 425700 h 570464"/>
              <a:gd name="connsiteX51" fmla="*/ 219597 w 2472009"/>
              <a:gd name="connsiteY51" fmla="*/ 415886 h 570464"/>
              <a:gd name="connsiteX52" fmla="*/ 375402 w 2472009"/>
              <a:gd name="connsiteY52" fmla="*/ 410979 h 570464"/>
              <a:gd name="connsiteX53" fmla="*/ 374175 w 2472009"/>
              <a:gd name="connsiteY53" fmla="*/ 414660 h 570464"/>
              <a:gd name="connsiteX54" fmla="*/ 375402 w 2472009"/>
              <a:gd name="connsiteY54" fmla="*/ 415887 h 570464"/>
              <a:gd name="connsiteX55" fmla="*/ 376629 w 2472009"/>
              <a:gd name="connsiteY55" fmla="*/ 412206 h 570464"/>
              <a:gd name="connsiteX56" fmla="*/ 375402 w 2472009"/>
              <a:gd name="connsiteY56" fmla="*/ 410979 h 570464"/>
              <a:gd name="connsiteX57" fmla="*/ 353319 w 2472009"/>
              <a:gd name="connsiteY57" fmla="*/ 410979 h 570464"/>
              <a:gd name="connsiteX58" fmla="*/ 336144 w 2472009"/>
              <a:gd name="connsiteY58" fmla="*/ 412206 h 570464"/>
              <a:gd name="connsiteX59" fmla="*/ 336144 w 2472009"/>
              <a:gd name="connsiteY59" fmla="*/ 423247 h 570464"/>
              <a:gd name="connsiteX60" fmla="*/ 343505 w 2472009"/>
              <a:gd name="connsiteY60" fmla="*/ 430608 h 570464"/>
              <a:gd name="connsiteX61" fmla="*/ 360680 w 2472009"/>
              <a:gd name="connsiteY61" fmla="*/ 429381 h 570464"/>
              <a:gd name="connsiteX62" fmla="*/ 355773 w 2472009"/>
              <a:gd name="connsiteY62" fmla="*/ 422021 h 570464"/>
              <a:gd name="connsiteX63" fmla="*/ 353319 w 2472009"/>
              <a:gd name="connsiteY63" fmla="*/ 410979 h 570464"/>
              <a:gd name="connsiteX64" fmla="*/ 294433 w 2472009"/>
              <a:gd name="connsiteY64" fmla="*/ 410979 h 570464"/>
              <a:gd name="connsiteX65" fmla="*/ 293206 w 2472009"/>
              <a:gd name="connsiteY65" fmla="*/ 417113 h 570464"/>
              <a:gd name="connsiteX66" fmla="*/ 303020 w 2472009"/>
              <a:gd name="connsiteY66" fmla="*/ 426928 h 570464"/>
              <a:gd name="connsiteX67" fmla="*/ 306701 w 2472009"/>
              <a:gd name="connsiteY67" fmla="*/ 436742 h 570464"/>
              <a:gd name="connsiteX68" fmla="*/ 318969 w 2472009"/>
              <a:gd name="connsiteY68" fmla="*/ 436742 h 570464"/>
              <a:gd name="connsiteX69" fmla="*/ 321423 w 2472009"/>
              <a:gd name="connsiteY69" fmla="*/ 445330 h 570464"/>
              <a:gd name="connsiteX70" fmla="*/ 331237 w 2472009"/>
              <a:gd name="connsiteY70" fmla="*/ 439196 h 570464"/>
              <a:gd name="connsiteX71" fmla="*/ 331237 w 2472009"/>
              <a:gd name="connsiteY71" fmla="*/ 428155 h 570464"/>
              <a:gd name="connsiteX72" fmla="*/ 318969 w 2472009"/>
              <a:gd name="connsiteY72" fmla="*/ 410979 h 570464"/>
              <a:gd name="connsiteX73" fmla="*/ 307928 w 2472009"/>
              <a:gd name="connsiteY73" fmla="*/ 415887 h 570464"/>
              <a:gd name="connsiteX74" fmla="*/ 294433 w 2472009"/>
              <a:gd name="connsiteY74" fmla="*/ 410979 h 570464"/>
              <a:gd name="connsiteX75" fmla="*/ 277258 w 2472009"/>
              <a:gd name="connsiteY75" fmla="*/ 410979 h 570464"/>
              <a:gd name="connsiteX76" fmla="*/ 267443 w 2472009"/>
              <a:gd name="connsiteY76" fmla="*/ 412206 h 570464"/>
              <a:gd name="connsiteX77" fmla="*/ 268670 w 2472009"/>
              <a:gd name="connsiteY77" fmla="*/ 420794 h 570464"/>
              <a:gd name="connsiteX78" fmla="*/ 279711 w 2472009"/>
              <a:gd name="connsiteY78" fmla="*/ 420794 h 570464"/>
              <a:gd name="connsiteX79" fmla="*/ 277258 w 2472009"/>
              <a:gd name="connsiteY79" fmla="*/ 410979 h 570464"/>
              <a:gd name="connsiteX80" fmla="*/ 2197205 w 2472009"/>
              <a:gd name="connsiteY80" fmla="*/ 365588 h 570464"/>
              <a:gd name="connsiteX81" fmla="*/ 2192298 w 2472009"/>
              <a:gd name="connsiteY81" fmla="*/ 370495 h 570464"/>
              <a:gd name="connsiteX82" fmla="*/ 2191071 w 2472009"/>
              <a:gd name="connsiteY82" fmla="*/ 374175 h 570464"/>
              <a:gd name="connsiteX83" fmla="*/ 2195978 w 2472009"/>
              <a:gd name="connsiteY83" fmla="*/ 369268 h 570464"/>
              <a:gd name="connsiteX84" fmla="*/ 2197205 w 2472009"/>
              <a:gd name="connsiteY84" fmla="*/ 365588 h 570464"/>
              <a:gd name="connsiteX85" fmla="*/ 2259772 w 2472009"/>
              <a:gd name="connsiteY85" fmla="*/ 364361 h 570464"/>
              <a:gd name="connsiteX86" fmla="*/ 2257319 w 2472009"/>
              <a:gd name="connsiteY86" fmla="*/ 368041 h 570464"/>
              <a:gd name="connsiteX87" fmla="*/ 2259772 w 2472009"/>
              <a:gd name="connsiteY87" fmla="*/ 369268 h 570464"/>
              <a:gd name="connsiteX88" fmla="*/ 2260999 w 2472009"/>
              <a:gd name="connsiteY88" fmla="*/ 365588 h 570464"/>
              <a:gd name="connsiteX89" fmla="*/ 2259772 w 2472009"/>
              <a:gd name="connsiteY89" fmla="*/ 364361 h 570464"/>
              <a:gd name="connsiteX90" fmla="*/ 256402 w 2472009"/>
              <a:gd name="connsiteY90" fmla="*/ 360680 h 570464"/>
              <a:gd name="connsiteX91" fmla="*/ 253948 w 2472009"/>
              <a:gd name="connsiteY91" fmla="*/ 361907 h 570464"/>
              <a:gd name="connsiteX92" fmla="*/ 256402 w 2472009"/>
              <a:gd name="connsiteY92" fmla="*/ 365588 h 570464"/>
              <a:gd name="connsiteX93" fmla="*/ 257629 w 2472009"/>
              <a:gd name="connsiteY93" fmla="*/ 364361 h 570464"/>
              <a:gd name="connsiteX94" fmla="*/ 256402 w 2472009"/>
              <a:gd name="connsiteY94" fmla="*/ 360680 h 570464"/>
              <a:gd name="connsiteX95" fmla="*/ 244134 w 2472009"/>
              <a:gd name="connsiteY95" fmla="*/ 359454 h 570464"/>
              <a:gd name="connsiteX96" fmla="*/ 241680 w 2472009"/>
              <a:gd name="connsiteY96" fmla="*/ 370495 h 570464"/>
              <a:gd name="connsiteX97" fmla="*/ 222051 w 2472009"/>
              <a:gd name="connsiteY97" fmla="*/ 374175 h 570464"/>
              <a:gd name="connsiteX98" fmla="*/ 229412 w 2472009"/>
              <a:gd name="connsiteY98" fmla="*/ 375402 h 570464"/>
              <a:gd name="connsiteX99" fmla="*/ 246587 w 2472009"/>
              <a:gd name="connsiteY99" fmla="*/ 374175 h 570464"/>
              <a:gd name="connsiteX100" fmla="*/ 244134 w 2472009"/>
              <a:gd name="connsiteY100" fmla="*/ 359454 h 570464"/>
              <a:gd name="connsiteX101" fmla="*/ 196288 w 2472009"/>
              <a:gd name="connsiteY101" fmla="*/ 354546 h 570464"/>
              <a:gd name="connsiteX102" fmla="*/ 190154 w 2472009"/>
              <a:gd name="connsiteY102" fmla="*/ 366814 h 570464"/>
              <a:gd name="connsiteX103" fmla="*/ 199969 w 2472009"/>
              <a:gd name="connsiteY103" fmla="*/ 374175 h 570464"/>
              <a:gd name="connsiteX104" fmla="*/ 199969 w 2472009"/>
              <a:gd name="connsiteY104" fmla="*/ 357000 h 570464"/>
              <a:gd name="connsiteX105" fmla="*/ 196288 w 2472009"/>
              <a:gd name="connsiteY105" fmla="*/ 354546 h 570464"/>
              <a:gd name="connsiteX106" fmla="*/ 2207594 w 2472009"/>
              <a:gd name="connsiteY106" fmla="*/ 347838 h 570464"/>
              <a:gd name="connsiteX107" fmla="*/ 2208246 w 2472009"/>
              <a:gd name="connsiteY107" fmla="*/ 348412 h 570464"/>
              <a:gd name="connsiteX108" fmla="*/ 2207020 w 2472009"/>
              <a:gd name="connsiteY108" fmla="*/ 349639 h 570464"/>
              <a:gd name="connsiteX109" fmla="*/ 2207020 w 2472009"/>
              <a:gd name="connsiteY109" fmla="*/ 348412 h 570464"/>
              <a:gd name="connsiteX110" fmla="*/ 117926 w 2472009"/>
              <a:gd name="connsiteY110" fmla="*/ 341358 h 570464"/>
              <a:gd name="connsiteX111" fmla="*/ 117926 w 2472009"/>
              <a:gd name="connsiteY111" fmla="*/ 341359 h 570464"/>
              <a:gd name="connsiteX112" fmla="*/ 119000 w 2472009"/>
              <a:gd name="connsiteY112" fmla="*/ 345959 h 570464"/>
              <a:gd name="connsiteX113" fmla="*/ 117500 w 2472009"/>
              <a:gd name="connsiteY113" fmla="*/ 341460 h 570464"/>
              <a:gd name="connsiteX114" fmla="*/ 89557 w 2472009"/>
              <a:gd name="connsiteY114" fmla="*/ 338598 h 570464"/>
              <a:gd name="connsiteX115" fmla="*/ 92010 w 2472009"/>
              <a:gd name="connsiteY115" fmla="*/ 342278 h 570464"/>
              <a:gd name="connsiteX116" fmla="*/ 89557 w 2472009"/>
              <a:gd name="connsiteY116" fmla="*/ 343505 h 570464"/>
              <a:gd name="connsiteX117" fmla="*/ 88330 w 2472009"/>
              <a:gd name="connsiteY117" fmla="*/ 339825 h 570464"/>
              <a:gd name="connsiteX118" fmla="*/ 89557 w 2472009"/>
              <a:gd name="connsiteY118" fmla="*/ 338598 h 570464"/>
              <a:gd name="connsiteX119" fmla="*/ 2171442 w 2472009"/>
              <a:gd name="connsiteY119" fmla="*/ 334917 h 570464"/>
              <a:gd name="connsiteX120" fmla="*/ 2168988 w 2472009"/>
              <a:gd name="connsiteY120" fmla="*/ 336144 h 570464"/>
              <a:gd name="connsiteX121" fmla="*/ 2171442 w 2472009"/>
              <a:gd name="connsiteY121" fmla="*/ 339825 h 570464"/>
              <a:gd name="connsiteX122" fmla="*/ 2172669 w 2472009"/>
              <a:gd name="connsiteY122" fmla="*/ 338598 h 570464"/>
              <a:gd name="connsiteX123" fmla="*/ 2171442 w 2472009"/>
              <a:gd name="connsiteY123" fmla="*/ 334917 h 570464"/>
              <a:gd name="connsiteX124" fmla="*/ 2229102 w 2472009"/>
              <a:gd name="connsiteY124" fmla="*/ 331237 h 570464"/>
              <a:gd name="connsiteX125" fmla="*/ 2230329 w 2472009"/>
              <a:gd name="connsiteY125" fmla="*/ 332464 h 570464"/>
              <a:gd name="connsiteX126" fmla="*/ 2228751 w 2472009"/>
              <a:gd name="connsiteY126" fmla="*/ 332990 h 570464"/>
              <a:gd name="connsiteX127" fmla="*/ 2144452 w 2472009"/>
              <a:gd name="connsiteY127" fmla="*/ 330010 h 570464"/>
              <a:gd name="connsiteX128" fmla="*/ 2155494 w 2472009"/>
              <a:gd name="connsiteY128" fmla="*/ 349639 h 570464"/>
              <a:gd name="connsiteX129" fmla="*/ 2167762 w 2472009"/>
              <a:gd name="connsiteY129" fmla="*/ 348412 h 570464"/>
              <a:gd name="connsiteX130" fmla="*/ 2160401 w 2472009"/>
              <a:gd name="connsiteY130" fmla="*/ 344732 h 570464"/>
              <a:gd name="connsiteX131" fmla="*/ 2145680 w 2472009"/>
              <a:gd name="connsiteY131" fmla="*/ 330010 h 570464"/>
              <a:gd name="connsiteX132" fmla="*/ 2144452 w 2472009"/>
              <a:gd name="connsiteY132" fmla="*/ 330010 h 570464"/>
              <a:gd name="connsiteX133" fmla="*/ 151183 w 2472009"/>
              <a:gd name="connsiteY133" fmla="*/ 330010 h 570464"/>
              <a:gd name="connsiteX134" fmla="*/ 151970 w 2472009"/>
              <a:gd name="connsiteY134" fmla="*/ 333384 h 570464"/>
              <a:gd name="connsiteX135" fmla="*/ 155804 w 2472009"/>
              <a:gd name="connsiteY135" fmla="*/ 332464 h 570464"/>
              <a:gd name="connsiteX136" fmla="*/ 152532 w 2472009"/>
              <a:gd name="connsiteY136" fmla="*/ 330010 h 570464"/>
              <a:gd name="connsiteX137" fmla="*/ 2193218 w 2472009"/>
              <a:gd name="connsiteY137" fmla="*/ 320656 h 570464"/>
              <a:gd name="connsiteX138" fmla="*/ 2188618 w 2472009"/>
              <a:gd name="connsiteY138" fmla="*/ 323876 h 570464"/>
              <a:gd name="connsiteX139" fmla="*/ 2195978 w 2472009"/>
              <a:gd name="connsiteY139" fmla="*/ 325103 h 570464"/>
              <a:gd name="connsiteX140" fmla="*/ 2203339 w 2472009"/>
              <a:gd name="connsiteY140" fmla="*/ 323876 h 570464"/>
              <a:gd name="connsiteX141" fmla="*/ 2193218 w 2472009"/>
              <a:gd name="connsiteY141" fmla="*/ 320656 h 570464"/>
              <a:gd name="connsiteX142" fmla="*/ 2180030 w 2472009"/>
              <a:gd name="connsiteY142" fmla="*/ 303021 h 570464"/>
              <a:gd name="connsiteX143" fmla="*/ 2178803 w 2472009"/>
              <a:gd name="connsiteY143" fmla="*/ 304247 h 570464"/>
              <a:gd name="connsiteX144" fmla="*/ 2180030 w 2472009"/>
              <a:gd name="connsiteY144" fmla="*/ 307928 h 570464"/>
              <a:gd name="connsiteX145" fmla="*/ 2182484 w 2472009"/>
              <a:gd name="connsiteY145" fmla="*/ 306701 h 570464"/>
              <a:gd name="connsiteX146" fmla="*/ 2180030 w 2472009"/>
              <a:gd name="connsiteY146" fmla="*/ 303021 h 570464"/>
              <a:gd name="connsiteX147" fmla="*/ 172979 w 2472009"/>
              <a:gd name="connsiteY147" fmla="*/ 293206 h 570464"/>
              <a:gd name="connsiteX148" fmla="*/ 170525 w 2472009"/>
              <a:gd name="connsiteY148" fmla="*/ 296887 h 570464"/>
              <a:gd name="connsiteX149" fmla="*/ 172979 w 2472009"/>
              <a:gd name="connsiteY149" fmla="*/ 298113 h 570464"/>
              <a:gd name="connsiteX150" fmla="*/ 174206 w 2472009"/>
              <a:gd name="connsiteY150" fmla="*/ 294433 h 570464"/>
              <a:gd name="connsiteX151" fmla="*/ 172979 w 2472009"/>
              <a:gd name="connsiteY151" fmla="*/ 293206 h 570464"/>
              <a:gd name="connsiteX152" fmla="*/ 3373 w 2472009"/>
              <a:gd name="connsiteY152" fmla="*/ 289985 h 570464"/>
              <a:gd name="connsiteX153" fmla="*/ 3998 w 2472009"/>
              <a:gd name="connsiteY153" fmla="*/ 292297 h 570464"/>
              <a:gd name="connsiteX154" fmla="*/ 8588 w 2472009"/>
              <a:gd name="connsiteY154" fmla="*/ 296886 h 570464"/>
              <a:gd name="connsiteX155" fmla="*/ 4753 w 2472009"/>
              <a:gd name="connsiteY155" fmla="*/ 297653 h 570464"/>
              <a:gd name="connsiteX156" fmla="*/ 4252 w 2472009"/>
              <a:gd name="connsiteY156" fmla="*/ 295004 h 570464"/>
              <a:gd name="connsiteX157" fmla="*/ 0 w 2472009"/>
              <a:gd name="connsiteY157" fmla="*/ 290752 h 570464"/>
              <a:gd name="connsiteX158" fmla="*/ 3373 w 2472009"/>
              <a:gd name="connsiteY158" fmla="*/ 289985 h 570464"/>
              <a:gd name="connsiteX159" fmla="*/ 192608 w 2472009"/>
              <a:gd name="connsiteY159" fmla="*/ 283392 h 570464"/>
              <a:gd name="connsiteX160" fmla="*/ 191381 w 2472009"/>
              <a:gd name="connsiteY160" fmla="*/ 287072 h 570464"/>
              <a:gd name="connsiteX161" fmla="*/ 192608 w 2472009"/>
              <a:gd name="connsiteY161" fmla="*/ 288299 h 570464"/>
              <a:gd name="connsiteX162" fmla="*/ 193835 w 2472009"/>
              <a:gd name="connsiteY162" fmla="*/ 284618 h 570464"/>
              <a:gd name="connsiteX163" fmla="*/ 192608 w 2472009"/>
              <a:gd name="connsiteY163" fmla="*/ 283392 h 570464"/>
              <a:gd name="connsiteX164" fmla="*/ 94464 w 2472009"/>
              <a:gd name="connsiteY164" fmla="*/ 278484 h 570464"/>
              <a:gd name="connsiteX165" fmla="*/ 92010 w 2472009"/>
              <a:gd name="connsiteY165" fmla="*/ 288298 h 570464"/>
              <a:gd name="connsiteX166" fmla="*/ 94464 w 2472009"/>
              <a:gd name="connsiteY166" fmla="*/ 278484 h 570464"/>
              <a:gd name="connsiteX167" fmla="*/ 40484 w 2472009"/>
              <a:gd name="connsiteY167" fmla="*/ 277257 h 570464"/>
              <a:gd name="connsiteX168" fmla="*/ 29443 w 2472009"/>
              <a:gd name="connsiteY168" fmla="*/ 288298 h 570464"/>
              <a:gd name="connsiteX169" fmla="*/ 29443 w 2472009"/>
              <a:gd name="connsiteY169" fmla="*/ 280937 h 570464"/>
              <a:gd name="connsiteX170" fmla="*/ 40484 w 2472009"/>
              <a:gd name="connsiteY170" fmla="*/ 277257 h 570464"/>
              <a:gd name="connsiteX171" fmla="*/ 136175 w 2472009"/>
              <a:gd name="connsiteY171" fmla="*/ 273577 h 570464"/>
              <a:gd name="connsiteX172" fmla="*/ 137402 w 2472009"/>
              <a:gd name="connsiteY172" fmla="*/ 277257 h 570464"/>
              <a:gd name="connsiteX173" fmla="*/ 136175 w 2472009"/>
              <a:gd name="connsiteY173" fmla="*/ 278484 h 570464"/>
              <a:gd name="connsiteX174" fmla="*/ 134948 w 2472009"/>
              <a:gd name="connsiteY174" fmla="*/ 274804 h 570464"/>
              <a:gd name="connsiteX175" fmla="*/ 136175 w 2472009"/>
              <a:gd name="connsiteY175" fmla="*/ 273577 h 570464"/>
              <a:gd name="connsiteX176" fmla="*/ 264989 w 2472009"/>
              <a:gd name="connsiteY176" fmla="*/ 268670 h 570464"/>
              <a:gd name="connsiteX177" fmla="*/ 263763 w 2472009"/>
              <a:gd name="connsiteY177" fmla="*/ 269897 h 570464"/>
              <a:gd name="connsiteX178" fmla="*/ 267443 w 2472009"/>
              <a:gd name="connsiteY178" fmla="*/ 271124 h 570464"/>
              <a:gd name="connsiteX179" fmla="*/ 268670 w 2472009"/>
              <a:gd name="connsiteY179" fmla="*/ 269897 h 570464"/>
              <a:gd name="connsiteX180" fmla="*/ 264989 w 2472009"/>
              <a:gd name="connsiteY180" fmla="*/ 268670 h 570464"/>
              <a:gd name="connsiteX181" fmla="*/ 338598 w 2472009"/>
              <a:gd name="connsiteY181" fmla="*/ 263763 h 570464"/>
              <a:gd name="connsiteX182" fmla="*/ 337371 w 2472009"/>
              <a:gd name="connsiteY182" fmla="*/ 264990 h 570464"/>
              <a:gd name="connsiteX183" fmla="*/ 338598 w 2472009"/>
              <a:gd name="connsiteY183" fmla="*/ 268670 h 570464"/>
              <a:gd name="connsiteX184" fmla="*/ 339825 w 2472009"/>
              <a:gd name="connsiteY184" fmla="*/ 267443 h 570464"/>
              <a:gd name="connsiteX185" fmla="*/ 338598 w 2472009"/>
              <a:gd name="connsiteY185" fmla="*/ 263763 h 570464"/>
              <a:gd name="connsiteX186" fmla="*/ 212237 w 2472009"/>
              <a:gd name="connsiteY186" fmla="*/ 260082 h 570464"/>
              <a:gd name="connsiteX187" fmla="*/ 216200 w 2472009"/>
              <a:gd name="connsiteY187" fmla="*/ 262064 h 570464"/>
              <a:gd name="connsiteX188" fmla="*/ 217144 w 2472009"/>
              <a:gd name="connsiteY188" fmla="*/ 264990 h 570464"/>
              <a:gd name="connsiteX189" fmla="*/ 217144 w 2472009"/>
              <a:gd name="connsiteY189" fmla="*/ 274804 h 570464"/>
              <a:gd name="connsiteX190" fmla="*/ 231866 w 2472009"/>
              <a:gd name="connsiteY190" fmla="*/ 282165 h 570464"/>
              <a:gd name="connsiteX191" fmla="*/ 231866 w 2472009"/>
              <a:gd name="connsiteY191" fmla="*/ 268670 h 570464"/>
              <a:gd name="connsiteX192" fmla="*/ 224505 w 2472009"/>
              <a:gd name="connsiteY192" fmla="*/ 261309 h 570464"/>
              <a:gd name="connsiteX193" fmla="*/ 217144 w 2472009"/>
              <a:gd name="connsiteY193" fmla="*/ 264990 h 570464"/>
              <a:gd name="connsiteX194" fmla="*/ 217144 w 2472009"/>
              <a:gd name="connsiteY194" fmla="*/ 262536 h 570464"/>
              <a:gd name="connsiteX195" fmla="*/ 216200 w 2472009"/>
              <a:gd name="connsiteY195" fmla="*/ 262064 h 570464"/>
              <a:gd name="connsiteX196" fmla="*/ 215610 w 2472009"/>
              <a:gd name="connsiteY196" fmla="*/ 260236 h 570464"/>
              <a:gd name="connsiteX197" fmla="*/ 212237 w 2472009"/>
              <a:gd name="connsiteY197" fmla="*/ 260082 h 570464"/>
              <a:gd name="connsiteX198" fmla="*/ 88330 w 2472009"/>
              <a:gd name="connsiteY198" fmla="*/ 258855 h 570464"/>
              <a:gd name="connsiteX199" fmla="*/ 92011 w 2472009"/>
              <a:gd name="connsiteY199" fmla="*/ 266216 h 570464"/>
              <a:gd name="connsiteX200" fmla="*/ 99371 w 2472009"/>
              <a:gd name="connsiteY200" fmla="*/ 272350 h 570464"/>
              <a:gd name="connsiteX201" fmla="*/ 88330 w 2472009"/>
              <a:gd name="connsiteY201" fmla="*/ 273577 h 570464"/>
              <a:gd name="connsiteX202" fmla="*/ 88330 w 2472009"/>
              <a:gd name="connsiteY202" fmla="*/ 258855 h 570464"/>
              <a:gd name="connsiteX203" fmla="*/ 58886 w 2472009"/>
              <a:gd name="connsiteY203" fmla="*/ 258855 h 570464"/>
              <a:gd name="connsiteX204" fmla="*/ 74835 w 2472009"/>
              <a:gd name="connsiteY204" fmla="*/ 266216 h 570464"/>
              <a:gd name="connsiteX205" fmla="*/ 63793 w 2472009"/>
              <a:gd name="connsiteY205" fmla="*/ 268669 h 570464"/>
              <a:gd name="connsiteX206" fmla="*/ 58886 w 2472009"/>
              <a:gd name="connsiteY206" fmla="*/ 278484 h 570464"/>
              <a:gd name="connsiteX207" fmla="*/ 53979 w 2472009"/>
              <a:gd name="connsiteY207" fmla="*/ 278484 h 570464"/>
              <a:gd name="connsiteX208" fmla="*/ 56433 w 2472009"/>
              <a:gd name="connsiteY208" fmla="*/ 269896 h 570464"/>
              <a:gd name="connsiteX209" fmla="*/ 56433 w 2472009"/>
              <a:gd name="connsiteY209" fmla="*/ 261309 h 570464"/>
              <a:gd name="connsiteX210" fmla="*/ 58886 w 2472009"/>
              <a:gd name="connsiteY210" fmla="*/ 258855 h 570464"/>
              <a:gd name="connsiteX211" fmla="*/ 182793 w 2472009"/>
              <a:gd name="connsiteY211" fmla="*/ 257629 h 570464"/>
              <a:gd name="connsiteX212" fmla="*/ 181567 w 2472009"/>
              <a:gd name="connsiteY212" fmla="*/ 258856 h 570464"/>
              <a:gd name="connsiteX213" fmla="*/ 182793 w 2472009"/>
              <a:gd name="connsiteY213" fmla="*/ 262536 h 570464"/>
              <a:gd name="connsiteX214" fmla="*/ 185247 w 2472009"/>
              <a:gd name="connsiteY214" fmla="*/ 261309 h 570464"/>
              <a:gd name="connsiteX215" fmla="*/ 182793 w 2472009"/>
              <a:gd name="connsiteY215" fmla="*/ 257629 h 570464"/>
              <a:gd name="connsiteX216" fmla="*/ 249041 w 2472009"/>
              <a:gd name="connsiteY216" fmla="*/ 255175 h 570464"/>
              <a:gd name="connsiteX217" fmla="*/ 252721 w 2472009"/>
              <a:gd name="connsiteY217" fmla="*/ 256402 h 570464"/>
              <a:gd name="connsiteX218" fmla="*/ 257629 w 2472009"/>
              <a:gd name="connsiteY218" fmla="*/ 261309 h 570464"/>
              <a:gd name="connsiteX219" fmla="*/ 253948 w 2472009"/>
              <a:gd name="connsiteY219" fmla="*/ 260082 h 570464"/>
              <a:gd name="connsiteX220" fmla="*/ 249041 w 2472009"/>
              <a:gd name="connsiteY220" fmla="*/ 255175 h 570464"/>
              <a:gd name="connsiteX221" fmla="*/ 125134 w 2472009"/>
              <a:gd name="connsiteY221" fmla="*/ 252721 h 570464"/>
              <a:gd name="connsiteX222" fmla="*/ 126360 w 2472009"/>
              <a:gd name="connsiteY222" fmla="*/ 253948 h 570464"/>
              <a:gd name="connsiteX223" fmla="*/ 125134 w 2472009"/>
              <a:gd name="connsiteY223" fmla="*/ 257628 h 570464"/>
              <a:gd name="connsiteX224" fmla="*/ 123907 w 2472009"/>
              <a:gd name="connsiteY224" fmla="*/ 256401 h 570464"/>
              <a:gd name="connsiteX225" fmla="*/ 125134 w 2472009"/>
              <a:gd name="connsiteY225" fmla="*/ 252721 h 570464"/>
              <a:gd name="connsiteX226" fmla="*/ 2427845 w 2472009"/>
              <a:gd name="connsiteY226" fmla="*/ 244133 h 570464"/>
              <a:gd name="connsiteX227" fmla="*/ 2432139 w 2472009"/>
              <a:gd name="connsiteY227" fmla="*/ 244287 h 570464"/>
              <a:gd name="connsiteX228" fmla="*/ 2432751 w 2472009"/>
              <a:gd name="connsiteY228" fmla="*/ 249033 h 570464"/>
              <a:gd name="connsiteX229" fmla="*/ 2432751 w 2472009"/>
              <a:gd name="connsiteY229" fmla="*/ 247814 h 570464"/>
              <a:gd name="connsiteX230" fmla="*/ 2451153 w 2472009"/>
              <a:gd name="connsiteY230" fmla="*/ 247814 h 570464"/>
              <a:gd name="connsiteX231" fmla="*/ 2458515 w 2472009"/>
              <a:gd name="connsiteY231" fmla="*/ 256402 h 570464"/>
              <a:gd name="connsiteX232" fmla="*/ 2449927 w 2472009"/>
              <a:gd name="connsiteY232" fmla="*/ 262536 h 570464"/>
              <a:gd name="connsiteX233" fmla="*/ 2445019 w 2472009"/>
              <a:gd name="connsiteY233" fmla="*/ 273577 h 570464"/>
              <a:gd name="connsiteX234" fmla="*/ 2441339 w 2472009"/>
              <a:gd name="connsiteY234" fmla="*/ 264989 h 570464"/>
              <a:gd name="connsiteX235" fmla="*/ 2429071 w 2472009"/>
              <a:gd name="connsiteY235" fmla="*/ 263762 h 570464"/>
              <a:gd name="connsiteX236" fmla="*/ 2432751 w 2472009"/>
              <a:gd name="connsiteY236" fmla="*/ 256402 h 570464"/>
              <a:gd name="connsiteX237" fmla="*/ 2432751 w 2472009"/>
              <a:gd name="connsiteY237" fmla="*/ 249040 h 570464"/>
              <a:gd name="connsiteX238" fmla="*/ 2329700 w 2472009"/>
              <a:gd name="connsiteY238" fmla="*/ 239227 h 570464"/>
              <a:gd name="connsiteX239" fmla="*/ 2329700 w 2472009"/>
              <a:gd name="connsiteY239" fmla="*/ 242907 h 570464"/>
              <a:gd name="connsiteX240" fmla="*/ 2337061 w 2472009"/>
              <a:gd name="connsiteY240" fmla="*/ 244134 h 570464"/>
              <a:gd name="connsiteX241" fmla="*/ 2338287 w 2472009"/>
              <a:gd name="connsiteY241" fmla="*/ 242907 h 570464"/>
              <a:gd name="connsiteX242" fmla="*/ 2335834 w 2472009"/>
              <a:gd name="connsiteY242" fmla="*/ 239227 h 570464"/>
              <a:gd name="connsiteX243" fmla="*/ 2329700 w 2472009"/>
              <a:gd name="connsiteY243" fmla="*/ 239227 h 570464"/>
              <a:gd name="connsiteX244" fmla="*/ 2430297 w 2472009"/>
              <a:gd name="connsiteY244" fmla="*/ 229412 h 570464"/>
              <a:gd name="connsiteX245" fmla="*/ 2431525 w 2472009"/>
              <a:gd name="connsiteY245" fmla="*/ 230639 h 570464"/>
              <a:gd name="connsiteX246" fmla="*/ 2429071 w 2472009"/>
              <a:gd name="connsiteY246" fmla="*/ 231866 h 570464"/>
              <a:gd name="connsiteX247" fmla="*/ 2426617 w 2472009"/>
              <a:gd name="connsiteY247" fmla="*/ 230639 h 570464"/>
              <a:gd name="connsiteX248" fmla="*/ 2430297 w 2472009"/>
              <a:gd name="connsiteY248" fmla="*/ 229412 h 570464"/>
              <a:gd name="connsiteX249" fmla="*/ 272350 w 2472009"/>
              <a:gd name="connsiteY249" fmla="*/ 228186 h 570464"/>
              <a:gd name="connsiteX250" fmla="*/ 267443 w 2472009"/>
              <a:gd name="connsiteY250" fmla="*/ 233093 h 570464"/>
              <a:gd name="connsiteX251" fmla="*/ 262536 w 2472009"/>
              <a:gd name="connsiteY251" fmla="*/ 229412 h 570464"/>
              <a:gd name="connsiteX252" fmla="*/ 253948 w 2472009"/>
              <a:gd name="connsiteY252" fmla="*/ 234320 h 570464"/>
              <a:gd name="connsiteX253" fmla="*/ 247814 w 2472009"/>
              <a:gd name="connsiteY253" fmla="*/ 229412 h 570464"/>
              <a:gd name="connsiteX254" fmla="*/ 240453 w 2472009"/>
              <a:gd name="connsiteY254" fmla="*/ 233093 h 570464"/>
              <a:gd name="connsiteX255" fmla="*/ 230639 w 2472009"/>
              <a:gd name="connsiteY255" fmla="*/ 234320 h 570464"/>
              <a:gd name="connsiteX256" fmla="*/ 229412 w 2472009"/>
              <a:gd name="connsiteY256" fmla="*/ 235546 h 570464"/>
              <a:gd name="connsiteX257" fmla="*/ 236773 w 2472009"/>
              <a:gd name="connsiteY257" fmla="*/ 242907 h 570464"/>
              <a:gd name="connsiteX258" fmla="*/ 246587 w 2472009"/>
              <a:gd name="connsiteY258" fmla="*/ 242907 h 570464"/>
              <a:gd name="connsiteX259" fmla="*/ 251495 w 2472009"/>
              <a:gd name="connsiteY259" fmla="*/ 247814 h 570464"/>
              <a:gd name="connsiteX260" fmla="*/ 257629 w 2472009"/>
              <a:gd name="connsiteY260" fmla="*/ 242907 h 570464"/>
              <a:gd name="connsiteX261" fmla="*/ 271123 w 2472009"/>
              <a:gd name="connsiteY261" fmla="*/ 249041 h 570464"/>
              <a:gd name="connsiteX262" fmla="*/ 293206 w 2472009"/>
              <a:gd name="connsiteY262" fmla="*/ 241680 h 570464"/>
              <a:gd name="connsiteX263" fmla="*/ 305474 w 2472009"/>
              <a:gd name="connsiteY263" fmla="*/ 235546 h 570464"/>
              <a:gd name="connsiteX264" fmla="*/ 303020 w 2472009"/>
              <a:gd name="connsiteY264" fmla="*/ 228186 h 570464"/>
              <a:gd name="connsiteX265" fmla="*/ 293206 w 2472009"/>
              <a:gd name="connsiteY265" fmla="*/ 234320 h 570464"/>
              <a:gd name="connsiteX266" fmla="*/ 287072 w 2472009"/>
              <a:gd name="connsiteY266" fmla="*/ 228186 h 570464"/>
              <a:gd name="connsiteX267" fmla="*/ 2378772 w 2472009"/>
              <a:gd name="connsiteY267" fmla="*/ 226959 h 570464"/>
              <a:gd name="connsiteX268" fmla="*/ 2366504 w 2472009"/>
              <a:gd name="connsiteY268" fmla="*/ 229412 h 570464"/>
              <a:gd name="connsiteX269" fmla="*/ 2371411 w 2472009"/>
              <a:gd name="connsiteY269" fmla="*/ 240454 h 570464"/>
              <a:gd name="connsiteX270" fmla="*/ 2365277 w 2472009"/>
              <a:gd name="connsiteY270" fmla="*/ 245361 h 570464"/>
              <a:gd name="connsiteX271" fmla="*/ 2364051 w 2472009"/>
              <a:gd name="connsiteY271" fmla="*/ 251495 h 570464"/>
              <a:gd name="connsiteX272" fmla="*/ 2382453 w 2472009"/>
              <a:gd name="connsiteY272" fmla="*/ 240454 h 570464"/>
              <a:gd name="connsiteX273" fmla="*/ 2378772 w 2472009"/>
              <a:gd name="connsiteY273" fmla="*/ 226959 h 570464"/>
              <a:gd name="connsiteX274" fmla="*/ 127587 w 2472009"/>
              <a:gd name="connsiteY274" fmla="*/ 226959 h 570464"/>
              <a:gd name="connsiteX275" fmla="*/ 132494 w 2472009"/>
              <a:gd name="connsiteY275" fmla="*/ 231866 h 570464"/>
              <a:gd name="connsiteX276" fmla="*/ 127587 w 2472009"/>
              <a:gd name="connsiteY276" fmla="*/ 226959 h 570464"/>
              <a:gd name="connsiteX277" fmla="*/ 455144 w 2472009"/>
              <a:gd name="connsiteY277" fmla="*/ 224505 h 570464"/>
              <a:gd name="connsiteX278" fmla="*/ 451463 w 2472009"/>
              <a:gd name="connsiteY278" fmla="*/ 225732 h 570464"/>
              <a:gd name="connsiteX279" fmla="*/ 452690 w 2472009"/>
              <a:gd name="connsiteY279" fmla="*/ 226959 h 570464"/>
              <a:gd name="connsiteX280" fmla="*/ 456371 w 2472009"/>
              <a:gd name="connsiteY280" fmla="*/ 225732 h 570464"/>
              <a:gd name="connsiteX281" fmla="*/ 455144 w 2472009"/>
              <a:gd name="connsiteY281" fmla="*/ 224505 h 570464"/>
              <a:gd name="connsiteX282" fmla="*/ 399938 w 2472009"/>
              <a:gd name="connsiteY282" fmla="*/ 224505 h 570464"/>
              <a:gd name="connsiteX283" fmla="*/ 393804 w 2472009"/>
              <a:gd name="connsiteY283" fmla="*/ 229412 h 570464"/>
              <a:gd name="connsiteX284" fmla="*/ 316515 w 2472009"/>
              <a:gd name="connsiteY284" fmla="*/ 229412 h 570464"/>
              <a:gd name="connsiteX285" fmla="*/ 307928 w 2472009"/>
              <a:gd name="connsiteY285" fmla="*/ 239227 h 570464"/>
              <a:gd name="connsiteX286" fmla="*/ 312835 w 2472009"/>
              <a:gd name="connsiteY286" fmla="*/ 244134 h 570464"/>
              <a:gd name="connsiteX287" fmla="*/ 326330 w 2472009"/>
              <a:gd name="connsiteY287" fmla="*/ 239227 h 570464"/>
              <a:gd name="connsiteX288" fmla="*/ 338598 w 2472009"/>
              <a:gd name="connsiteY288" fmla="*/ 234320 h 570464"/>
              <a:gd name="connsiteX289" fmla="*/ 342278 w 2472009"/>
              <a:gd name="connsiteY289" fmla="*/ 238000 h 570464"/>
              <a:gd name="connsiteX290" fmla="*/ 401165 w 2472009"/>
              <a:gd name="connsiteY290" fmla="*/ 238000 h 570464"/>
              <a:gd name="connsiteX291" fmla="*/ 408525 w 2472009"/>
              <a:gd name="connsiteY291" fmla="*/ 230639 h 570464"/>
              <a:gd name="connsiteX292" fmla="*/ 406072 w 2472009"/>
              <a:gd name="connsiteY292" fmla="*/ 224505 h 570464"/>
              <a:gd name="connsiteX293" fmla="*/ 122373 w 2472009"/>
              <a:gd name="connsiteY293" fmla="*/ 219291 h 570464"/>
              <a:gd name="connsiteX294" fmla="*/ 123907 w 2472009"/>
              <a:gd name="connsiteY294" fmla="*/ 224505 h 570464"/>
              <a:gd name="connsiteX295" fmla="*/ 119000 w 2472009"/>
              <a:gd name="connsiteY295" fmla="*/ 219597 h 570464"/>
              <a:gd name="connsiteX296" fmla="*/ 122373 w 2472009"/>
              <a:gd name="connsiteY296" fmla="*/ 219291 h 570464"/>
              <a:gd name="connsiteX297" fmla="*/ 2296576 w 2472009"/>
              <a:gd name="connsiteY297" fmla="*/ 218371 h 570464"/>
              <a:gd name="connsiteX298" fmla="*/ 2294123 w 2472009"/>
              <a:gd name="connsiteY298" fmla="*/ 220825 h 570464"/>
              <a:gd name="connsiteX299" fmla="*/ 2300257 w 2472009"/>
              <a:gd name="connsiteY299" fmla="*/ 228186 h 570464"/>
              <a:gd name="connsiteX300" fmla="*/ 2311298 w 2472009"/>
              <a:gd name="connsiteY300" fmla="*/ 228186 h 570464"/>
              <a:gd name="connsiteX301" fmla="*/ 2316205 w 2472009"/>
              <a:gd name="connsiteY301" fmla="*/ 223278 h 570464"/>
              <a:gd name="connsiteX302" fmla="*/ 2323566 w 2472009"/>
              <a:gd name="connsiteY302" fmla="*/ 218371 h 570464"/>
              <a:gd name="connsiteX303" fmla="*/ 2296576 w 2472009"/>
              <a:gd name="connsiteY303" fmla="*/ 218371 h 570464"/>
              <a:gd name="connsiteX304" fmla="*/ 2337061 w 2472009"/>
              <a:gd name="connsiteY304" fmla="*/ 214691 h 570464"/>
              <a:gd name="connsiteX305" fmla="*/ 2328473 w 2472009"/>
              <a:gd name="connsiteY305" fmla="*/ 224505 h 570464"/>
              <a:gd name="connsiteX306" fmla="*/ 2349329 w 2472009"/>
              <a:gd name="connsiteY306" fmla="*/ 236773 h 570464"/>
              <a:gd name="connsiteX307" fmla="*/ 2354236 w 2472009"/>
              <a:gd name="connsiteY307" fmla="*/ 234320 h 570464"/>
              <a:gd name="connsiteX308" fmla="*/ 2339514 w 2472009"/>
              <a:gd name="connsiteY308" fmla="*/ 225732 h 570464"/>
              <a:gd name="connsiteX309" fmla="*/ 2337061 w 2472009"/>
              <a:gd name="connsiteY309" fmla="*/ 214691 h 570464"/>
              <a:gd name="connsiteX310" fmla="*/ 2268360 w 2472009"/>
              <a:gd name="connsiteY310" fmla="*/ 209783 h 570464"/>
              <a:gd name="connsiteX311" fmla="*/ 2262226 w 2472009"/>
              <a:gd name="connsiteY311" fmla="*/ 214691 h 570464"/>
              <a:gd name="connsiteX312" fmla="*/ 2258545 w 2472009"/>
              <a:gd name="connsiteY312" fmla="*/ 212237 h 570464"/>
              <a:gd name="connsiteX313" fmla="*/ 2245050 w 2472009"/>
              <a:gd name="connsiteY313" fmla="*/ 214691 h 570464"/>
              <a:gd name="connsiteX314" fmla="*/ 2247504 w 2472009"/>
              <a:gd name="connsiteY314" fmla="*/ 226959 h 570464"/>
              <a:gd name="connsiteX315" fmla="*/ 2262226 w 2472009"/>
              <a:gd name="connsiteY315" fmla="*/ 226959 h 570464"/>
              <a:gd name="connsiteX316" fmla="*/ 2267133 w 2472009"/>
              <a:gd name="connsiteY316" fmla="*/ 222051 h 570464"/>
              <a:gd name="connsiteX317" fmla="*/ 2273267 w 2472009"/>
              <a:gd name="connsiteY317" fmla="*/ 226959 h 570464"/>
              <a:gd name="connsiteX318" fmla="*/ 2283081 w 2472009"/>
              <a:gd name="connsiteY318" fmla="*/ 225732 h 570464"/>
              <a:gd name="connsiteX319" fmla="*/ 2285535 w 2472009"/>
              <a:gd name="connsiteY319" fmla="*/ 223278 h 570464"/>
              <a:gd name="connsiteX320" fmla="*/ 2268360 w 2472009"/>
              <a:gd name="connsiteY320" fmla="*/ 209783 h 570464"/>
              <a:gd name="connsiteX321" fmla="*/ 568010 w 2472009"/>
              <a:gd name="connsiteY321" fmla="*/ 208557 h 570464"/>
              <a:gd name="connsiteX322" fmla="*/ 564329 w 2472009"/>
              <a:gd name="connsiteY322" fmla="*/ 209783 h 570464"/>
              <a:gd name="connsiteX323" fmla="*/ 565556 w 2472009"/>
              <a:gd name="connsiteY323" fmla="*/ 211010 h 570464"/>
              <a:gd name="connsiteX324" fmla="*/ 569237 w 2472009"/>
              <a:gd name="connsiteY324" fmla="*/ 209783 h 570464"/>
              <a:gd name="connsiteX325" fmla="*/ 568010 w 2472009"/>
              <a:gd name="connsiteY325" fmla="*/ 208557 h 570464"/>
              <a:gd name="connsiteX326" fmla="*/ 88330 w 2472009"/>
              <a:gd name="connsiteY326" fmla="*/ 198742 h 570464"/>
              <a:gd name="connsiteX327" fmla="*/ 92010 w 2472009"/>
              <a:gd name="connsiteY327" fmla="*/ 199969 h 570464"/>
              <a:gd name="connsiteX328" fmla="*/ 90783 w 2472009"/>
              <a:gd name="connsiteY328" fmla="*/ 201196 h 570464"/>
              <a:gd name="connsiteX329" fmla="*/ 87103 w 2472009"/>
              <a:gd name="connsiteY329" fmla="*/ 199969 h 570464"/>
              <a:gd name="connsiteX330" fmla="*/ 88330 w 2472009"/>
              <a:gd name="connsiteY330" fmla="*/ 198742 h 570464"/>
              <a:gd name="connsiteX331" fmla="*/ 664928 w 2472009"/>
              <a:gd name="connsiteY331" fmla="*/ 191381 h 570464"/>
              <a:gd name="connsiteX332" fmla="*/ 663700 w 2472009"/>
              <a:gd name="connsiteY332" fmla="*/ 192608 h 570464"/>
              <a:gd name="connsiteX333" fmla="*/ 664928 w 2472009"/>
              <a:gd name="connsiteY333" fmla="*/ 196289 h 570464"/>
              <a:gd name="connsiteX334" fmla="*/ 667381 w 2472009"/>
              <a:gd name="connsiteY334" fmla="*/ 195062 h 570464"/>
              <a:gd name="connsiteX335" fmla="*/ 664928 w 2472009"/>
              <a:gd name="connsiteY335" fmla="*/ 191381 h 570464"/>
              <a:gd name="connsiteX336" fmla="*/ 169298 w 2472009"/>
              <a:gd name="connsiteY336" fmla="*/ 191381 h 570464"/>
              <a:gd name="connsiteX337" fmla="*/ 169298 w 2472009"/>
              <a:gd name="connsiteY337" fmla="*/ 201195 h 570464"/>
              <a:gd name="connsiteX338" fmla="*/ 160711 w 2472009"/>
              <a:gd name="connsiteY338" fmla="*/ 202422 h 570464"/>
              <a:gd name="connsiteX339" fmla="*/ 159484 w 2472009"/>
              <a:gd name="connsiteY339" fmla="*/ 192608 h 570464"/>
              <a:gd name="connsiteX340" fmla="*/ 169298 w 2472009"/>
              <a:gd name="connsiteY340" fmla="*/ 191381 h 570464"/>
              <a:gd name="connsiteX341" fmla="*/ 2350556 w 2472009"/>
              <a:gd name="connsiteY341" fmla="*/ 165618 h 570464"/>
              <a:gd name="connsiteX342" fmla="*/ 2356690 w 2472009"/>
              <a:gd name="connsiteY342" fmla="*/ 171752 h 570464"/>
              <a:gd name="connsiteX343" fmla="*/ 2359143 w 2472009"/>
              <a:gd name="connsiteY343" fmla="*/ 175432 h 570464"/>
              <a:gd name="connsiteX344" fmla="*/ 2355463 w 2472009"/>
              <a:gd name="connsiteY344" fmla="*/ 176659 h 570464"/>
              <a:gd name="connsiteX345" fmla="*/ 2349329 w 2472009"/>
              <a:gd name="connsiteY345" fmla="*/ 176659 h 570464"/>
              <a:gd name="connsiteX346" fmla="*/ 2350556 w 2472009"/>
              <a:gd name="connsiteY346" fmla="*/ 165618 h 570464"/>
              <a:gd name="connsiteX347" fmla="*/ 2235236 w 2472009"/>
              <a:gd name="connsiteY347" fmla="*/ 164392 h 570464"/>
              <a:gd name="connsiteX348" fmla="*/ 2225422 w 2472009"/>
              <a:gd name="connsiteY348" fmla="*/ 166845 h 570464"/>
              <a:gd name="connsiteX349" fmla="*/ 2220514 w 2472009"/>
              <a:gd name="connsiteY349" fmla="*/ 169299 h 570464"/>
              <a:gd name="connsiteX350" fmla="*/ 2221741 w 2472009"/>
              <a:gd name="connsiteY350" fmla="*/ 170526 h 570464"/>
              <a:gd name="connsiteX351" fmla="*/ 2225422 w 2472009"/>
              <a:gd name="connsiteY351" fmla="*/ 166845 h 570464"/>
              <a:gd name="connsiteX352" fmla="*/ 2235236 w 2472009"/>
              <a:gd name="connsiteY352" fmla="*/ 164392 h 570464"/>
              <a:gd name="connsiteX353" fmla="*/ 2379999 w 2472009"/>
              <a:gd name="connsiteY353" fmla="*/ 163165 h 570464"/>
              <a:gd name="connsiteX354" fmla="*/ 2370185 w 2472009"/>
              <a:gd name="connsiteY354" fmla="*/ 164392 h 570464"/>
              <a:gd name="connsiteX355" fmla="*/ 2379999 w 2472009"/>
              <a:gd name="connsiteY355" fmla="*/ 163165 h 570464"/>
              <a:gd name="connsiteX356" fmla="*/ 2243824 w 2472009"/>
              <a:gd name="connsiteY356" fmla="*/ 161938 h 570464"/>
              <a:gd name="connsiteX357" fmla="*/ 2242597 w 2472009"/>
              <a:gd name="connsiteY357" fmla="*/ 163165 h 570464"/>
              <a:gd name="connsiteX358" fmla="*/ 2243824 w 2472009"/>
              <a:gd name="connsiteY358" fmla="*/ 166845 h 570464"/>
              <a:gd name="connsiteX359" fmla="*/ 2245050 w 2472009"/>
              <a:gd name="connsiteY359" fmla="*/ 165619 h 570464"/>
              <a:gd name="connsiteX360" fmla="*/ 2243824 w 2472009"/>
              <a:gd name="connsiteY360" fmla="*/ 161938 h 570464"/>
              <a:gd name="connsiteX361" fmla="*/ 2291669 w 2472009"/>
              <a:gd name="connsiteY361" fmla="*/ 153350 h 570464"/>
              <a:gd name="connsiteX362" fmla="*/ 2281855 w 2472009"/>
              <a:gd name="connsiteY362" fmla="*/ 154577 h 570464"/>
              <a:gd name="connsiteX363" fmla="*/ 2284308 w 2472009"/>
              <a:gd name="connsiteY363" fmla="*/ 163165 h 570464"/>
              <a:gd name="connsiteX364" fmla="*/ 2291669 w 2472009"/>
              <a:gd name="connsiteY364" fmla="*/ 153350 h 570464"/>
              <a:gd name="connsiteX365" fmla="*/ 2299030 w 2472009"/>
              <a:gd name="connsiteY365" fmla="*/ 142309 h 570464"/>
              <a:gd name="connsiteX366" fmla="*/ 2299030 w 2472009"/>
              <a:gd name="connsiteY366" fmla="*/ 145990 h 570464"/>
              <a:gd name="connsiteX367" fmla="*/ 2306391 w 2472009"/>
              <a:gd name="connsiteY367" fmla="*/ 147216 h 570464"/>
              <a:gd name="connsiteX368" fmla="*/ 2307617 w 2472009"/>
              <a:gd name="connsiteY368" fmla="*/ 145990 h 570464"/>
              <a:gd name="connsiteX369" fmla="*/ 2305164 w 2472009"/>
              <a:gd name="connsiteY369" fmla="*/ 142309 h 570464"/>
              <a:gd name="connsiteX370" fmla="*/ 2299030 w 2472009"/>
              <a:gd name="connsiteY370" fmla="*/ 142309 h 570464"/>
              <a:gd name="connsiteX371" fmla="*/ 2395641 w 2472009"/>
              <a:gd name="connsiteY371" fmla="*/ 137861 h 570464"/>
              <a:gd name="connsiteX372" fmla="*/ 2397175 w 2472009"/>
              <a:gd name="connsiteY372" fmla="*/ 143535 h 570464"/>
              <a:gd name="connsiteX373" fmla="*/ 2392267 w 2472009"/>
              <a:gd name="connsiteY373" fmla="*/ 138628 h 570464"/>
              <a:gd name="connsiteX374" fmla="*/ 2395641 w 2472009"/>
              <a:gd name="connsiteY374" fmla="*/ 137861 h 570464"/>
              <a:gd name="connsiteX375" fmla="*/ 2408215 w 2472009"/>
              <a:gd name="connsiteY375" fmla="*/ 136175 h 570464"/>
              <a:gd name="connsiteX376" fmla="*/ 2413123 w 2472009"/>
              <a:gd name="connsiteY376" fmla="*/ 138629 h 570464"/>
              <a:gd name="connsiteX377" fmla="*/ 2399627 w 2472009"/>
              <a:gd name="connsiteY377" fmla="*/ 148443 h 570464"/>
              <a:gd name="connsiteX378" fmla="*/ 2406989 w 2472009"/>
              <a:gd name="connsiteY378" fmla="*/ 160711 h 570464"/>
              <a:gd name="connsiteX379" fmla="*/ 2406989 w 2472009"/>
              <a:gd name="connsiteY379" fmla="*/ 169299 h 570464"/>
              <a:gd name="connsiteX380" fmla="*/ 2394721 w 2472009"/>
              <a:gd name="connsiteY380" fmla="*/ 181567 h 570464"/>
              <a:gd name="connsiteX381" fmla="*/ 2387359 w 2472009"/>
              <a:gd name="connsiteY381" fmla="*/ 169299 h 570464"/>
              <a:gd name="connsiteX382" fmla="*/ 2397174 w 2472009"/>
              <a:gd name="connsiteY382" fmla="*/ 164392 h 570464"/>
              <a:gd name="connsiteX383" fmla="*/ 2391040 w 2472009"/>
              <a:gd name="connsiteY383" fmla="*/ 153350 h 570464"/>
              <a:gd name="connsiteX384" fmla="*/ 2408215 w 2472009"/>
              <a:gd name="connsiteY384" fmla="*/ 136175 h 570464"/>
              <a:gd name="connsiteX385" fmla="*/ 2429071 w 2472009"/>
              <a:gd name="connsiteY385" fmla="*/ 130041 h 570464"/>
              <a:gd name="connsiteX386" fmla="*/ 2435205 w 2472009"/>
              <a:gd name="connsiteY386" fmla="*/ 141082 h 570464"/>
              <a:gd name="connsiteX387" fmla="*/ 2431525 w 2472009"/>
              <a:gd name="connsiteY387" fmla="*/ 144763 h 570464"/>
              <a:gd name="connsiteX388" fmla="*/ 2442566 w 2472009"/>
              <a:gd name="connsiteY388" fmla="*/ 149670 h 570464"/>
              <a:gd name="connsiteX389" fmla="*/ 2453607 w 2472009"/>
              <a:gd name="connsiteY389" fmla="*/ 155804 h 570464"/>
              <a:gd name="connsiteX390" fmla="*/ 2458515 w 2472009"/>
              <a:gd name="connsiteY390" fmla="*/ 159484 h 570464"/>
              <a:gd name="connsiteX391" fmla="*/ 2453607 w 2472009"/>
              <a:gd name="connsiteY391" fmla="*/ 155804 h 570464"/>
              <a:gd name="connsiteX392" fmla="*/ 2453607 w 2472009"/>
              <a:gd name="connsiteY392" fmla="*/ 148443 h 570464"/>
              <a:gd name="connsiteX393" fmla="*/ 2460968 w 2472009"/>
              <a:gd name="connsiteY393" fmla="*/ 145989 h 570464"/>
              <a:gd name="connsiteX394" fmla="*/ 2472009 w 2472009"/>
              <a:gd name="connsiteY394" fmla="*/ 160711 h 570464"/>
              <a:gd name="connsiteX395" fmla="*/ 2469555 w 2472009"/>
              <a:gd name="connsiteY395" fmla="*/ 164392 h 570464"/>
              <a:gd name="connsiteX396" fmla="*/ 2468329 w 2472009"/>
              <a:gd name="connsiteY396" fmla="*/ 176660 h 570464"/>
              <a:gd name="connsiteX397" fmla="*/ 2460968 w 2472009"/>
              <a:gd name="connsiteY397" fmla="*/ 176660 h 570464"/>
              <a:gd name="connsiteX398" fmla="*/ 2443793 w 2472009"/>
              <a:gd name="connsiteY398" fmla="*/ 160711 h 570464"/>
              <a:gd name="connsiteX399" fmla="*/ 2433979 w 2472009"/>
              <a:gd name="connsiteY399" fmla="*/ 166845 h 570464"/>
              <a:gd name="connsiteX400" fmla="*/ 2426617 w 2472009"/>
              <a:gd name="connsiteY400" fmla="*/ 157031 h 570464"/>
              <a:gd name="connsiteX401" fmla="*/ 2418030 w 2472009"/>
              <a:gd name="connsiteY401" fmla="*/ 157031 h 570464"/>
              <a:gd name="connsiteX402" fmla="*/ 2416803 w 2472009"/>
              <a:gd name="connsiteY402" fmla="*/ 148443 h 570464"/>
              <a:gd name="connsiteX403" fmla="*/ 2426617 w 2472009"/>
              <a:gd name="connsiteY403" fmla="*/ 144763 h 570464"/>
              <a:gd name="connsiteX404" fmla="*/ 2420483 w 2472009"/>
              <a:gd name="connsiteY404" fmla="*/ 134948 h 570464"/>
              <a:gd name="connsiteX405" fmla="*/ 2429071 w 2472009"/>
              <a:gd name="connsiteY405" fmla="*/ 130041 h 570464"/>
              <a:gd name="connsiteX406" fmla="*/ 2245050 w 2472009"/>
              <a:gd name="connsiteY406" fmla="*/ 128814 h 570464"/>
              <a:gd name="connsiteX407" fmla="*/ 2241370 w 2472009"/>
              <a:gd name="connsiteY407" fmla="*/ 130041 h 570464"/>
              <a:gd name="connsiteX408" fmla="*/ 2242597 w 2472009"/>
              <a:gd name="connsiteY408" fmla="*/ 131268 h 570464"/>
              <a:gd name="connsiteX409" fmla="*/ 2246277 w 2472009"/>
              <a:gd name="connsiteY409" fmla="*/ 130041 h 570464"/>
              <a:gd name="connsiteX410" fmla="*/ 2245050 w 2472009"/>
              <a:gd name="connsiteY410" fmla="*/ 128814 h 570464"/>
              <a:gd name="connsiteX411" fmla="*/ 2258545 w 2472009"/>
              <a:gd name="connsiteY411" fmla="*/ 127588 h 570464"/>
              <a:gd name="connsiteX412" fmla="*/ 2251184 w 2472009"/>
              <a:gd name="connsiteY412" fmla="*/ 133722 h 570464"/>
              <a:gd name="connsiteX413" fmla="*/ 2259772 w 2472009"/>
              <a:gd name="connsiteY413" fmla="*/ 141082 h 570464"/>
              <a:gd name="connsiteX414" fmla="*/ 2265906 w 2472009"/>
              <a:gd name="connsiteY414" fmla="*/ 134948 h 570464"/>
              <a:gd name="connsiteX415" fmla="*/ 2258545 w 2472009"/>
              <a:gd name="connsiteY415" fmla="*/ 127588 h 570464"/>
              <a:gd name="connsiteX416" fmla="*/ 1209628 w 2472009"/>
              <a:gd name="connsiteY416" fmla="*/ 126361 h 570464"/>
              <a:gd name="connsiteX417" fmla="*/ 1208401 w 2472009"/>
              <a:gd name="connsiteY417" fmla="*/ 127588 h 570464"/>
              <a:gd name="connsiteX418" fmla="*/ 1209628 w 2472009"/>
              <a:gd name="connsiteY418" fmla="*/ 131268 h 570464"/>
              <a:gd name="connsiteX419" fmla="*/ 1212082 w 2472009"/>
              <a:gd name="connsiteY419" fmla="*/ 130041 h 570464"/>
              <a:gd name="connsiteX420" fmla="*/ 1209628 w 2472009"/>
              <a:gd name="connsiteY420" fmla="*/ 126361 h 570464"/>
              <a:gd name="connsiteX421" fmla="*/ 2191071 w 2472009"/>
              <a:gd name="connsiteY421" fmla="*/ 122680 h 570464"/>
              <a:gd name="connsiteX422" fmla="*/ 2189844 w 2472009"/>
              <a:gd name="connsiteY422" fmla="*/ 123907 h 570464"/>
              <a:gd name="connsiteX423" fmla="*/ 2192298 w 2472009"/>
              <a:gd name="connsiteY423" fmla="*/ 125134 h 570464"/>
              <a:gd name="connsiteX424" fmla="*/ 2194752 w 2472009"/>
              <a:gd name="connsiteY424" fmla="*/ 123907 h 570464"/>
              <a:gd name="connsiteX425" fmla="*/ 2191071 w 2472009"/>
              <a:gd name="connsiteY425" fmla="*/ 122680 h 570464"/>
              <a:gd name="connsiteX426" fmla="*/ 2209473 w 2472009"/>
              <a:gd name="connsiteY426" fmla="*/ 116546 h 570464"/>
              <a:gd name="connsiteX427" fmla="*/ 2202112 w 2472009"/>
              <a:gd name="connsiteY427" fmla="*/ 131268 h 570464"/>
              <a:gd name="connsiteX428" fmla="*/ 2211927 w 2472009"/>
              <a:gd name="connsiteY428" fmla="*/ 131268 h 570464"/>
              <a:gd name="connsiteX429" fmla="*/ 2219288 w 2472009"/>
              <a:gd name="connsiteY429" fmla="*/ 122680 h 570464"/>
              <a:gd name="connsiteX430" fmla="*/ 2209473 w 2472009"/>
              <a:gd name="connsiteY430" fmla="*/ 116546 h 570464"/>
              <a:gd name="connsiteX431" fmla="*/ 2151660 w 2472009"/>
              <a:gd name="connsiteY431" fmla="*/ 115933 h 570464"/>
              <a:gd name="connsiteX432" fmla="*/ 2148133 w 2472009"/>
              <a:gd name="connsiteY432" fmla="*/ 120227 h 570464"/>
              <a:gd name="connsiteX433" fmla="*/ 2157948 w 2472009"/>
              <a:gd name="connsiteY433" fmla="*/ 119000 h 570464"/>
              <a:gd name="connsiteX434" fmla="*/ 2151660 w 2472009"/>
              <a:gd name="connsiteY434" fmla="*/ 115933 h 570464"/>
              <a:gd name="connsiteX435" fmla="*/ 2400855 w 2472009"/>
              <a:gd name="connsiteY435" fmla="*/ 115319 h 570464"/>
              <a:gd name="connsiteX436" fmla="*/ 2413123 w 2472009"/>
              <a:gd name="connsiteY436" fmla="*/ 117773 h 570464"/>
              <a:gd name="connsiteX437" fmla="*/ 2402082 w 2472009"/>
              <a:gd name="connsiteY437" fmla="*/ 125133 h 570464"/>
              <a:gd name="connsiteX438" fmla="*/ 2400855 w 2472009"/>
              <a:gd name="connsiteY438" fmla="*/ 115319 h 570464"/>
              <a:gd name="connsiteX439" fmla="*/ 2135865 w 2472009"/>
              <a:gd name="connsiteY439" fmla="*/ 112866 h 570464"/>
              <a:gd name="connsiteX440" fmla="*/ 2132184 w 2472009"/>
              <a:gd name="connsiteY440" fmla="*/ 114093 h 570464"/>
              <a:gd name="connsiteX441" fmla="*/ 2132184 w 2472009"/>
              <a:gd name="connsiteY441" fmla="*/ 120227 h 570464"/>
              <a:gd name="connsiteX442" fmla="*/ 2135865 w 2472009"/>
              <a:gd name="connsiteY442" fmla="*/ 120227 h 570464"/>
              <a:gd name="connsiteX443" fmla="*/ 2137092 w 2472009"/>
              <a:gd name="connsiteY443" fmla="*/ 114093 h 570464"/>
              <a:gd name="connsiteX444" fmla="*/ 2135865 w 2472009"/>
              <a:gd name="connsiteY444" fmla="*/ 112866 h 570464"/>
              <a:gd name="connsiteX445" fmla="*/ 2327246 w 2472009"/>
              <a:gd name="connsiteY445" fmla="*/ 111639 h 570464"/>
              <a:gd name="connsiteX446" fmla="*/ 2328473 w 2472009"/>
              <a:gd name="connsiteY446" fmla="*/ 112866 h 570464"/>
              <a:gd name="connsiteX447" fmla="*/ 2324793 w 2472009"/>
              <a:gd name="connsiteY447" fmla="*/ 114093 h 570464"/>
              <a:gd name="connsiteX448" fmla="*/ 2119916 w 2472009"/>
              <a:gd name="connsiteY448" fmla="*/ 110412 h 570464"/>
              <a:gd name="connsiteX449" fmla="*/ 2117463 w 2472009"/>
              <a:gd name="connsiteY449" fmla="*/ 114093 h 570464"/>
              <a:gd name="connsiteX450" fmla="*/ 2119916 w 2472009"/>
              <a:gd name="connsiteY450" fmla="*/ 115320 h 570464"/>
              <a:gd name="connsiteX451" fmla="*/ 2121144 w 2472009"/>
              <a:gd name="connsiteY451" fmla="*/ 111639 h 570464"/>
              <a:gd name="connsiteX452" fmla="*/ 2119916 w 2472009"/>
              <a:gd name="connsiteY452" fmla="*/ 110412 h 570464"/>
              <a:gd name="connsiteX453" fmla="*/ 41712 w 2472009"/>
              <a:gd name="connsiteY453" fmla="*/ 100598 h 570464"/>
              <a:gd name="connsiteX454" fmla="*/ 36804 w 2472009"/>
              <a:gd name="connsiteY454" fmla="*/ 105505 h 570464"/>
              <a:gd name="connsiteX455" fmla="*/ 41712 w 2472009"/>
              <a:gd name="connsiteY455" fmla="*/ 100598 h 570464"/>
              <a:gd name="connsiteX456" fmla="*/ 2299030 w 2472009"/>
              <a:gd name="connsiteY456" fmla="*/ 76062 h 570464"/>
              <a:gd name="connsiteX457" fmla="*/ 2306391 w 2472009"/>
              <a:gd name="connsiteY457" fmla="*/ 77289 h 570464"/>
              <a:gd name="connsiteX458" fmla="*/ 2307617 w 2472009"/>
              <a:gd name="connsiteY458" fmla="*/ 79742 h 570464"/>
              <a:gd name="connsiteX459" fmla="*/ 2300257 w 2472009"/>
              <a:gd name="connsiteY459" fmla="*/ 80969 h 570464"/>
              <a:gd name="connsiteX460" fmla="*/ 2297803 w 2472009"/>
              <a:gd name="connsiteY460" fmla="*/ 77289 h 570464"/>
              <a:gd name="connsiteX461" fmla="*/ 2299030 w 2472009"/>
              <a:gd name="connsiteY461" fmla="*/ 76062 h 570464"/>
              <a:gd name="connsiteX462" fmla="*/ 2281854 w 2472009"/>
              <a:gd name="connsiteY462" fmla="*/ 65020 h 570464"/>
              <a:gd name="connsiteX463" fmla="*/ 2281854 w 2472009"/>
              <a:gd name="connsiteY463" fmla="*/ 74834 h 570464"/>
              <a:gd name="connsiteX464" fmla="*/ 2273267 w 2472009"/>
              <a:gd name="connsiteY464" fmla="*/ 76061 h 570464"/>
              <a:gd name="connsiteX465" fmla="*/ 2272040 w 2472009"/>
              <a:gd name="connsiteY465" fmla="*/ 66247 h 570464"/>
              <a:gd name="connsiteX466" fmla="*/ 2281854 w 2472009"/>
              <a:gd name="connsiteY466" fmla="*/ 65020 h 570464"/>
              <a:gd name="connsiteX467" fmla="*/ 115319 w 2472009"/>
              <a:gd name="connsiteY467" fmla="*/ 45392 h 570464"/>
              <a:gd name="connsiteX468" fmla="*/ 128814 w 2472009"/>
              <a:gd name="connsiteY468" fmla="*/ 45392 h 570464"/>
              <a:gd name="connsiteX469" fmla="*/ 109185 w 2472009"/>
              <a:gd name="connsiteY469" fmla="*/ 53980 h 570464"/>
              <a:gd name="connsiteX470" fmla="*/ 115319 w 2472009"/>
              <a:gd name="connsiteY470" fmla="*/ 45392 h 570464"/>
              <a:gd name="connsiteX471" fmla="*/ 138782 w 2472009"/>
              <a:gd name="connsiteY471" fmla="*/ 40178 h 570464"/>
              <a:gd name="connsiteX472" fmla="*/ 149670 w 2472009"/>
              <a:gd name="connsiteY472" fmla="*/ 41712 h 570464"/>
              <a:gd name="connsiteX473" fmla="*/ 128814 w 2472009"/>
              <a:gd name="connsiteY473" fmla="*/ 44165 h 570464"/>
              <a:gd name="connsiteX474" fmla="*/ 138782 w 2472009"/>
              <a:gd name="connsiteY474" fmla="*/ 40178 h 570464"/>
              <a:gd name="connsiteX475" fmla="*/ 157031 w 2472009"/>
              <a:gd name="connsiteY475" fmla="*/ 35577 h 570464"/>
              <a:gd name="connsiteX476" fmla="*/ 159484 w 2472009"/>
              <a:gd name="connsiteY476" fmla="*/ 36804 h 570464"/>
              <a:gd name="connsiteX477" fmla="*/ 157031 w 2472009"/>
              <a:gd name="connsiteY477" fmla="*/ 40484 h 570464"/>
              <a:gd name="connsiteX478" fmla="*/ 155804 w 2472009"/>
              <a:gd name="connsiteY478" fmla="*/ 39257 h 570464"/>
              <a:gd name="connsiteX479" fmla="*/ 157031 w 2472009"/>
              <a:gd name="connsiteY479" fmla="*/ 35577 h 570464"/>
              <a:gd name="connsiteX480" fmla="*/ 268670 w 2472009"/>
              <a:gd name="connsiteY480" fmla="*/ 29443 h 570464"/>
              <a:gd name="connsiteX481" fmla="*/ 268670 w 2472009"/>
              <a:gd name="connsiteY481" fmla="*/ 30670 h 570464"/>
              <a:gd name="connsiteX482" fmla="*/ 268056 w 2472009"/>
              <a:gd name="connsiteY482" fmla="*/ 30670 h 570464"/>
              <a:gd name="connsiteX483" fmla="*/ 272657 w 2472009"/>
              <a:gd name="connsiteY483" fmla="*/ 25609 h 570464"/>
              <a:gd name="connsiteX484" fmla="*/ 278485 w 2472009"/>
              <a:gd name="connsiteY484" fmla="*/ 26990 h 570464"/>
              <a:gd name="connsiteX485" fmla="*/ 268670 w 2472009"/>
              <a:gd name="connsiteY485" fmla="*/ 30670 h 570464"/>
              <a:gd name="connsiteX486" fmla="*/ 272657 w 2472009"/>
              <a:gd name="connsiteY486" fmla="*/ 25609 h 570464"/>
              <a:gd name="connsiteX487" fmla="*/ 294279 w 2472009"/>
              <a:gd name="connsiteY487" fmla="*/ 25302 h 570464"/>
              <a:gd name="connsiteX488" fmla="*/ 316515 w 2472009"/>
              <a:gd name="connsiteY488" fmla="*/ 26989 h 570464"/>
              <a:gd name="connsiteX489" fmla="*/ 312835 w 2472009"/>
              <a:gd name="connsiteY489" fmla="*/ 29443 h 570464"/>
              <a:gd name="connsiteX490" fmla="*/ 287072 w 2472009"/>
              <a:gd name="connsiteY490" fmla="*/ 29443 h 570464"/>
              <a:gd name="connsiteX491" fmla="*/ 285845 w 2472009"/>
              <a:gd name="connsiteY491" fmla="*/ 28216 h 570464"/>
              <a:gd name="connsiteX492" fmla="*/ 294279 w 2472009"/>
              <a:gd name="connsiteY492" fmla="*/ 25302 h 570464"/>
              <a:gd name="connsiteX493" fmla="*/ 225731 w 2472009"/>
              <a:gd name="connsiteY493" fmla="*/ 24536 h 570464"/>
              <a:gd name="connsiteX494" fmla="*/ 236773 w 2472009"/>
              <a:gd name="connsiteY494" fmla="*/ 30670 h 570464"/>
              <a:gd name="connsiteX495" fmla="*/ 244133 w 2472009"/>
              <a:gd name="connsiteY495" fmla="*/ 25763 h 570464"/>
              <a:gd name="connsiteX496" fmla="*/ 249041 w 2472009"/>
              <a:gd name="connsiteY496" fmla="*/ 30670 h 570464"/>
              <a:gd name="connsiteX497" fmla="*/ 268056 w 2472009"/>
              <a:gd name="connsiteY497" fmla="*/ 30670 h 570464"/>
              <a:gd name="connsiteX498" fmla="*/ 266216 w 2472009"/>
              <a:gd name="connsiteY498" fmla="*/ 34350 h 570464"/>
              <a:gd name="connsiteX499" fmla="*/ 203649 w 2472009"/>
              <a:gd name="connsiteY499" fmla="*/ 34350 h 570464"/>
              <a:gd name="connsiteX500" fmla="*/ 198742 w 2472009"/>
              <a:gd name="connsiteY500" fmla="*/ 39258 h 570464"/>
              <a:gd name="connsiteX501" fmla="*/ 179907 w 2472009"/>
              <a:gd name="connsiteY501" fmla="*/ 40434 h 570464"/>
              <a:gd name="connsiteX502" fmla="*/ 180341 w 2472009"/>
              <a:gd name="connsiteY502" fmla="*/ 40484 h 570464"/>
              <a:gd name="connsiteX503" fmla="*/ 170526 w 2472009"/>
              <a:gd name="connsiteY503" fmla="*/ 42938 h 570464"/>
              <a:gd name="connsiteX504" fmla="*/ 174973 w 2472009"/>
              <a:gd name="connsiteY504" fmla="*/ 39871 h 570464"/>
              <a:gd name="connsiteX505" fmla="*/ 179200 w 2472009"/>
              <a:gd name="connsiteY505" fmla="*/ 40354 h 570464"/>
              <a:gd name="connsiteX506" fmla="*/ 181566 w 2472009"/>
              <a:gd name="connsiteY506" fmla="*/ 36804 h 570464"/>
              <a:gd name="connsiteX507" fmla="*/ 195061 w 2472009"/>
              <a:gd name="connsiteY507" fmla="*/ 30670 h 570464"/>
              <a:gd name="connsiteX508" fmla="*/ 217144 w 2472009"/>
              <a:gd name="connsiteY508" fmla="*/ 30670 h 570464"/>
              <a:gd name="connsiteX509" fmla="*/ 225731 w 2472009"/>
              <a:gd name="connsiteY509" fmla="*/ 24536 h 570464"/>
              <a:gd name="connsiteX510" fmla="*/ 2065937 w 2472009"/>
              <a:gd name="connsiteY510" fmla="*/ 19629 h 570464"/>
              <a:gd name="connsiteX511" fmla="*/ 2068390 w 2472009"/>
              <a:gd name="connsiteY511" fmla="*/ 23309 h 570464"/>
              <a:gd name="connsiteX512" fmla="*/ 2065937 w 2472009"/>
              <a:gd name="connsiteY512" fmla="*/ 24536 h 570464"/>
              <a:gd name="connsiteX513" fmla="*/ 2064710 w 2472009"/>
              <a:gd name="connsiteY513" fmla="*/ 20856 h 570464"/>
              <a:gd name="connsiteX514" fmla="*/ 2065937 w 2472009"/>
              <a:gd name="connsiteY514" fmla="*/ 19629 h 570464"/>
              <a:gd name="connsiteX515" fmla="*/ 2005824 w 2472009"/>
              <a:gd name="connsiteY515" fmla="*/ 15948 h 570464"/>
              <a:gd name="connsiteX516" fmla="*/ 2007051 w 2472009"/>
              <a:gd name="connsiteY516" fmla="*/ 17175 h 570464"/>
              <a:gd name="connsiteX517" fmla="*/ 2003371 w 2472009"/>
              <a:gd name="connsiteY517" fmla="*/ 18402 h 570464"/>
              <a:gd name="connsiteX518" fmla="*/ 2002144 w 2472009"/>
              <a:gd name="connsiteY518" fmla="*/ 17175 h 570464"/>
              <a:gd name="connsiteX519" fmla="*/ 2005824 w 2472009"/>
              <a:gd name="connsiteY519" fmla="*/ 15948 h 570464"/>
              <a:gd name="connsiteX520" fmla="*/ 1996009 w 2472009"/>
              <a:gd name="connsiteY520" fmla="*/ 15948 h 570464"/>
              <a:gd name="connsiteX521" fmla="*/ 1986195 w 2472009"/>
              <a:gd name="connsiteY521" fmla="*/ 17175 h 570464"/>
              <a:gd name="connsiteX522" fmla="*/ 1996009 w 2472009"/>
              <a:gd name="connsiteY522" fmla="*/ 15948 h 570464"/>
              <a:gd name="connsiteX523" fmla="*/ 2013185 w 2472009"/>
              <a:gd name="connsiteY523" fmla="*/ 13495 h 570464"/>
              <a:gd name="connsiteX524" fmla="*/ 2019319 w 2472009"/>
              <a:gd name="connsiteY524" fmla="*/ 19629 h 570464"/>
              <a:gd name="connsiteX525" fmla="*/ 2024226 w 2472009"/>
              <a:gd name="connsiteY525" fmla="*/ 14722 h 570464"/>
              <a:gd name="connsiteX526" fmla="*/ 2029134 w 2472009"/>
              <a:gd name="connsiteY526" fmla="*/ 19629 h 570464"/>
              <a:gd name="connsiteX527" fmla="*/ 2058576 w 2472009"/>
              <a:gd name="connsiteY527" fmla="*/ 22083 h 570464"/>
              <a:gd name="connsiteX528" fmla="*/ 2011958 w 2472009"/>
              <a:gd name="connsiteY528" fmla="*/ 23309 h 570464"/>
              <a:gd name="connsiteX529" fmla="*/ 2013185 w 2472009"/>
              <a:gd name="connsiteY529" fmla="*/ 13495 h 570464"/>
              <a:gd name="connsiteX530" fmla="*/ 439196 w 2472009"/>
              <a:gd name="connsiteY530" fmla="*/ 13495 h 570464"/>
              <a:gd name="connsiteX531" fmla="*/ 450237 w 2472009"/>
              <a:gd name="connsiteY531" fmla="*/ 19629 h 570464"/>
              <a:gd name="connsiteX532" fmla="*/ 457598 w 2472009"/>
              <a:gd name="connsiteY532" fmla="*/ 14722 h 570464"/>
              <a:gd name="connsiteX533" fmla="*/ 458825 w 2472009"/>
              <a:gd name="connsiteY533" fmla="*/ 22083 h 570464"/>
              <a:gd name="connsiteX534" fmla="*/ 456371 w 2472009"/>
              <a:gd name="connsiteY534" fmla="*/ 24536 h 570464"/>
              <a:gd name="connsiteX535" fmla="*/ 396258 w 2472009"/>
              <a:gd name="connsiteY535" fmla="*/ 24536 h 570464"/>
              <a:gd name="connsiteX536" fmla="*/ 391350 w 2472009"/>
              <a:gd name="connsiteY536" fmla="*/ 29443 h 570464"/>
              <a:gd name="connsiteX537" fmla="*/ 386443 w 2472009"/>
              <a:gd name="connsiteY537" fmla="*/ 24536 h 570464"/>
              <a:gd name="connsiteX538" fmla="*/ 354546 w 2472009"/>
              <a:gd name="connsiteY538" fmla="*/ 24536 h 570464"/>
              <a:gd name="connsiteX539" fmla="*/ 350866 w 2472009"/>
              <a:gd name="connsiteY539" fmla="*/ 28217 h 570464"/>
              <a:gd name="connsiteX540" fmla="*/ 342278 w 2472009"/>
              <a:gd name="connsiteY540" fmla="*/ 23309 h 570464"/>
              <a:gd name="connsiteX541" fmla="*/ 333691 w 2472009"/>
              <a:gd name="connsiteY541" fmla="*/ 29443 h 570464"/>
              <a:gd name="connsiteX542" fmla="*/ 323876 w 2472009"/>
              <a:gd name="connsiteY542" fmla="*/ 29443 h 570464"/>
              <a:gd name="connsiteX543" fmla="*/ 323876 w 2472009"/>
              <a:gd name="connsiteY543" fmla="*/ 19629 h 570464"/>
              <a:gd name="connsiteX544" fmla="*/ 328783 w 2472009"/>
              <a:gd name="connsiteY544" fmla="*/ 24536 h 570464"/>
              <a:gd name="connsiteX545" fmla="*/ 333691 w 2472009"/>
              <a:gd name="connsiteY545" fmla="*/ 19629 h 570464"/>
              <a:gd name="connsiteX546" fmla="*/ 431835 w 2472009"/>
              <a:gd name="connsiteY546" fmla="*/ 19629 h 570464"/>
              <a:gd name="connsiteX547" fmla="*/ 439196 w 2472009"/>
              <a:gd name="connsiteY547" fmla="*/ 13495 h 570464"/>
              <a:gd name="connsiteX548" fmla="*/ 1915040 w 2472009"/>
              <a:gd name="connsiteY548" fmla="*/ 9814 h 570464"/>
              <a:gd name="connsiteX549" fmla="*/ 1919948 w 2472009"/>
              <a:gd name="connsiteY549" fmla="*/ 14721 h 570464"/>
              <a:gd name="connsiteX550" fmla="*/ 1971473 w 2472009"/>
              <a:gd name="connsiteY550" fmla="*/ 14721 h 570464"/>
              <a:gd name="connsiteX551" fmla="*/ 1972700 w 2472009"/>
              <a:gd name="connsiteY551" fmla="*/ 24536 h 570464"/>
              <a:gd name="connsiteX552" fmla="*/ 1960432 w 2472009"/>
              <a:gd name="connsiteY552" fmla="*/ 24536 h 570464"/>
              <a:gd name="connsiteX553" fmla="*/ 1955525 w 2472009"/>
              <a:gd name="connsiteY553" fmla="*/ 19628 h 570464"/>
              <a:gd name="connsiteX554" fmla="*/ 1902772 w 2472009"/>
              <a:gd name="connsiteY554" fmla="*/ 19628 h 570464"/>
              <a:gd name="connsiteX555" fmla="*/ 1902772 w 2472009"/>
              <a:gd name="connsiteY555" fmla="*/ 14721 h 570464"/>
              <a:gd name="connsiteX556" fmla="*/ 1910133 w 2472009"/>
              <a:gd name="connsiteY556" fmla="*/ 14721 h 570464"/>
              <a:gd name="connsiteX557" fmla="*/ 1915040 w 2472009"/>
              <a:gd name="connsiteY557" fmla="*/ 9814 h 570464"/>
              <a:gd name="connsiteX558" fmla="*/ 1867195 w 2472009"/>
              <a:gd name="connsiteY558" fmla="*/ 9814 h 570464"/>
              <a:gd name="connsiteX559" fmla="*/ 1899092 w 2472009"/>
              <a:gd name="connsiteY559" fmla="*/ 9814 h 570464"/>
              <a:gd name="connsiteX560" fmla="*/ 1902772 w 2472009"/>
              <a:gd name="connsiteY560" fmla="*/ 14721 h 570464"/>
              <a:gd name="connsiteX561" fmla="*/ 1895411 w 2472009"/>
              <a:gd name="connsiteY561" fmla="*/ 14721 h 570464"/>
              <a:gd name="connsiteX562" fmla="*/ 1890504 w 2472009"/>
              <a:gd name="connsiteY562" fmla="*/ 19628 h 570464"/>
              <a:gd name="connsiteX563" fmla="*/ 1884370 w 2472009"/>
              <a:gd name="connsiteY563" fmla="*/ 14721 h 570464"/>
              <a:gd name="connsiteX564" fmla="*/ 1868422 w 2472009"/>
              <a:gd name="connsiteY564" fmla="*/ 14721 h 570464"/>
              <a:gd name="connsiteX565" fmla="*/ 1867195 w 2472009"/>
              <a:gd name="connsiteY565" fmla="*/ 9814 h 570464"/>
              <a:gd name="connsiteX566" fmla="*/ 1739607 w 2472009"/>
              <a:gd name="connsiteY566" fmla="*/ 0 h 570464"/>
              <a:gd name="connsiteX567" fmla="*/ 1749421 w 2472009"/>
              <a:gd name="connsiteY567" fmla="*/ 4907 h 570464"/>
              <a:gd name="connsiteX568" fmla="*/ 1756783 w 2472009"/>
              <a:gd name="connsiteY568" fmla="*/ 0 h 570464"/>
              <a:gd name="connsiteX569" fmla="*/ 1764143 w 2472009"/>
              <a:gd name="connsiteY569" fmla="*/ 4907 h 570464"/>
              <a:gd name="connsiteX570" fmla="*/ 1771505 w 2472009"/>
              <a:gd name="connsiteY570" fmla="*/ 0 h 570464"/>
              <a:gd name="connsiteX571" fmla="*/ 1778865 w 2472009"/>
              <a:gd name="connsiteY571" fmla="*/ 6134 h 570464"/>
              <a:gd name="connsiteX572" fmla="*/ 1784999 w 2472009"/>
              <a:gd name="connsiteY572" fmla="*/ 0 h 570464"/>
              <a:gd name="connsiteX573" fmla="*/ 1796041 w 2472009"/>
              <a:gd name="connsiteY573" fmla="*/ 6134 h 570464"/>
              <a:gd name="connsiteX574" fmla="*/ 1856154 w 2472009"/>
              <a:gd name="connsiteY574" fmla="*/ 6134 h 570464"/>
              <a:gd name="connsiteX575" fmla="*/ 1858607 w 2472009"/>
              <a:gd name="connsiteY575" fmla="*/ 11041 h 570464"/>
              <a:gd name="connsiteX576" fmla="*/ 1846339 w 2472009"/>
              <a:gd name="connsiteY576" fmla="*/ 11041 h 570464"/>
              <a:gd name="connsiteX577" fmla="*/ 1841432 w 2472009"/>
              <a:gd name="connsiteY577" fmla="*/ 15948 h 570464"/>
              <a:gd name="connsiteX578" fmla="*/ 1837751 w 2472009"/>
              <a:gd name="connsiteY578" fmla="*/ 12268 h 570464"/>
              <a:gd name="connsiteX579" fmla="*/ 1719979 w 2472009"/>
              <a:gd name="connsiteY579" fmla="*/ 13495 h 570464"/>
              <a:gd name="connsiteX580" fmla="*/ 1721205 w 2472009"/>
              <a:gd name="connsiteY580" fmla="*/ 14722 h 570464"/>
              <a:gd name="connsiteX581" fmla="*/ 1726113 w 2472009"/>
              <a:gd name="connsiteY581" fmla="*/ 15948 h 570464"/>
              <a:gd name="connsiteX582" fmla="*/ 1815669 w 2472009"/>
              <a:gd name="connsiteY582" fmla="*/ 15948 h 570464"/>
              <a:gd name="connsiteX583" fmla="*/ 1820577 w 2472009"/>
              <a:gd name="connsiteY583" fmla="*/ 20856 h 570464"/>
              <a:gd name="connsiteX584" fmla="*/ 1872102 w 2472009"/>
              <a:gd name="connsiteY584" fmla="*/ 20856 h 570464"/>
              <a:gd name="connsiteX585" fmla="*/ 1877009 w 2472009"/>
              <a:gd name="connsiteY585" fmla="*/ 25763 h 570464"/>
              <a:gd name="connsiteX586" fmla="*/ 1944484 w 2472009"/>
              <a:gd name="connsiteY586" fmla="*/ 25763 h 570464"/>
              <a:gd name="connsiteX587" fmla="*/ 1949391 w 2472009"/>
              <a:gd name="connsiteY587" fmla="*/ 30670 h 570464"/>
              <a:gd name="connsiteX588" fmla="*/ 2026680 w 2472009"/>
              <a:gd name="connsiteY588" fmla="*/ 30670 h 570464"/>
              <a:gd name="connsiteX589" fmla="*/ 2031586 w 2472009"/>
              <a:gd name="connsiteY589" fmla="*/ 35577 h 570464"/>
              <a:gd name="connsiteX590" fmla="*/ 2062256 w 2472009"/>
              <a:gd name="connsiteY590" fmla="*/ 35577 h 570464"/>
              <a:gd name="connsiteX591" fmla="*/ 2068390 w 2472009"/>
              <a:gd name="connsiteY591" fmla="*/ 40484 h 570464"/>
              <a:gd name="connsiteX592" fmla="*/ 2089246 w 2472009"/>
              <a:gd name="connsiteY592" fmla="*/ 40484 h 570464"/>
              <a:gd name="connsiteX593" fmla="*/ 2095380 w 2472009"/>
              <a:gd name="connsiteY593" fmla="*/ 45392 h 570464"/>
              <a:gd name="connsiteX594" fmla="*/ 2130958 w 2472009"/>
              <a:gd name="connsiteY594" fmla="*/ 45392 h 570464"/>
              <a:gd name="connsiteX595" fmla="*/ 2135865 w 2472009"/>
              <a:gd name="connsiteY595" fmla="*/ 50299 h 570464"/>
              <a:gd name="connsiteX596" fmla="*/ 2162854 w 2472009"/>
              <a:gd name="connsiteY596" fmla="*/ 51526 h 570464"/>
              <a:gd name="connsiteX597" fmla="*/ 2167762 w 2472009"/>
              <a:gd name="connsiteY597" fmla="*/ 56433 h 570464"/>
              <a:gd name="connsiteX598" fmla="*/ 2204566 w 2472009"/>
              <a:gd name="connsiteY598" fmla="*/ 56433 h 570464"/>
              <a:gd name="connsiteX599" fmla="*/ 2209473 w 2472009"/>
              <a:gd name="connsiteY599" fmla="*/ 61340 h 570464"/>
              <a:gd name="connsiteX600" fmla="*/ 2214380 w 2472009"/>
              <a:gd name="connsiteY600" fmla="*/ 56433 h 570464"/>
              <a:gd name="connsiteX601" fmla="*/ 2219288 w 2472009"/>
              <a:gd name="connsiteY601" fmla="*/ 61340 h 570464"/>
              <a:gd name="connsiteX602" fmla="*/ 2245050 w 2472009"/>
              <a:gd name="connsiteY602" fmla="*/ 61340 h 570464"/>
              <a:gd name="connsiteX603" fmla="*/ 2251184 w 2472009"/>
              <a:gd name="connsiteY603" fmla="*/ 68701 h 570464"/>
              <a:gd name="connsiteX604" fmla="*/ 2248731 w 2472009"/>
              <a:gd name="connsiteY604" fmla="*/ 71155 h 570464"/>
              <a:gd name="connsiteX605" fmla="*/ 2218061 w 2472009"/>
              <a:gd name="connsiteY605" fmla="*/ 71155 h 570464"/>
              <a:gd name="connsiteX606" fmla="*/ 2216834 w 2472009"/>
              <a:gd name="connsiteY606" fmla="*/ 72381 h 570464"/>
              <a:gd name="connsiteX607" fmla="*/ 2224195 w 2472009"/>
              <a:gd name="connsiteY607" fmla="*/ 76062 h 570464"/>
              <a:gd name="connsiteX608" fmla="*/ 2234009 w 2472009"/>
              <a:gd name="connsiteY608" fmla="*/ 85876 h 570464"/>
              <a:gd name="connsiteX609" fmla="*/ 2240143 w 2472009"/>
              <a:gd name="connsiteY609" fmla="*/ 80969 h 570464"/>
              <a:gd name="connsiteX610" fmla="*/ 2265906 w 2472009"/>
              <a:gd name="connsiteY610" fmla="*/ 80969 h 570464"/>
              <a:gd name="connsiteX611" fmla="*/ 2270813 w 2472009"/>
              <a:gd name="connsiteY611" fmla="*/ 85876 h 570464"/>
              <a:gd name="connsiteX612" fmla="*/ 2285535 w 2472009"/>
              <a:gd name="connsiteY612" fmla="*/ 85876 h 570464"/>
              <a:gd name="connsiteX613" fmla="*/ 2291669 w 2472009"/>
              <a:gd name="connsiteY613" fmla="*/ 90784 h 570464"/>
              <a:gd name="connsiteX614" fmla="*/ 2301483 w 2472009"/>
              <a:gd name="connsiteY614" fmla="*/ 90784 h 570464"/>
              <a:gd name="connsiteX615" fmla="*/ 2307617 w 2472009"/>
              <a:gd name="connsiteY615" fmla="*/ 95691 h 570464"/>
              <a:gd name="connsiteX616" fmla="*/ 2322339 w 2472009"/>
              <a:gd name="connsiteY616" fmla="*/ 95691 h 570464"/>
              <a:gd name="connsiteX617" fmla="*/ 2329700 w 2472009"/>
              <a:gd name="connsiteY617" fmla="*/ 109186 h 570464"/>
              <a:gd name="connsiteX618" fmla="*/ 2327246 w 2472009"/>
              <a:gd name="connsiteY618" fmla="*/ 111639 h 570464"/>
              <a:gd name="connsiteX619" fmla="*/ 2327246 w 2472009"/>
              <a:gd name="connsiteY619" fmla="*/ 111639 h 570464"/>
              <a:gd name="connsiteX620" fmla="*/ 2323566 w 2472009"/>
              <a:gd name="connsiteY620" fmla="*/ 112866 h 570464"/>
              <a:gd name="connsiteX621" fmla="*/ 2324793 w 2472009"/>
              <a:gd name="connsiteY621" fmla="*/ 114093 h 570464"/>
              <a:gd name="connsiteX622" fmla="*/ 2337061 w 2472009"/>
              <a:gd name="connsiteY622" fmla="*/ 116546 h 570464"/>
              <a:gd name="connsiteX623" fmla="*/ 2348102 w 2472009"/>
              <a:gd name="connsiteY623" fmla="*/ 106732 h 570464"/>
              <a:gd name="connsiteX624" fmla="*/ 2357917 w 2472009"/>
              <a:gd name="connsiteY624" fmla="*/ 106732 h 570464"/>
              <a:gd name="connsiteX625" fmla="*/ 2355463 w 2472009"/>
              <a:gd name="connsiteY625" fmla="*/ 120227 h 570464"/>
              <a:gd name="connsiteX626" fmla="*/ 2373865 w 2472009"/>
              <a:gd name="connsiteY626" fmla="*/ 121454 h 570464"/>
              <a:gd name="connsiteX627" fmla="*/ 2379999 w 2472009"/>
              <a:gd name="connsiteY627" fmla="*/ 116546 h 570464"/>
              <a:gd name="connsiteX628" fmla="*/ 2381225 w 2472009"/>
              <a:gd name="connsiteY628" fmla="*/ 125134 h 570464"/>
              <a:gd name="connsiteX629" fmla="*/ 2371411 w 2472009"/>
              <a:gd name="connsiteY629" fmla="*/ 128814 h 570464"/>
              <a:gd name="connsiteX630" fmla="*/ 2375091 w 2472009"/>
              <a:gd name="connsiteY630" fmla="*/ 136175 h 570464"/>
              <a:gd name="connsiteX631" fmla="*/ 2362823 w 2472009"/>
              <a:gd name="connsiteY631" fmla="*/ 138629 h 570464"/>
              <a:gd name="connsiteX632" fmla="*/ 2356689 w 2472009"/>
              <a:gd name="connsiteY632" fmla="*/ 132495 h 570464"/>
              <a:gd name="connsiteX633" fmla="*/ 2354236 w 2472009"/>
              <a:gd name="connsiteY633" fmla="*/ 139856 h 570464"/>
              <a:gd name="connsiteX634" fmla="*/ 2370185 w 2472009"/>
              <a:gd name="connsiteY634" fmla="*/ 150897 h 570464"/>
              <a:gd name="connsiteX635" fmla="*/ 2361597 w 2472009"/>
              <a:gd name="connsiteY635" fmla="*/ 154577 h 570464"/>
              <a:gd name="connsiteX636" fmla="*/ 2353009 w 2472009"/>
              <a:gd name="connsiteY636" fmla="*/ 158258 h 570464"/>
              <a:gd name="connsiteX637" fmla="*/ 2349329 w 2472009"/>
              <a:gd name="connsiteY637" fmla="*/ 144763 h 570464"/>
              <a:gd name="connsiteX638" fmla="*/ 2348812 w 2472009"/>
              <a:gd name="connsiteY638" fmla="*/ 144698 h 570464"/>
              <a:gd name="connsiteX639" fmla="*/ 2348102 w 2472009"/>
              <a:gd name="connsiteY639" fmla="*/ 149670 h 570464"/>
              <a:gd name="connsiteX640" fmla="*/ 2338287 w 2472009"/>
              <a:gd name="connsiteY640" fmla="*/ 144762 h 570464"/>
              <a:gd name="connsiteX641" fmla="*/ 2340150 w 2472009"/>
              <a:gd name="connsiteY641" fmla="*/ 143615 h 570464"/>
              <a:gd name="connsiteX642" fmla="*/ 2339514 w 2472009"/>
              <a:gd name="connsiteY642" fmla="*/ 143536 h 570464"/>
              <a:gd name="connsiteX643" fmla="*/ 2339514 w 2472009"/>
              <a:gd name="connsiteY643" fmla="*/ 130041 h 570464"/>
              <a:gd name="connsiteX644" fmla="*/ 2333380 w 2472009"/>
              <a:gd name="connsiteY644" fmla="*/ 127588 h 570464"/>
              <a:gd name="connsiteX645" fmla="*/ 2318659 w 2472009"/>
              <a:gd name="connsiteY645" fmla="*/ 138629 h 570464"/>
              <a:gd name="connsiteX646" fmla="*/ 2307617 w 2472009"/>
              <a:gd name="connsiteY646" fmla="*/ 147216 h 570464"/>
              <a:gd name="connsiteX647" fmla="*/ 2317432 w 2472009"/>
              <a:gd name="connsiteY647" fmla="*/ 163165 h 570464"/>
              <a:gd name="connsiteX648" fmla="*/ 2316205 w 2472009"/>
              <a:gd name="connsiteY648" fmla="*/ 163165 h 570464"/>
              <a:gd name="connsiteX649" fmla="*/ 2308844 w 2472009"/>
              <a:gd name="connsiteY649" fmla="*/ 163165 h 570464"/>
              <a:gd name="connsiteX650" fmla="*/ 2306391 w 2472009"/>
              <a:gd name="connsiteY650" fmla="*/ 169299 h 570464"/>
              <a:gd name="connsiteX651" fmla="*/ 2301483 w 2472009"/>
              <a:gd name="connsiteY651" fmla="*/ 176660 h 570464"/>
              <a:gd name="connsiteX652" fmla="*/ 2308844 w 2472009"/>
              <a:gd name="connsiteY652" fmla="*/ 182794 h 570464"/>
              <a:gd name="connsiteX653" fmla="*/ 2316205 w 2472009"/>
              <a:gd name="connsiteY653" fmla="*/ 175433 h 570464"/>
              <a:gd name="connsiteX654" fmla="*/ 2316205 w 2472009"/>
              <a:gd name="connsiteY654" fmla="*/ 163165 h 570464"/>
              <a:gd name="connsiteX655" fmla="*/ 2321112 w 2472009"/>
              <a:gd name="connsiteY655" fmla="*/ 165619 h 570464"/>
              <a:gd name="connsiteX656" fmla="*/ 2321112 w 2472009"/>
              <a:gd name="connsiteY656" fmla="*/ 181567 h 570464"/>
              <a:gd name="connsiteX657" fmla="*/ 2317432 w 2472009"/>
              <a:gd name="connsiteY657" fmla="*/ 192608 h 570464"/>
              <a:gd name="connsiteX658" fmla="*/ 2322339 w 2472009"/>
              <a:gd name="connsiteY658" fmla="*/ 197515 h 570464"/>
              <a:gd name="connsiteX659" fmla="*/ 2335834 w 2472009"/>
              <a:gd name="connsiteY659" fmla="*/ 188928 h 570464"/>
              <a:gd name="connsiteX660" fmla="*/ 2343195 w 2472009"/>
              <a:gd name="connsiteY660" fmla="*/ 188928 h 570464"/>
              <a:gd name="connsiteX661" fmla="*/ 2349329 w 2472009"/>
              <a:gd name="connsiteY661" fmla="*/ 184021 h 570464"/>
              <a:gd name="connsiteX662" fmla="*/ 2356689 w 2472009"/>
              <a:gd name="connsiteY662" fmla="*/ 193835 h 570464"/>
              <a:gd name="connsiteX663" fmla="*/ 2364051 w 2472009"/>
              <a:gd name="connsiteY663" fmla="*/ 208557 h 570464"/>
              <a:gd name="connsiteX664" fmla="*/ 2375091 w 2472009"/>
              <a:gd name="connsiteY664" fmla="*/ 219598 h 570464"/>
              <a:gd name="connsiteX665" fmla="*/ 2391040 w 2472009"/>
              <a:gd name="connsiteY665" fmla="*/ 219598 h 570464"/>
              <a:gd name="connsiteX666" fmla="*/ 2399627 w 2472009"/>
              <a:gd name="connsiteY666" fmla="*/ 230639 h 570464"/>
              <a:gd name="connsiteX667" fmla="*/ 2406989 w 2472009"/>
              <a:gd name="connsiteY667" fmla="*/ 230639 h 570464"/>
              <a:gd name="connsiteX668" fmla="*/ 2409442 w 2472009"/>
              <a:gd name="connsiteY668" fmla="*/ 238000 h 570464"/>
              <a:gd name="connsiteX669" fmla="*/ 2398401 w 2472009"/>
              <a:gd name="connsiteY669" fmla="*/ 246588 h 570464"/>
              <a:gd name="connsiteX670" fmla="*/ 2398401 w 2472009"/>
              <a:gd name="connsiteY670" fmla="*/ 258856 h 570464"/>
              <a:gd name="connsiteX671" fmla="*/ 2393493 w 2472009"/>
              <a:gd name="connsiteY671" fmla="*/ 263763 h 570464"/>
              <a:gd name="connsiteX672" fmla="*/ 2398401 w 2472009"/>
              <a:gd name="connsiteY672" fmla="*/ 268670 h 570464"/>
              <a:gd name="connsiteX673" fmla="*/ 2400855 w 2472009"/>
              <a:gd name="connsiteY673" fmla="*/ 280938 h 570464"/>
              <a:gd name="connsiteX674" fmla="*/ 2405761 w 2472009"/>
              <a:gd name="connsiteY674" fmla="*/ 269897 h 570464"/>
              <a:gd name="connsiteX675" fmla="*/ 2413123 w 2472009"/>
              <a:gd name="connsiteY675" fmla="*/ 283392 h 570464"/>
              <a:gd name="connsiteX676" fmla="*/ 2409442 w 2472009"/>
              <a:gd name="connsiteY676" fmla="*/ 288299 h 570464"/>
              <a:gd name="connsiteX677" fmla="*/ 2414349 w 2472009"/>
              <a:gd name="connsiteY677" fmla="*/ 293206 h 570464"/>
              <a:gd name="connsiteX678" fmla="*/ 2414349 w 2472009"/>
              <a:gd name="connsiteY678" fmla="*/ 303021 h 570464"/>
              <a:gd name="connsiteX679" fmla="*/ 2410669 w 2472009"/>
              <a:gd name="connsiteY679" fmla="*/ 305474 h 570464"/>
              <a:gd name="connsiteX680" fmla="*/ 2350555 w 2472009"/>
              <a:gd name="connsiteY680" fmla="*/ 305474 h 570464"/>
              <a:gd name="connsiteX681" fmla="*/ 2344421 w 2472009"/>
              <a:gd name="connsiteY681" fmla="*/ 310381 h 570464"/>
              <a:gd name="connsiteX682" fmla="*/ 2326019 w 2472009"/>
              <a:gd name="connsiteY682" fmla="*/ 310381 h 570464"/>
              <a:gd name="connsiteX683" fmla="*/ 2327246 w 2472009"/>
              <a:gd name="connsiteY683" fmla="*/ 309155 h 570464"/>
              <a:gd name="connsiteX684" fmla="*/ 2324793 w 2472009"/>
              <a:gd name="connsiteY684" fmla="*/ 305474 h 570464"/>
              <a:gd name="connsiteX685" fmla="*/ 2318659 w 2472009"/>
              <a:gd name="connsiteY685" fmla="*/ 305474 h 570464"/>
              <a:gd name="connsiteX686" fmla="*/ 2318659 w 2472009"/>
              <a:gd name="connsiteY686" fmla="*/ 309155 h 570464"/>
              <a:gd name="connsiteX687" fmla="*/ 2326019 w 2472009"/>
              <a:gd name="connsiteY687" fmla="*/ 310381 h 570464"/>
              <a:gd name="connsiteX688" fmla="*/ 2322339 w 2472009"/>
              <a:gd name="connsiteY688" fmla="*/ 310381 h 570464"/>
              <a:gd name="connsiteX689" fmla="*/ 2330927 w 2472009"/>
              <a:gd name="connsiteY689" fmla="*/ 322649 h 570464"/>
              <a:gd name="connsiteX690" fmla="*/ 2328473 w 2472009"/>
              <a:gd name="connsiteY690" fmla="*/ 325103 h 570464"/>
              <a:gd name="connsiteX691" fmla="*/ 2286762 w 2472009"/>
              <a:gd name="connsiteY691" fmla="*/ 325103 h 570464"/>
              <a:gd name="connsiteX692" fmla="*/ 2280628 w 2472009"/>
              <a:gd name="connsiteY692" fmla="*/ 336144 h 570464"/>
              <a:gd name="connsiteX693" fmla="*/ 2260999 w 2472009"/>
              <a:gd name="connsiteY693" fmla="*/ 326330 h 570464"/>
              <a:gd name="connsiteX694" fmla="*/ 2240143 w 2472009"/>
              <a:gd name="connsiteY694" fmla="*/ 336144 h 570464"/>
              <a:gd name="connsiteX695" fmla="*/ 2235236 w 2472009"/>
              <a:gd name="connsiteY695" fmla="*/ 325103 h 570464"/>
              <a:gd name="connsiteX696" fmla="*/ 2230329 w 2472009"/>
              <a:gd name="connsiteY696" fmla="*/ 325103 h 570464"/>
              <a:gd name="connsiteX697" fmla="*/ 2229102 w 2472009"/>
              <a:gd name="connsiteY697" fmla="*/ 331237 h 570464"/>
              <a:gd name="connsiteX698" fmla="*/ 2222968 w 2472009"/>
              <a:gd name="connsiteY698" fmla="*/ 325103 h 570464"/>
              <a:gd name="connsiteX699" fmla="*/ 2209473 w 2472009"/>
              <a:gd name="connsiteY699" fmla="*/ 327557 h 570464"/>
              <a:gd name="connsiteX700" fmla="*/ 2218061 w 2472009"/>
              <a:gd name="connsiteY700" fmla="*/ 330010 h 570464"/>
              <a:gd name="connsiteX701" fmla="*/ 2226648 w 2472009"/>
              <a:gd name="connsiteY701" fmla="*/ 333691 h 570464"/>
              <a:gd name="connsiteX702" fmla="*/ 2228751 w 2472009"/>
              <a:gd name="connsiteY702" fmla="*/ 332990 h 570464"/>
              <a:gd name="connsiteX703" fmla="*/ 2227875 w 2472009"/>
              <a:gd name="connsiteY703" fmla="*/ 337371 h 570464"/>
              <a:gd name="connsiteX704" fmla="*/ 2221741 w 2472009"/>
              <a:gd name="connsiteY704" fmla="*/ 344732 h 570464"/>
              <a:gd name="connsiteX705" fmla="*/ 2209473 w 2472009"/>
              <a:gd name="connsiteY705" fmla="*/ 345959 h 570464"/>
              <a:gd name="connsiteX706" fmla="*/ 2207594 w 2472009"/>
              <a:gd name="connsiteY706" fmla="*/ 347838 h 570464"/>
              <a:gd name="connsiteX707" fmla="*/ 2204413 w 2472009"/>
              <a:gd name="connsiteY707" fmla="*/ 345038 h 570464"/>
              <a:gd name="connsiteX708" fmla="*/ 2199659 w 2472009"/>
              <a:gd name="connsiteY708" fmla="*/ 343505 h 570464"/>
              <a:gd name="connsiteX709" fmla="*/ 2197205 w 2472009"/>
              <a:gd name="connsiteY709" fmla="*/ 334917 h 570464"/>
              <a:gd name="connsiteX710" fmla="*/ 2183710 w 2472009"/>
              <a:gd name="connsiteY710" fmla="*/ 337371 h 570464"/>
              <a:gd name="connsiteX711" fmla="*/ 2184937 w 2472009"/>
              <a:gd name="connsiteY711" fmla="*/ 348412 h 570464"/>
              <a:gd name="connsiteX712" fmla="*/ 2186164 w 2472009"/>
              <a:gd name="connsiteY712" fmla="*/ 349639 h 570464"/>
              <a:gd name="connsiteX713" fmla="*/ 2207020 w 2472009"/>
              <a:gd name="connsiteY713" fmla="*/ 349639 h 570464"/>
              <a:gd name="connsiteX714" fmla="*/ 2207020 w 2472009"/>
              <a:gd name="connsiteY714" fmla="*/ 368041 h 570464"/>
              <a:gd name="connsiteX715" fmla="*/ 2202112 w 2472009"/>
              <a:gd name="connsiteY715" fmla="*/ 372948 h 570464"/>
              <a:gd name="connsiteX716" fmla="*/ 2209473 w 2472009"/>
              <a:gd name="connsiteY716" fmla="*/ 380309 h 570464"/>
              <a:gd name="connsiteX717" fmla="*/ 2214380 w 2472009"/>
              <a:gd name="connsiteY717" fmla="*/ 375402 h 570464"/>
              <a:gd name="connsiteX718" fmla="*/ 2226648 w 2472009"/>
              <a:gd name="connsiteY718" fmla="*/ 375402 h 570464"/>
              <a:gd name="connsiteX719" fmla="*/ 2231556 w 2472009"/>
              <a:gd name="connsiteY719" fmla="*/ 380309 h 570464"/>
              <a:gd name="connsiteX720" fmla="*/ 2242597 w 2472009"/>
              <a:gd name="connsiteY720" fmla="*/ 377856 h 570464"/>
              <a:gd name="connsiteX721" fmla="*/ 2226648 w 2472009"/>
              <a:gd name="connsiteY721" fmla="*/ 375402 h 570464"/>
              <a:gd name="connsiteX722" fmla="*/ 2230612 w 2472009"/>
              <a:gd name="connsiteY722" fmla="*/ 368135 h 570464"/>
              <a:gd name="connsiteX723" fmla="*/ 2230329 w 2472009"/>
              <a:gd name="connsiteY723" fmla="*/ 368041 h 570464"/>
              <a:gd name="connsiteX724" fmla="*/ 2231064 w 2472009"/>
              <a:gd name="connsiteY724" fmla="*/ 367306 h 570464"/>
              <a:gd name="connsiteX725" fmla="*/ 2234009 w 2472009"/>
              <a:gd name="connsiteY725" fmla="*/ 361907 h 570464"/>
              <a:gd name="connsiteX726" fmla="*/ 2241370 w 2472009"/>
              <a:gd name="connsiteY726" fmla="*/ 359454 h 570464"/>
              <a:gd name="connsiteX727" fmla="*/ 2242597 w 2472009"/>
              <a:gd name="connsiteY727" fmla="*/ 347185 h 570464"/>
              <a:gd name="connsiteX728" fmla="*/ 2254865 w 2472009"/>
              <a:gd name="connsiteY728" fmla="*/ 344732 h 570464"/>
              <a:gd name="connsiteX729" fmla="*/ 2260999 w 2472009"/>
              <a:gd name="connsiteY729" fmla="*/ 349639 h 570464"/>
              <a:gd name="connsiteX730" fmla="*/ 2272040 w 2472009"/>
              <a:gd name="connsiteY730" fmla="*/ 349639 h 570464"/>
              <a:gd name="connsiteX731" fmla="*/ 2274494 w 2472009"/>
              <a:gd name="connsiteY731" fmla="*/ 357000 h 570464"/>
              <a:gd name="connsiteX732" fmla="*/ 2258545 w 2472009"/>
              <a:gd name="connsiteY732" fmla="*/ 370495 h 570464"/>
              <a:gd name="connsiteX733" fmla="*/ 2258545 w 2472009"/>
              <a:gd name="connsiteY733" fmla="*/ 377856 h 570464"/>
              <a:gd name="connsiteX734" fmla="*/ 2270813 w 2472009"/>
              <a:gd name="connsiteY734" fmla="*/ 380309 h 570464"/>
              <a:gd name="connsiteX735" fmla="*/ 2280628 w 2472009"/>
              <a:gd name="connsiteY735" fmla="*/ 380309 h 570464"/>
              <a:gd name="connsiteX736" fmla="*/ 2292896 w 2472009"/>
              <a:gd name="connsiteY736" fmla="*/ 380309 h 570464"/>
              <a:gd name="connsiteX737" fmla="*/ 2284308 w 2472009"/>
              <a:gd name="connsiteY737" fmla="*/ 370495 h 570464"/>
              <a:gd name="connsiteX738" fmla="*/ 2283081 w 2472009"/>
              <a:gd name="connsiteY738" fmla="*/ 366814 h 570464"/>
              <a:gd name="connsiteX739" fmla="*/ 2279401 w 2472009"/>
              <a:gd name="connsiteY739" fmla="*/ 364361 h 570464"/>
              <a:gd name="connsiteX740" fmla="*/ 2279401 w 2472009"/>
              <a:gd name="connsiteY740" fmla="*/ 347185 h 570464"/>
              <a:gd name="connsiteX741" fmla="*/ 2273267 w 2472009"/>
              <a:gd name="connsiteY741" fmla="*/ 341051 h 570464"/>
              <a:gd name="connsiteX742" fmla="*/ 2283081 w 2472009"/>
              <a:gd name="connsiteY742" fmla="*/ 339825 h 570464"/>
              <a:gd name="connsiteX743" fmla="*/ 2284308 w 2472009"/>
              <a:gd name="connsiteY743" fmla="*/ 348412 h 570464"/>
              <a:gd name="connsiteX744" fmla="*/ 2296576 w 2472009"/>
              <a:gd name="connsiteY744" fmla="*/ 360680 h 570464"/>
              <a:gd name="connsiteX745" fmla="*/ 2305164 w 2472009"/>
              <a:gd name="connsiteY745" fmla="*/ 361907 h 570464"/>
              <a:gd name="connsiteX746" fmla="*/ 2305164 w 2472009"/>
              <a:gd name="connsiteY746" fmla="*/ 377856 h 570464"/>
              <a:gd name="connsiteX747" fmla="*/ 2312525 w 2472009"/>
              <a:gd name="connsiteY747" fmla="*/ 386443 h 570464"/>
              <a:gd name="connsiteX748" fmla="*/ 2323566 w 2472009"/>
              <a:gd name="connsiteY748" fmla="*/ 386443 h 570464"/>
              <a:gd name="connsiteX749" fmla="*/ 2327246 w 2472009"/>
              <a:gd name="connsiteY749" fmla="*/ 368041 h 570464"/>
              <a:gd name="connsiteX750" fmla="*/ 2332153 w 2472009"/>
              <a:gd name="connsiteY750" fmla="*/ 366814 h 570464"/>
              <a:gd name="connsiteX751" fmla="*/ 2332153 w 2472009"/>
              <a:gd name="connsiteY751" fmla="*/ 379082 h 570464"/>
              <a:gd name="connsiteX752" fmla="*/ 2337061 w 2472009"/>
              <a:gd name="connsiteY752" fmla="*/ 385216 h 570464"/>
              <a:gd name="connsiteX753" fmla="*/ 2324793 w 2472009"/>
              <a:gd name="connsiteY753" fmla="*/ 395031 h 570464"/>
              <a:gd name="connsiteX754" fmla="*/ 2329700 w 2472009"/>
              <a:gd name="connsiteY754" fmla="*/ 403619 h 570464"/>
              <a:gd name="connsiteX755" fmla="*/ 2333380 w 2472009"/>
              <a:gd name="connsiteY755" fmla="*/ 412206 h 570464"/>
              <a:gd name="connsiteX756" fmla="*/ 2341968 w 2472009"/>
              <a:gd name="connsiteY756" fmla="*/ 408526 h 570464"/>
              <a:gd name="connsiteX757" fmla="*/ 2345649 w 2472009"/>
              <a:gd name="connsiteY757" fmla="*/ 407299 h 570464"/>
              <a:gd name="connsiteX758" fmla="*/ 2341968 w 2472009"/>
              <a:gd name="connsiteY758" fmla="*/ 403619 h 570464"/>
              <a:gd name="connsiteX759" fmla="*/ 2349329 w 2472009"/>
              <a:gd name="connsiteY759" fmla="*/ 392577 h 570464"/>
              <a:gd name="connsiteX760" fmla="*/ 2360370 w 2472009"/>
              <a:gd name="connsiteY760" fmla="*/ 403619 h 570464"/>
              <a:gd name="connsiteX761" fmla="*/ 2371411 w 2472009"/>
              <a:gd name="connsiteY761" fmla="*/ 403619 h 570464"/>
              <a:gd name="connsiteX762" fmla="*/ 2372638 w 2472009"/>
              <a:gd name="connsiteY762" fmla="*/ 412206 h 570464"/>
              <a:gd name="connsiteX763" fmla="*/ 2338287 w 2472009"/>
              <a:gd name="connsiteY763" fmla="*/ 429381 h 570464"/>
              <a:gd name="connsiteX764" fmla="*/ 2324793 w 2472009"/>
              <a:gd name="connsiteY764" fmla="*/ 423247 h 570464"/>
              <a:gd name="connsiteX765" fmla="*/ 2318659 w 2472009"/>
              <a:gd name="connsiteY765" fmla="*/ 444103 h 570464"/>
              <a:gd name="connsiteX766" fmla="*/ 2311298 w 2472009"/>
              <a:gd name="connsiteY766" fmla="*/ 436742 h 570464"/>
              <a:gd name="connsiteX767" fmla="*/ 2314978 w 2472009"/>
              <a:gd name="connsiteY767" fmla="*/ 424474 h 570464"/>
              <a:gd name="connsiteX768" fmla="*/ 2292896 w 2472009"/>
              <a:gd name="connsiteY768" fmla="*/ 423247 h 570464"/>
              <a:gd name="connsiteX769" fmla="*/ 2285535 w 2472009"/>
              <a:gd name="connsiteY769" fmla="*/ 429381 h 570464"/>
              <a:gd name="connsiteX770" fmla="*/ 2294123 w 2472009"/>
              <a:gd name="connsiteY770" fmla="*/ 446557 h 570464"/>
              <a:gd name="connsiteX771" fmla="*/ 2289215 w 2472009"/>
              <a:gd name="connsiteY771" fmla="*/ 452691 h 570464"/>
              <a:gd name="connsiteX772" fmla="*/ 2259772 w 2472009"/>
              <a:gd name="connsiteY772" fmla="*/ 450237 h 570464"/>
              <a:gd name="connsiteX773" fmla="*/ 2253638 w 2472009"/>
              <a:gd name="connsiteY773" fmla="*/ 453917 h 570464"/>
              <a:gd name="connsiteX774" fmla="*/ 2245050 w 2472009"/>
              <a:gd name="connsiteY774" fmla="*/ 447783 h 570464"/>
              <a:gd name="connsiteX775" fmla="*/ 2230329 w 2472009"/>
              <a:gd name="connsiteY775" fmla="*/ 447783 h 570464"/>
              <a:gd name="connsiteX776" fmla="*/ 2224195 w 2472009"/>
              <a:gd name="connsiteY776" fmla="*/ 452691 h 570464"/>
              <a:gd name="connsiteX777" fmla="*/ 2208246 w 2472009"/>
              <a:gd name="connsiteY777" fmla="*/ 449010 h 570464"/>
              <a:gd name="connsiteX778" fmla="*/ 2207020 w 2472009"/>
              <a:gd name="connsiteY778" fmla="*/ 455144 h 570464"/>
              <a:gd name="connsiteX779" fmla="*/ 2215607 w 2472009"/>
              <a:gd name="connsiteY779" fmla="*/ 462505 h 570464"/>
              <a:gd name="connsiteX780" fmla="*/ 2235236 w 2472009"/>
              <a:gd name="connsiteY780" fmla="*/ 457598 h 570464"/>
              <a:gd name="connsiteX781" fmla="*/ 2241370 w 2472009"/>
              <a:gd name="connsiteY781" fmla="*/ 462505 h 570464"/>
              <a:gd name="connsiteX782" fmla="*/ 2246277 w 2472009"/>
              <a:gd name="connsiteY782" fmla="*/ 457598 h 570464"/>
              <a:gd name="connsiteX783" fmla="*/ 2268360 w 2472009"/>
              <a:gd name="connsiteY783" fmla="*/ 461278 h 570464"/>
              <a:gd name="connsiteX784" fmla="*/ 2272040 w 2472009"/>
              <a:gd name="connsiteY784" fmla="*/ 458825 h 570464"/>
              <a:gd name="connsiteX785" fmla="*/ 2280628 w 2472009"/>
              <a:gd name="connsiteY785" fmla="*/ 463732 h 570464"/>
              <a:gd name="connsiteX786" fmla="*/ 2289215 w 2472009"/>
              <a:gd name="connsiteY786" fmla="*/ 457598 h 570464"/>
              <a:gd name="connsiteX787" fmla="*/ 2295349 w 2472009"/>
              <a:gd name="connsiteY787" fmla="*/ 464959 h 570464"/>
              <a:gd name="connsiteX788" fmla="*/ 2286762 w 2472009"/>
              <a:gd name="connsiteY788" fmla="*/ 468639 h 570464"/>
              <a:gd name="connsiteX789" fmla="*/ 2294123 w 2472009"/>
              <a:gd name="connsiteY789" fmla="*/ 472319 h 570464"/>
              <a:gd name="connsiteX790" fmla="*/ 2299030 w 2472009"/>
              <a:gd name="connsiteY790" fmla="*/ 476000 h 570464"/>
              <a:gd name="connsiteX791" fmla="*/ 2303937 w 2472009"/>
              <a:gd name="connsiteY791" fmla="*/ 471093 h 570464"/>
              <a:gd name="connsiteX792" fmla="*/ 2310071 w 2472009"/>
              <a:gd name="connsiteY792" fmla="*/ 476000 h 570464"/>
              <a:gd name="connsiteX793" fmla="*/ 2334607 w 2472009"/>
              <a:gd name="connsiteY793" fmla="*/ 476000 h 570464"/>
              <a:gd name="connsiteX794" fmla="*/ 2311298 w 2472009"/>
              <a:gd name="connsiteY794" fmla="*/ 482134 h 570464"/>
              <a:gd name="connsiteX795" fmla="*/ 2322339 w 2472009"/>
              <a:gd name="connsiteY795" fmla="*/ 487041 h 570464"/>
              <a:gd name="connsiteX796" fmla="*/ 2306391 w 2472009"/>
              <a:gd name="connsiteY796" fmla="*/ 493175 h 570464"/>
              <a:gd name="connsiteX797" fmla="*/ 2332153 w 2472009"/>
              <a:gd name="connsiteY797" fmla="*/ 494402 h 570464"/>
              <a:gd name="connsiteX798" fmla="*/ 2356689 w 2472009"/>
              <a:gd name="connsiteY798" fmla="*/ 496856 h 570464"/>
              <a:gd name="connsiteX799" fmla="*/ 2330927 w 2472009"/>
              <a:gd name="connsiteY799" fmla="*/ 499309 h 570464"/>
              <a:gd name="connsiteX800" fmla="*/ 2321112 w 2472009"/>
              <a:gd name="connsiteY800" fmla="*/ 506670 h 570464"/>
              <a:gd name="connsiteX801" fmla="*/ 2348102 w 2472009"/>
              <a:gd name="connsiteY801" fmla="*/ 511577 h 570464"/>
              <a:gd name="connsiteX802" fmla="*/ 2343195 w 2472009"/>
              <a:gd name="connsiteY802" fmla="*/ 517711 h 570464"/>
              <a:gd name="connsiteX803" fmla="*/ 2353009 w 2472009"/>
              <a:gd name="connsiteY803" fmla="*/ 522618 h 570464"/>
              <a:gd name="connsiteX804" fmla="*/ 2353009 w 2472009"/>
              <a:gd name="connsiteY804" fmla="*/ 527526 h 570464"/>
              <a:gd name="connsiteX805" fmla="*/ 2338287 w 2472009"/>
              <a:gd name="connsiteY805" fmla="*/ 534887 h 570464"/>
              <a:gd name="connsiteX806" fmla="*/ 2337061 w 2472009"/>
              <a:gd name="connsiteY806" fmla="*/ 534887 h 570464"/>
              <a:gd name="connsiteX807" fmla="*/ 2330927 w 2472009"/>
              <a:gd name="connsiteY807" fmla="*/ 539794 h 570464"/>
              <a:gd name="connsiteX808" fmla="*/ 2279401 w 2472009"/>
              <a:gd name="connsiteY808" fmla="*/ 539794 h 570464"/>
              <a:gd name="connsiteX809" fmla="*/ 2273267 w 2472009"/>
              <a:gd name="connsiteY809" fmla="*/ 544701 h 570464"/>
              <a:gd name="connsiteX810" fmla="*/ 2165308 w 2472009"/>
              <a:gd name="connsiteY810" fmla="*/ 544701 h 570464"/>
              <a:gd name="connsiteX811" fmla="*/ 2160401 w 2472009"/>
              <a:gd name="connsiteY811" fmla="*/ 549608 h 570464"/>
              <a:gd name="connsiteX812" fmla="*/ 2112556 w 2472009"/>
              <a:gd name="connsiteY812" fmla="*/ 549608 h 570464"/>
              <a:gd name="connsiteX813" fmla="*/ 2107648 w 2472009"/>
              <a:gd name="connsiteY813" fmla="*/ 554515 h 570464"/>
              <a:gd name="connsiteX814" fmla="*/ 1998463 w 2472009"/>
              <a:gd name="connsiteY814" fmla="*/ 554515 h 570464"/>
              <a:gd name="connsiteX815" fmla="*/ 1993556 w 2472009"/>
              <a:gd name="connsiteY815" fmla="*/ 559423 h 570464"/>
              <a:gd name="connsiteX816" fmla="*/ 1807081 w 2472009"/>
              <a:gd name="connsiteY816" fmla="*/ 559423 h 570464"/>
              <a:gd name="connsiteX817" fmla="*/ 1802175 w 2472009"/>
              <a:gd name="connsiteY817" fmla="*/ 564330 h 570464"/>
              <a:gd name="connsiteX818" fmla="*/ 1236618 w 2472009"/>
              <a:gd name="connsiteY818" fmla="*/ 564330 h 570464"/>
              <a:gd name="connsiteX819" fmla="*/ 1231711 w 2472009"/>
              <a:gd name="connsiteY819" fmla="*/ 569237 h 570464"/>
              <a:gd name="connsiteX820" fmla="*/ 1066092 w 2472009"/>
              <a:gd name="connsiteY820" fmla="*/ 569237 h 570464"/>
              <a:gd name="connsiteX821" fmla="*/ 1061185 w 2472009"/>
              <a:gd name="connsiteY821" fmla="*/ 564330 h 570464"/>
              <a:gd name="connsiteX822" fmla="*/ 1053824 w 2472009"/>
              <a:gd name="connsiteY822" fmla="*/ 570464 h 570464"/>
              <a:gd name="connsiteX823" fmla="*/ 1045237 w 2472009"/>
              <a:gd name="connsiteY823" fmla="*/ 564330 h 570464"/>
              <a:gd name="connsiteX824" fmla="*/ 545927 w 2472009"/>
              <a:gd name="connsiteY824" fmla="*/ 564330 h 570464"/>
              <a:gd name="connsiteX825" fmla="*/ 541020 w 2472009"/>
              <a:gd name="connsiteY825" fmla="*/ 559423 h 570464"/>
              <a:gd name="connsiteX826" fmla="*/ 457597 w 2472009"/>
              <a:gd name="connsiteY826" fmla="*/ 559423 h 570464"/>
              <a:gd name="connsiteX827" fmla="*/ 452690 w 2472009"/>
              <a:gd name="connsiteY827" fmla="*/ 554515 h 570464"/>
              <a:gd name="connsiteX828" fmla="*/ 422020 w 2472009"/>
              <a:gd name="connsiteY828" fmla="*/ 554515 h 570464"/>
              <a:gd name="connsiteX829" fmla="*/ 417113 w 2472009"/>
              <a:gd name="connsiteY829" fmla="*/ 549608 h 570464"/>
              <a:gd name="connsiteX830" fmla="*/ 380309 w 2472009"/>
              <a:gd name="connsiteY830" fmla="*/ 549608 h 570464"/>
              <a:gd name="connsiteX831" fmla="*/ 366814 w 2472009"/>
              <a:gd name="connsiteY831" fmla="*/ 533660 h 570464"/>
              <a:gd name="connsiteX832" fmla="*/ 343505 w 2472009"/>
              <a:gd name="connsiteY832" fmla="*/ 533660 h 570464"/>
              <a:gd name="connsiteX833" fmla="*/ 345959 w 2472009"/>
              <a:gd name="connsiteY833" fmla="*/ 521392 h 570464"/>
              <a:gd name="connsiteX834" fmla="*/ 345959 w 2472009"/>
              <a:gd name="connsiteY834" fmla="*/ 511577 h 570464"/>
              <a:gd name="connsiteX835" fmla="*/ 365587 w 2472009"/>
              <a:gd name="connsiteY835" fmla="*/ 498082 h 570464"/>
              <a:gd name="connsiteX836" fmla="*/ 358227 w 2472009"/>
              <a:gd name="connsiteY836" fmla="*/ 488268 h 570464"/>
              <a:gd name="connsiteX837" fmla="*/ 350866 w 2472009"/>
              <a:gd name="connsiteY837" fmla="*/ 480907 h 570464"/>
              <a:gd name="connsiteX838" fmla="*/ 343505 w 2472009"/>
              <a:gd name="connsiteY838" fmla="*/ 472319 h 570464"/>
              <a:gd name="connsiteX839" fmla="*/ 332464 w 2472009"/>
              <a:gd name="connsiteY839" fmla="*/ 482134 h 570464"/>
              <a:gd name="connsiteX840" fmla="*/ 326330 w 2472009"/>
              <a:gd name="connsiteY840" fmla="*/ 477227 h 570464"/>
              <a:gd name="connsiteX841" fmla="*/ 312835 w 2472009"/>
              <a:gd name="connsiteY841" fmla="*/ 477227 h 570464"/>
              <a:gd name="connsiteX842" fmla="*/ 304247 w 2472009"/>
              <a:gd name="connsiteY842" fmla="*/ 482134 h 570464"/>
              <a:gd name="connsiteX843" fmla="*/ 303020 w 2472009"/>
              <a:gd name="connsiteY843" fmla="*/ 478453 h 570464"/>
              <a:gd name="connsiteX844" fmla="*/ 299340 w 2472009"/>
              <a:gd name="connsiteY844" fmla="*/ 482134 h 570464"/>
              <a:gd name="connsiteX845" fmla="*/ 294433 w 2472009"/>
              <a:gd name="connsiteY845" fmla="*/ 485814 h 570464"/>
              <a:gd name="connsiteX846" fmla="*/ 299340 w 2472009"/>
              <a:gd name="connsiteY846" fmla="*/ 491948 h 570464"/>
              <a:gd name="connsiteX847" fmla="*/ 300567 w 2472009"/>
              <a:gd name="connsiteY847" fmla="*/ 495629 h 570464"/>
              <a:gd name="connsiteX848" fmla="*/ 300567 w 2472009"/>
              <a:gd name="connsiteY848" fmla="*/ 488268 h 570464"/>
              <a:gd name="connsiteX849" fmla="*/ 305474 w 2472009"/>
              <a:gd name="connsiteY849" fmla="*/ 488268 h 570464"/>
              <a:gd name="connsiteX850" fmla="*/ 305474 w 2472009"/>
              <a:gd name="connsiteY850" fmla="*/ 494402 h 570464"/>
              <a:gd name="connsiteX851" fmla="*/ 302667 w 2472009"/>
              <a:gd name="connsiteY851" fmla="*/ 496507 h 570464"/>
              <a:gd name="connsiteX852" fmla="*/ 310841 w 2472009"/>
              <a:gd name="connsiteY852" fmla="*/ 499923 h 570464"/>
              <a:gd name="connsiteX853" fmla="*/ 323876 w 2472009"/>
              <a:gd name="connsiteY853" fmla="*/ 500536 h 570464"/>
              <a:gd name="connsiteX854" fmla="*/ 330010 w 2472009"/>
              <a:gd name="connsiteY854" fmla="*/ 494402 h 570464"/>
              <a:gd name="connsiteX855" fmla="*/ 323876 w 2472009"/>
              <a:gd name="connsiteY855" fmla="*/ 487041 h 570464"/>
              <a:gd name="connsiteX856" fmla="*/ 331237 w 2472009"/>
              <a:gd name="connsiteY856" fmla="*/ 485814 h 570464"/>
              <a:gd name="connsiteX857" fmla="*/ 333691 w 2472009"/>
              <a:gd name="connsiteY857" fmla="*/ 502990 h 570464"/>
              <a:gd name="connsiteX858" fmla="*/ 338598 w 2472009"/>
              <a:gd name="connsiteY858" fmla="*/ 511577 h 570464"/>
              <a:gd name="connsiteX859" fmla="*/ 326330 w 2472009"/>
              <a:gd name="connsiteY859" fmla="*/ 511577 h 570464"/>
              <a:gd name="connsiteX860" fmla="*/ 327557 w 2472009"/>
              <a:gd name="connsiteY860" fmla="*/ 529979 h 570464"/>
              <a:gd name="connsiteX861" fmla="*/ 315289 w 2472009"/>
              <a:gd name="connsiteY861" fmla="*/ 528752 h 570464"/>
              <a:gd name="connsiteX862" fmla="*/ 306701 w 2472009"/>
              <a:gd name="connsiteY862" fmla="*/ 533660 h 570464"/>
              <a:gd name="connsiteX863" fmla="*/ 295660 w 2472009"/>
              <a:gd name="connsiteY863" fmla="*/ 527526 h 570464"/>
              <a:gd name="connsiteX864" fmla="*/ 287072 w 2472009"/>
              <a:gd name="connsiteY864" fmla="*/ 532433 h 570464"/>
              <a:gd name="connsiteX865" fmla="*/ 284618 w 2472009"/>
              <a:gd name="connsiteY865" fmla="*/ 527526 h 570464"/>
              <a:gd name="connsiteX866" fmla="*/ 294433 w 2472009"/>
              <a:gd name="connsiteY866" fmla="*/ 517711 h 570464"/>
              <a:gd name="connsiteX867" fmla="*/ 299340 w 2472009"/>
              <a:gd name="connsiteY867" fmla="*/ 521392 h 570464"/>
              <a:gd name="connsiteX868" fmla="*/ 294433 w 2472009"/>
              <a:gd name="connsiteY868" fmla="*/ 517711 h 570464"/>
              <a:gd name="connsiteX869" fmla="*/ 287072 w 2472009"/>
              <a:gd name="connsiteY869" fmla="*/ 498082 h 570464"/>
              <a:gd name="connsiteX870" fmla="*/ 282165 w 2472009"/>
              <a:gd name="connsiteY870" fmla="*/ 488268 h 570464"/>
              <a:gd name="connsiteX871" fmla="*/ 274804 w 2472009"/>
              <a:gd name="connsiteY871" fmla="*/ 485814 h 570464"/>
              <a:gd name="connsiteX872" fmla="*/ 266216 w 2472009"/>
              <a:gd name="connsiteY872" fmla="*/ 482134 h 570464"/>
              <a:gd name="connsiteX873" fmla="*/ 251495 w 2472009"/>
              <a:gd name="connsiteY873" fmla="*/ 467412 h 570464"/>
              <a:gd name="connsiteX874" fmla="*/ 246587 w 2472009"/>
              <a:gd name="connsiteY874" fmla="*/ 471093 h 570464"/>
              <a:gd name="connsiteX875" fmla="*/ 230639 w 2472009"/>
              <a:gd name="connsiteY875" fmla="*/ 467412 h 570464"/>
              <a:gd name="connsiteX876" fmla="*/ 214690 w 2472009"/>
              <a:gd name="connsiteY876" fmla="*/ 467412 h 570464"/>
              <a:gd name="connsiteX877" fmla="*/ 208556 w 2472009"/>
              <a:gd name="connsiteY877" fmla="*/ 472319 h 570464"/>
              <a:gd name="connsiteX878" fmla="*/ 201196 w 2472009"/>
              <a:gd name="connsiteY878" fmla="*/ 463732 h 570464"/>
              <a:gd name="connsiteX879" fmla="*/ 201196 w 2472009"/>
              <a:gd name="connsiteY879" fmla="*/ 453917 h 570464"/>
              <a:gd name="connsiteX880" fmla="*/ 190154 w 2472009"/>
              <a:gd name="connsiteY880" fmla="*/ 446557 h 570464"/>
              <a:gd name="connsiteX881" fmla="*/ 190154 w 2472009"/>
              <a:gd name="connsiteY881" fmla="*/ 436742 h 570464"/>
              <a:gd name="connsiteX882" fmla="*/ 174206 w 2472009"/>
              <a:gd name="connsiteY882" fmla="*/ 423247 h 570464"/>
              <a:gd name="connsiteX883" fmla="*/ 176659 w 2472009"/>
              <a:gd name="connsiteY883" fmla="*/ 414660 h 570464"/>
              <a:gd name="connsiteX884" fmla="*/ 182793 w 2472009"/>
              <a:gd name="connsiteY884" fmla="*/ 419567 h 570464"/>
              <a:gd name="connsiteX885" fmla="*/ 187701 w 2472009"/>
              <a:gd name="connsiteY885" fmla="*/ 414660 h 570464"/>
              <a:gd name="connsiteX886" fmla="*/ 195062 w 2472009"/>
              <a:gd name="connsiteY886" fmla="*/ 422021 h 570464"/>
              <a:gd name="connsiteX887" fmla="*/ 195062 w 2472009"/>
              <a:gd name="connsiteY887" fmla="*/ 426928 h 570464"/>
              <a:gd name="connsiteX888" fmla="*/ 207330 w 2472009"/>
              <a:gd name="connsiteY888" fmla="*/ 439196 h 570464"/>
              <a:gd name="connsiteX889" fmla="*/ 214690 w 2472009"/>
              <a:gd name="connsiteY889" fmla="*/ 434289 h 570464"/>
              <a:gd name="connsiteX890" fmla="*/ 222051 w 2472009"/>
              <a:gd name="connsiteY890" fmla="*/ 444103 h 570464"/>
              <a:gd name="connsiteX891" fmla="*/ 228185 w 2472009"/>
              <a:gd name="connsiteY891" fmla="*/ 444103 h 570464"/>
              <a:gd name="connsiteX892" fmla="*/ 226587 w 2472009"/>
              <a:gd name="connsiteY892" fmla="*/ 432114 h 570464"/>
              <a:gd name="connsiteX893" fmla="*/ 222051 w 2472009"/>
              <a:gd name="connsiteY893" fmla="*/ 435515 h 570464"/>
              <a:gd name="connsiteX894" fmla="*/ 222051 w 2472009"/>
              <a:gd name="connsiteY894" fmla="*/ 425701 h 570464"/>
              <a:gd name="connsiteX895" fmla="*/ 226468 w 2472009"/>
              <a:gd name="connsiteY895" fmla="*/ 431223 h 570464"/>
              <a:gd name="connsiteX896" fmla="*/ 225732 w 2472009"/>
              <a:gd name="connsiteY896" fmla="*/ 425701 h 570464"/>
              <a:gd name="connsiteX897" fmla="*/ 238000 w 2472009"/>
              <a:gd name="connsiteY897" fmla="*/ 424474 h 570464"/>
              <a:gd name="connsiteX898" fmla="*/ 253948 w 2472009"/>
              <a:gd name="connsiteY898" fmla="*/ 407299 h 570464"/>
              <a:gd name="connsiteX899" fmla="*/ 241680 w 2472009"/>
              <a:gd name="connsiteY899" fmla="*/ 403619 h 570464"/>
              <a:gd name="connsiteX900" fmla="*/ 238000 w 2472009"/>
              <a:gd name="connsiteY900" fmla="*/ 395031 h 570464"/>
              <a:gd name="connsiteX901" fmla="*/ 234319 w 2472009"/>
              <a:gd name="connsiteY901" fmla="*/ 397485 h 570464"/>
              <a:gd name="connsiteX902" fmla="*/ 234319 w 2472009"/>
              <a:gd name="connsiteY902" fmla="*/ 407299 h 570464"/>
              <a:gd name="connsiteX903" fmla="*/ 222051 w 2472009"/>
              <a:gd name="connsiteY903" fmla="*/ 409753 h 570464"/>
              <a:gd name="connsiteX904" fmla="*/ 215917 w 2472009"/>
              <a:gd name="connsiteY904" fmla="*/ 404845 h 570464"/>
              <a:gd name="connsiteX905" fmla="*/ 195062 w 2472009"/>
              <a:gd name="connsiteY905" fmla="*/ 404845 h 570464"/>
              <a:gd name="connsiteX906" fmla="*/ 190154 w 2472009"/>
              <a:gd name="connsiteY906" fmla="*/ 399938 h 570464"/>
              <a:gd name="connsiteX907" fmla="*/ 185247 w 2472009"/>
              <a:gd name="connsiteY907" fmla="*/ 404845 h 570464"/>
              <a:gd name="connsiteX908" fmla="*/ 175433 w 2472009"/>
              <a:gd name="connsiteY908" fmla="*/ 396258 h 570464"/>
              <a:gd name="connsiteX909" fmla="*/ 161938 w 2472009"/>
              <a:gd name="connsiteY909" fmla="*/ 390124 h 570464"/>
              <a:gd name="connsiteX910" fmla="*/ 153350 w 2472009"/>
              <a:gd name="connsiteY910" fmla="*/ 390124 h 570464"/>
              <a:gd name="connsiteX911" fmla="*/ 147216 w 2472009"/>
              <a:gd name="connsiteY911" fmla="*/ 395031 h 570464"/>
              <a:gd name="connsiteX912" fmla="*/ 142309 w 2472009"/>
              <a:gd name="connsiteY912" fmla="*/ 395031 h 570464"/>
              <a:gd name="connsiteX913" fmla="*/ 137402 w 2472009"/>
              <a:gd name="connsiteY913" fmla="*/ 395031 h 570464"/>
              <a:gd name="connsiteX914" fmla="*/ 134948 w 2472009"/>
              <a:gd name="connsiteY914" fmla="*/ 396258 h 570464"/>
              <a:gd name="connsiteX915" fmla="*/ 120226 w 2472009"/>
              <a:gd name="connsiteY915" fmla="*/ 404845 h 570464"/>
              <a:gd name="connsiteX916" fmla="*/ 116546 w 2472009"/>
              <a:gd name="connsiteY916" fmla="*/ 401165 h 570464"/>
              <a:gd name="connsiteX917" fmla="*/ 103051 w 2472009"/>
              <a:gd name="connsiteY917" fmla="*/ 401165 h 570464"/>
              <a:gd name="connsiteX918" fmla="*/ 89556 w 2472009"/>
              <a:gd name="connsiteY918" fmla="*/ 393898 h 570464"/>
              <a:gd name="connsiteX919" fmla="*/ 87103 w 2472009"/>
              <a:gd name="connsiteY919" fmla="*/ 392577 h 570464"/>
              <a:gd name="connsiteX920" fmla="*/ 89556 w 2472009"/>
              <a:gd name="connsiteY920" fmla="*/ 390124 h 570464"/>
              <a:gd name="connsiteX921" fmla="*/ 101824 w 2472009"/>
              <a:gd name="connsiteY921" fmla="*/ 377856 h 570464"/>
              <a:gd name="connsiteX922" fmla="*/ 111639 w 2472009"/>
              <a:gd name="connsiteY922" fmla="*/ 364361 h 570464"/>
              <a:gd name="connsiteX923" fmla="*/ 119000 w 2472009"/>
              <a:gd name="connsiteY923" fmla="*/ 371722 h 570464"/>
              <a:gd name="connsiteX924" fmla="*/ 126360 w 2472009"/>
              <a:gd name="connsiteY924" fmla="*/ 379082 h 570464"/>
              <a:gd name="connsiteX925" fmla="*/ 142309 w 2472009"/>
              <a:gd name="connsiteY925" fmla="*/ 379082 h 570464"/>
              <a:gd name="connsiteX926" fmla="*/ 145989 w 2472009"/>
              <a:gd name="connsiteY926" fmla="*/ 369268 h 570464"/>
              <a:gd name="connsiteX927" fmla="*/ 152123 w 2472009"/>
              <a:gd name="connsiteY927" fmla="*/ 374175 h 570464"/>
              <a:gd name="connsiteX928" fmla="*/ 168072 w 2472009"/>
              <a:gd name="connsiteY928" fmla="*/ 374175 h 570464"/>
              <a:gd name="connsiteX929" fmla="*/ 175433 w 2472009"/>
              <a:gd name="connsiteY929" fmla="*/ 366814 h 570464"/>
              <a:gd name="connsiteX930" fmla="*/ 165618 w 2472009"/>
              <a:gd name="connsiteY930" fmla="*/ 361907 h 570464"/>
              <a:gd name="connsiteX931" fmla="*/ 170525 w 2472009"/>
              <a:gd name="connsiteY931" fmla="*/ 353319 h 570464"/>
              <a:gd name="connsiteX932" fmla="*/ 171752 w 2472009"/>
              <a:gd name="connsiteY932" fmla="*/ 353319 h 570464"/>
              <a:gd name="connsiteX933" fmla="*/ 171752 w 2472009"/>
              <a:gd name="connsiteY933" fmla="*/ 353073 h 570464"/>
              <a:gd name="connsiteX934" fmla="*/ 181260 w 2472009"/>
              <a:gd name="connsiteY934" fmla="*/ 351172 h 570464"/>
              <a:gd name="connsiteX935" fmla="*/ 190154 w 2472009"/>
              <a:gd name="connsiteY935" fmla="*/ 347185 h 570464"/>
              <a:gd name="connsiteX936" fmla="*/ 185247 w 2472009"/>
              <a:gd name="connsiteY936" fmla="*/ 334917 h 570464"/>
              <a:gd name="connsiteX937" fmla="*/ 181567 w 2472009"/>
              <a:gd name="connsiteY937" fmla="*/ 333691 h 570464"/>
              <a:gd name="connsiteX938" fmla="*/ 176659 w 2472009"/>
              <a:gd name="connsiteY938" fmla="*/ 330010 h 570464"/>
              <a:gd name="connsiteX939" fmla="*/ 181567 w 2472009"/>
              <a:gd name="connsiteY939" fmla="*/ 333691 h 570464"/>
              <a:gd name="connsiteX940" fmla="*/ 181567 w 2472009"/>
              <a:gd name="connsiteY940" fmla="*/ 341051 h 570464"/>
              <a:gd name="connsiteX941" fmla="*/ 171752 w 2472009"/>
              <a:gd name="connsiteY941" fmla="*/ 350866 h 570464"/>
              <a:gd name="connsiteX942" fmla="*/ 171752 w 2472009"/>
              <a:gd name="connsiteY942" fmla="*/ 353073 h 570464"/>
              <a:gd name="connsiteX943" fmla="*/ 170525 w 2472009"/>
              <a:gd name="connsiteY943" fmla="*/ 353319 h 570464"/>
              <a:gd name="connsiteX944" fmla="*/ 158257 w 2472009"/>
              <a:gd name="connsiteY944" fmla="*/ 353319 h 570464"/>
              <a:gd name="connsiteX945" fmla="*/ 155804 w 2472009"/>
              <a:gd name="connsiteY945" fmla="*/ 361907 h 570464"/>
              <a:gd name="connsiteX946" fmla="*/ 143536 w 2472009"/>
              <a:gd name="connsiteY946" fmla="*/ 361907 h 570464"/>
              <a:gd name="connsiteX947" fmla="*/ 141082 w 2472009"/>
              <a:gd name="connsiteY947" fmla="*/ 361907 h 570464"/>
              <a:gd name="connsiteX948" fmla="*/ 145989 w 2472009"/>
              <a:gd name="connsiteY948" fmla="*/ 357000 h 570464"/>
              <a:gd name="connsiteX949" fmla="*/ 141082 w 2472009"/>
              <a:gd name="connsiteY949" fmla="*/ 347185 h 570464"/>
              <a:gd name="connsiteX950" fmla="*/ 145989 w 2472009"/>
              <a:gd name="connsiteY950" fmla="*/ 342278 h 570464"/>
              <a:gd name="connsiteX951" fmla="*/ 145989 w 2472009"/>
              <a:gd name="connsiteY951" fmla="*/ 333691 h 570464"/>
              <a:gd name="connsiteX952" fmla="*/ 145989 w 2472009"/>
              <a:gd name="connsiteY952" fmla="*/ 330010 h 570464"/>
              <a:gd name="connsiteX953" fmla="*/ 150004 w 2472009"/>
              <a:gd name="connsiteY953" fmla="*/ 329006 h 570464"/>
              <a:gd name="connsiteX954" fmla="*/ 150897 w 2472009"/>
              <a:gd name="connsiteY954" fmla="*/ 326329 h 570464"/>
              <a:gd name="connsiteX955" fmla="*/ 151878 w 2472009"/>
              <a:gd name="connsiteY955" fmla="*/ 327311 h 570464"/>
              <a:gd name="connsiteX956" fmla="*/ 155804 w 2472009"/>
              <a:gd name="connsiteY956" fmla="*/ 321423 h 570464"/>
              <a:gd name="connsiteX957" fmla="*/ 137402 w 2472009"/>
              <a:gd name="connsiteY957" fmla="*/ 303021 h 570464"/>
              <a:gd name="connsiteX958" fmla="*/ 133721 w 2472009"/>
              <a:gd name="connsiteY958" fmla="*/ 321423 h 570464"/>
              <a:gd name="connsiteX959" fmla="*/ 130041 w 2472009"/>
              <a:gd name="connsiteY959" fmla="*/ 330010 h 570464"/>
              <a:gd name="connsiteX960" fmla="*/ 134948 w 2472009"/>
              <a:gd name="connsiteY960" fmla="*/ 333691 h 570464"/>
              <a:gd name="connsiteX961" fmla="*/ 132494 w 2472009"/>
              <a:gd name="connsiteY961" fmla="*/ 348412 h 570464"/>
              <a:gd name="connsiteX962" fmla="*/ 126360 w 2472009"/>
              <a:gd name="connsiteY962" fmla="*/ 343505 h 570464"/>
              <a:gd name="connsiteX963" fmla="*/ 121453 w 2472009"/>
              <a:gd name="connsiteY963" fmla="*/ 348412 h 570464"/>
              <a:gd name="connsiteX964" fmla="*/ 117926 w 2472009"/>
              <a:gd name="connsiteY964" fmla="*/ 341359 h 570464"/>
              <a:gd name="connsiteX965" fmla="*/ 117926 w 2472009"/>
              <a:gd name="connsiteY965" fmla="*/ 341358 h 570464"/>
              <a:gd name="connsiteX966" fmla="*/ 117926 w 2472009"/>
              <a:gd name="connsiteY966" fmla="*/ 341358 h 570464"/>
              <a:gd name="connsiteX967" fmla="*/ 116546 w 2472009"/>
              <a:gd name="connsiteY967" fmla="*/ 338598 h 570464"/>
              <a:gd name="connsiteX968" fmla="*/ 117500 w 2472009"/>
              <a:gd name="connsiteY968" fmla="*/ 341460 h 570464"/>
              <a:gd name="connsiteX969" fmla="*/ 114092 w 2472009"/>
              <a:gd name="connsiteY969" fmla="*/ 342278 h 570464"/>
              <a:gd name="connsiteX970" fmla="*/ 119000 w 2472009"/>
              <a:gd name="connsiteY970" fmla="*/ 345959 h 570464"/>
              <a:gd name="connsiteX971" fmla="*/ 123907 w 2472009"/>
              <a:gd name="connsiteY971" fmla="*/ 353319 h 570464"/>
              <a:gd name="connsiteX972" fmla="*/ 117773 w 2472009"/>
              <a:gd name="connsiteY972" fmla="*/ 355773 h 570464"/>
              <a:gd name="connsiteX973" fmla="*/ 106732 w 2472009"/>
              <a:gd name="connsiteY973" fmla="*/ 339825 h 570464"/>
              <a:gd name="connsiteX974" fmla="*/ 100598 w 2472009"/>
              <a:gd name="connsiteY974" fmla="*/ 345959 h 570464"/>
              <a:gd name="connsiteX975" fmla="*/ 98144 w 2472009"/>
              <a:gd name="connsiteY975" fmla="*/ 330010 h 570464"/>
              <a:gd name="connsiteX976" fmla="*/ 80969 w 2472009"/>
              <a:gd name="connsiteY976" fmla="*/ 330010 h 570464"/>
              <a:gd name="connsiteX977" fmla="*/ 71154 w 2472009"/>
              <a:gd name="connsiteY977" fmla="*/ 339825 h 570464"/>
              <a:gd name="connsiteX978" fmla="*/ 68701 w 2472009"/>
              <a:gd name="connsiteY978" fmla="*/ 333691 h 570464"/>
              <a:gd name="connsiteX979" fmla="*/ 61340 w 2472009"/>
              <a:gd name="connsiteY979" fmla="*/ 323876 h 570464"/>
              <a:gd name="connsiteX980" fmla="*/ 56433 w 2472009"/>
              <a:gd name="connsiteY980" fmla="*/ 334917 h 570464"/>
              <a:gd name="connsiteX981" fmla="*/ 50299 w 2472009"/>
              <a:gd name="connsiteY981" fmla="*/ 334917 h 570464"/>
              <a:gd name="connsiteX982" fmla="*/ 46618 w 2472009"/>
              <a:gd name="connsiteY982" fmla="*/ 325103 h 570464"/>
              <a:gd name="connsiteX983" fmla="*/ 36804 w 2472009"/>
              <a:gd name="connsiteY983" fmla="*/ 323876 h 570464"/>
              <a:gd name="connsiteX984" fmla="*/ 17175 w 2472009"/>
              <a:gd name="connsiteY984" fmla="*/ 306701 h 570464"/>
              <a:gd name="connsiteX985" fmla="*/ 17175 w 2472009"/>
              <a:gd name="connsiteY985" fmla="*/ 300567 h 570464"/>
              <a:gd name="connsiteX986" fmla="*/ 39258 w 2472009"/>
              <a:gd name="connsiteY986" fmla="*/ 299340 h 570464"/>
              <a:gd name="connsiteX987" fmla="*/ 45392 w 2472009"/>
              <a:gd name="connsiteY987" fmla="*/ 305474 h 570464"/>
              <a:gd name="connsiteX988" fmla="*/ 47845 w 2472009"/>
              <a:gd name="connsiteY988" fmla="*/ 290753 h 570464"/>
              <a:gd name="connsiteX989" fmla="*/ 60113 w 2472009"/>
              <a:gd name="connsiteY989" fmla="*/ 289526 h 570464"/>
              <a:gd name="connsiteX990" fmla="*/ 65020 w 2472009"/>
              <a:gd name="connsiteY990" fmla="*/ 284618 h 570464"/>
              <a:gd name="connsiteX991" fmla="*/ 71154 w 2472009"/>
              <a:gd name="connsiteY991" fmla="*/ 289526 h 570464"/>
              <a:gd name="connsiteX992" fmla="*/ 73608 w 2472009"/>
              <a:gd name="connsiteY992" fmla="*/ 274804 h 570464"/>
              <a:gd name="connsiteX993" fmla="*/ 93237 w 2472009"/>
              <a:gd name="connsiteY993" fmla="*/ 289526 h 570464"/>
              <a:gd name="connsiteX994" fmla="*/ 101824 w 2472009"/>
              <a:gd name="connsiteY994" fmla="*/ 293206 h 570464"/>
              <a:gd name="connsiteX995" fmla="*/ 103051 w 2472009"/>
              <a:gd name="connsiteY995" fmla="*/ 290753 h 570464"/>
              <a:gd name="connsiteX996" fmla="*/ 103051 w 2472009"/>
              <a:gd name="connsiteY996" fmla="*/ 266216 h 570464"/>
              <a:gd name="connsiteX997" fmla="*/ 98144 w 2472009"/>
              <a:gd name="connsiteY997" fmla="*/ 260082 h 570464"/>
              <a:gd name="connsiteX998" fmla="*/ 103051 w 2472009"/>
              <a:gd name="connsiteY998" fmla="*/ 252722 h 570464"/>
              <a:gd name="connsiteX999" fmla="*/ 120226 w 2472009"/>
              <a:gd name="connsiteY999" fmla="*/ 272350 h 570464"/>
              <a:gd name="connsiteX1000" fmla="*/ 127587 w 2472009"/>
              <a:gd name="connsiteY1000" fmla="*/ 273577 h 570464"/>
              <a:gd name="connsiteX1001" fmla="*/ 128814 w 2472009"/>
              <a:gd name="connsiteY1001" fmla="*/ 274804 h 570464"/>
              <a:gd name="connsiteX1002" fmla="*/ 128814 w 2472009"/>
              <a:gd name="connsiteY1002" fmla="*/ 279711 h 570464"/>
              <a:gd name="connsiteX1003" fmla="*/ 136175 w 2472009"/>
              <a:gd name="connsiteY1003" fmla="*/ 287072 h 570464"/>
              <a:gd name="connsiteX1004" fmla="*/ 147216 w 2472009"/>
              <a:gd name="connsiteY1004" fmla="*/ 272350 h 570464"/>
              <a:gd name="connsiteX1005" fmla="*/ 163165 w 2472009"/>
              <a:gd name="connsiteY1005" fmla="*/ 263763 h 570464"/>
              <a:gd name="connsiteX1006" fmla="*/ 166845 w 2472009"/>
              <a:gd name="connsiteY1006" fmla="*/ 267443 h 570464"/>
              <a:gd name="connsiteX1007" fmla="*/ 169299 w 2472009"/>
              <a:gd name="connsiteY1007" fmla="*/ 260082 h 570464"/>
              <a:gd name="connsiteX1008" fmla="*/ 165618 w 2472009"/>
              <a:gd name="connsiteY1008" fmla="*/ 249041 h 570464"/>
              <a:gd name="connsiteX1009" fmla="*/ 182793 w 2472009"/>
              <a:gd name="connsiteY1009" fmla="*/ 247814 h 570464"/>
              <a:gd name="connsiteX1010" fmla="*/ 187701 w 2472009"/>
              <a:gd name="connsiteY1010" fmla="*/ 242907 h 570464"/>
              <a:gd name="connsiteX1011" fmla="*/ 198742 w 2472009"/>
              <a:gd name="connsiteY1011" fmla="*/ 247814 h 570464"/>
              <a:gd name="connsiteX1012" fmla="*/ 204876 w 2472009"/>
              <a:gd name="connsiteY1012" fmla="*/ 242907 h 570464"/>
              <a:gd name="connsiteX1013" fmla="*/ 213464 w 2472009"/>
              <a:gd name="connsiteY1013" fmla="*/ 247814 h 570464"/>
              <a:gd name="connsiteX1014" fmla="*/ 219598 w 2472009"/>
              <a:gd name="connsiteY1014" fmla="*/ 241680 h 570464"/>
              <a:gd name="connsiteX1015" fmla="*/ 218371 w 2472009"/>
              <a:gd name="connsiteY1015" fmla="*/ 238000 h 570464"/>
              <a:gd name="connsiteX1016" fmla="*/ 191381 w 2472009"/>
              <a:gd name="connsiteY1016" fmla="*/ 226959 h 570464"/>
              <a:gd name="connsiteX1017" fmla="*/ 188928 w 2472009"/>
              <a:gd name="connsiteY1017" fmla="*/ 209783 h 570464"/>
              <a:gd name="connsiteX1018" fmla="*/ 179113 w 2472009"/>
              <a:gd name="connsiteY1018" fmla="*/ 204876 h 570464"/>
              <a:gd name="connsiteX1019" fmla="*/ 179113 w 2472009"/>
              <a:gd name="connsiteY1019" fmla="*/ 199969 h 570464"/>
              <a:gd name="connsiteX1020" fmla="*/ 208556 w 2472009"/>
              <a:gd name="connsiteY1020" fmla="*/ 181567 h 570464"/>
              <a:gd name="connsiteX1021" fmla="*/ 239227 w 2472009"/>
              <a:gd name="connsiteY1021" fmla="*/ 181567 h 570464"/>
              <a:gd name="connsiteX1022" fmla="*/ 244134 w 2472009"/>
              <a:gd name="connsiteY1022" fmla="*/ 176660 h 570464"/>
              <a:gd name="connsiteX1023" fmla="*/ 280938 w 2472009"/>
              <a:gd name="connsiteY1023" fmla="*/ 176660 h 570464"/>
              <a:gd name="connsiteX1024" fmla="*/ 285845 w 2472009"/>
              <a:gd name="connsiteY1024" fmla="*/ 171753 h 570464"/>
              <a:gd name="connsiteX1025" fmla="*/ 310381 w 2472009"/>
              <a:gd name="connsiteY1025" fmla="*/ 168072 h 570464"/>
              <a:gd name="connsiteX1026" fmla="*/ 287072 w 2472009"/>
              <a:gd name="connsiteY1026" fmla="*/ 165619 h 570464"/>
              <a:gd name="connsiteX1027" fmla="*/ 263763 w 2472009"/>
              <a:gd name="connsiteY1027" fmla="*/ 165619 h 570464"/>
              <a:gd name="connsiteX1028" fmla="*/ 240453 w 2472009"/>
              <a:gd name="connsiteY1028" fmla="*/ 165619 h 570464"/>
              <a:gd name="connsiteX1029" fmla="*/ 218371 w 2472009"/>
              <a:gd name="connsiteY1029" fmla="*/ 165619 h 570464"/>
              <a:gd name="connsiteX1030" fmla="*/ 213464 w 2472009"/>
              <a:gd name="connsiteY1030" fmla="*/ 160711 h 570464"/>
              <a:gd name="connsiteX1031" fmla="*/ 120226 w 2472009"/>
              <a:gd name="connsiteY1031" fmla="*/ 160711 h 570464"/>
              <a:gd name="connsiteX1032" fmla="*/ 114092 w 2472009"/>
              <a:gd name="connsiteY1032" fmla="*/ 155804 h 570464"/>
              <a:gd name="connsiteX1033" fmla="*/ 72381 w 2472009"/>
              <a:gd name="connsiteY1033" fmla="*/ 155804 h 570464"/>
              <a:gd name="connsiteX1034" fmla="*/ 67474 w 2472009"/>
              <a:gd name="connsiteY1034" fmla="*/ 150897 h 570464"/>
              <a:gd name="connsiteX1035" fmla="*/ 51526 w 2472009"/>
              <a:gd name="connsiteY1035" fmla="*/ 150897 h 570464"/>
              <a:gd name="connsiteX1036" fmla="*/ 46618 w 2472009"/>
              <a:gd name="connsiteY1036" fmla="*/ 145990 h 570464"/>
              <a:gd name="connsiteX1037" fmla="*/ 34350 w 2472009"/>
              <a:gd name="connsiteY1037" fmla="*/ 144763 h 570464"/>
              <a:gd name="connsiteX1038" fmla="*/ 31897 w 2472009"/>
              <a:gd name="connsiteY1038" fmla="*/ 136175 h 570464"/>
              <a:gd name="connsiteX1039" fmla="*/ 22082 w 2472009"/>
              <a:gd name="connsiteY1039" fmla="*/ 128814 h 570464"/>
              <a:gd name="connsiteX1040" fmla="*/ 35577 w 2472009"/>
              <a:gd name="connsiteY1040" fmla="*/ 110412 h 570464"/>
              <a:gd name="connsiteX1041" fmla="*/ 45392 w 2472009"/>
              <a:gd name="connsiteY1041" fmla="*/ 110412 h 570464"/>
              <a:gd name="connsiteX1042" fmla="*/ 50299 w 2472009"/>
              <a:gd name="connsiteY1042" fmla="*/ 105505 h 570464"/>
              <a:gd name="connsiteX1043" fmla="*/ 66247 w 2472009"/>
              <a:gd name="connsiteY1043" fmla="*/ 105505 h 570464"/>
              <a:gd name="connsiteX1044" fmla="*/ 72381 w 2472009"/>
              <a:gd name="connsiteY1044" fmla="*/ 110412 h 570464"/>
              <a:gd name="connsiteX1045" fmla="*/ 73608 w 2472009"/>
              <a:gd name="connsiteY1045" fmla="*/ 101825 h 570464"/>
              <a:gd name="connsiteX1046" fmla="*/ 90783 w 2472009"/>
              <a:gd name="connsiteY1046" fmla="*/ 99371 h 570464"/>
              <a:gd name="connsiteX1047" fmla="*/ 96917 w 2472009"/>
              <a:gd name="connsiteY1047" fmla="*/ 104278 h 570464"/>
              <a:gd name="connsiteX1048" fmla="*/ 104278 w 2472009"/>
              <a:gd name="connsiteY1048" fmla="*/ 90784 h 570464"/>
              <a:gd name="connsiteX1049" fmla="*/ 89556 w 2472009"/>
              <a:gd name="connsiteY1049" fmla="*/ 76062 h 570464"/>
              <a:gd name="connsiteX1050" fmla="*/ 106732 w 2472009"/>
              <a:gd name="connsiteY1050" fmla="*/ 60113 h 570464"/>
              <a:gd name="connsiteX1051" fmla="*/ 122680 w 2472009"/>
              <a:gd name="connsiteY1051" fmla="*/ 58887 h 570464"/>
              <a:gd name="connsiteX1052" fmla="*/ 128814 w 2472009"/>
              <a:gd name="connsiteY1052" fmla="*/ 53979 h 570464"/>
              <a:gd name="connsiteX1053" fmla="*/ 148443 w 2472009"/>
              <a:gd name="connsiteY1053" fmla="*/ 53979 h 570464"/>
              <a:gd name="connsiteX1054" fmla="*/ 153350 w 2472009"/>
              <a:gd name="connsiteY1054" fmla="*/ 49072 h 570464"/>
              <a:gd name="connsiteX1055" fmla="*/ 199969 w 2472009"/>
              <a:gd name="connsiteY1055" fmla="*/ 49072 h 570464"/>
              <a:gd name="connsiteX1056" fmla="*/ 204876 w 2472009"/>
              <a:gd name="connsiteY1056" fmla="*/ 44165 h 570464"/>
              <a:gd name="connsiteX1057" fmla="*/ 256402 w 2472009"/>
              <a:gd name="connsiteY1057" fmla="*/ 44165 h 570464"/>
              <a:gd name="connsiteX1058" fmla="*/ 262536 w 2472009"/>
              <a:gd name="connsiteY1058" fmla="*/ 39258 h 570464"/>
              <a:gd name="connsiteX1059" fmla="*/ 334917 w 2472009"/>
              <a:gd name="connsiteY1059" fmla="*/ 39258 h 570464"/>
              <a:gd name="connsiteX1060" fmla="*/ 341051 w 2472009"/>
              <a:gd name="connsiteY1060" fmla="*/ 34350 h 570464"/>
              <a:gd name="connsiteX1061" fmla="*/ 347185 w 2472009"/>
              <a:gd name="connsiteY1061" fmla="*/ 40484 h 570464"/>
              <a:gd name="connsiteX1062" fmla="*/ 357000 w 2472009"/>
              <a:gd name="connsiteY1062" fmla="*/ 35577 h 570464"/>
              <a:gd name="connsiteX1063" fmla="*/ 361907 w 2472009"/>
              <a:gd name="connsiteY1063" fmla="*/ 39258 h 570464"/>
              <a:gd name="connsiteX1064" fmla="*/ 366814 w 2472009"/>
              <a:gd name="connsiteY1064" fmla="*/ 35577 h 570464"/>
              <a:gd name="connsiteX1065" fmla="*/ 371721 w 2472009"/>
              <a:gd name="connsiteY1065" fmla="*/ 40484 h 570464"/>
              <a:gd name="connsiteX1066" fmla="*/ 375402 w 2472009"/>
              <a:gd name="connsiteY1066" fmla="*/ 36804 h 570464"/>
              <a:gd name="connsiteX1067" fmla="*/ 377855 w 2472009"/>
              <a:gd name="connsiteY1067" fmla="*/ 35577 h 570464"/>
              <a:gd name="connsiteX1068" fmla="*/ 480907 w 2472009"/>
              <a:gd name="connsiteY1068" fmla="*/ 35577 h 570464"/>
              <a:gd name="connsiteX1069" fmla="*/ 484587 w 2472009"/>
              <a:gd name="connsiteY1069" fmla="*/ 31897 h 570464"/>
              <a:gd name="connsiteX1070" fmla="*/ 487041 w 2472009"/>
              <a:gd name="connsiteY1070" fmla="*/ 30670 h 570464"/>
              <a:gd name="connsiteX1071" fmla="*/ 631804 w 2472009"/>
              <a:gd name="connsiteY1071" fmla="*/ 30670 h 570464"/>
              <a:gd name="connsiteX1072" fmla="*/ 636711 w 2472009"/>
              <a:gd name="connsiteY1072" fmla="*/ 25763 h 570464"/>
              <a:gd name="connsiteX1073" fmla="*/ 715226 w 2472009"/>
              <a:gd name="connsiteY1073" fmla="*/ 25763 h 570464"/>
              <a:gd name="connsiteX1074" fmla="*/ 717067 w 2472009"/>
              <a:gd name="connsiteY1074" fmla="*/ 22082 h 570464"/>
              <a:gd name="connsiteX1075" fmla="*/ 717680 w 2472009"/>
              <a:gd name="connsiteY1075" fmla="*/ 22082 h 570464"/>
              <a:gd name="connsiteX1076" fmla="*/ 722879 w 2472009"/>
              <a:gd name="connsiteY1076" fmla="*/ 20698 h 570464"/>
              <a:gd name="connsiteX1077" fmla="*/ 758164 w 2472009"/>
              <a:gd name="connsiteY1077" fmla="*/ 19629 h 570464"/>
              <a:gd name="connsiteX1078" fmla="*/ 759392 w 2472009"/>
              <a:gd name="connsiteY1078" fmla="*/ 18402 h 570464"/>
              <a:gd name="connsiteX1079" fmla="*/ 736696 w 2472009"/>
              <a:gd name="connsiteY1079" fmla="*/ 17021 h 570464"/>
              <a:gd name="connsiteX1080" fmla="*/ 722879 w 2472009"/>
              <a:gd name="connsiteY1080" fmla="*/ 20698 h 570464"/>
              <a:gd name="connsiteX1081" fmla="*/ 717680 w 2472009"/>
              <a:gd name="connsiteY1081" fmla="*/ 20856 h 570464"/>
              <a:gd name="connsiteX1082" fmla="*/ 717067 w 2472009"/>
              <a:gd name="connsiteY1082" fmla="*/ 22082 h 570464"/>
              <a:gd name="connsiteX1083" fmla="*/ 710319 w 2472009"/>
              <a:gd name="connsiteY1083" fmla="*/ 22082 h 570464"/>
              <a:gd name="connsiteX1084" fmla="*/ 705412 w 2472009"/>
              <a:gd name="connsiteY1084" fmla="*/ 17175 h 570464"/>
              <a:gd name="connsiteX1085" fmla="*/ 693144 w 2472009"/>
              <a:gd name="connsiteY1085" fmla="*/ 22082 h 570464"/>
              <a:gd name="connsiteX1086" fmla="*/ 683330 w 2472009"/>
              <a:gd name="connsiteY1086" fmla="*/ 17175 h 570464"/>
              <a:gd name="connsiteX1087" fmla="*/ 626896 w 2472009"/>
              <a:gd name="connsiteY1087" fmla="*/ 17175 h 570464"/>
              <a:gd name="connsiteX1088" fmla="*/ 621989 w 2472009"/>
              <a:gd name="connsiteY1088" fmla="*/ 22082 h 570464"/>
              <a:gd name="connsiteX1089" fmla="*/ 487041 w 2472009"/>
              <a:gd name="connsiteY1089" fmla="*/ 22082 h 570464"/>
              <a:gd name="connsiteX1090" fmla="*/ 482133 w 2472009"/>
              <a:gd name="connsiteY1090" fmla="*/ 26990 h 570464"/>
              <a:gd name="connsiteX1091" fmla="*/ 463731 w 2472009"/>
              <a:gd name="connsiteY1091" fmla="*/ 25763 h 570464"/>
              <a:gd name="connsiteX1092" fmla="*/ 463731 w 2472009"/>
              <a:gd name="connsiteY1092" fmla="*/ 19629 h 570464"/>
              <a:gd name="connsiteX1093" fmla="*/ 466185 w 2472009"/>
              <a:gd name="connsiteY1093" fmla="*/ 17175 h 570464"/>
              <a:gd name="connsiteX1094" fmla="*/ 548381 w 2472009"/>
              <a:gd name="connsiteY1094" fmla="*/ 17175 h 570464"/>
              <a:gd name="connsiteX1095" fmla="*/ 554515 w 2472009"/>
              <a:gd name="connsiteY1095" fmla="*/ 12268 h 570464"/>
              <a:gd name="connsiteX1096" fmla="*/ 559422 w 2472009"/>
              <a:gd name="connsiteY1096" fmla="*/ 17175 h 570464"/>
              <a:gd name="connsiteX1097" fmla="*/ 564329 w 2472009"/>
              <a:gd name="connsiteY1097" fmla="*/ 12268 h 570464"/>
              <a:gd name="connsiteX1098" fmla="*/ 570464 w 2472009"/>
              <a:gd name="connsiteY1098" fmla="*/ 15948 h 570464"/>
              <a:gd name="connsiteX1099" fmla="*/ 586412 w 2472009"/>
              <a:gd name="connsiteY1099" fmla="*/ 15948 h 570464"/>
              <a:gd name="connsiteX1100" fmla="*/ 596226 w 2472009"/>
              <a:gd name="connsiteY1100" fmla="*/ 11041 h 570464"/>
              <a:gd name="connsiteX1101" fmla="*/ 601134 w 2472009"/>
              <a:gd name="connsiteY1101" fmla="*/ 15948 h 570464"/>
              <a:gd name="connsiteX1102" fmla="*/ 606041 w 2472009"/>
              <a:gd name="connsiteY1102" fmla="*/ 11041 h 570464"/>
              <a:gd name="connsiteX1103" fmla="*/ 787608 w 2472009"/>
              <a:gd name="connsiteY1103" fmla="*/ 11041 h 570464"/>
              <a:gd name="connsiteX1104" fmla="*/ 792515 w 2472009"/>
              <a:gd name="connsiteY1104" fmla="*/ 6134 h 570464"/>
              <a:gd name="connsiteX1105" fmla="*/ 797422 w 2472009"/>
              <a:gd name="connsiteY1105" fmla="*/ 11041 h 570464"/>
              <a:gd name="connsiteX1106" fmla="*/ 803556 w 2472009"/>
              <a:gd name="connsiteY1106" fmla="*/ 7361 h 570464"/>
              <a:gd name="connsiteX1107" fmla="*/ 824412 w 2472009"/>
              <a:gd name="connsiteY1107" fmla="*/ 7361 h 570464"/>
              <a:gd name="connsiteX1108" fmla="*/ 829319 w 2472009"/>
              <a:gd name="connsiteY1108" fmla="*/ 11041 h 570464"/>
              <a:gd name="connsiteX1109" fmla="*/ 834226 w 2472009"/>
              <a:gd name="connsiteY1109" fmla="*/ 6134 h 570464"/>
              <a:gd name="connsiteX1110" fmla="*/ 839134 w 2472009"/>
              <a:gd name="connsiteY1110" fmla="*/ 11041 h 570464"/>
              <a:gd name="connsiteX1111" fmla="*/ 842814 w 2472009"/>
              <a:gd name="connsiteY1111" fmla="*/ 7361 h 570464"/>
              <a:gd name="connsiteX1112" fmla="*/ 847721 w 2472009"/>
              <a:gd name="connsiteY1112" fmla="*/ 6134 h 570464"/>
              <a:gd name="connsiteX1113" fmla="*/ 1020701 w 2472009"/>
              <a:gd name="connsiteY1113" fmla="*/ 6134 h 570464"/>
              <a:gd name="connsiteX1114" fmla="*/ 1025607 w 2472009"/>
              <a:gd name="connsiteY1114" fmla="*/ 1227 h 570464"/>
              <a:gd name="connsiteX1115" fmla="*/ 1030515 w 2472009"/>
              <a:gd name="connsiteY1115" fmla="*/ 6134 h 570464"/>
              <a:gd name="connsiteX1116" fmla="*/ 1044009 w 2472009"/>
              <a:gd name="connsiteY1116" fmla="*/ 1227 h 570464"/>
              <a:gd name="connsiteX1117" fmla="*/ 1051371 w 2472009"/>
              <a:gd name="connsiteY1117" fmla="*/ 6134 h 570464"/>
              <a:gd name="connsiteX1118" fmla="*/ 1056277 w 2472009"/>
              <a:gd name="connsiteY1118" fmla="*/ 2454 h 570464"/>
              <a:gd name="connsiteX1119" fmla="*/ 1612020 w 2472009"/>
              <a:gd name="connsiteY1119" fmla="*/ 2454 h 570464"/>
              <a:gd name="connsiteX1120" fmla="*/ 1616927 w 2472009"/>
              <a:gd name="connsiteY1120" fmla="*/ 7361 h 570464"/>
              <a:gd name="connsiteX1121" fmla="*/ 1621834 w 2472009"/>
              <a:gd name="connsiteY1121" fmla="*/ 2454 h 570464"/>
              <a:gd name="connsiteX1122" fmla="*/ 1637783 w 2472009"/>
              <a:gd name="connsiteY1122" fmla="*/ 2454 h 570464"/>
              <a:gd name="connsiteX1123" fmla="*/ 1642690 w 2472009"/>
              <a:gd name="connsiteY1123" fmla="*/ 7361 h 570464"/>
              <a:gd name="connsiteX1124" fmla="*/ 1652504 w 2472009"/>
              <a:gd name="connsiteY1124" fmla="*/ 7361 h 570464"/>
              <a:gd name="connsiteX1125" fmla="*/ 1657411 w 2472009"/>
              <a:gd name="connsiteY1125" fmla="*/ 2454 h 570464"/>
              <a:gd name="connsiteX1126" fmla="*/ 1694215 w 2472009"/>
              <a:gd name="connsiteY1126" fmla="*/ 2454 h 570464"/>
              <a:gd name="connsiteX1127" fmla="*/ 1697896 w 2472009"/>
              <a:gd name="connsiteY1127" fmla="*/ 6134 h 570464"/>
              <a:gd name="connsiteX1128" fmla="*/ 1706483 w 2472009"/>
              <a:gd name="connsiteY1128" fmla="*/ 1227 h 570464"/>
              <a:gd name="connsiteX1129" fmla="*/ 1713845 w 2472009"/>
              <a:gd name="connsiteY1129" fmla="*/ 6134 h 570464"/>
              <a:gd name="connsiteX1130" fmla="*/ 1718751 w 2472009"/>
              <a:gd name="connsiteY1130" fmla="*/ 1227 h 570464"/>
              <a:gd name="connsiteX1131" fmla="*/ 1728566 w 2472009"/>
              <a:gd name="connsiteY1131" fmla="*/ 1227 h 570464"/>
              <a:gd name="connsiteX1132" fmla="*/ 1733473 w 2472009"/>
              <a:gd name="connsiteY1132" fmla="*/ 6134 h 570464"/>
              <a:gd name="connsiteX1133" fmla="*/ 1739607 w 2472009"/>
              <a:gd name="connsiteY1133" fmla="*/ 0 h 570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2472009" h="570464">
                <a:moveTo>
                  <a:pt x="278485" y="526299"/>
                </a:moveTo>
                <a:cubicBezTo>
                  <a:pt x="280938" y="528753"/>
                  <a:pt x="282165" y="529979"/>
                  <a:pt x="283392" y="531206"/>
                </a:cubicBezTo>
                <a:cubicBezTo>
                  <a:pt x="279712" y="533660"/>
                  <a:pt x="279712" y="529979"/>
                  <a:pt x="278485" y="526299"/>
                </a:cubicBezTo>
                <a:close/>
                <a:moveTo>
                  <a:pt x="269897" y="517711"/>
                </a:moveTo>
                <a:cubicBezTo>
                  <a:pt x="274804" y="520165"/>
                  <a:pt x="278485" y="522618"/>
                  <a:pt x="278485" y="527525"/>
                </a:cubicBezTo>
                <a:lnTo>
                  <a:pt x="271124" y="527525"/>
                </a:lnTo>
                <a:cubicBezTo>
                  <a:pt x="266217" y="525072"/>
                  <a:pt x="267443" y="521391"/>
                  <a:pt x="269897" y="517711"/>
                </a:cubicBezTo>
                <a:close/>
                <a:moveTo>
                  <a:pt x="2321112" y="461278"/>
                </a:moveTo>
                <a:cubicBezTo>
                  <a:pt x="2321112" y="462505"/>
                  <a:pt x="2322339" y="463732"/>
                  <a:pt x="2322339" y="464958"/>
                </a:cubicBezTo>
                <a:cubicBezTo>
                  <a:pt x="2322339" y="464958"/>
                  <a:pt x="2321112" y="466185"/>
                  <a:pt x="2321112" y="466185"/>
                </a:cubicBezTo>
                <a:cubicBezTo>
                  <a:pt x="2321112" y="464958"/>
                  <a:pt x="2319885" y="463732"/>
                  <a:pt x="2319885" y="462505"/>
                </a:cubicBezTo>
                <a:cubicBezTo>
                  <a:pt x="2319885" y="462505"/>
                  <a:pt x="2321112" y="462505"/>
                  <a:pt x="2321112" y="461278"/>
                </a:cubicBezTo>
                <a:close/>
                <a:moveTo>
                  <a:pt x="348412" y="456371"/>
                </a:moveTo>
                <a:cubicBezTo>
                  <a:pt x="348412" y="457598"/>
                  <a:pt x="348412" y="458825"/>
                  <a:pt x="347185" y="460051"/>
                </a:cubicBezTo>
                <a:cubicBezTo>
                  <a:pt x="348412" y="461278"/>
                  <a:pt x="348412" y="461278"/>
                  <a:pt x="348412" y="461278"/>
                </a:cubicBezTo>
                <a:cubicBezTo>
                  <a:pt x="348412" y="460051"/>
                  <a:pt x="349639" y="458825"/>
                  <a:pt x="349639" y="457598"/>
                </a:cubicBezTo>
                <a:cubicBezTo>
                  <a:pt x="349639" y="457598"/>
                  <a:pt x="348412" y="456371"/>
                  <a:pt x="348412" y="456371"/>
                </a:cubicBezTo>
                <a:close/>
                <a:moveTo>
                  <a:pt x="314062" y="451464"/>
                </a:moveTo>
                <a:cubicBezTo>
                  <a:pt x="311608" y="451464"/>
                  <a:pt x="309154" y="452691"/>
                  <a:pt x="307928" y="452691"/>
                </a:cubicBezTo>
                <a:cubicBezTo>
                  <a:pt x="309154" y="455144"/>
                  <a:pt x="310381" y="458825"/>
                  <a:pt x="312835" y="462505"/>
                </a:cubicBezTo>
                <a:cubicBezTo>
                  <a:pt x="316515" y="458825"/>
                  <a:pt x="316515" y="455144"/>
                  <a:pt x="314062" y="451464"/>
                </a:cubicBezTo>
                <a:close/>
                <a:moveTo>
                  <a:pt x="260082" y="430608"/>
                </a:moveTo>
                <a:cubicBezTo>
                  <a:pt x="258855" y="434289"/>
                  <a:pt x="258855" y="437969"/>
                  <a:pt x="257629" y="441649"/>
                </a:cubicBezTo>
                <a:cubicBezTo>
                  <a:pt x="252721" y="444103"/>
                  <a:pt x="252721" y="444103"/>
                  <a:pt x="255175" y="451464"/>
                </a:cubicBezTo>
                <a:cubicBezTo>
                  <a:pt x="261309" y="449010"/>
                  <a:pt x="257629" y="444103"/>
                  <a:pt x="257629" y="441649"/>
                </a:cubicBezTo>
                <a:cubicBezTo>
                  <a:pt x="266216" y="440423"/>
                  <a:pt x="260082" y="450237"/>
                  <a:pt x="266216" y="451464"/>
                </a:cubicBezTo>
                <a:cubicBezTo>
                  <a:pt x="269897" y="450237"/>
                  <a:pt x="274804" y="452691"/>
                  <a:pt x="278484" y="449010"/>
                </a:cubicBezTo>
                <a:cubicBezTo>
                  <a:pt x="278484" y="447783"/>
                  <a:pt x="278484" y="445330"/>
                  <a:pt x="279711" y="444103"/>
                </a:cubicBezTo>
                <a:cubicBezTo>
                  <a:pt x="276031" y="436742"/>
                  <a:pt x="267443" y="435515"/>
                  <a:pt x="260082" y="430608"/>
                </a:cubicBezTo>
                <a:close/>
                <a:moveTo>
                  <a:pt x="277258" y="426928"/>
                </a:moveTo>
                <a:cubicBezTo>
                  <a:pt x="276031" y="426928"/>
                  <a:pt x="274804" y="428155"/>
                  <a:pt x="273577" y="428155"/>
                </a:cubicBezTo>
                <a:cubicBezTo>
                  <a:pt x="273577" y="428155"/>
                  <a:pt x="274804" y="429381"/>
                  <a:pt x="274804" y="429381"/>
                </a:cubicBezTo>
                <a:cubicBezTo>
                  <a:pt x="277258" y="429381"/>
                  <a:pt x="277258" y="429381"/>
                  <a:pt x="278484" y="428155"/>
                </a:cubicBezTo>
                <a:cubicBezTo>
                  <a:pt x="278484" y="428155"/>
                  <a:pt x="277258" y="426928"/>
                  <a:pt x="277258" y="426928"/>
                </a:cubicBezTo>
                <a:close/>
                <a:moveTo>
                  <a:pt x="2268360" y="420794"/>
                </a:moveTo>
                <a:cubicBezTo>
                  <a:pt x="2268360" y="422021"/>
                  <a:pt x="2267133" y="423247"/>
                  <a:pt x="2267133" y="424474"/>
                </a:cubicBezTo>
                <a:cubicBezTo>
                  <a:pt x="2267133" y="424474"/>
                  <a:pt x="2268360" y="425701"/>
                  <a:pt x="2268360" y="425701"/>
                </a:cubicBezTo>
                <a:cubicBezTo>
                  <a:pt x="2269587" y="424474"/>
                  <a:pt x="2270813" y="423247"/>
                  <a:pt x="2270813" y="422021"/>
                </a:cubicBezTo>
                <a:cubicBezTo>
                  <a:pt x="2269587" y="420794"/>
                  <a:pt x="2269587" y="420794"/>
                  <a:pt x="2268360" y="420794"/>
                </a:cubicBezTo>
                <a:close/>
                <a:moveTo>
                  <a:pt x="285845" y="417113"/>
                </a:moveTo>
                <a:cubicBezTo>
                  <a:pt x="285845" y="417113"/>
                  <a:pt x="284618" y="418340"/>
                  <a:pt x="284618" y="418340"/>
                </a:cubicBezTo>
                <a:cubicBezTo>
                  <a:pt x="285845" y="418340"/>
                  <a:pt x="285845" y="419567"/>
                  <a:pt x="287072" y="419567"/>
                </a:cubicBezTo>
                <a:cubicBezTo>
                  <a:pt x="288299" y="418340"/>
                  <a:pt x="288299" y="418340"/>
                  <a:pt x="289526" y="418340"/>
                </a:cubicBezTo>
                <a:cubicBezTo>
                  <a:pt x="288299" y="418340"/>
                  <a:pt x="287072" y="417113"/>
                  <a:pt x="285845" y="417113"/>
                </a:cubicBezTo>
                <a:close/>
                <a:moveTo>
                  <a:pt x="343505" y="415886"/>
                </a:moveTo>
                <a:cubicBezTo>
                  <a:pt x="344732" y="415886"/>
                  <a:pt x="345959" y="417113"/>
                  <a:pt x="347185" y="417113"/>
                </a:cubicBezTo>
                <a:cubicBezTo>
                  <a:pt x="347185" y="417113"/>
                  <a:pt x="345959" y="418340"/>
                  <a:pt x="345959" y="418340"/>
                </a:cubicBezTo>
                <a:cubicBezTo>
                  <a:pt x="344732" y="418340"/>
                  <a:pt x="343505" y="417113"/>
                  <a:pt x="342278" y="417113"/>
                </a:cubicBezTo>
                <a:cubicBezTo>
                  <a:pt x="342278" y="417113"/>
                  <a:pt x="342278" y="417113"/>
                  <a:pt x="343505" y="415886"/>
                </a:cubicBezTo>
                <a:close/>
                <a:moveTo>
                  <a:pt x="219597" y="415886"/>
                </a:moveTo>
                <a:cubicBezTo>
                  <a:pt x="224505" y="418340"/>
                  <a:pt x="220824" y="422020"/>
                  <a:pt x="222051" y="425700"/>
                </a:cubicBezTo>
                <a:cubicBezTo>
                  <a:pt x="217144" y="423247"/>
                  <a:pt x="217144" y="423247"/>
                  <a:pt x="219597" y="415886"/>
                </a:cubicBezTo>
                <a:close/>
                <a:moveTo>
                  <a:pt x="375402" y="410979"/>
                </a:moveTo>
                <a:cubicBezTo>
                  <a:pt x="375402" y="412206"/>
                  <a:pt x="374175" y="413433"/>
                  <a:pt x="374175" y="414660"/>
                </a:cubicBezTo>
                <a:cubicBezTo>
                  <a:pt x="374175" y="414660"/>
                  <a:pt x="375402" y="415887"/>
                  <a:pt x="375402" y="415887"/>
                </a:cubicBezTo>
                <a:cubicBezTo>
                  <a:pt x="375402" y="414660"/>
                  <a:pt x="376629" y="413433"/>
                  <a:pt x="376629" y="412206"/>
                </a:cubicBezTo>
                <a:cubicBezTo>
                  <a:pt x="375402" y="410979"/>
                  <a:pt x="375402" y="410979"/>
                  <a:pt x="375402" y="410979"/>
                </a:cubicBezTo>
                <a:close/>
                <a:moveTo>
                  <a:pt x="353319" y="410979"/>
                </a:moveTo>
                <a:cubicBezTo>
                  <a:pt x="347185" y="412206"/>
                  <a:pt x="342278" y="409753"/>
                  <a:pt x="336144" y="412206"/>
                </a:cubicBezTo>
                <a:lnTo>
                  <a:pt x="336144" y="423247"/>
                </a:lnTo>
                <a:cubicBezTo>
                  <a:pt x="339825" y="425701"/>
                  <a:pt x="341051" y="428155"/>
                  <a:pt x="343505" y="430608"/>
                </a:cubicBezTo>
                <a:cubicBezTo>
                  <a:pt x="349639" y="429381"/>
                  <a:pt x="355773" y="431835"/>
                  <a:pt x="360680" y="429381"/>
                </a:cubicBezTo>
                <a:cubicBezTo>
                  <a:pt x="359453" y="426928"/>
                  <a:pt x="357000" y="424474"/>
                  <a:pt x="355773" y="422021"/>
                </a:cubicBezTo>
                <a:cubicBezTo>
                  <a:pt x="354546" y="418340"/>
                  <a:pt x="357000" y="413433"/>
                  <a:pt x="353319" y="410979"/>
                </a:cubicBezTo>
                <a:close/>
                <a:moveTo>
                  <a:pt x="294433" y="410979"/>
                </a:moveTo>
                <a:cubicBezTo>
                  <a:pt x="294433" y="413433"/>
                  <a:pt x="293206" y="415887"/>
                  <a:pt x="293206" y="417113"/>
                </a:cubicBezTo>
                <a:cubicBezTo>
                  <a:pt x="296886" y="420794"/>
                  <a:pt x="300567" y="423247"/>
                  <a:pt x="303020" y="426928"/>
                </a:cubicBezTo>
                <a:cubicBezTo>
                  <a:pt x="304247" y="429381"/>
                  <a:pt x="305474" y="433062"/>
                  <a:pt x="306701" y="436742"/>
                </a:cubicBezTo>
                <a:lnTo>
                  <a:pt x="318969" y="436742"/>
                </a:lnTo>
                <a:cubicBezTo>
                  <a:pt x="320196" y="440423"/>
                  <a:pt x="321423" y="442876"/>
                  <a:pt x="321423" y="445330"/>
                </a:cubicBezTo>
                <a:cubicBezTo>
                  <a:pt x="325103" y="442876"/>
                  <a:pt x="328783" y="441649"/>
                  <a:pt x="331237" y="439196"/>
                </a:cubicBezTo>
                <a:cubicBezTo>
                  <a:pt x="331237" y="433062"/>
                  <a:pt x="331237" y="430608"/>
                  <a:pt x="331237" y="428155"/>
                </a:cubicBezTo>
                <a:cubicBezTo>
                  <a:pt x="325103" y="423247"/>
                  <a:pt x="320196" y="418340"/>
                  <a:pt x="318969" y="410979"/>
                </a:cubicBezTo>
                <a:cubicBezTo>
                  <a:pt x="314062" y="413433"/>
                  <a:pt x="311608" y="414660"/>
                  <a:pt x="307928" y="415887"/>
                </a:cubicBezTo>
                <a:cubicBezTo>
                  <a:pt x="303020" y="418340"/>
                  <a:pt x="299340" y="412206"/>
                  <a:pt x="294433" y="410979"/>
                </a:cubicBezTo>
                <a:close/>
                <a:moveTo>
                  <a:pt x="277258" y="410979"/>
                </a:moveTo>
                <a:cubicBezTo>
                  <a:pt x="273577" y="412206"/>
                  <a:pt x="271123" y="412206"/>
                  <a:pt x="267443" y="412206"/>
                </a:cubicBezTo>
                <a:cubicBezTo>
                  <a:pt x="268670" y="415887"/>
                  <a:pt x="268670" y="418340"/>
                  <a:pt x="268670" y="420794"/>
                </a:cubicBezTo>
                <a:lnTo>
                  <a:pt x="279711" y="420794"/>
                </a:lnTo>
                <a:cubicBezTo>
                  <a:pt x="278484" y="415887"/>
                  <a:pt x="278484" y="414660"/>
                  <a:pt x="277258" y="410979"/>
                </a:cubicBezTo>
                <a:close/>
                <a:moveTo>
                  <a:pt x="2197205" y="365588"/>
                </a:moveTo>
                <a:cubicBezTo>
                  <a:pt x="2200886" y="369268"/>
                  <a:pt x="2195978" y="369268"/>
                  <a:pt x="2192298" y="370495"/>
                </a:cubicBezTo>
                <a:cubicBezTo>
                  <a:pt x="2193525" y="371722"/>
                  <a:pt x="2192298" y="372948"/>
                  <a:pt x="2191071" y="374175"/>
                </a:cubicBezTo>
                <a:cubicBezTo>
                  <a:pt x="2187391" y="370495"/>
                  <a:pt x="2192298" y="370495"/>
                  <a:pt x="2195978" y="369268"/>
                </a:cubicBezTo>
                <a:cubicBezTo>
                  <a:pt x="2194752" y="368041"/>
                  <a:pt x="2195978" y="366814"/>
                  <a:pt x="2197205" y="365588"/>
                </a:cubicBezTo>
                <a:close/>
                <a:moveTo>
                  <a:pt x="2259772" y="364361"/>
                </a:moveTo>
                <a:cubicBezTo>
                  <a:pt x="2258545" y="365588"/>
                  <a:pt x="2257319" y="366814"/>
                  <a:pt x="2257319" y="368041"/>
                </a:cubicBezTo>
                <a:cubicBezTo>
                  <a:pt x="2258545" y="369268"/>
                  <a:pt x="2258545" y="369268"/>
                  <a:pt x="2259772" y="369268"/>
                </a:cubicBezTo>
                <a:cubicBezTo>
                  <a:pt x="2259772" y="368041"/>
                  <a:pt x="2260999" y="366814"/>
                  <a:pt x="2260999" y="365588"/>
                </a:cubicBezTo>
                <a:cubicBezTo>
                  <a:pt x="2260999" y="365588"/>
                  <a:pt x="2259772" y="364361"/>
                  <a:pt x="2259772" y="364361"/>
                </a:cubicBezTo>
                <a:close/>
                <a:moveTo>
                  <a:pt x="256402" y="360680"/>
                </a:moveTo>
                <a:cubicBezTo>
                  <a:pt x="255175" y="360680"/>
                  <a:pt x="253948" y="360680"/>
                  <a:pt x="253948" y="361907"/>
                </a:cubicBezTo>
                <a:cubicBezTo>
                  <a:pt x="255175" y="363134"/>
                  <a:pt x="255175" y="364361"/>
                  <a:pt x="256402" y="365588"/>
                </a:cubicBezTo>
                <a:cubicBezTo>
                  <a:pt x="256402" y="365588"/>
                  <a:pt x="257629" y="364361"/>
                  <a:pt x="257629" y="364361"/>
                </a:cubicBezTo>
                <a:cubicBezTo>
                  <a:pt x="257629" y="363134"/>
                  <a:pt x="256402" y="361907"/>
                  <a:pt x="256402" y="360680"/>
                </a:cubicBezTo>
                <a:close/>
                <a:moveTo>
                  <a:pt x="244134" y="359454"/>
                </a:moveTo>
                <a:cubicBezTo>
                  <a:pt x="244134" y="363134"/>
                  <a:pt x="242907" y="365588"/>
                  <a:pt x="241680" y="370495"/>
                </a:cubicBezTo>
                <a:cubicBezTo>
                  <a:pt x="228185" y="370495"/>
                  <a:pt x="228185" y="370495"/>
                  <a:pt x="222051" y="374175"/>
                </a:cubicBezTo>
                <a:cubicBezTo>
                  <a:pt x="225732" y="374175"/>
                  <a:pt x="228185" y="375402"/>
                  <a:pt x="229412" y="375402"/>
                </a:cubicBezTo>
                <a:cubicBezTo>
                  <a:pt x="235546" y="375402"/>
                  <a:pt x="241680" y="376629"/>
                  <a:pt x="246587" y="374175"/>
                </a:cubicBezTo>
                <a:cubicBezTo>
                  <a:pt x="247814" y="369268"/>
                  <a:pt x="249041" y="364361"/>
                  <a:pt x="244134" y="359454"/>
                </a:cubicBezTo>
                <a:close/>
                <a:moveTo>
                  <a:pt x="196288" y="354546"/>
                </a:moveTo>
                <a:cubicBezTo>
                  <a:pt x="196288" y="358227"/>
                  <a:pt x="190154" y="359454"/>
                  <a:pt x="190154" y="366814"/>
                </a:cubicBezTo>
                <a:cubicBezTo>
                  <a:pt x="192608" y="369268"/>
                  <a:pt x="195062" y="372948"/>
                  <a:pt x="199969" y="374175"/>
                </a:cubicBezTo>
                <a:cubicBezTo>
                  <a:pt x="199969" y="368041"/>
                  <a:pt x="199969" y="363134"/>
                  <a:pt x="199969" y="357000"/>
                </a:cubicBezTo>
                <a:cubicBezTo>
                  <a:pt x="199969" y="355773"/>
                  <a:pt x="197515" y="355773"/>
                  <a:pt x="196288" y="354546"/>
                </a:cubicBezTo>
                <a:close/>
                <a:moveTo>
                  <a:pt x="2207594" y="347838"/>
                </a:moveTo>
                <a:lnTo>
                  <a:pt x="2208246" y="348412"/>
                </a:lnTo>
                <a:cubicBezTo>
                  <a:pt x="2208246" y="348412"/>
                  <a:pt x="2207020" y="349639"/>
                  <a:pt x="2207020" y="349639"/>
                </a:cubicBezTo>
                <a:lnTo>
                  <a:pt x="2207020" y="348412"/>
                </a:lnTo>
                <a:close/>
                <a:moveTo>
                  <a:pt x="117926" y="341358"/>
                </a:moveTo>
                <a:lnTo>
                  <a:pt x="117926" y="341359"/>
                </a:lnTo>
                <a:lnTo>
                  <a:pt x="119000" y="345959"/>
                </a:lnTo>
                <a:lnTo>
                  <a:pt x="117500" y="341460"/>
                </a:lnTo>
                <a:close/>
                <a:moveTo>
                  <a:pt x="89557" y="338598"/>
                </a:moveTo>
                <a:cubicBezTo>
                  <a:pt x="90783" y="341052"/>
                  <a:pt x="90783" y="342278"/>
                  <a:pt x="92010" y="342278"/>
                </a:cubicBezTo>
                <a:cubicBezTo>
                  <a:pt x="90783" y="343505"/>
                  <a:pt x="90783" y="343505"/>
                  <a:pt x="89557" y="343505"/>
                </a:cubicBezTo>
                <a:cubicBezTo>
                  <a:pt x="89557" y="342278"/>
                  <a:pt x="88330" y="341052"/>
                  <a:pt x="88330" y="339825"/>
                </a:cubicBezTo>
                <a:cubicBezTo>
                  <a:pt x="88330" y="339825"/>
                  <a:pt x="89557" y="338598"/>
                  <a:pt x="89557" y="338598"/>
                </a:cubicBezTo>
                <a:close/>
                <a:moveTo>
                  <a:pt x="2171442" y="334917"/>
                </a:moveTo>
                <a:cubicBezTo>
                  <a:pt x="2170216" y="334917"/>
                  <a:pt x="2168988" y="336144"/>
                  <a:pt x="2168988" y="336144"/>
                </a:cubicBezTo>
                <a:cubicBezTo>
                  <a:pt x="2168988" y="337371"/>
                  <a:pt x="2170216" y="338598"/>
                  <a:pt x="2171442" y="339825"/>
                </a:cubicBezTo>
                <a:cubicBezTo>
                  <a:pt x="2171442" y="339825"/>
                  <a:pt x="2172669" y="338598"/>
                  <a:pt x="2172669" y="338598"/>
                </a:cubicBezTo>
                <a:cubicBezTo>
                  <a:pt x="2172669" y="337371"/>
                  <a:pt x="2171442" y="336144"/>
                  <a:pt x="2171442" y="334917"/>
                </a:cubicBezTo>
                <a:close/>
                <a:moveTo>
                  <a:pt x="2229102" y="331237"/>
                </a:moveTo>
                <a:lnTo>
                  <a:pt x="2230329" y="332464"/>
                </a:lnTo>
                <a:lnTo>
                  <a:pt x="2228751" y="332990"/>
                </a:lnTo>
                <a:close/>
                <a:moveTo>
                  <a:pt x="2144452" y="330010"/>
                </a:moveTo>
                <a:cubicBezTo>
                  <a:pt x="2141999" y="337371"/>
                  <a:pt x="2141999" y="337371"/>
                  <a:pt x="2155494" y="349639"/>
                </a:cubicBezTo>
                <a:cubicBezTo>
                  <a:pt x="2159174" y="348412"/>
                  <a:pt x="2164082" y="350866"/>
                  <a:pt x="2167762" y="348412"/>
                </a:cubicBezTo>
                <a:cubicBezTo>
                  <a:pt x="2167762" y="343505"/>
                  <a:pt x="2162854" y="345959"/>
                  <a:pt x="2160401" y="344732"/>
                </a:cubicBezTo>
                <a:cubicBezTo>
                  <a:pt x="2155494" y="339825"/>
                  <a:pt x="2150586" y="334917"/>
                  <a:pt x="2145680" y="330010"/>
                </a:cubicBezTo>
                <a:cubicBezTo>
                  <a:pt x="2145680" y="330010"/>
                  <a:pt x="2144452" y="330010"/>
                  <a:pt x="2144452" y="330010"/>
                </a:cubicBezTo>
                <a:close/>
                <a:moveTo>
                  <a:pt x="151183" y="330010"/>
                </a:moveTo>
                <a:lnTo>
                  <a:pt x="151970" y="333384"/>
                </a:lnTo>
                <a:cubicBezTo>
                  <a:pt x="152430" y="334304"/>
                  <a:pt x="153350" y="334304"/>
                  <a:pt x="155804" y="332464"/>
                </a:cubicBezTo>
                <a:lnTo>
                  <a:pt x="152532" y="330010"/>
                </a:lnTo>
                <a:close/>
                <a:moveTo>
                  <a:pt x="2193218" y="320656"/>
                </a:moveTo>
                <a:cubicBezTo>
                  <a:pt x="2191378" y="320809"/>
                  <a:pt x="2190458" y="322036"/>
                  <a:pt x="2188618" y="323876"/>
                </a:cubicBezTo>
                <a:cubicBezTo>
                  <a:pt x="2191071" y="323876"/>
                  <a:pt x="2193525" y="325103"/>
                  <a:pt x="2195978" y="325103"/>
                </a:cubicBezTo>
                <a:cubicBezTo>
                  <a:pt x="2198432" y="323876"/>
                  <a:pt x="2200886" y="323876"/>
                  <a:pt x="2203339" y="323876"/>
                </a:cubicBezTo>
                <a:cubicBezTo>
                  <a:pt x="2197819" y="321422"/>
                  <a:pt x="2195058" y="320502"/>
                  <a:pt x="2193218" y="320656"/>
                </a:cubicBezTo>
                <a:close/>
                <a:moveTo>
                  <a:pt x="2180030" y="303021"/>
                </a:moveTo>
                <a:cubicBezTo>
                  <a:pt x="2180030" y="303021"/>
                  <a:pt x="2178803" y="304247"/>
                  <a:pt x="2178803" y="304247"/>
                </a:cubicBezTo>
                <a:cubicBezTo>
                  <a:pt x="2178803" y="305474"/>
                  <a:pt x="2180030" y="306701"/>
                  <a:pt x="2180030" y="307928"/>
                </a:cubicBezTo>
                <a:cubicBezTo>
                  <a:pt x="2181257" y="309155"/>
                  <a:pt x="2182484" y="307928"/>
                  <a:pt x="2182484" y="306701"/>
                </a:cubicBezTo>
                <a:cubicBezTo>
                  <a:pt x="2182484" y="305474"/>
                  <a:pt x="2181257" y="304247"/>
                  <a:pt x="2180030" y="303021"/>
                </a:cubicBezTo>
                <a:close/>
                <a:moveTo>
                  <a:pt x="172979" y="293206"/>
                </a:moveTo>
                <a:cubicBezTo>
                  <a:pt x="171752" y="294433"/>
                  <a:pt x="171752" y="295660"/>
                  <a:pt x="170525" y="296887"/>
                </a:cubicBezTo>
                <a:cubicBezTo>
                  <a:pt x="171752" y="298113"/>
                  <a:pt x="171752" y="298113"/>
                  <a:pt x="172979" y="298113"/>
                </a:cubicBezTo>
                <a:cubicBezTo>
                  <a:pt x="172979" y="296887"/>
                  <a:pt x="174206" y="295660"/>
                  <a:pt x="174206" y="294433"/>
                </a:cubicBezTo>
                <a:cubicBezTo>
                  <a:pt x="174206" y="294433"/>
                  <a:pt x="172979" y="293206"/>
                  <a:pt x="172979" y="293206"/>
                </a:cubicBezTo>
                <a:close/>
                <a:moveTo>
                  <a:pt x="3373" y="289985"/>
                </a:moveTo>
                <a:lnTo>
                  <a:pt x="3998" y="292297"/>
                </a:lnTo>
                <a:lnTo>
                  <a:pt x="8588" y="296886"/>
                </a:lnTo>
                <a:cubicBezTo>
                  <a:pt x="6134" y="298726"/>
                  <a:pt x="5214" y="298726"/>
                  <a:pt x="4753" y="297653"/>
                </a:cubicBezTo>
                <a:lnTo>
                  <a:pt x="4252" y="295004"/>
                </a:lnTo>
                <a:lnTo>
                  <a:pt x="0" y="290752"/>
                </a:lnTo>
                <a:cubicBezTo>
                  <a:pt x="1840" y="288912"/>
                  <a:pt x="2760" y="288912"/>
                  <a:pt x="3373" y="289985"/>
                </a:cubicBezTo>
                <a:close/>
                <a:moveTo>
                  <a:pt x="192608" y="283392"/>
                </a:moveTo>
                <a:cubicBezTo>
                  <a:pt x="192608" y="284618"/>
                  <a:pt x="192608" y="285845"/>
                  <a:pt x="191381" y="287072"/>
                </a:cubicBezTo>
                <a:cubicBezTo>
                  <a:pt x="192608" y="288299"/>
                  <a:pt x="192608" y="288299"/>
                  <a:pt x="192608" y="288299"/>
                </a:cubicBezTo>
                <a:cubicBezTo>
                  <a:pt x="192608" y="287072"/>
                  <a:pt x="193835" y="285845"/>
                  <a:pt x="193835" y="284618"/>
                </a:cubicBezTo>
                <a:cubicBezTo>
                  <a:pt x="193835" y="284618"/>
                  <a:pt x="192608" y="283392"/>
                  <a:pt x="192608" y="283392"/>
                </a:cubicBezTo>
                <a:close/>
                <a:moveTo>
                  <a:pt x="94464" y="278484"/>
                </a:moveTo>
                <a:cubicBezTo>
                  <a:pt x="96917" y="285845"/>
                  <a:pt x="96917" y="285845"/>
                  <a:pt x="92010" y="288298"/>
                </a:cubicBezTo>
                <a:cubicBezTo>
                  <a:pt x="93237" y="284618"/>
                  <a:pt x="89556" y="280938"/>
                  <a:pt x="94464" y="278484"/>
                </a:cubicBezTo>
                <a:close/>
                <a:moveTo>
                  <a:pt x="40484" y="277257"/>
                </a:moveTo>
                <a:cubicBezTo>
                  <a:pt x="36804" y="284618"/>
                  <a:pt x="34350" y="288298"/>
                  <a:pt x="29443" y="288298"/>
                </a:cubicBezTo>
                <a:lnTo>
                  <a:pt x="29443" y="280937"/>
                </a:lnTo>
                <a:cubicBezTo>
                  <a:pt x="31897" y="276030"/>
                  <a:pt x="35577" y="278484"/>
                  <a:pt x="40484" y="277257"/>
                </a:cubicBezTo>
                <a:close/>
                <a:moveTo>
                  <a:pt x="136175" y="273577"/>
                </a:moveTo>
                <a:cubicBezTo>
                  <a:pt x="136175" y="274804"/>
                  <a:pt x="137402" y="276031"/>
                  <a:pt x="137402" y="277257"/>
                </a:cubicBezTo>
                <a:cubicBezTo>
                  <a:pt x="137402" y="277257"/>
                  <a:pt x="136175" y="278484"/>
                  <a:pt x="136175" y="278484"/>
                </a:cubicBezTo>
                <a:cubicBezTo>
                  <a:pt x="136175" y="277257"/>
                  <a:pt x="134948" y="276031"/>
                  <a:pt x="134948" y="274804"/>
                </a:cubicBezTo>
                <a:cubicBezTo>
                  <a:pt x="134948" y="274804"/>
                  <a:pt x="136175" y="273577"/>
                  <a:pt x="136175" y="273577"/>
                </a:cubicBezTo>
                <a:close/>
                <a:moveTo>
                  <a:pt x="264989" y="268670"/>
                </a:moveTo>
                <a:cubicBezTo>
                  <a:pt x="263763" y="269897"/>
                  <a:pt x="263763" y="269897"/>
                  <a:pt x="263763" y="269897"/>
                </a:cubicBezTo>
                <a:cubicBezTo>
                  <a:pt x="264989" y="269897"/>
                  <a:pt x="266216" y="271124"/>
                  <a:pt x="267443" y="271124"/>
                </a:cubicBezTo>
                <a:cubicBezTo>
                  <a:pt x="267443" y="271124"/>
                  <a:pt x="268670" y="269897"/>
                  <a:pt x="268670" y="269897"/>
                </a:cubicBezTo>
                <a:cubicBezTo>
                  <a:pt x="267443" y="269897"/>
                  <a:pt x="266216" y="269897"/>
                  <a:pt x="264989" y="268670"/>
                </a:cubicBezTo>
                <a:close/>
                <a:moveTo>
                  <a:pt x="338598" y="263763"/>
                </a:moveTo>
                <a:cubicBezTo>
                  <a:pt x="338598" y="263763"/>
                  <a:pt x="337371" y="264990"/>
                  <a:pt x="337371" y="264990"/>
                </a:cubicBezTo>
                <a:cubicBezTo>
                  <a:pt x="337371" y="266216"/>
                  <a:pt x="338598" y="267443"/>
                  <a:pt x="338598" y="268670"/>
                </a:cubicBezTo>
                <a:cubicBezTo>
                  <a:pt x="338598" y="268670"/>
                  <a:pt x="339825" y="267443"/>
                  <a:pt x="339825" y="267443"/>
                </a:cubicBezTo>
                <a:cubicBezTo>
                  <a:pt x="339825" y="266216"/>
                  <a:pt x="339825" y="264990"/>
                  <a:pt x="338598" y="263763"/>
                </a:cubicBezTo>
                <a:close/>
                <a:moveTo>
                  <a:pt x="212237" y="260082"/>
                </a:moveTo>
                <a:lnTo>
                  <a:pt x="216200" y="262064"/>
                </a:lnTo>
                <a:lnTo>
                  <a:pt x="217144" y="264990"/>
                </a:lnTo>
                <a:lnTo>
                  <a:pt x="217144" y="274804"/>
                </a:lnTo>
                <a:cubicBezTo>
                  <a:pt x="222051" y="277258"/>
                  <a:pt x="226958" y="279711"/>
                  <a:pt x="231866" y="282165"/>
                </a:cubicBezTo>
                <a:lnTo>
                  <a:pt x="231866" y="268670"/>
                </a:lnTo>
                <a:cubicBezTo>
                  <a:pt x="229412" y="266216"/>
                  <a:pt x="226958" y="263763"/>
                  <a:pt x="224505" y="261309"/>
                </a:cubicBezTo>
                <a:cubicBezTo>
                  <a:pt x="222051" y="263763"/>
                  <a:pt x="219598" y="263763"/>
                  <a:pt x="217144" y="264990"/>
                </a:cubicBezTo>
                <a:lnTo>
                  <a:pt x="217144" y="262536"/>
                </a:lnTo>
                <a:lnTo>
                  <a:pt x="216200" y="262064"/>
                </a:lnTo>
                <a:lnTo>
                  <a:pt x="215610" y="260236"/>
                </a:lnTo>
                <a:cubicBezTo>
                  <a:pt x="214997" y="259162"/>
                  <a:pt x="214077" y="258855"/>
                  <a:pt x="212237" y="260082"/>
                </a:cubicBezTo>
                <a:close/>
                <a:moveTo>
                  <a:pt x="88330" y="258855"/>
                </a:moveTo>
                <a:cubicBezTo>
                  <a:pt x="93237" y="258855"/>
                  <a:pt x="90784" y="263762"/>
                  <a:pt x="92011" y="266216"/>
                </a:cubicBezTo>
                <a:cubicBezTo>
                  <a:pt x="93237" y="268669"/>
                  <a:pt x="95691" y="269896"/>
                  <a:pt x="99371" y="272350"/>
                </a:cubicBezTo>
                <a:cubicBezTo>
                  <a:pt x="94464" y="273577"/>
                  <a:pt x="90784" y="273577"/>
                  <a:pt x="88330" y="273577"/>
                </a:cubicBezTo>
                <a:cubicBezTo>
                  <a:pt x="85877" y="267443"/>
                  <a:pt x="85877" y="263762"/>
                  <a:pt x="88330" y="258855"/>
                </a:cubicBezTo>
                <a:close/>
                <a:moveTo>
                  <a:pt x="58886" y="258855"/>
                </a:moveTo>
                <a:cubicBezTo>
                  <a:pt x="61340" y="262535"/>
                  <a:pt x="66247" y="262535"/>
                  <a:pt x="74835" y="266216"/>
                </a:cubicBezTo>
                <a:cubicBezTo>
                  <a:pt x="68701" y="267443"/>
                  <a:pt x="66247" y="267443"/>
                  <a:pt x="63793" y="268669"/>
                </a:cubicBezTo>
                <a:cubicBezTo>
                  <a:pt x="62567" y="271123"/>
                  <a:pt x="61340" y="274803"/>
                  <a:pt x="58886" y="278484"/>
                </a:cubicBezTo>
                <a:lnTo>
                  <a:pt x="53979" y="278484"/>
                </a:lnTo>
                <a:cubicBezTo>
                  <a:pt x="49072" y="273577"/>
                  <a:pt x="56433" y="273577"/>
                  <a:pt x="56433" y="269896"/>
                </a:cubicBezTo>
                <a:cubicBezTo>
                  <a:pt x="56433" y="266216"/>
                  <a:pt x="56433" y="263762"/>
                  <a:pt x="56433" y="261309"/>
                </a:cubicBezTo>
                <a:cubicBezTo>
                  <a:pt x="57659" y="260082"/>
                  <a:pt x="58886" y="260082"/>
                  <a:pt x="58886" y="258855"/>
                </a:cubicBezTo>
                <a:close/>
                <a:moveTo>
                  <a:pt x="182793" y="257629"/>
                </a:moveTo>
                <a:cubicBezTo>
                  <a:pt x="182793" y="257629"/>
                  <a:pt x="181567" y="258856"/>
                  <a:pt x="181567" y="258856"/>
                </a:cubicBezTo>
                <a:cubicBezTo>
                  <a:pt x="181567" y="260082"/>
                  <a:pt x="182793" y="261309"/>
                  <a:pt x="182793" y="262536"/>
                </a:cubicBezTo>
                <a:cubicBezTo>
                  <a:pt x="184020" y="262536"/>
                  <a:pt x="184020" y="262536"/>
                  <a:pt x="185247" y="261309"/>
                </a:cubicBezTo>
                <a:cubicBezTo>
                  <a:pt x="185247" y="260082"/>
                  <a:pt x="184020" y="258856"/>
                  <a:pt x="182793" y="257629"/>
                </a:cubicBezTo>
                <a:close/>
                <a:moveTo>
                  <a:pt x="249041" y="255175"/>
                </a:moveTo>
                <a:cubicBezTo>
                  <a:pt x="250268" y="256402"/>
                  <a:pt x="251495" y="257629"/>
                  <a:pt x="252721" y="256402"/>
                </a:cubicBezTo>
                <a:cubicBezTo>
                  <a:pt x="253948" y="260082"/>
                  <a:pt x="253948" y="263763"/>
                  <a:pt x="257629" y="261309"/>
                </a:cubicBezTo>
                <a:cubicBezTo>
                  <a:pt x="256402" y="260082"/>
                  <a:pt x="255175" y="258856"/>
                  <a:pt x="253948" y="260082"/>
                </a:cubicBezTo>
                <a:cubicBezTo>
                  <a:pt x="252721" y="256402"/>
                  <a:pt x="252721" y="252722"/>
                  <a:pt x="249041" y="255175"/>
                </a:cubicBezTo>
                <a:close/>
                <a:moveTo>
                  <a:pt x="125134" y="252721"/>
                </a:moveTo>
                <a:cubicBezTo>
                  <a:pt x="125134" y="252721"/>
                  <a:pt x="126360" y="253948"/>
                  <a:pt x="126360" y="253948"/>
                </a:cubicBezTo>
                <a:cubicBezTo>
                  <a:pt x="126360" y="255175"/>
                  <a:pt x="125134" y="256401"/>
                  <a:pt x="125134" y="257628"/>
                </a:cubicBezTo>
                <a:cubicBezTo>
                  <a:pt x="125134" y="257628"/>
                  <a:pt x="125134" y="257628"/>
                  <a:pt x="123907" y="256401"/>
                </a:cubicBezTo>
                <a:cubicBezTo>
                  <a:pt x="123907" y="255175"/>
                  <a:pt x="125134" y="253948"/>
                  <a:pt x="125134" y="252721"/>
                </a:cubicBezTo>
                <a:close/>
                <a:moveTo>
                  <a:pt x="2427845" y="244133"/>
                </a:moveTo>
                <a:cubicBezTo>
                  <a:pt x="2430299" y="242906"/>
                  <a:pt x="2431525" y="243213"/>
                  <a:pt x="2432139" y="244287"/>
                </a:cubicBezTo>
                <a:lnTo>
                  <a:pt x="2432751" y="249033"/>
                </a:lnTo>
                <a:lnTo>
                  <a:pt x="2432751" y="247814"/>
                </a:lnTo>
                <a:lnTo>
                  <a:pt x="2451153" y="247814"/>
                </a:lnTo>
                <a:cubicBezTo>
                  <a:pt x="2453607" y="250268"/>
                  <a:pt x="2454834" y="252721"/>
                  <a:pt x="2458515" y="256402"/>
                </a:cubicBezTo>
                <a:cubicBezTo>
                  <a:pt x="2454834" y="258855"/>
                  <a:pt x="2451153" y="261309"/>
                  <a:pt x="2449927" y="262536"/>
                </a:cubicBezTo>
                <a:cubicBezTo>
                  <a:pt x="2447473" y="268670"/>
                  <a:pt x="2449927" y="272350"/>
                  <a:pt x="2445019" y="273577"/>
                </a:cubicBezTo>
                <a:cubicBezTo>
                  <a:pt x="2443793" y="271123"/>
                  <a:pt x="2442566" y="267443"/>
                  <a:pt x="2441339" y="264989"/>
                </a:cubicBezTo>
                <a:cubicBezTo>
                  <a:pt x="2437659" y="264989"/>
                  <a:pt x="2433979" y="263762"/>
                  <a:pt x="2429071" y="263762"/>
                </a:cubicBezTo>
                <a:cubicBezTo>
                  <a:pt x="2426617" y="261309"/>
                  <a:pt x="2426617" y="261309"/>
                  <a:pt x="2432751" y="256402"/>
                </a:cubicBezTo>
                <a:lnTo>
                  <a:pt x="2432751" y="249040"/>
                </a:lnTo>
                <a:close/>
                <a:moveTo>
                  <a:pt x="2329700" y="239227"/>
                </a:moveTo>
                <a:cubicBezTo>
                  <a:pt x="2329700" y="240454"/>
                  <a:pt x="2329700" y="241680"/>
                  <a:pt x="2329700" y="242907"/>
                </a:cubicBezTo>
                <a:cubicBezTo>
                  <a:pt x="2332153" y="242907"/>
                  <a:pt x="2334607" y="244134"/>
                  <a:pt x="2337061" y="244134"/>
                </a:cubicBezTo>
                <a:cubicBezTo>
                  <a:pt x="2337061" y="244134"/>
                  <a:pt x="2338287" y="242907"/>
                  <a:pt x="2338287" y="242907"/>
                </a:cubicBezTo>
                <a:cubicBezTo>
                  <a:pt x="2338287" y="241680"/>
                  <a:pt x="2337061" y="239227"/>
                  <a:pt x="2335834" y="239227"/>
                </a:cubicBezTo>
                <a:cubicBezTo>
                  <a:pt x="2334607" y="238000"/>
                  <a:pt x="2332153" y="239227"/>
                  <a:pt x="2329700" y="239227"/>
                </a:cubicBezTo>
                <a:close/>
                <a:moveTo>
                  <a:pt x="2430297" y="229412"/>
                </a:moveTo>
                <a:cubicBezTo>
                  <a:pt x="2430297" y="229412"/>
                  <a:pt x="2431525" y="230639"/>
                  <a:pt x="2431525" y="230639"/>
                </a:cubicBezTo>
                <a:cubicBezTo>
                  <a:pt x="2431525" y="230639"/>
                  <a:pt x="2430297" y="231866"/>
                  <a:pt x="2429071" y="231866"/>
                </a:cubicBezTo>
                <a:cubicBezTo>
                  <a:pt x="2427844" y="230639"/>
                  <a:pt x="2427844" y="230639"/>
                  <a:pt x="2426617" y="230639"/>
                </a:cubicBezTo>
                <a:cubicBezTo>
                  <a:pt x="2427844" y="230639"/>
                  <a:pt x="2429071" y="229412"/>
                  <a:pt x="2430297" y="229412"/>
                </a:cubicBezTo>
                <a:close/>
                <a:moveTo>
                  <a:pt x="272350" y="228186"/>
                </a:moveTo>
                <a:cubicBezTo>
                  <a:pt x="269897" y="229412"/>
                  <a:pt x="268670" y="231866"/>
                  <a:pt x="267443" y="233093"/>
                </a:cubicBezTo>
                <a:cubicBezTo>
                  <a:pt x="264989" y="231866"/>
                  <a:pt x="263763" y="230639"/>
                  <a:pt x="262536" y="229412"/>
                </a:cubicBezTo>
                <a:cubicBezTo>
                  <a:pt x="258855" y="231866"/>
                  <a:pt x="256402" y="233093"/>
                  <a:pt x="253948" y="234320"/>
                </a:cubicBezTo>
                <a:cubicBezTo>
                  <a:pt x="251495" y="231866"/>
                  <a:pt x="249041" y="230639"/>
                  <a:pt x="247814" y="229412"/>
                </a:cubicBezTo>
                <a:cubicBezTo>
                  <a:pt x="245361" y="230639"/>
                  <a:pt x="242907" y="233093"/>
                  <a:pt x="240453" y="233093"/>
                </a:cubicBezTo>
                <a:cubicBezTo>
                  <a:pt x="236773" y="234320"/>
                  <a:pt x="234319" y="234320"/>
                  <a:pt x="230639" y="234320"/>
                </a:cubicBezTo>
                <a:cubicBezTo>
                  <a:pt x="230639" y="234320"/>
                  <a:pt x="230639" y="235546"/>
                  <a:pt x="229412" y="235546"/>
                </a:cubicBezTo>
                <a:cubicBezTo>
                  <a:pt x="231866" y="238000"/>
                  <a:pt x="234319" y="240454"/>
                  <a:pt x="236773" y="242907"/>
                </a:cubicBezTo>
                <a:lnTo>
                  <a:pt x="246587" y="242907"/>
                </a:lnTo>
                <a:cubicBezTo>
                  <a:pt x="249041" y="244134"/>
                  <a:pt x="250268" y="246588"/>
                  <a:pt x="251495" y="247814"/>
                </a:cubicBezTo>
                <a:cubicBezTo>
                  <a:pt x="253948" y="246588"/>
                  <a:pt x="255175" y="244134"/>
                  <a:pt x="257629" y="242907"/>
                </a:cubicBezTo>
                <a:cubicBezTo>
                  <a:pt x="261309" y="242907"/>
                  <a:pt x="267443" y="241680"/>
                  <a:pt x="271123" y="249041"/>
                </a:cubicBezTo>
                <a:cubicBezTo>
                  <a:pt x="277258" y="239227"/>
                  <a:pt x="285845" y="245361"/>
                  <a:pt x="293206" y="241680"/>
                </a:cubicBezTo>
                <a:cubicBezTo>
                  <a:pt x="296886" y="239227"/>
                  <a:pt x="301794" y="238000"/>
                  <a:pt x="305474" y="235546"/>
                </a:cubicBezTo>
                <a:cubicBezTo>
                  <a:pt x="304247" y="233093"/>
                  <a:pt x="304247" y="230639"/>
                  <a:pt x="303020" y="228186"/>
                </a:cubicBezTo>
                <a:cubicBezTo>
                  <a:pt x="299340" y="230639"/>
                  <a:pt x="295660" y="231866"/>
                  <a:pt x="293206" y="234320"/>
                </a:cubicBezTo>
                <a:cubicBezTo>
                  <a:pt x="290752" y="231866"/>
                  <a:pt x="288299" y="230639"/>
                  <a:pt x="287072" y="228186"/>
                </a:cubicBezTo>
                <a:close/>
                <a:moveTo>
                  <a:pt x="2378772" y="226959"/>
                </a:moveTo>
                <a:cubicBezTo>
                  <a:pt x="2375091" y="228186"/>
                  <a:pt x="2370185" y="225732"/>
                  <a:pt x="2366504" y="229412"/>
                </a:cubicBezTo>
                <a:cubicBezTo>
                  <a:pt x="2364051" y="234320"/>
                  <a:pt x="2367731" y="236773"/>
                  <a:pt x="2371411" y="240454"/>
                </a:cubicBezTo>
                <a:cubicBezTo>
                  <a:pt x="2368957" y="241680"/>
                  <a:pt x="2366504" y="244134"/>
                  <a:pt x="2365277" y="245361"/>
                </a:cubicBezTo>
                <a:cubicBezTo>
                  <a:pt x="2366504" y="247814"/>
                  <a:pt x="2362823" y="251495"/>
                  <a:pt x="2364051" y="251495"/>
                </a:cubicBezTo>
                <a:cubicBezTo>
                  <a:pt x="2372638" y="246588"/>
                  <a:pt x="2377545" y="242907"/>
                  <a:pt x="2382453" y="240454"/>
                </a:cubicBezTo>
                <a:cubicBezTo>
                  <a:pt x="2381225" y="235546"/>
                  <a:pt x="2383679" y="230639"/>
                  <a:pt x="2378772" y="226959"/>
                </a:cubicBezTo>
                <a:close/>
                <a:moveTo>
                  <a:pt x="127587" y="226959"/>
                </a:moveTo>
                <a:cubicBezTo>
                  <a:pt x="130041" y="229413"/>
                  <a:pt x="131268" y="230639"/>
                  <a:pt x="132494" y="231866"/>
                </a:cubicBezTo>
                <a:cubicBezTo>
                  <a:pt x="128814" y="234320"/>
                  <a:pt x="128814" y="230639"/>
                  <a:pt x="127587" y="226959"/>
                </a:cubicBezTo>
                <a:close/>
                <a:moveTo>
                  <a:pt x="455144" y="224505"/>
                </a:moveTo>
                <a:cubicBezTo>
                  <a:pt x="453917" y="224505"/>
                  <a:pt x="452690" y="225732"/>
                  <a:pt x="451463" y="225732"/>
                </a:cubicBezTo>
                <a:cubicBezTo>
                  <a:pt x="450237" y="225732"/>
                  <a:pt x="451463" y="226959"/>
                  <a:pt x="452690" y="226959"/>
                </a:cubicBezTo>
                <a:cubicBezTo>
                  <a:pt x="453917" y="226959"/>
                  <a:pt x="455144" y="225732"/>
                  <a:pt x="456371" y="225732"/>
                </a:cubicBezTo>
                <a:cubicBezTo>
                  <a:pt x="456371" y="225732"/>
                  <a:pt x="455144" y="224505"/>
                  <a:pt x="455144" y="224505"/>
                </a:cubicBezTo>
                <a:close/>
                <a:moveTo>
                  <a:pt x="399938" y="224505"/>
                </a:moveTo>
                <a:cubicBezTo>
                  <a:pt x="398711" y="225732"/>
                  <a:pt x="396257" y="228186"/>
                  <a:pt x="393804" y="229412"/>
                </a:cubicBezTo>
                <a:cubicBezTo>
                  <a:pt x="368041" y="229412"/>
                  <a:pt x="342278" y="229412"/>
                  <a:pt x="316515" y="229412"/>
                </a:cubicBezTo>
                <a:cubicBezTo>
                  <a:pt x="314062" y="233093"/>
                  <a:pt x="309154" y="234320"/>
                  <a:pt x="307928" y="239227"/>
                </a:cubicBezTo>
                <a:cubicBezTo>
                  <a:pt x="310381" y="239227"/>
                  <a:pt x="311608" y="241680"/>
                  <a:pt x="312835" y="244134"/>
                </a:cubicBezTo>
                <a:cubicBezTo>
                  <a:pt x="317742" y="241680"/>
                  <a:pt x="322649" y="238000"/>
                  <a:pt x="326330" y="239227"/>
                </a:cubicBezTo>
                <a:cubicBezTo>
                  <a:pt x="332464" y="239227"/>
                  <a:pt x="334917" y="235546"/>
                  <a:pt x="338598" y="234320"/>
                </a:cubicBezTo>
                <a:cubicBezTo>
                  <a:pt x="339825" y="235546"/>
                  <a:pt x="341051" y="236773"/>
                  <a:pt x="342278" y="238000"/>
                </a:cubicBezTo>
                <a:lnTo>
                  <a:pt x="401165" y="238000"/>
                </a:lnTo>
                <a:cubicBezTo>
                  <a:pt x="403618" y="235546"/>
                  <a:pt x="406072" y="233093"/>
                  <a:pt x="408525" y="230639"/>
                </a:cubicBezTo>
                <a:cubicBezTo>
                  <a:pt x="407299" y="228186"/>
                  <a:pt x="407299" y="225732"/>
                  <a:pt x="406072" y="224505"/>
                </a:cubicBezTo>
                <a:close/>
                <a:moveTo>
                  <a:pt x="122373" y="219291"/>
                </a:moveTo>
                <a:cubicBezTo>
                  <a:pt x="122987" y="220517"/>
                  <a:pt x="123293" y="222664"/>
                  <a:pt x="123907" y="224505"/>
                </a:cubicBezTo>
                <a:cubicBezTo>
                  <a:pt x="121453" y="222051"/>
                  <a:pt x="120227" y="220824"/>
                  <a:pt x="119000" y="219597"/>
                </a:cubicBezTo>
                <a:cubicBezTo>
                  <a:pt x="120840" y="217757"/>
                  <a:pt x="121760" y="218064"/>
                  <a:pt x="122373" y="219291"/>
                </a:cubicBezTo>
                <a:close/>
                <a:moveTo>
                  <a:pt x="2296576" y="218371"/>
                </a:moveTo>
                <a:cubicBezTo>
                  <a:pt x="2295349" y="218371"/>
                  <a:pt x="2295349" y="220825"/>
                  <a:pt x="2294123" y="220825"/>
                </a:cubicBezTo>
                <a:cubicBezTo>
                  <a:pt x="2295349" y="223278"/>
                  <a:pt x="2297803" y="225732"/>
                  <a:pt x="2300257" y="228186"/>
                </a:cubicBezTo>
                <a:lnTo>
                  <a:pt x="2311298" y="228186"/>
                </a:lnTo>
                <a:cubicBezTo>
                  <a:pt x="2312525" y="226959"/>
                  <a:pt x="2313751" y="224505"/>
                  <a:pt x="2316205" y="223278"/>
                </a:cubicBezTo>
                <a:cubicBezTo>
                  <a:pt x="2318659" y="222051"/>
                  <a:pt x="2322339" y="224505"/>
                  <a:pt x="2323566" y="218371"/>
                </a:cubicBezTo>
                <a:cubicBezTo>
                  <a:pt x="2314978" y="218371"/>
                  <a:pt x="2305164" y="218371"/>
                  <a:pt x="2296576" y="218371"/>
                </a:cubicBezTo>
                <a:close/>
                <a:moveTo>
                  <a:pt x="2337061" y="214691"/>
                </a:moveTo>
                <a:cubicBezTo>
                  <a:pt x="2333380" y="219598"/>
                  <a:pt x="2330927" y="222051"/>
                  <a:pt x="2328473" y="224505"/>
                </a:cubicBezTo>
                <a:cubicBezTo>
                  <a:pt x="2329700" y="225732"/>
                  <a:pt x="2348102" y="236773"/>
                  <a:pt x="2349329" y="236773"/>
                </a:cubicBezTo>
                <a:cubicBezTo>
                  <a:pt x="2350555" y="236773"/>
                  <a:pt x="2351783" y="235546"/>
                  <a:pt x="2354236" y="234320"/>
                </a:cubicBezTo>
                <a:cubicBezTo>
                  <a:pt x="2351783" y="229412"/>
                  <a:pt x="2344421" y="229412"/>
                  <a:pt x="2339514" y="225732"/>
                </a:cubicBezTo>
                <a:cubicBezTo>
                  <a:pt x="2339514" y="223278"/>
                  <a:pt x="2338287" y="220825"/>
                  <a:pt x="2337061" y="214691"/>
                </a:cubicBezTo>
                <a:close/>
                <a:moveTo>
                  <a:pt x="2268360" y="209783"/>
                </a:moveTo>
                <a:cubicBezTo>
                  <a:pt x="2265906" y="212237"/>
                  <a:pt x="2264679" y="213464"/>
                  <a:pt x="2262226" y="214691"/>
                </a:cubicBezTo>
                <a:cubicBezTo>
                  <a:pt x="2262226" y="215917"/>
                  <a:pt x="2260999" y="214691"/>
                  <a:pt x="2258545" y="212237"/>
                </a:cubicBezTo>
                <a:cubicBezTo>
                  <a:pt x="2254865" y="213464"/>
                  <a:pt x="2249958" y="211010"/>
                  <a:pt x="2245050" y="214691"/>
                </a:cubicBezTo>
                <a:cubicBezTo>
                  <a:pt x="2247504" y="218371"/>
                  <a:pt x="2242597" y="223278"/>
                  <a:pt x="2247504" y="226959"/>
                </a:cubicBezTo>
                <a:lnTo>
                  <a:pt x="2262226" y="226959"/>
                </a:lnTo>
                <a:cubicBezTo>
                  <a:pt x="2264679" y="225732"/>
                  <a:pt x="2265906" y="223278"/>
                  <a:pt x="2267133" y="222051"/>
                </a:cubicBezTo>
                <a:cubicBezTo>
                  <a:pt x="2269587" y="223278"/>
                  <a:pt x="2270813" y="225732"/>
                  <a:pt x="2273267" y="226959"/>
                </a:cubicBezTo>
                <a:cubicBezTo>
                  <a:pt x="2276947" y="226959"/>
                  <a:pt x="2280628" y="226959"/>
                  <a:pt x="2283081" y="225732"/>
                </a:cubicBezTo>
                <a:cubicBezTo>
                  <a:pt x="2284308" y="225732"/>
                  <a:pt x="2284308" y="224505"/>
                  <a:pt x="2285535" y="223278"/>
                </a:cubicBezTo>
                <a:cubicBezTo>
                  <a:pt x="2279401" y="218371"/>
                  <a:pt x="2276947" y="211010"/>
                  <a:pt x="2268360" y="209783"/>
                </a:cubicBezTo>
                <a:close/>
                <a:moveTo>
                  <a:pt x="568010" y="208557"/>
                </a:moveTo>
                <a:cubicBezTo>
                  <a:pt x="566783" y="208557"/>
                  <a:pt x="565556" y="209783"/>
                  <a:pt x="564329" y="209783"/>
                </a:cubicBezTo>
                <a:cubicBezTo>
                  <a:pt x="564329" y="209783"/>
                  <a:pt x="565556" y="211010"/>
                  <a:pt x="565556" y="211010"/>
                </a:cubicBezTo>
                <a:cubicBezTo>
                  <a:pt x="566783" y="211010"/>
                  <a:pt x="568010" y="209783"/>
                  <a:pt x="569237" y="209783"/>
                </a:cubicBezTo>
                <a:cubicBezTo>
                  <a:pt x="569237" y="209783"/>
                  <a:pt x="568010" y="208557"/>
                  <a:pt x="568010" y="208557"/>
                </a:cubicBezTo>
                <a:close/>
                <a:moveTo>
                  <a:pt x="88330" y="198742"/>
                </a:moveTo>
                <a:cubicBezTo>
                  <a:pt x="89556" y="198742"/>
                  <a:pt x="90783" y="199969"/>
                  <a:pt x="92010" y="199969"/>
                </a:cubicBezTo>
                <a:cubicBezTo>
                  <a:pt x="92010" y="199969"/>
                  <a:pt x="90783" y="201196"/>
                  <a:pt x="90783" y="201196"/>
                </a:cubicBezTo>
                <a:cubicBezTo>
                  <a:pt x="89556" y="201196"/>
                  <a:pt x="88330" y="199969"/>
                  <a:pt x="87103" y="199969"/>
                </a:cubicBezTo>
                <a:cubicBezTo>
                  <a:pt x="87103" y="199969"/>
                  <a:pt x="88330" y="198742"/>
                  <a:pt x="88330" y="198742"/>
                </a:cubicBezTo>
                <a:close/>
                <a:moveTo>
                  <a:pt x="664928" y="191381"/>
                </a:moveTo>
                <a:cubicBezTo>
                  <a:pt x="664928" y="191381"/>
                  <a:pt x="663700" y="192608"/>
                  <a:pt x="663700" y="192608"/>
                </a:cubicBezTo>
                <a:cubicBezTo>
                  <a:pt x="663700" y="193835"/>
                  <a:pt x="664928" y="195062"/>
                  <a:pt x="664928" y="196289"/>
                </a:cubicBezTo>
                <a:cubicBezTo>
                  <a:pt x="666154" y="196289"/>
                  <a:pt x="667381" y="196289"/>
                  <a:pt x="667381" y="195062"/>
                </a:cubicBezTo>
                <a:cubicBezTo>
                  <a:pt x="667381" y="193835"/>
                  <a:pt x="666154" y="192608"/>
                  <a:pt x="664928" y="191381"/>
                </a:cubicBezTo>
                <a:close/>
                <a:moveTo>
                  <a:pt x="169298" y="191381"/>
                </a:moveTo>
                <a:lnTo>
                  <a:pt x="169298" y="201195"/>
                </a:lnTo>
                <a:cubicBezTo>
                  <a:pt x="166845" y="201195"/>
                  <a:pt x="164391" y="202422"/>
                  <a:pt x="160711" y="202422"/>
                </a:cubicBezTo>
                <a:cubicBezTo>
                  <a:pt x="159484" y="198742"/>
                  <a:pt x="159484" y="196288"/>
                  <a:pt x="159484" y="192608"/>
                </a:cubicBezTo>
                <a:cubicBezTo>
                  <a:pt x="163164" y="192608"/>
                  <a:pt x="165618" y="192608"/>
                  <a:pt x="169298" y="191381"/>
                </a:cubicBezTo>
                <a:close/>
                <a:moveTo>
                  <a:pt x="2350556" y="165618"/>
                </a:moveTo>
                <a:cubicBezTo>
                  <a:pt x="2353009" y="168072"/>
                  <a:pt x="2355463" y="169298"/>
                  <a:pt x="2356690" y="171752"/>
                </a:cubicBezTo>
                <a:cubicBezTo>
                  <a:pt x="2357917" y="172979"/>
                  <a:pt x="2357917" y="174206"/>
                  <a:pt x="2359143" y="175432"/>
                </a:cubicBezTo>
                <a:cubicBezTo>
                  <a:pt x="2357917" y="175432"/>
                  <a:pt x="2356690" y="176659"/>
                  <a:pt x="2355463" y="176659"/>
                </a:cubicBezTo>
                <a:cubicBezTo>
                  <a:pt x="2354237" y="177886"/>
                  <a:pt x="2353009" y="176659"/>
                  <a:pt x="2349329" y="176659"/>
                </a:cubicBezTo>
                <a:cubicBezTo>
                  <a:pt x="2350556" y="171752"/>
                  <a:pt x="2350556" y="169298"/>
                  <a:pt x="2350556" y="165618"/>
                </a:cubicBezTo>
                <a:close/>
                <a:moveTo>
                  <a:pt x="2235236" y="164392"/>
                </a:moveTo>
                <a:cubicBezTo>
                  <a:pt x="2227875" y="161938"/>
                  <a:pt x="2227875" y="161938"/>
                  <a:pt x="2225422" y="166845"/>
                </a:cubicBezTo>
                <a:cubicBezTo>
                  <a:pt x="2222968" y="168072"/>
                  <a:pt x="2221741" y="168072"/>
                  <a:pt x="2220514" y="169299"/>
                </a:cubicBezTo>
                <a:cubicBezTo>
                  <a:pt x="2220514" y="169299"/>
                  <a:pt x="2221741" y="170526"/>
                  <a:pt x="2221741" y="170526"/>
                </a:cubicBezTo>
                <a:cubicBezTo>
                  <a:pt x="2222968" y="170526"/>
                  <a:pt x="2224195" y="169299"/>
                  <a:pt x="2225422" y="166845"/>
                </a:cubicBezTo>
                <a:cubicBezTo>
                  <a:pt x="2229102" y="165619"/>
                  <a:pt x="2234009" y="169299"/>
                  <a:pt x="2235236" y="164392"/>
                </a:cubicBezTo>
                <a:close/>
                <a:moveTo>
                  <a:pt x="2379999" y="163165"/>
                </a:moveTo>
                <a:cubicBezTo>
                  <a:pt x="2377546" y="169299"/>
                  <a:pt x="2375092" y="168072"/>
                  <a:pt x="2370185" y="164392"/>
                </a:cubicBezTo>
                <a:cubicBezTo>
                  <a:pt x="2373865" y="160711"/>
                  <a:pt x="2377546" y="161938"/>
                  <a:pt x="2379999" y="163165"/>
                </a:cubicBezTo>
                <a:close/>
                <a:moveTo>
                  <a:pt x="2243824" y="161938"/>
                </a:moveTo>
                <a:cubicBezTo>
                  <a:pt x="2243824" y="161938"/>
                  <a:pt x="2242597" y="163165"/>
                  <a:pt x="2242597" y="163165"/>
                </a:cubicBezTo>
                <a:cubicBezTo>
                  <a:pt x="2242597" y="164392"/>
                  <a:pt x="2243824" y="165619"/>
                  <a:pt x="2243824" y="166845"/>
                </a:cubicBezTo>
                <a:cubicBezTo>
                  <a:pt x="2243824" y="166845"/>
                  <a:pt x="2245050" y="165619"/>
                  <a:pt x="2245050" y="165619"/>
                </a:cubicBezTo>
                <a:cubicBezTo>
                  <a:pt x="2245050" y="164392"/>
                  <a:pt x="2243824" y="163165"/>
                  <a:pt x="2243824" y="161938"/>
                </a:cubicBezTo>
                <a:close/>
                <a:moveTo>
                  <a:pt x="2291669" y="153350"/>
                </a:moveTo>
                <a:cubicBezTo>
                  <a:pt x="2289215" y="150897"/>
                  <a:pt x="2285535" y="150897"/>
                  <a:pt x="2281855" y="154577"/>
                </a:cubicBezTo>
                <a:cubicBezTo>
                  <a:pt x="2283081" y="157031"/>
                  <a:pt x="2283081" y="159485"/>
                  <a:pt x="2284308" y="163165"/>
                </a:cubicBezTo>
                <a:cubicBezTo>
                  <a:pt x="2286762" y="159485"/>
                  <a:pt x="2291669" y="157031"/>
                  <a:pt x="2291669" y="153350"/>
                </a:cubicBezTo>
                <a:close/>
                <a:moveTo>
                  <a:pt x="2299030" y="142309"/>
                </a:moveTo>
                <a:cubicBezTo>
                  <a:pt x="2299030" y="143536"/>
                  <a:pt x="2299030" y="144763"/>
                  <a:pt x="2299030" y="145990"/>
                </a:cubicBezTo>
                <a:cubicBezTo>
                  <a:pt x="2301483" y="145990"/>
                  <a:pt x="2303937" y="147216"/>
                  <a:pt x="2306391" y="147216"/>
                </a:cubicBezTo>
                <a:cubicBezTo>
                  <a:pt x="2306391" y="147216"/>
                  <a:pt x="2307617" y="145990"/>
                  <a:pt x="2307617" y="145990"/>
                </a:cubicBezTo>
                <a:cubicBezTo>
                  <a:pt x="2307617" y="144763"/>
                  <a:pt x="2306391" y="142309"/>
                  <a:pt x="2305164" y="142309"/>
                </a:cubicBezTo>
                <a:cubicBezTo>
                  <a:pt x="2302710" y="141082"/>
                  <a:pt x="2300257" y="142309"/>
                  <a:pt x="2299030" y="142309"/>
                </a:cubicBezTo>
                <a:close/>
                <a:moveTo>
                  <a:pt x="2395641" y="137861"/>
                </a:moveTo>
                <a:cubicBezTo>
                  <a:pt x="2396254" y="138935"/>
                  <a:pt x="2396561" y="141081"/>
                  <a:pt x="2397175" y="143535"/>
                </a:cubicBezTo>
                <a:cubicBezTo>
                  <a:pt x="2394721" y="141082"/>
                  <a:pt x="2393494" y="139855"/>
                  <a:pt x="2392267" y="138628"/>
                </a:cubicBezTo>
                <a:cubicBezTo>
                  <a:pt x="2394107" y="136788"/>
                  <a:pt x="2395027" y="136788"/>
                  <a:pt x="2395641" y="137861"/>
                </a:cubicBezTo>
                <a:close/>
                <a:moveTo>
                  <a:pt x="2408215" y="136175"/>
                </a:moveTo>
                <a:cubicBezTo>
                  <a:pt x="2408215" y="136175"/>
                  <a:pt x="2409442" y="137402"/>
                  <a:pt x="2413123" y="138629"/>
                </a:cubicBezTo>
                <a:cubicBezTo>
                  <a:pt x="2408215" y="142309"/>
                  <a:pt x="2404535" y="144763"/>
                  <a:pt x="2399627" y="148443"/>
                </a:cubicBezTo>
                <a:cubicBezTo>
                  <a:pt x="2402081" y="153350"/>
                  <a:pt x="2404535" y="155804"/>
                  <a:pt x="2406989" y="160711"/>
                </a:cubicBezTo>
                <a:lnTo>
                  <a:pt x="2406989" y="169299"/>
                </a:lnTo>
                <a:cubicBezTo>
                  <a:pt x="2402081" y="172979"/>
                  <a:pt x="2398401" y="177886"/>
                  <a:pt x="2394721" y="181567"/>
                </a:cubicBezTo>
                <a:cubicBezTo>
                  <a:pt x="2392267" y="177886"/>
                  <a:pt x="2386133" y="176660"/>
                  <a:pt x="2387359" y="169299"/>
                </a:cubicBezTo>
                <a:cubicBezTo>
                  <a:pt x="2389813" y="168072"/>
                  <a:pt x="2393493" y="165618"/>
                  <a:pt x="2397174" y="164392"/>
                </a:cubicBezTo>
                <a:cubicBezTo>
                  <a:pt x="2399627" y="158258"/>
                  <a:pt x="2393493" y="155804"/>
                  <a:pt x="2391040" y="153350"/>
                </a:cubicBezTo>
                <a:cubicBezTo>
                  <a:pt x="2398401" y="142309"/>
                  <a:pt x="2402081" y="137402"/>
                  <a:pt x="2408215" y="136175"/>
                </a:cubicBezTo>
                <a:close/>
                <a:moveTo>
                  <a:pt x="2429071" y="130041"/>
                </a:moveTo>
                <a:cubicBezTo>
                  <a:pt x="2431525" y="133721"/>
                  <a:pt x="2432751" y="137402"/>
                  <a:pt x="2435205" y="141082"/>
                </a:cubicBezTo>
                <a:cubicBezTo>
                  <a:pt x="2435205" y="141082"/>
                  <a:pt x="2433979" y="142309"/>
                  <a:pt x="2431525" y="144763"/>
                </a:cubicBezTo>
                <a:cubicBezTo>
                  <a:pt x="2435205" y="145989"/>
                  <a:pt x="2438885" y="148443"/>
                  <a:pt x="2442566" y="149670"/>
                </a:cubicBezTo>
                <a:cubicBezTo>
                  <a:pt x="2447473" y="152124"/>
                  <a:pt x="2448700" y="155804"/>
                  <a:pt x="2453607" y="155804"/>
                </a:cubicBezTo>
                <a:cubicBezTo>
                  <a:pt x="2454834" y="158258"/>
                  <a:pt x="2453607" y="163165"/>
                  <a:pt x="2458515" y="159484"/>
                </a:cubicBezTo>
                <a:cubicBezTo>
                  <a:pt x="2457287" y="158258"/>
                  <a:pt x="2454834" y="157031"/>
                  <a:pt x="2453607" y="155804"/>
                </a:cubicBezTo>
                <a:cubicBezTo>
                  <a:pt x="2453607" y="153350"/>
                  <a:pt x="2453607" y="150897"/>
                  <a:pt x="2453607" y="148443"/>
                </a:cubicBezTo>
                <a:cubicBezTo>
                  <a:pt x="2456061" y="147216"/>
                  <a:pt x="2457287" y="147216"/>
                  <a:pt x="2460968" y="145989"/>
                </a:cubicBezTo>
                <a:cubicBezTo>
                  <a:pt x="2464649" y="150897"/>
                  <a:pt x="2468329" y="154577"/>
                  <a:pt x="2472009" y="160711"/>
                </a:cubicBezTo>
                <a:cubicBezTo>
                  <a:pt x="2472009" y="160711"/>
                  <a:pt x="2470783" y="161938"/>
                  <a:pt x="2469555" y="164392"/>
                </a:cubicBezTo>
                <a:cubicBezTo>
                  <a:pt x="2469555" y="168072"/>
                  <a:pt x="2468329" y="171752"/>
                  <a:pt x="2468329" y="176660"/>
                </a:cubicBezTo>
                <a:cubicBezTo>
                  <a:pt x="2465875" y="176660"/>
                  <a:pt x="2462195" y="177886"/>
                  <a:pt x="2460968" y="176660"/>
                </a:cubicBezTo>
                <a:cubicBezTo>
                  <a:pt x="2454834" y="171752"/>
                  <a:pt x="2449927" y="166845"/>
                  <a:pt x="2443793" y="160711"/>
                </a:cubicBezTo>
                <a:cubicBezTo>
                  <a:pt x="2440113" y="163165"/>
                  <a:pt x="2437659" y="164392"/>
                  <a:pt x="2433979" y="166845"/>
                </a:cubicBezTo>
                <a:cubicBezTo>
                  <a:pt x="2431525" y="163165"/>
                  <a:pt x="2429071" y="159484"/>
                  <a:pt x="2426617" y="157031"/>
                </a:cubicBezTo>
                <a:lnTo>
                  <a:pt x="2418030" y="157031"/>
                </a:lnTo>
                <a:cubicBezTo>
                  <a:pt x="2418030" y="154577"/>
                  <a:pt x="2416803" y="152124"/>
                  <a:pt x="2416803" y="148443"/>
                </a:cubicBezTo>
                <a:cubicBezTo>
                  <a:pt x="2420483" y="147216"/>
                  <a:pt x="2424164" y="145989"/>
                  <a:pt x="2426617" y="144763"/>
                </a:cubicBezTo>
                <a:cubicBezTo>
                  <a:pt x="2424164" y="141082"/>
                  <a:pt x="2422937" y="138629"/>
                  <a:pt x="2420483" y="134948"/>
                </a:cubicBezTo>
                <a:cubicBezTo>
                  <a:pt x="2422937" y="133721"/>
                  <a:pt x="2425391" y="132495"/>
                  <a:pt x="2429071" y="130041"/>
                </a:cubicBezTo>
                <a:close/>
                <a:moveTo>
                  <a:pt x="2245050" y="128814"/>
                </a:moveTo>
                <a:cubicBezTo>
                  <a:pt x="2243824" y="128814"/>
                  <a:pt x="2242597" y="130041"/>
                  <a:pt x="2241370" y="130041"/>
                </a:cubicBezTo>
                <a:cubicBezTo>
                  <a:pt x="2241370" y="130041"/>
                  <a:pt x="2241370" y="130041"/>
                  <a:pt x="2242597" y="131268"/>
                </a:cubicBezTo>
                <a:cubicBezTo>
                  <a:pt x="2243824" y="131268"/>
                  <a:pt x="2245050" y="130041"/>
                  <a:pt x="2246277" y="130041"/>
                </a:cubicBezTo>
                <a:cubicBezTo>
                  <a:pt x="2246277" y="130041"/>
                  <a:pt x="2245050" y="128814"/>
                  <a:pt x="2245050" y="128814"/>
                </a:cubicBezTo>
                <a:close/>
                <a:moveTo>
                  <a:pt x="2258545" y="127588"/>
                </a:moveTo>
                <a:cubicBezTo>
                  <a:pt x="2256092" y="128814"/>
                  <a:pt x="2253638" y="131268"/>
                  <a:pt x="2251184" y="133722"/>
                </a:cubicBezTo>
                <a:cubicBezTo>
                  <a:pt x="2253638" y="136175"/>
                  <a:pt x="2254865" y="139856"/>
                  <a:pt x="2259772" y="141082"/>
                </a:cubicBezTo>
                <a:cubicBezTo>
                  <a:pt x="2262226" y="138629"/>
                  <a:pt x="2264679" y="136175"/>
                  <a:pt x="2265906" y="134948"/>
                </a:cubicBezTo>
                <a:cubicBezTo>
                  <a:pt x="2263453" y="132495"/>
                  <a:pt x="2260999" y="130041"/>
                  <a:pt x="2258545" y="127588"/>
                </a:cubicBezTo>
                <a:close/>
                <a:moveTo>
                  <a:pt x="1209628" y="126361"/>
                </a:moveTo>
                <a:cubicBezTo>
                  <a:pt x="1209628" y="126361"/>
                  <a:pt x="1208401" y="127588"/>
                  <a:pt x="1208401" y="127588"/>
                </a:cubicBezTo>
                <a:cubicBezTo>
                  <a:pt x="1208401" y="128814"/>
                  <a:pt x="1209628" y="130041"/>
                  <a:pt x="1209628" y="131268"/>
                </a:cubicBezTo>
                <a:cubicBezTo>
                  <a:pt x="1210855" y="131268"/>
                  <a:pt x="1212082" y="130041"/>
                  <a:pt x="1212082" y="130041"/>
                </a:cubicBezTo>
                <a:cubicBezTo>
                  <a:pt x="1212082" y="128814"/>
                  <a:pt x="1210855" y="127588"/>
                  <a:pt x="1209628" y="126361"/>
                </a:cubicBezTo>
                <a:close/>
                <a:moveTo>
                  <a:pt x="2191071" y="122680"/>
                </a:moveTo>
                <a:cubicBezTo>
                  <a:pt x="2191071" y="122680"/>
                  <a:pt x="2189844" y="123907"/>
                  <a:pt x="2189844" y="123907"/>
                </a:cubicBezTo>
                <a:cubicBezTo>
                  <a:pt x="2189844" y="123907"/>
                  <a:pt x="2191071" y="125134"/>
                  <a:pt x="2192298" y="125134"/>
                </a:cubicBezTo>
                <a:cubicBezTo>
                  <a:pt x="2193525" y="123907"/>
                  <a:pt x="2193525" y="123907"/>
                  <a:pt x="2194752" y="123907"/>
                </a:cubicBezTo>
                <a:cubicBezTo>
                  <a:pt x="2193525" y="123907"/>
                  <a:pt x="2192298" y="122680"/>
                  <a:pt x="2191071" y="122680"/>
                </a:cubicBezTo>
                <a:close/>
                <a:moveTo>
                  <a:pt x="2209473" y="116546"/>
                </a:moveTo>
                <a:cubicBezTo>
                  <a:pt x="2197205" y="125134"/>
                  <a:pt x="2197205" y="127588"/>
                  <a:pt x="2202112" y="131268"/>
                </a:cubicBezTo>
                <a:lnTo>
                  <a:pt x="2211927" y="131268"/>
                </a:lnTo>
                <a:cubicBezTo>
                  <a:pt x="2214380" y="128814"/>
                  <a:pt x="2218061" y="126361"/>
                  <a:pt x="2219288" y="122680"/>
                </a:cubicBezTo>
                <a:cubicBezTo>
                  <a:pt x="2215607" y="121454"/>
                  <a:pt x="2214380" y="115320"/>
                  <a:pt x="2209473" y="116546"/>
                </a:cubicBezTo>
                <a:close/>
                <a:moveTo>
                  <a:pt x="2151660" y="115933"/>
                </a:moveTo>
                <a:cubicBezTo>
                  <a:pt x="2149973" y="115933"/>
                  <a:pt x="2148746" y="117160"/>
                  <a:pt x="2148133" y="120227"/>
                </a:cubicBezTo>
                <a:cubicBezTo>
                  <a:pt x="2150586" y="122680"/>
                  <a:pt x="2154267" y="121454"/>
                  <a:pt x="2157948" y="119000"/>
                </a:cubicBezTo>
                <a:cubicBezTo>
                  <a:pt x="2155494" y="117160"/>
                  <a:pt x="2153347" y="115933"/>
                  <a:pt x="2151660" y="115933"/>
                </a:cubicBezTo>
                <a:close/>
                <a:moveTo>
                  <a:pt x="2400855" y="115319"/>
                </a:moveTo>
                <a:cubicBezTo>
                  <a:pt x="2406989" y="116546"/>
                  <a:pt x="2409443" y="116546"/>
                  <a:pt x="2413123" y="117773"/>
                </a:cubicBezTo>
                <a:cubicBezTo>
                  <a:pt x="2409443" y="121453"/>
                  <a:pt x="2406989" y="125133"/>
                  <a:pt x="2402082" y="125133"/>
                </a:cubicBezTo>
                <a:cubicBezTo>
                  <a:pt x="2402082" y="122680"/>
                  <a:pt x="2402082" y="121453"/>
                  <a:pt x="2400855" y="115319"/>
                </a:cubicBezTo>
                <a:close/>
                <a:moveTo>
                  <a:pt x="2135865" y="112866"/>
                </a:moveTo>
                <a:cubicBezTo>
                  <a:pt x="2134638" y="112866"/>
                  <a:pt x="2132184" y="114093"/>
                  <a:pt x="2132184" y="114093"/>
                </a:cubicBezTo>
                <a:cubicBezTo>
                  <a:pt x="2132184" y="116546"/>
                  <a:pt x="2132184" y="117773"/>
                  <a:pt x="2132184" y="120227"/>
                </a:cubicBezTo>
                <a:cubicBezTo>
                  <a:pt x="2133412" y="120227"/>
                  <a:pt x="2134638" y="120227"/>
                  <a:pt x="2135865" y="120227"/>
                </a:cubicBezTo>
                <a:cubicBezTo>
                  <a:pt x="2135865" y="117773"/>
                  <a:pt x="2137092" y="115320"/>
                  <a:pt x="2137092" y="114093"/>
                </a:cubicBezTo>
                <a:cubicBezTo>
                  <a:pt x="2137092" y="114093"/>
                  <a:pt x="2135865" y="112866"/>
                  <a:pt x="2135865" y="112866"/>
                </a:cubicBezTo>
                <a:close/>
                <a:moveTo>
                  <a:pt x="2327246" y="111639"/>
                </a:moveTo>
                <a:lnTo>
                  <a:pt x="2328473" y="112866"/>
                </a:lnTo>
                <a:cubicBezTo>
                  <a:pt x="2327246" y="112866"/>
                  <a:pt x="2326019" y="114093"/>
                  <a:pt x="2324793" y="114093"/>
                </a:cubicBezTo>
                <a:close/>
                <a:moveTo>
                  <a:pt x="2119916" y="110412"/>
                </a:moveTo>
                <a:cubicBezTo>
                  <a:pt x="2118690" y="111639"/>
                  <a:pt x="2117463" y="112866"/>
                  <a:pt x="2117463" y="114093"/>
                </a:cubicBezTo>
                <a:cubicBezTo>
                  <a:pt x="2118690" y="115320"/>
                  <a:pt x="2118690" y="115320"/>
                  <a:pt x="2119916" y="115320"/>
                </a:cubicBezTo>
                <a:cubicBezTo>
                  <a:pt x="2119916" y="114093"/>
                  <a:pt x="2121144" y="112866"/>
                  <a:pt x="2121144" y="111639"/>
                </a:cubicBezTo>
                <a:cubicBezTo>
                  <a:pt x="2121144" y="111639"/>
                  <a:pt x="2119916" y="110412"/>
                  <a:pt x="2119916" y="110412"/>
                </a:cubicBezTo>
                <a:close/>
                <a:moveTo>
                  <a:pt x="41712" y="100598"/>
                </a:moveTo>
                <a:cubicBezTo>
                  <a:pt x="39258" y="103052"/>
                  <a:pt x="38031" y="104278"/>
                  <a:pt x="36804" y="105505"/>
                </a:cubicBezTo>
                <a:cubicBezTo>
                  <a:pt x="33124" y="100598"/>
                  <a:pt x="38031" y="101825"/>
                  <a:pt x="41712" y="100598"/>
                </a:cubicBezTo>
                <a:close/>
                <a:moveTo>
                  <a:pt x="2299030" y="76062"/>
                </a:moveTo>
                <a:cubicBezTo>
                  <a:pt x="2301483" y="76062"/>
                  <a:pt x="2303937" y="76062"/>
                  <a:pt x="2306391" y="77289"/>
                </a:cubicBezTo>
                <a:lnTo>
                  <a:pt x="2307617" y="79742"/>
                </a:lnTo>
                <a:cubicBezTo>
                  <a:pt x="2305164" y="79742"/>
                  <a:pt x="2302711" y="80969"/>
                  <a:pt x="2300257" y="80969"/>
                </a:cubicBezTo>
                <a:cubicBezTo>
                  <a:pt x="2299030" y="80969"/>
                  <a:pt x="2299030" y="78516"/>
                  <a:pt x="2297803" y="77289"/>
                </a:cubicBezTo>
                <a:cubicBezTo>
                  <a:pt x="2297803" y="77289"/>
                  <a:pt x="2299030" y="76062"/>
                  <a:pt x="2299030" y="76062"/>
                </a:cubicBezTo>
                <a:close/>
                <a:moveTo>
                  <a:pt x="2281854" y="65020"/>
                </a:moveTo>
                <a:lnTo>
                  <a:pt x="2281854" y="74834"/>
                </a:lnTo>
                <a:cubicBezTo>
                  <a:pt x="2279401" y="74834"/>
                  <a:pt x="2276947" y="76061"/>
                  <a:pt x="2273267" y="76061"/>
                </a:cubicBezTo>
                <a:cubicBezTo>
                  <a:pt x="2273267" y="72381"/>
                  <a:pt x="2272040" y="69927"/>
                  <a:pt x="2272040" y="66247"/>
                </a:cubicBezTo>
                <a:cubicBezTo>
                  <a:pt x="2274494" y="66247"/>
                  <a:pt x="2276947" y="65020"/>
                  <a:pt x="2281854" y="65020"/>
                </a:cubicBezTo>
                <a:close/>
                <a:moveTo>
                  <a:pt x="115319" y="45392"/>
                </a:moveTo>
                <a:lnTo>
                  <a:pt x="128814" y="45392"/>
                </a:lnTo>
                <a:cubicBezTo>
                  <a:pt x="123907" y="50299"/>
                  <a:pt x="115319" y="55206"/>
                  <a:pt x="109185" y="53980"/>
                </a:cubicBezTo>
                <a:cubicBezTo>
                  <a:pt x="109185" y="49072"/>
                  <a:pt x="114092" y="47846"/>
                  <a:pt x="115319" y="45392"/>
                </a:cubicBezTo>
                <a:close/>
                <a:moveTo>
                  <a:pt x="138782" y="40178"/>
                </a:moveTo>
                <a:cubicBezTo>
                  <a:pt x="142309" y="40178"/>
                  <a:pt x="145989" y="41098"/>
                  <a:pt x="149670" y="41712"/>
                </a:cubicBezTo>
                <a:cubicBezTo>
                  <a:pt x="142309" y="47846"/>
                  <a:pt x="134948" y="42938"/>
                  <a:pt x="128814" y="44165"/>
                </a:cubicBezTo>
                <a:cubicBezTo>
                  <a:pt x="131881" y="41098"/>
                  <a:pt x="135255" y="40178"/>
                  <a:pt x="138782" y="40178"/>
                </a:cubicBezTo>
                <a:close/>
                <a:moveTo>
                  <a:pt x="157031" y="35577"/>
                </a:moveTo>
                <a:cubicBezTo>
                  <a:pt x="157031" y="35577"/>
                  <a:pt x="158257" y="35577"/>
                  <a:pt x="159484" y="36804"/>
                </a:cubicBezTo>
                <a:cubicBezTo>
                  <a:pt x="159484" y="38031"/>
                  <a:pt x="158257" y="39257"/>
                  <a:pt x="157031" y="40484"/>
                </a:cubicBezTo>
                <a:cubicBezTo>
                  <a:pt x="157031" y="40484"/>
                  <a:pt x="155804" y="39257"/>
                  <a:pt x="155804" y="39257"/>
                </a:cubicBezTo>
                <a:cubicBezTo>
                  <a:pt x="155804" y="38031"/>
                  <a:pt x="157031" y="36804"/>
                  <a:pt x="157031" y="35577"/>
                </a:cubicBezTo>
                <a:close/>
                <a:moveTo>
                  <a:pt x="268670" y="29443"/>
                </a:moveTo>
                <a:lnTo>
                  <a:pt x="268670" y="30670"/>
                </a:lnTo>
                <a:lnTo>
                  <a:pt x="268056" y="30670"/>
                </a:lnTo>
                <a:close/>
                <a:moveTo>
                  <a:pt x="272657" y="25609"/>
                </a:moveTo>
                <a:cubicBezTo>
                  <a:pt x="273884" y="25149"/>
                  <a:pt x="275418" y="25763"/>
                  <a:pt x="278485" y="26990"/>
                </a:cubicBezTo>
                <a:cubicBezTo>
                  <a:pt x="276031" y="31897"/>
                  <a:pt x="272351" y="28217"/>
                  <a:pt x="268670" y="30670"/>
                </a:cubicBezTo>
                <a:cubicBezTo>
                  <a:pt x="270510" y="27603"/>
                  <a:pt x="271431" y="26069"/>
                  <a:pt x="272657" y="25609"/>
                </a:cubicBezTo>
                <a:close/>
                <a:moveTo>
                  <a:pt x="294279" y="25302"/>
                </a:moveTo>
                <a:cubicBezTo>
                  <a:pt x="298113" y="25148"/>
                  <a:pt x="304247" y="25762"/>
                  <a:pt x="316515" y="26989"/>
                </a:cubicBezTo>
                <a:cubicBezTo>
                  <a:pt x="314062" y="29443"/>
                  <a:pt x="312835" y="29443"/>
                  <a:pt x="312835" y="29443"/>
                </a:cubicBezTo>
                <a:cubicBezTo>
                  <a:pt x="304247" y="29443"/>
                  <a:pt x="295660" y="29443"/>
                  <a:pt x="287072" y="29443"/>
                </a:cubicBezTo>
                <a:cubicBezTo>
                  <a:pt x="287072" y="29443"/>
                  <a:pt x="285845" y="28216"/>
                  <a:pt x="285845" y="28216"/>
                </a:cubicBezTo>
                <a:cubicBezTo>
                  <a:pt x="288912" y="26375"/>
                  <a:pt x="290445" y="25455"/>
                  <a:pt x="294279" y="25302"/>
                </a:cubicBezTo>
                <a:close/>
                <a:moveTo>
                  <a:pt x="225731" y="24536"/>
                </a:moveTo>
                <a:cubicBezTo>
                  <a:pt x="229412" y="26990"/>
                  <a:pt x="233092" y="28216"/>
                  <a:pt x="236773" y="30670"/>
                </a:cubicBezTo>
                <a:cubicBezTo>
                  <a:pt x="239226" y="29443"/>
                  <a:pt x="241680" y="26990"/>
                  <a:pt x="244133" y="25763"/>
                </a:cubicBezTo>
                <a:cubicBezTo>
                  <a:pt x="245360" y="26990"/>
                  <a:pt x="247814" y="28216"/>
                  <a:pt x="249041" y="30670"/>
                </a:cubicBezTo>
                <a:lnTo>
                  <a:pt x="268056" y="30670"/>
                </a:lnTo>
                <a:lnTo>
                  <a:pt x="266216" y="34350"/>
                </a:lnTo>
                <a:lnTo>
                  <a:pt x="203649" y="34350"/>
                </a:lnTo>
                <a:cubicBezTo>
                  <a:pt x="202422" y="35577"/>
                  <a:pt x="201195" y="36804"/>
                  <a:pt x="198742" y="39258"/>
                </a:cubicBezTo>
                <a:lnTo>
                  <a:pt x="179907" y="40434"/>
                </a:lnTo>
                <a:lnTo>
                  <a:pt x="180341" y="40484"/>
                </a:lnTo>
                <a:cubicBezTo>
                  <a:pt x="176660" y="45392"/>
                  <a:pt x="176660" y="45392"/>
                  <a:pt x="170526" y="42938"/>
                </a:cubicBezTo>
                <a:cubicBezTo>
                  <a:pt x="171753" y="40484"/>
                  <a:pt x="173286" y="39871"/>
                  <a:pt x="174973" y="39871"/>
                </a:cubicBezTo>
                <a:lnTo>
                  <a:pt x="179200" y="40354"/>
                </a:lnTo>
                <a:lnTo>
                  <a:pt x="181566" y="36804"/>
                </a:lnTo>
                <a:cubicBezTo>
                  <a:pt x="185247" y="35577"/>
                  <a:pt x="188927" y="34350"/>
                  <a:pt x="195061" y="30670"/>
                </a:cubicBezTo>
                <a:lnTo>
                  <a:pt x="217144" y="30670"/>
                </a:lnTo>
                <a:cubicBezTo>
                  <a:pt x="219597" y="28216"/>
                  <a:pt x="223278" y="26990"/>
                  <a:pt x="225731" y="24536"/>
                </a:cubicBezTo>
                <a:close/>
                <a:moveTo>
                  <a:pt x="2065937" y="19629"/>
                </a:moveTo>
                <a:cubicBezTo>
                  <a:pt x="2067164" y="20856"/>
                  <a:pt x="2068390" y="22083"/>
                  <a:pt x="2068390" y="23309"/>
                </a:cubicBezTo>
                <a:cubicBezTo>
                  <a:pt x="2067164" y="24536"/>
                  <a:pt x="2067164" y="24536"/>
                  <a:pt x="2065937" y="24536"/>
                </a:cubicBezTo>
                <a:cubicBezTo>
                  <a:pt x="2065937" y="23309"/>
                  <a:pt x="2064710" y="22083"/>
                  <a:pt x="2064710" y="20856"/>
                </a:cubicBezTo>
                <a:cubicBezTo>
                  <a:pt x="2064710" y="20856"/>
                  <a:pt x="2065937" y="19629"/>
                  <a:pt x="2065937" y="19629"/>
                </a:cubicBezTo>
                <a:close/>
                <a:moveTo>
                  <a:pt x="2005824" y="15948"/>
                </a:moveTo>
                <a:cubicBezTo>
                  <a:pt x="2007051" y="17175"/>
                  <a:pt x="2007051" y="17175"/>
                  <a:pt x="2007051" y="17175"/>
                </a:cubicBezTo>
                <a:cubicBezTo>
                  <a:pt x="2005824" y="17175"/>
                  <a:pt x="2004598" y="18402"/>
                  <a:pt x="2003371" y="18402"/>
                </a:cubicBezTo>
                <a:cubicBezTo>
                  <a:pt x="2003371" y="18402"/>
                  <a:pt x="2002144" y="17175"/>
                  <a:pt x="2002144" y="17175"/>
                </a:cubicBezTo>
                <a:cubicBezTo>
                  <a:pt x="2003371" y="17175"/>
                  <a:pt x="2004598" y="15948"/>
                  <a:pt x="2005824" y="15948"/>
                </a:cubicBezTo>
                <a:close/>
                <a:moveTo>
                  <a:pt x="1996009" y="15948"/>
                </a:moveTo>
                <a:cubicBezTo>
                  <a:pt x="1993556" y="22082"/>
                  <a:pt x="1991102" y="20855"/>
                  <a:pt x="1986195" y="17175"/>
                </a:cubicBezTo>
                <a:cubicBezTo>
                  <a:pt x="1989875" y="13494"/>
                  <a:pt x="1993556" y="13494"/>
                  <a:pt x="1996009" y="15948"/>
                </a:cubicBezTo>
                <a:close/>
                <a:moveTo>
                  <a:pt x="2013185" y="13495"/>
                </a:moveTo>
                <a:cubicBezTo>
                  <a:pt x="2015638" y="15949"/>
                  <a:pt x="2018092" y="18402"/>
                  <a:pt x="2019319" y="19629"/>
                </a:cubicBezTo>
                <a:cubicBezTo>
                  <a:pt x="2020546" y="18402"/>
                  <a:pt x="2023000" y="15949"/>
                  <a:pt x="2024226" y="14722"/>
                </a:cubicBezTo>
                <a:cubicBezTo>
                  <a:pt x="2025453" y="15949"/>
                  <a:pt x="2026680" y="17175"/>
                  <a:pt x="2029134" y="19629"/>
                </a:cubicBezTo>
                <a:cubicBezTo>
                  <a:pt x="2037721" y="22083"/>
                  <a:pt x="2047536" y="18402"/>
                  <a:pt x="2058576" y="22083"/>
                </a:cubicBezTo>
                <a:cubicBezTo>
                  <a:pt x="2051216" y="25763"/>
                  <a:pt x="2047536" y="25763"/>
                  <a:pt x="2011958" y="23309"/>
                </a:cubicBezTo>
                <a:cubicBezTo>
                  <a:pt x="2011958" y="20856"/>
                  <a:pt x="2013185" y="17175"/>
                  <a:pt x="2013185" y="13495"/>
                </a:cubicBezTo>
                <a:close/>
                <a:moveTo>
                  <a:pt x="439196" y="13495"/>
                </a:moveTo>
                <a:cubicBezTo>
                  <a:pt x="442876" y="15949"/>
                  <a:pt x="446557" y="17175"/>
                  <a:pt x="450237" y="19629"/>
                </a:cubicBezTo>
                <a:cubicBezTo>
                  <a:pt x="452691" y="18402"/>
                  <a:pt x="455144" y="15949"/>
                  <a:pt x="457598" y="14722"/>
                </a:cubicBezTo>
                <a:cubicBezTo>
                  <a:pt x="461278" y="15949"/>
                  <a:pt x="460051" y="19629"/>
                  <a:pt x="458825" y="22083"/>
                </a:cubicBezTo>
                <a:cubicBezTo>
                  <a:pt x="457598" y="23309"/>
                  <a:pt x="457598" y="24536"/>
                  <a:pt x="456371" y="24536"/>
                </a:cubicBezTo>
                <a:cubicBezTo>
                  <a:pt x="436742" y="24536"/>
                  <a:pt x="417113" y="24536"/>
                  <a:pt x="396258" y="24536"/>
                </a:cubicBezTo>
                <a:cubicBezTo>
                  <a:pt x="393804" y="25763"/>
                  <a:pt x="392577" y="28217"/>
                  <a:pt x="391350" y="29443"/>
                </a:cubicBezTo>
                <a:cubicBezTo>
                  <a:pt x="390124" y="28217"/>
                  <a:pt x="388897" y="26990"/>
                  <a:pt x="386443" y="24536"/>
                </a:cubicBezTo>
                <a:lnTo>
                  <a:pt x="354546" y="24536"/>
                </a:lnTo>
                <a:cubicBezTo>
                  <a:pt x="353319" y="25763"/>
                  <a:pt x="352093" y="26990"/>
                  <a:pt x="350866" y="28217"/>
                </a:cubicBezTo>
                <a:cubicBezTo>
                  <a:pt x="348412" y="26990"/>
                  <a:pt x="345959" y="25763"/>
                  <a:pt x="342278" y="23309"/>
                </a:cubicBezTo>
                <a:cubicBezTo>
                  <a:pt x="339825" y="24536"/>
                  <a:pt x="337371" y="26990"/>
                  <a:pt x="333691" y="29443"/>
                </a:cubicBezTo>
                <a:lnTo>
                  <a:pt x="323876" y="29443"/>
                </a:lnTo>
                <a:cubicBezTo>
                  <a:pt x="320196" y="25763"/>
                  <a:pt x="320196" y="23309"/>
                  <a:pt x="323876" y="19629"/>
                </a:cubicBezTo>
                <a:cubicBezTo>
                  <a:pt x="325103" y="20856"/>
                  <a:pt x="327557" y="23309"/>
                  <a:pt x="328783" y="24536"/>
                </a:cubicBezTo>
                <a:cubicBezTo>
                  <a:pt x="330010" y="23309"/>
                  <a:pt x="331237" y="22083"/>
                  <a:pt x="333691" y="19629"/>
                </a:cubicBezTo>
                <a:lnTo>
                  <a:pt x="431835" y="19629"/>
                </a:lnTo>
                <a:cubicBezTo>
                  <a:pt x="435515" y="17175"/>
                  <a:pt x="436742" y="15949"/>
                  <a:pt x="439196" y="13495"/>
                </a:cubicBezTo>
                <a:close/>
                <a:moveTo>
                  <a:pt x="1915040" y="9814"/>
                </a:moveTo>
                <a:cubicBezTo>
                  <a:pt x="1916267" y="11041"/>
                  <a:pt x="1917494" y="12268"/>
                  <a:pt x="1919948" y="14721"/>
                </a:cubicBezTo>
                <a:lnTo>
                  <a:pt x="1971473" y="14721"/>
                </a:lnTo>
                <a:cubicBezTo>
                  <a:pt x="1975154" y="18402"/>
                  <a:pt x="1975154" y="20855"/>
                  <a:pt x="1972700" y="24536"/>
                </a:cubicBezTo>
                <a:lnTo>
                  <a:pt x="1960432" y="24536"/>
                </a:lnTo>
                <a:cubicBezTo>
                  <a:pt x="1959205" y="23309"/>
                  <a:pt x="1957978" y="22082"/>
                  <a:pt x="1955525" y="19628"/>
                </a:cubicBezTo>
                <a:lnTo>
                  <a:pt x="1902772" y="19628"/>
                </a:lnTo>
                <a:cubicBezTo>
                  <a:pt x="1903999" y="17175"/>
                  <a:pt x="1903999" y="15948"/>
                  <a:pt x="1902772" y="14721"/>
                </a:cubicBezTo>
                <a:lnTo>
                  <a:pt x="1910133" y="14721"/>
                </a:lnTo>
                <a:cubicBezTo>
                  <a:pt x="1912587" y="13494"/>
                  <a:pt x="1913814" y="11041"/>
                  <a:pt x="1915040" y="9814"/>
                </a:cubicBezTo>
                <a:close/>
                <a:moveTo>
                  <a:pt x="1867195" y="9814"/>
                </a:moveTo>
                <a:cubicBezTo>
                  <a:pt x="1878236" y="9814"/>
                  <a:pt x="1889277" y="9814"/>
                  <a:pt x="1899092" y="9814"/>
                </a:cubicBezTo>
                <a:cubicBezTo>
                  <a:pt x="1901545" y="9814"/>
                  <a:pt x="1903999" y="12268"/>
                  <a:pt x="1902772" y="14721"/>
                </a:cubicBezTo>
                <a:lnTo>
                  <a:pt x="1895411" y="14721"/>
                </a:lnTo>
                <a:cubicBezTo>
                  <a:pt x="1894185" y="15948"/>
                  <a:pt x="1891731" y="18402"/>
                  <a:pt x="1890504" y="19628"/>
                </a:cubicBezTo>
                <a:cubicBezTo>
                  <a:pt x="1889277" y="18402"/>
                  <a:pt x="1886824" y="15948"/>
                  <a:pt x="1884370" y="14721"/>
                </a:cubicBezTo>
                <a:lnTo>
                  <a:pt x="1868422" y="14721"/>
                </a:lnTo>
                <a:cubicBezTo>
                  <a:pt x="1868422" y="12268"/>
                  <a:pt x="1867195" y="11041"/>
                  <a:pt x="1867195" y="9814"/>
                </a:cubicBezTo>
                <a:close/>
                <a:moveTo>
                  <a:pt x="1739607" y="0"/>
                </a:moveTo>
                <a:cubicBezTo>
                  <a:pt x="1742061" y="1227"/>
                  <a:pt x="1744515" y="2454"/>
                  <a:pt x="1749421" y="4907"/>
                </a:cubicBezTo>
                <a:cubicBezTo>
                  <a:pt x="1750649" y="3680"/>
                  <a:pt x="1753102" y="2454"/>
                  <a:pt x="1756783" y="0"/>
                </a:cubicBezTo>
                <a:cubicBezTo>
                  <a:pt x="1759236" y="1227"/>
                  <a:pt x="1761690" y="3680"/>
                  <a:pt x="1764143" y="4907"/>
                </a:cubicBezTo>
                <a:cubicBezTo>
                  <a:pt x="1766597" y="3680"/>
                  <a:pt x="1769051" y="1227"/>
                  <a:pt x="1771505" y="0"/>
                </a:cubicBezTo>
                <a:cubicBezTo>
                  <a:pt x="1773958" y="2454"/>
                  <a:pt x="1776411" y="3680"/>
                  <a:pt x="1778865" y="6134"/>
                </a:cubicBezTo>
                <a:cubicBezTo>
                  <a:pt x="1781319" y="4907"/>
                  <a:pt x="1782545" y="2454"/>
                  <a:pt x="1784999" y="0"/>
                </a:cubicBezTo>
                <a:cubicBezTo>
                  <a:pt x="1787453" y="1227"/>
                  <a:pt x="1789907" y="2454"/>
                  <a:pt x="1796041" y="6134"/>
                </a:cubicBezTo>
                <a:lnTo>
                  <a:pt x="1856154" y="6134"/>
                </a:lnTo>
                <a:cubicBezTo>
                  <a:pt x="1857381" y="8588"/>
                  <a:pt x="1857381" y="9814"/>
                  <a:pt x="1858607" y="11041"/>
                </a:cubicBezTo>
                <a:lnTo>
                  <a:pt x="1846339" y="11041"/>
                </a:lnTo>
                <a:cubicBezTo>
                  <a:pt x="1843885" y="12268"/>
                  <a:pt x="1842659" y="14722"/>
                  <a:pt x="1841432" y="15948"/>
                </a:cubicBezTo>
                <a:cubicBezTo>
                  <a:pt x="1840205" y="14722"/>
                  <a:pt x="1838979" y="13495"/>
                  <a:pt x="1837751" y="12268"/>
                </a:cubicBezTo>
                <a:cubicBezTo>
                  <a:pt x="1799721" y="9814"/>
                  <a:pt x="1738381" y="9814"/>
                  <a:pt x="1719979" y="13495"/>
                </a:cubicBezTo>
                <a:cubicBezTo>
                  <a:pt x="1719979" y="13495"/>
                  <a:pt x="1721205" y="14722"/>
                  <a:pt x="1721205" y="14722"/>
                </a:cubicBezTo>
                <a:cubicBezTo>
                  <a:pt x="1722432" y="14722"/>
                  <a:pt x="1724885" y="15948"/>
                  <a:pt x="1726113" y="15948"/>
                </a:cubicBezTo>
                <a:cubicBezTo>
                  <a:pt x="1756783" y="15948"/>
                  <a:pt x="1786226" y="15948"/>
                  <a:pt x="1815669" y="15948"/>
                </a:cubicBezTo>
                <a:cubicBezTo>
                  <a:pt x="1816896" y="17175"/>
                  <a:pt x="1818123" y="18402"/>
                  <a:pt x="1820577" y="20856"/>
                </a:cubicBezTo>
                <a:lnTo>
                  <a:pt x="1872102" y="20856"/>
                </a:lnTo>
                <a:cubicBezTo>
                  <a:pt x="1874556" y="23309"/>
                  <a:pt x="1875783" y="24536"/>
                  <a:pt x="1877009" y="25763"/>
                </a:cubicBezTo>
                <a:lnTo>
                  <a:pt x="1944484" y="25763"/>
                </a:lnTo>
                <a:cubicBezTo>
                  <a:pt x="1946937" y="28216"/>
                  <a:pt x="1948164" y="29443"/>
                  <a:pt x="1949391" y="30670"/>
                </a:cubicBezTo>
                <a:lnTo>
                  <a:pt x="2026680" y="30670"/>
                </a:lnTo>
                <a:cubicBezTo>
                  <a:pt x="2029133" y="33124"/>
                  <a:pt x="2030360" y="34350"/>
                  <a:pt x="2031586" y="35577"/>
                </a:cubicBezTo>
                <a:lnTo>
                  <a:pt x="2062256" y="35577"/>
                </a:lnTo>
                <a:cubicBezTo>
                  <a:pt x="2064710" y="36804"/>
                  <a:pt x="2065937" y="39258"/>
                  <a:pt x="2068390" y="40484"/>
                </a:cubicBezTo>
                <a:lnTo>
                  <a:pt x="2089246" y="40484"/>
                </a:lnTo>
                <a:cubicBezTo>
                  <a:pt x="2091700" y="41711"/>
                  <a:pt x="2092926" y="44165"/>
                  <a:pt x="2095380" y="45392"/>
                </a:cubicBezTo>
                <a:lnTo>
                  <a:pt x="2130958" y="45392"/>
                </a:lnTo>
                <a:cubicBezTo>
                  <a:pt x="2132184" y="46618"/>
                  <a:pt x="2133412" y="47845"/>
                  <a:pt x="2135865" y="50299"/>
                </a:cubicBezTo>
                <a:cubicBezTo>
                  <a:pt x="2144452" y="51526"/>
                  <a:pt x="2153040" y="50299"/>
                  <a:pt x="2162854" y="51526"/>
                </a:cubicBezTo>
                <a:cubicBezTo>
                  <a:pt x="2164082" y="52753"/>
                  <a:pt x="2165308" y="53979"/>
                  <a:pt x="2167762" y="56433"/>
                </a:cubicBezTo>
                <a:lnTo>
                  <a:pt x="2204566" y="56433"/>
                </a:lnTo>
                <a:cubicBezTo>
                  <a:pt x="2207020" y="58887"/>
                  <a:pt x="2208246" y="60113"/>
                  <a:pt x="2209473" y="61340"/>
                </a:cubicBezTo>
                <a:cubicBezTo>
                  <a:pt x="2210700" y="60113"/>
                  <a:pt x="2213154" y="58887"/>
                  <a:pt x="2214380" y="56433"/>
                </a:cubicBezTo>
                <a:cubicBezTo>
                  <a:pt x="2215607" y="57660"/>
                  <a:pt x="2218061" y="58887"/>
                  <a:pt x="2219288" y="61340"/>
                </a:cubicBezTo>
                <a:lnTo>
                  <a:pt x="2245050" y="61340"/>
                </a:lnTo>
                <a:cubicBezTo>
                  <a:pt x="2247504" y="63794"/>
                  <a:pt x="2248731" y="66247"/>
                  <a:pt x="2251184" y="68701"/>
                </a:cubicBezTo>
                <a:cubicBezTo>
                  <a:pt x="2251184" y="68701"/>
                  <a:pt x="2249958" y="71155"/>
                  <a:pt x="2248731" y="71155"/>
                </a:cubicBezTo>
                <a:cubicBezTo>
                  <a:pt x="2238916" y="71155"/>
                  <a:pt x="2227875" y="71155"/>
                  <a:pt x="2218061" y="71155"/>
                </a:cubicBezTo>
                <a:cubicBezTo>
                  <a:pt x="2216834" y="71155"/>
                  <a:pt x="2216834" y="72381"/>
                  <a:pt x="2216834" y="72381"/>
                </a:cubicBezTo>
                <a:cubicBezTo>
                  <a:pt x="2218061" y="76062"/>
                  <a:pt x="2221741" y="74835"/>
                  <a:pt x="2224195" y="76062"/>
                </a:cubicBezTo>
                <a:cubicBezTo>
                  <a:pt x="2226648" y="78515"/>
                  <a:pt x="2230329" y="82196"/>
                  <a:pt x="2234009" y="85876"/>
                </a:cubicBezTo>
                <a:cubicBezTo>
                  <a:pt x="2235236" y="84649"/>
                  <a:pt x="2237690" y="83423"/>
                  <a:pt x="2240143" y="80969"/>
                </a:cubicBezTo>
                <a:lnTo>
                  <a:pt x="2265906" y="80969"/>
                </a:lnTo>
                <a:cubicBezTo>
                  <a:pt x="2267133" y="82196"/>
                  <a:pt x="2269587" y="84649"/>
                  <a:pt x="2270813" y="85876"/>
                </a:cubicBezTo>
                <a:lnTo>
                  <a:pt x="2285535" y="85876"/>
                </a:lnTo>
                <a:cubicBezTo>
                  <a:pt x="2287989" y="87103"/>
                  <a:pt x="2289215" y="89557"/>
                  <a:pt x="2291669" y="90784"/>
                </a:cubicBezTo>
                <a:lnTo>
                  <a:pt x="2301483" y="90784"/>
                </a:lnTo>
                <a:cubicBezTo>
                  <a:pt x="2303937" y="92010"/>
                  <a:pt x="2305164" y="94464"/>
                  <a:pt x="2307617" y="95691"/>
                </a:cubicBezTo>
                <a:lnTo>
                  <a:pt x="2322339" y="95691"/>
                </a:lnTo>
                <a:cubicBezTo>
                  <a:pt x="2324793" y="100598"/>
                  <a:pt x="2327246" y="104278"/>
                  <a:pt x="2329700" y="109186"/>
                </a:cubicBezTo>
                <a:lnTo>
                  <a:pt x="2327246" y="111639"/>
                </a:lnTo>
                <a:lnTo>
                  <a:pt x="2327246" y="111639"/>
                </a:lnTo>
                <a:cubicBezTo>
                  <a:pt x="2326019" y="111639"/>
                  <a:pt x="2324793" y="112866"/>
                  <a:pt x="2323566" y="112866"/>
                </a:cubicBezTo>
                <a:cubicBezTo>
                  <a:pt x="2323566" y="112866"/>
                  <a:pt x="2324793" y="114093"/>
                  <a:pt x="2324793" y="114093"/>
                </a:cubicBezTo>
                <a:cubicBezTo>
                  <a:pt x="2328473" y="117773"/>
                  <a:pt x="2333380" y="115320"/>
                  <a:pt x="2337061" y="116546"/>
                </a:cubicBezTo>
                <a:cubicBezTo>
                  <a:pt x="2340741" y="112866"/>
                  <a:pt x="2344421" y="109186"/>
                  <a:pt x="2348102" y="106732"/>
                </a:cubicBezTo>
                <a:lnTo>
                  <a:pt x="2357917" y="106732"/>
                </a:lnTo>
                <a:cubicBezTo>
                  <a:pt x="2364051" y="111639"/>
                  <a:pt x="2359143" y="115320"/>
                  <a:pt x="2355463" y="120227"/>
                </a:cubicBezTo>
                <a:cubicBezTo>
                  <a:pt x="2361597" y="123907"/>
                  <a:pt x="2368957" y="122680"/>
                  <a:pt x="2373865" y="121454"/>
                </a:cubicBezTo>
                <a:cubicBezTo>
                  <a:pt x="2376319" y="120227"/>
                  <a:pt x="2377545" y="119000"/>
                  <a:pt x="2379999" y="116546"/>
                </a:cubicBezTo>
                <a:cubicBezTo>
                  <a:pt x="2379999" y="120227"/>
                  <a:pt x="2381225" y="122680"/>
                  <a:pt x="2381225" y="125134"/>
                </a:cubicBezTo>
                <a:cubicBezTo>
                  <a:pt x="2377545" y="126361"/>
                  <a:pt x="2375091" y="127588"/>
                  <a:pt x="2371411" y="128814"/>
                </a:cubicBezTo>
                <a:cubicBezTo>
                  <a:pt x="2372638" y="131268"/>
                  <a:pt x="2373865" y="133722"/>
                  <a:pt x="2375091" y="136175"/>
                </a:cubicBezTo>
                <a:cubicBezTo>
                  <a:pt x="2371411" y="139856"/>
                  <a:pt x="2366504" y="136175"/>
                  <a:pt x="2362823" y="138629"/>
                </a:cubicBezTo>
                <a:cubicBezTo>
                  <a:pt x="2360370" y="136175"/>
                  <a:pt x="2359143" y="134948"/>
                  <a:pt x="2356689" y="132495"/>
                </a:cubicBezTo>
                <a:cubicBezTo>
                  <a:pt x="2355463" y="134948"/>
                  <a:pt x="2355463" y="137402"/>
                  <a:pt x="2354236" y="139856"/>
                </a:cubicBezTo>
                <a:cubicBezTo>
                  <a:pt x="2360370" y="143536"/>
                  <a:pt x="2366504" y="144763"/>
                  <a:pt x="2370185" y="150897"/>
                </a:cubicBezTo>
                <a:cubicBezTo>
                  <a:pt x="2366504" y="152124"/>
                  <a:pt x="2364051" y="152124"/>
                  <a:pt x="2361597" y="154577"/>
                </a:cubicBezTo>
                <a:cubicBezTo>
                  <a:pt x="2359143" y="157031"/>
                  <a:pt x="2356689" y="159485"/>
                  <a:pt x="2353009" y="158258"/>
                </a:cubicBezTo>
                <a:cubicBezTo>
                  <a:pt x="2346875" y="154577"/>
                  <a:pt x="2351783" y="149670"/>
                  <a:pt x="2349329" y="144763"/>
                </a:cubicBezTo>
                <a:lnTo>
                  <a:pt x="2348812" y="144698"/>
                </a:lnTo>
                <a:lnTo>
                  <a:pt x="2348102" y="149670"/>
                </a:lnTo>
                <a:cubicBezTo>
                  <a:pt x="2341968" y="150896"/>
                  <a:pt x="2341968" y="144762"/>
                  <a:pt x="2338287" y="144762"/>
                </a:cubicBezTo>
                <a:lnTo>
                  <a:pt x="2340150" y="143615"/>
                </a:lnTo>
                <a:lnTo>
                  <a:pt x="2339514" y="143536"/>
                </a:lnTo>
                <a:lnTo>
                  <a:pt x="2339514" y="130041"/>
                </a:lnTo>
                <a:cubicBezTo>
                  <a:pt x="2337061" y="128814"/>
                  <a:pt x="2335834" y="128814"/>
                  <a:pt x="2333380" y="127588"/>
                </a:cubicBezTo>
                <a:cubicBezTo>
                  <a:pt x="2327246" y="130041"/>
                  <a:pt x="2326019" y="137402"/>
                  <a:pt x="2318659" y="138629"/>
                </a:cubicBezTo>
                <a:cubicBezTo>
                  <a:pt x="2312525" y="139856"/>
                  <a:pt x="2310071" y="143536"/>
                  <a:pt x="2307617" y="147216"/>
                </a:cubicBezTo>
                <a:cubicBezTo>
                  <a:pt x="2307617" y="155804"/>
                  <a:pt x="2317432" y="155804"/>
                  <a:pt x="2317432" y="163165"/>
                </a:cubicBezTo>
                <a:lnTo>
                  <a:pt x="2316205" y="163165"/>
                </a:lnTo>
                <a:lnTo>
                  <a:pt x="2308844" y="163165"/>
                </a:lnTo>
                <a:cubicBezTo>
                  <a:pt x="2307617" y="165619"/>
                  <a:pt x="2307617" y="168072"/>
                  <a:pt x="2306391" y="169299"/>
                </a:cubicBezTo>
                <a:cubicBezTo>
                  <a:pt x="2305164" y="171753"/>
                  <a:pt x="2303937" y="174206"/>
                  <a:pt x="2301483" y="176660"/>
                </a:cubicBezTo>
                <a:cubicBezTo>
                  <a:pt x="2303937" y="179113"/>
                  <a:pt x="2306391" y="181567"/>
                  <a:pt x="2308844" y="182794"/>
                </a:cubicBezTo>
                <a:cubicBezTo>
                  <a:pt x="2311298" y="180340"/>
                  <a:pt x="2313751" y="177887"/>
                  <a:pt x="2316205" y="175433"/>
                </a:cubicBezTo>
                <a:lnTo>
                  <a:pt x="2316205" y="163165"/>
                </a:lnTo>
                <a:cubicBezTo>
                  <a:pt x="2317432" y="163165"/>
                  <a:pt x="2318659" y="164392"/>
                  <a:pt x="2321112" y="165619"/>
                </a:cubicBezTo>
                <a:lnTo>
                  <a:pt x="2321112" y="181567"/>
                </a:lnTo>
                <a:cubicBezTo>
                  <a:pt x="2321112" y="184021"/>
                  <a:pt x="2313751" y="185247"/>
                  <a:pt x="2317432" y="192608"/>
                </a:cubicBezTo>
                <a:cubicBezTo>
                  <a:pt x="2317432" y="192608"/>
                  <a:pt x="2319885" y="195062"/>
                  <a:pt x="2322339" y="197515"/>
                </a:cubicBezTo>
                <a:cubicBezTo>
                  <a:pt x="2327246" y="196289"/>
                  <a:pt x="2328473" y="190155"/>
                  <a:pt x="2335834" y="188928"/>
                </a:cubicBezTo>
                <a:lnTo>
                  <a:pt x="2343195" y="188928"/>
                </a:lnTo>
                <a:cubicBezTo>
                  <a:pt x="2345649" y="187701"/>
                  <a:pt x="2346875" y="185247"/>
                  <a:pt x="2349329" y="184021"/>
                </a:cubicBezTo>
                <a:cubicBezTo>
                  <a:pt x="2351783" y="187701"/>
                  <a:pt x="2354236" y="190155"/>
                  <a:pt x="2356689" y="193835"/>
                </a:cubicBezTo>
                <a:cubicBezTo>
                  <a:pt x="2359143" y="198742"/>
                  <a:pt x="2360370" y="203649"/>
                  <a:pt x="2364051" y="208557"/>
                </a:cubicBezTo>
                <a:cubicBezTo>
                  <a:pt x="2366504" y="212237"/>
                  <a:pt x="2371411" y="215917"/>
                  <a:pt x="2375091" y="219598"/>
                </a:cubicBezTo>
                <a:lnTo>
                  <a:pt x="2391040" y="219598"/>
                </a:lnTo>
                <a:cubicBezTo>
                  <a:pt x="2393493" y="223278"/>
                  <a:pt x="2397174" y="226959"/>
                  <a:pt x="2399627" y="230639"/>
                </a:cubicBezTo>
                <a:lnTo>
                  <a:pt x="2406989" y="230639"/>
                </a:lnTo>
                <a:cubicBezTo>
                  <a:pt x="2408215" y="233093"/>
                  <a:pt x="2408215" y="234320"/>
                  <a:pt x="2409442" y="238000"/>
                </a:cubicBezTo>
                <a:cubicBezTo>
                  <a:pt x="2405761" y="240454"/>
                  <a:pt x="2400855" y="244134"/>
                  <a:pt x="2398401" y="246588"/>
                </a:cubicBezTo>
                <a:lnTo>
                  <a:pt x="2398401" y="258856"/>
                </a:lnTo>
                <a:cubicBezTo>
                  <a:pt x="2397174" y="261309"/>
                  <a:pt x="2394721" y="262536"/>
                  <a:pt x="2393493" y="263763"/>
                </a:cubicBezTo>
                <a:cubicBezTo>
                  <a:pt x="2394721" y="266216"/>
                  <a:pt x="2397174" y="267443"/>
                  <a:pt x="2398401" y="268670"/>
                </a:cubicBezTo>
                <a:cubicBezTo>
                  <a:pt x="2399627" y="273577"/>
                  <a:pt x="2397174" y="277258"/>
                  <a:pt x="2400855" y="280938"/>
                </a:cubicBezTo>
                <a:cubicBezTo>
                  <a:pt x="2402081" y="277258"/>
                  <a:pt x="2404535" y="273577"/>
                  <a:pt x="2405761" y="269897"/>
                </a:cubicBezTo>
                <a:cubicBezTo>
                  <a:pt x="2408215" y="274804"/>
                  <a:pt x="2410669" y="278484"/>
                  <a:pt x="2413123" y="283392"/>
                </a:cubicBezTo>
                <a:cubicBezTo>
                  <a:pt x="2411895" y="284618"/>
                  <a:pt x="2410669" y="285845"/>
                  <a:pt x="2409442" y="288299"/>
                </a:cubicBezTo>
                <a:cubicBezTo>
                  <a:pt x="2410669" y="289526"/>
                  <a:pt x="2413123" y="291979"/>
                  <a:pt x="2414349" y="293206"/>
                </a:cubicBezTo>
                <a:lnTo>
                  <a:pt x="2414349" y="303021"/>
                </a:lnTo>
                <a:cubicBezTo>
                  <a:pt x="2413123" y="304247"/>
                  <a:pt x="2411895" y="305474"/>
                  <a:pt x="2410669" y="305474"/>
                </a:cubicBezTo>
                <a:cubicBezTo>
                  <a:pt x="2389813" y="305474"/>
                  <a:pt x="2368957" y="305474"/>
                  <a:pt x="2350555" y="305474"/>
                </a:cubicBezTo>
                <a:cubicBezTo>
                  <a:pt x="2348102" y="307928"/>
                  <a:pt x="2346875" y="309155"/>
                  <a:pt x="2344421" y="310381"/>
                </a:cubicBezTo>
                <a:lnTo>
                  <a:pt x="2326019" y="310381"/>
                </a:lnTo>
                <a:cubicBezTo>
                  <a:pt x="2326019" y="310381"/>
                  <a:pt x="2327246" y="309155"/>
                  <a:pt x="2327246" y="309155"/>
                </a:cubicBezTo>
                <a:cubicBezTo>
                  <a:pt x="2327246" y="307928"/>
                  <a:pt x="2326019" y="305474"/>
                  <a:pt x="2324793" y="305474"/>
                </a:cubicBezTo>
                <a:cubicBezTo>
                  <a:pt x="2323566" y="304247"/>
                  <a:pt x="2321112" y="304247"/>
                  <a:pt x="2318659" y="305474"/>
                </a:cubicBezTo>
                <a:cubicBezTo>
                  <a:pt x="2318659" y="306701"/>
                  <a:pt x="2318659" y="307928"/>
                  <a:pt x="2318659" y="309155"/>
                </a:cubicBezTo>
                <a:cubicBezTo>
                  <a:pt x="2321112" y="309155"/>
                  <a:pt x="2323566" y="310381"/>
                  <a:pt x="2326019" y="310381"/>
                </a:cubicBezTo>
                <a:lnTo>
                  <a:pt x="2322339" y="310381"/>
                </a:lnTo>
                <a:cubicBezTo>
                  <a:pt x="2323566" y="316515"/>
                  <a:pt x="2328473" y="317742"/>
                  <a:pt x="2330927" y="322649"/>
                </a:cubicBezTo>
                <a:cubicBezTo>
                  <a:pt x="2329700" y="323876"/>
                  <a:pt x="2329700" y="325103"/>
                  <a:pt x="2328473" y="325103"/>
                </a:cubicBezTo>
                <a:cubicBezTo>
                  <a:pt x="2314978" y="325103"/>
                  <a:pt x="2301483" y="325103"/>
                  <a:pt x="2286762" y="325103"/>
                </a:cubicBezTo>
                <a:cubicBezTo>
                  <a:pt x="2285535" y="328783"/>
                  <a:pt x="2283081" y="332464"/>
                  <a:pt x="2280628" y="336144"/>
                </a:cubicBezTo>
                <a:cubicBezTo>
                  <a:pt x="2273267" y="332464"/>
                  <a:pt x="2267133" y="330010"/>
                  <a:pt x="2260999" y="326330"/>
                </a:cubicBezTo>
                <a:cubicBezTo>
                  <a:pt x="2254865" y="330010"/>
                  <a:pt x="2247504" y="332464"/>
                  <a:pt x="2240143" y="336144"/>
                </a:cubicBezTo>
                <a:cubicBezTo>
                  <a:pt x="2237690" y="331237"/>
                  <a:pt x="2236463" y="327557"/>
                  <a:pt x="2235236" y="325103"/>
                </a:cubicBezTo>
                <a:lnTo>
                  <a:pt x="2230329" y="325103"/>
                </a:lnTo>
                <a:lnTo>
                  <a:pt x="2229102" y="331237"/>
                </a:lnTo>
                <a:lnTo>
                  <a:pt x="2222968" y="325103"/>
                </a:lnTo>
                <a:cubicBezTo>
                  <a:pt x="2218061" y="325103"/>
                  <a:pt x="2213154" y="322649"/>
                  <a:pt x="2209473" y="327557"/>
                </a:cubicBezTo>
                <a:cubicBezTo>
                  <a:pt x="2213154" y="328783"/>
                  <a:pt x="2215607" y="328783"/>
                  <a:pt x="2218061" y="330010"/>
                </a:cubicBezTo>
                <a:cubicBezTo>
                  <a:pt x="2220514" y="331237"/>
                  <a:pt x="2222968" y="334917"/>
                  <a:pt x="2226648" y="333691"/>
                </a:cubicBezTo>
                <a:lnTo>
                  <a:pt x="2228751" y="332990"/>
                </a:lnTo>
                <a:lnTo>
                  <a:pt x="2227875" y="337371"/>
                </a:lnTo>
                <a:cubicBezTo>
                  <a:pt x="2226648" y="339825"/>
                  <a:pt x="2224195" y="342278"/>
                  <a:pt x="2221741" y="344732"/>
                </a:cubicBezTo>
                <a:cubicBezTo>
                  <a:pt x="2218061" y="344732"/>
                  <a:pt x="2214380" y="345959"/>
                  <a:pt x="2209473" y="345959"/>
                </a:cubicBezTo>
                <a:lnTo>
                  <a:pt x="2207594" y="347838"/>
                </a:lnTo>
                <a:lnTo>
                  <a:pt x="2204413" y="345038"/>
                </a:lnTo>
                <a:cubicBezTo>
                  <a:pt x="2202419" y="345345"/>
                  <a:pt x="2200273" y="345958"/>
                  <a:pt x="2199659" y="343505"/>
                </a:cubicBezTo>
                <a:cubicBezTo>
                  <a:pt x="2198432" y="341051"/>
                  <a:pt x="2197205" y="337371"/>
                  <a:pt x="2197205" y="334917"/>
                </a:cubicBezTo>
                <a:cubicBezTo>
                  <a:pt x="2192298" y="336144"/>
                  <a:pt x="2188618" y="333691"/>
                  <a:pt x="2183710" y="337371"/>
                </a:cubicBezTo>
                <a:cubicBezTo>
                  <a:pt x="2183710" y="341051"/>
                  <a:pt x="2183710" y="344732"/>
                  <a:pt x="2184937" y="348412"/>
                </a:cubicBezTo>
                <a:cubicBezTo>
                  <a:pt x="2184937" y="349639"/>
                  <a:pt x="2186164" y="349639"/>
                  <a:pt x="2186164" y="349639"/>
                </a:cubicBezTo>
                <a:cubicBezTo>
                  <a:pt x="2193525" y="349639"/>
                  <a:pt x="2199659" y="349639"/>
                  <a:pt x="2207020" y="349639"/>
                </a:cubicBezTo>
                <a:lnTo>
                  <a:pt x="2207020" y="368041"/>
                </a:lnTo>
                <a:cubicBezTo>
                  <a:pt x="2205793" y="370495"/>
                  <a:pt x="2203339" y="371722"/>
                  <a:pt x="2202112" y="372948"/>
                </a:cubicBezTo>
                <a:cubicBezTo>
                  <a:pt x="2204566" y="375402"/>
                  <a:pt x="2207020" y="377856"/>
                  <a:pt x="2209473" y="380309"/>
                </a:cubicBezTo>
                <a:cubicBezTo>
                  <a:pt x="2210700" y="379082"/>
                  <a:pt x="2213154" y="376629"/>
                  <a:pt x="2214380" y="375402"/>
                </a:cubicBezTo>
                <a:cubicBezTo>
                  <a:pt x="2218061" y="375402"/>
                  <a:pt x="2222968" y="375402"/>
                  <a:pt x="2226648" y="375402"/>
                </a:cubicBezTo>
                <a:cubicBezTo>
                  <a:pt x="2227875" y="377856"/>
                  <a:pt x="2229102" y="380309"/>
                  <a:pt x="2231556" y="380309"/>
                </a:cubicBezTo>
                <a:cubicBezTo>
                  <a:pt x="2235236" y="380309"/>
                  <a:pt x="2240143" y="381536"/>
                  <a:pt x="2242597" y="377856"/>
                </a:cubicBezTo>
                <a:cubicBezTo>
                  <a:pt x="2237690" y="372948"/>
                  <a:pt x="2232782" y="375402"/>
                  <a:pt x="2226648" y="375402"/>
                </a:cubicBezTo>
                <a:lnTo>
                  <a:pt x="2230612" y="368135"/>
                </a:lnTo>
                <a:lnTo>
                  <a:pt x="2230329" y="368041"/>
                </a:lnTo>
                <a:lnTo>
                  <a:pt x="2231064" y="367306"/>
                </a:lnTo>
                <a:lnTo>
                  <a:pt x="2234009" y="361907"/>
                </a:lnTo>
                <a:cubicBezTo>
                  <a:pt x="2235236" y="361907"/>
                  <a:pt x="2238916" y="360680"/>
                  <a:pt x="2241370" y="359454"/>
                </a:cubicBezTo>
                <a:cubicBezTo>
                  <a:pt x="2241370" y="355773"/>
                  <a:pt x="2242597" y="352093"/>
                  <a:pt x="2242597" y="347185"/>
                </a:cubicBezTo>
                <a:cubicBezTo>
                  <a:pt x="2246277" y="343505"/>
                  <a:pt x="2251184" y="345959"/>
                  <a:pt x="2254865" y="344732"/>
                </a:cubicBezTo>
                <a:cubicBezTo>
                  <a:pt x="2257319" y="345959"/>
                  <a:pt x="2258545" y="348412"/>
                  <a:pt x="2260999" y="349639"/>
                </a:cubicBezTo>
                <a:lnTo>
                  <a:pt x="2272040" y="349639"/>
                </a:lnTo>
                <a:cubicBezTo>
                  <a:pt x="2273267" y="352093"/>
                  <a:pt x="2273267" y="353319"/>
                  <a:pt x="2274494" y="357000"/>
                </a:cubicBezTo>
                <a:cubicBezTo>
                  <a:pt x="2268360" y="361907"/>
                  <a:pt x="2262226" y="366814"/>
                  <a:pt x="2258545" y="370495"/>
                </a:cubicBezTo>
                <a:lnTo>
                  <a:pt x="2258545" y="377856"/>
                </a:lnTo>
                <a:cubicBezTo>
                  <a:pt x="2262226" y="381536"/>
                  <a:pt x="2267133" y="380309"/>
                  <a:pt x="2270813" y="380309"/>
                </a:cubicBezTo>
                <a:cubicBezTo>
                  <a:pt x="2274494" y="380309"/>
                  <a:pt x="2278174" y="380309"/>
                  <a:pt x="2280628" y="380309"/>
                </a:cubicBezTo>
                <a:lnTo>
                  <a:pt x="2292896" y="380309"/>
                </a:lnTo>
                <a:cubicBezTo>
                  <a:pt x="2294123" y="372948"/>
                  <a:pt x="2289215" y="376629"/>
                  <a:pt x="2284308" y="370495"/>
                </a:cubicBezTo>
                <a:cubicBezTo>
                  <a:pt x="2285535" y="372948"/>
                  <a:pt x="2284308" y="369268"/>
                  <a:pt x="2283081" y="366814"/>
                </a:cubicBezTo>
                <a:cubicBezTo>
                  <a:pt x="2283081" y="365588"/>
                  <a:pt x="2280628" y="365588"/>
                  <a:pt x="2279401" y="364361"/>
                </a:cubicBezTo>
                <a:lnTo>
                  <a:pt x="2279401" y="347185"/>
                </a:lnTo>
                <a:cubicBezTo>
                  <a:pt x="2278174" y="345959"/>
                  <a:pt x="2275721" y="343505"/>
                  <a:pt x="2273267" y="341051"/>
                </a:cubicBezTo>
                <a:cubicBezTo>
                  <a:pt x="2276947" y="339825"/>
                  <a:pt x="2279401" y="339825"/>
                  <a:pt x="2283081" y="339825"/>
                </a:cubicBezTo>
                <a:cubicBezTo>
                  <a:pt x="2284308" y="343505"/>
                  <a:pt x="2284308" y="345959"/>
                  <a:pt x="2284308" y="348412"/>
                </a:cubicBezTo>
                <a:cubicBezTo>
                  <a:pt x="2287989" y="352093"/>
                  <a:pt x="2292896" y="355773"/>
                  <a:pt x="2296576" y="360680"/>
                </a:cubicBezTo>
                <a:cubicBezTo>
                  <a:pt x="2299030" y="360680"/>
                  <a:pt x="2301483" y="361907"/>
                  <a:pt x="2305164" y="361907"/>
                </a:cubicBezTo>
                <a:lnTo>
                  <a:pt x="2305164" y="377856"/>
                </a:lnTo>
                <a:cubicBezTo>
                  <a:pt x="2308844" y="381536"/>
                  <a:pt x="2311298" y="383990"/>
                  <a:pt x="2312525" y="386443"/>
                </a:cubicBezTo>
                <a:lnTo>
                  <a:pt x="2323566" y="386443"/>
                </a:lnTo>
                <a:cubicBezTo>
                  <a:pt x="2329700" y="381536"/>
                  <a:pt x="2323566" y="374175"/>
                  <a:pt x="2327246" y="368041"/>
                </a:cubicBezTo>
                <a:cubicBezTo>
                  <a:pt x="2328473" y="368041"/>
                  <a:pt x="2329700" y="366814"/>
                  <a:pt x="2332153" y="366814"/>
                </a:cubicBezTo>
                <a:lnTo>
                  <a:pt x="2332153" y="379082"/>
                </a:lnTo>
                <a:cubicBezTo>
                  <a:pt x="2333380" y="380309"/>
                  <a:pt x="2335834" y="382763"/>
                  <a:pt x="2337061" y="385216"/>
                </a:cubicBezTo>
                <a:cubicBezTo>
                  <a:pt x="2333380" y="388897"/>
                  <a:pt x="2329700" y="391350"/>
                  <a:pt x="2324793" y="395031"/>
                </a:cubicBezTo>
                <a:cubicBezTo>
                  <a:pt x="2326019" y="397485"/>
                  <a:pt x="2328473" y="399938"/>
                  <a:pt x="2329700" y="403619"/>
                </a:cubicBezTo>
                <a:cubicBezTo>
                  <a:pt x="2330927" y="406072"/>
                  <a:pt x="2332153" y="409753"/>
                  <a:pt x="2333380" y="412206"/>
                </a:cubicBezTo>
                <a:cubicBezTo>
                  <a:pt x="2338287" y="413433"/>
                  <a:pt x="2339514" y="413433"/>
                  <a:pt x="2341968" y="408526"/>
                </a:cubicBezTo>
                <a:cubicBezTo>
                  <a:pt x="2343195" y="408526"/>
                  <a:pt x="2345649" y="407299"/>
                  <a:pt x="2345649" y="407299"/>
                </a:cubicBezTo>
                <a:cubicBezTo>
                  <a:pt x="2346875" y="404845"/>
                  <a:pt x="2344421" y="403619"/>
                  <a:pt x="2341968" y="403619"/>
                </a:cubicBezTo>
                <a:cubicBezTo>
                  <a:pt x="2341968" y="398711"/>
                  <a:pt x="2348102" y="397485"/>
                  <a:pt x="2349329" y="392577"/>
                </a:cubicBezTo>
                <a:cubicBezTo>
                  <a:pt x="2353009" y="396258"/>
                  <a:pt x="2356689" y="399938"/>
                  <a:pt x="2360370" y="403619"/>
                </a:cubicBezTo>
                <a:lnTo>
                  <a:pt x="2371411" y="403619"/>
                </a:lnTo>
                <a:cubicBezTo>
                  <a:pt x="2371411" y="406072"/>
                  <a:pt x="2372638" y="409753"/>
                  <a:pt x="2372638" y="412206"/>
                </a:cubicBezTo>
                <a:cubicBezTo>
                  <a:pt x="2357917" y="414660"/>
                  <a:pt x="2346875" y="419567"/>
                  <a:pt x="2338287" y="429381"/>
                </a:cubicBezTo>
                <a:cubicBezTo>
                  <a:pt x="2332153" y="426928"/>
                  <a:pt x="2328473" y="424474"/>
                  <a:pt x="2324793" y="423247"/>
                </a:cubicBezTo>
                <a:cubicBezTo>
                  <a:pt x="2316205" y="429381"/>
                  <a:pt x="2326019" y="439196"/>
                  <a:pt x="2318659" y="444103"/>
                </a:cubicBezTo>
                <a:cubicBezTo>
                  <a:pt x="2316205" y="441649"/>
                  <a:pt x="2313751" y="439196"/>
                  <a:pt x="2311298" y="436742"/>
                </a:cubicBezTo>
                <a:cubicBezTo>
                  <a:pt x="2313751" y="433062"/>
                  <a:pt x="2318659" y="431835"/>
                  <a:pt x="2314978" y="424474"/>
                </a:cubicBezTo>
                <a:cubicBezTo>
                  <a:pt x="2308844" y="422021"/>
                  <a:pt x="2301483" y="424474"/>
                  <a:pt x="2292896" y="423247"/>
                </a:cubicBezTo>
                <a:cubicBezTo>
                  <a:pt x="2290442" y="425701"/>
                  <a:pt x="2287989" y="428155"/>
                  <a:pt x="2285535" y="429381"/>
                </a:cubicBezTo>
                <a:cubicBezTo>
                  <a:pt x="2284308" y="439196"/>
                  <a:pt x="2292896" y="440423"/>
                  <a:pt x="2294123" y="446557"/>
                </a:cubicBezTo>
                <a:cubicBezTo>
                  <a:pt x="2292896" y="447783"/>
                  <a:pt x="2290442" y="450237"/>
                  <a:pt x="2289215" y="452691"/>
                </a:cubicBezTo>
                <a:cubicBezTo>
                  <a:pt x="2279401" y="458825"/>
                  <a:pt x="2272040" y="445330"/>
                  <a:pt x="2259772" y="450237"/>
                </a:cubicBezTo>
                <a:cubicBezTo>
                  <a:pt x="2259772" y="450237"/>
                  <a:pt x="2257319" y="451464"/>
                  <a:pt x="2253638" y="453917"/>
                </a:cubicBezTo>
                <a:cubicBezTo>
                  <a:pt x="2251184" y="451464"/>
                  <a:pt x="2248731" y="450237"/>
                  <a:pt x="2245050" y="447783"/>
                </a:cubicBezTo>
                <a:lnTo>
                  <a:pt x="2230329" y="447783"/>
                </a:lnTo>
                <a:cubicBezTo>
                  <a:pt x="2227875" y="450237"/>
                  <a:pt x="2225422" y="451464"/>
                  <a:pt x="2224195" y="452691"/>
                </a:cubicBezTo>
                <a:cubicBezTo>
                  <a:pt x="2216834" y="452691"/>
                  <a:pt x="2215607" y="444103"/>
                  <a:pt x="2208246" y="449010"/>
                </a:cubicBezTo>
                <a:cubicBezTo>
                  <a:pt x="2208246" y="450237"/>
                  <a:pt x="2207020" y="452691"/>
                  <a:pt x="2207020" y="455144"/>
                </a:cubicBezTo>
                <a:cubicBezTo>
                  <a:pt x="2209473" y="457598"/>
                  <a:pt x="2211927" y="460051"/>
                  <a:pt x="2215607" y="462505"/>
                </a:cubicBezTo>
                <a:cubicBezTo>
                  <a:pt x="2222968" y="466185"/>
                  <a:pt x="2227875" y="458825"/>
                  <a:pt x="2235236" y="457598"/>
                </a:cubicBezTo>
                <a:cubicBezTo>
                  <a:pt x="2237690" y="460051"/>
                  <a:pt x="2238916" y="461278"/>
                  <a:pt x="2241370" y="462505"/>
                </a:cubicBezTo>
                <a:cubicBezTo>
                  <a:pt x="2242597" y="461278"/>
                  <a:pt x="2245050" y="458825"/>
                  <a:pt x="2246277" y="457598"/>
                </a:cubicBezTo>
                <a:cubicBezTo>
                  <a:pt x="2253638" y="456371"/>
                  <a:pt x="2257319" y="467412"/>
                  <a:pt x="2268360" y="461278"/>
                </a:cubicBezTo>
                <a:cubicBezTo>
                  <a:pt x="2267133" y="461278"/>
                  <a:pt x="2269587" y="460051"/>
                  <a:pt x="2272040" y="458825"/>
                </a:cubicBezTo>
                <a:cubicBezTo>
                  <a:pt x="2274494" y="460051"/>
                  <a:pt x="2276947" y="461278"/>
                  <a:pt x="2280628" y="463732"/>
                </a:cubicBezTo>
                <a:cubicBezTo>
                  <a:pt x="2283081" y="462505"/>
                  <a:pt x="2285535" y="460051"/>
                  <a:pt x="2289215" y="457598"/>
                </a:cubicBezTo>
                <a:cubicBezTo>
                  <a:pt x="2290442" y="460051"/>
                  <a:pt x="2292896" y="462505"/>
                  <a:pt x="2295349" y="464959"/>
                </a:cubicBezTo>
                <a:cubicBezTo>
                  <a:pt x="2292896" y="466185"/>
                  <a:pt x="2290442" y="467412"/>
                  <a:pt x="2286762" y="468639"/>
                </a:cubicBezTo>
                <a:cubicBezTo>
                  <a:pt x="2287989" y="472319"/>
                  <a:pt x="2291669" y="471093"/>
                  <a:pt x="2294123" y="472319"/>
                </a:cubicBezTo>
                <a:cubicBezTo>
                  <a:pt x="2296576" y="473546"/>
                  <a:pt x="2297803" y="474773"/>
                  <a:pt x="2299030" y="476000"/>
                </a:cubicBezTo>
                <a:cubicBezTo>
                  <a:pt x="2300257" y="474773"/>
                  <a:pt x="2301483" y="473546"/>
                  <a:pt x="2303937" y="471093"/>
                </a:cubicBezTo>
                <a:cubicBezTo>
                  <a:pt x="2305164" y="472319"/>
                  <a:pt x="2307617" y="473546"/>
                  <a:pt x="2310071" y="476000"/>
                </a:cubicBezTo>
                <a:lnTo>
                  <a:pt x="2334607" y="476000"/>
                </a:lnTo>
                <a:cubicBezTo>
                  <a:pt x="2330927" y="477227"/>
                  <a:pt x="2312525" y="482134"/>
                  <a:pt x="2311298" y="482134"/>
                </a:cubicBezTo>
                <a:cubicBezTo>
                  <a:pt x="2314978" y="484587"/>
                  <a:pt x="2318659" y="485814"/>
                  <a:pt x="2322339" y="487041"/>
                </a:cubicBezTo>
                <a:cubicBezTo>
                  <a:pt x="2318659" y="493175"/>
                  <a:pt x="2311298" y="487041"/>
                  <a:pt x="2306391" y="493175"/>
                </a:cubicBezTo>
                <a:cubicBezTo>
                  <a:pt x="2314978" y="495629"/>
                  <a:pt x="2323566" y="494402"/>
                  <a:pt x="2332153" y="494402"/>
                </a:cubicBezTo>
                <a:cubicBezTo>
                  <a:pt x="2339514" y="494402"/>
                  <a:pt x="2346875" y="493175"/>
                  <a:pt x="2356689" y="496856"/>
                </a:cubicBezTo>
                <a:cubicBezTo>
                  <a:pt x="2345649" y="500536"/>
                  <a:pt x="2338287" y="498082"/>
                  <a:pt x="2330927" y="499309"/>
                </a:cubicBezTo>
                <a:cubicBezTo>
                  <a:pt x="2327246" y="501763"/>
                  <a:pt x="2324793" y="504216"/>
                  <a:pt x="2321112" y="506670"/>
                </a:cubicBezTo>
                <a:cubicBezTo>
                  <a:pt x="2330927" y="512804"/>
                  <a:pt x="2339514" y="506670"/>
                  <a:pt x="2348102" y="511577"/>
                </a:cubicBezTo>
                <a:cubicBezTo>
                  <a:pt x="2346875" y="514031"/>
                  <a:pt x="2345649" y="515258"/>
                  <a:pt x="2343195" y="517711"/>
                </a:cubicBezTo>
                <a:cubicBezTo>
                  <a:pt x="2346875" y="518938"/>
                  <a:pt x="2350555" y="521392"/>
                  <a:pt x="2353009" y="522618"/>
                </a:cubicBezTo>
                <a:lnTo>
                  <a:pt x="2353009" y="527526"/>
                </a:lnTo>
                <a:cubicBezTo>
                  <a:pt x="2349329" y="529979"/>
                  <a:pt x="2344421" y="531206"/>
                  <a:pt x="2338287" y="534887"/>
                </a:cubicBezTo>
                <a:lnTo>
                  <a:pt x="2337061" y="534887"/>
                </a:lnTo>
                <a:cubicBezTo>
                  <a:pt x="2334607" y="536113"/>
                  <a:pt x="2333380" y="538567"/>
                  <a:pt x="2330927" y="539794"/>
                </a:cubicBezTo>
                <a:lnTo>
                  <a:pt x="2279401" y="539794"/>
                </a:lnTo>
                <a:cubicBezTo>
                  <a:pt x="2276947" y="541021"/>
                  <a:pt x="2275721" y="543474"/>
                  <a:pt x="2273267" y="544701"/>
                </a:cubicBezTo>
                <a:lnTo>
                  <a:pt x="2165308" y="544701"/>
                </a:lnTo>
                <a:cubicBezTo>
                  <a:pt x="2164082" y="545928"/>
                  <a:pt x="2162854" y="547155"/>
                  <a:pt x="2160401" y="549608"/>
                </a:cubicBezTo>
                <a:cubicBezTo>
                  <a:pt x="2145680" y="550835"/>
                  <a:pt x="2129731" y="549608"/>
                  <a:pt x="2112556" y="549608"/>
                </a:cubicBezTo>
                <a:cubicBezTo>
                  <a:pt x="2111329" y="550835"/>
                  <a:pt x="2110102" y="552062"/>
                  <a:pt x="2107648" y="554515"/>
                </a:cubicBezTo>
                <a:lnTo>
                  <a:pt x="1998463" y="554515"/>
                </a:lnTo>
                <a:cubicBezTo>
                  <a:pt x="1996009" y="556969"/>
                  <a:pt x="1994782" y="558196"/>
                  <a:pt x="1993556" y="559423"/>
                </a:cubicBezTo>
                <a:lnTo>
                  <a:pt x="1807081" y="559423"/>
                </a:lnTo>
                <a:cubicBezTo>
                  <a:pt x="1804628" y="561876"/>
                  <a:pt x="1803401" y="563103"/>
                  <a:pt x="1802175" y="564330"/>
                </a:cubicBezTo>
                <a:lnTo>
                  <a:pt x="1236618" y="564330"/>
                </a:lnTo>
                <a:cubicBezTo>
                  <a:pt x="1234164" y="566783"/>
                  <a:pt x="1232937" y="568010"/>
                  <a:pt x="1231711" y="569237"/>
                </a:cubicBezTo>
                <a:lnTo>
                  <a:pt x="1066092" y="569237"/>
                </a:lnTo>
                <a:cubicBezTo>
                  <a:pt x="1064865" y="568010"/>
                  <a:pt x="1062411" y="566783"/>
                  <a:pt x="1061185" y="564330"/>
                </a:cubicBezTo>
                <a:cubicBezTo>
                  <a:pt x="1058731" y="565557"/>
                  <a:pt x="1056277" y="568010"/>
                  <a:pt x="1053824" y="570464"/>
                </a:cubicBezTo>
                <a:cubicBezTo>
                  <a:pt x="1050143" y="568010"/>
                  <a:pt x="1047690" y="566783"/>
                  <a:pt x="1045237" y="564330"/>
                </a:cubicBezTo>
                <a:lnTo>
                  <a:pt x="545927" y="564330"/>
                </a:lnTo>
                <a:cubicBezTo>
                  <a:pt x="544701" y="563103"/>
                  <a:pt x="543474" y="561876"/>
                  <a:pt x="541020" y="559423"/>
                </a:cubicBezTo>
                <a:lnTo>
                  <a:pt x="457597" y="559423"/>
                </a:lnTo>
                <a:cubicBezTo>
                  <a:pt x="455144" y="556969"/>
                  <a:pt x="453917" y="555742"/>
                  <a:pt x="452690" y="554515"/>
                </a:cubicBezTo>
                <a:lnTo>
                  <a:pt x="422020" y="554515"/>
                </a:lnTo>
                <a:cubicBezTo>
                  <a:pt x="419567" y="552062"/>
                  <a:pt x="418340" y="550835"/>
                  <a:pt x="417113" y="549608"/>
                </a:cubicBezTo>
                <a:lnTo>
                  <a:pt x="380309" y="549608"/>
                </a:lnTo>
                <a:cubicBezTo>
                  <a:pt x="376629" y="544701"/>
                  <a:pt x="371721" y="538567"/>
                  <a:pt x="366814" y="533660"/>
                </a:cubicBezTo>
                <a:lnTo>
                  <a:pt x="343505" y="533660"/>
                </a:lnTo>
                <a:cubicBezTo>
                  <a:pt x="337371" y="527526"/>
                  <a:pt x="342278" y="525072"/>
                  <a:pt x="345959" y="521392"/>
                </a:cubicBezTo>
                <a:lnTo>
                  <a:pt x="345959" y="511577"/>
                </a:lnTo>
                <a:cubicBezTo>
                  <a:pt x="352093" y="506670"/>
                  <a:pt x="355773" y="496856"/>
                  <a:pt x="365587" y="498082"/>
                </a:cubicBezTo>
                <a:cubicBezTo>
                  <a:pt x="364361" y="493175"/>
                  <a:pt x="360680" y="489495"/>
                  <a:pt x="358227" y="488268"/>
                </a:cubicBezTo>
                <a:cubicBezTo>
                  <a:pt x="353319" y="487041"/>
                  <a:pt x="350866" y="485814"/>
                  <a:pt x="350866" y="480907"/>
                </a:cubicBezTo>
                <a:cubicBezTo>
                  <a:pt x="350866" y="477227"/>
                  <a:pt x="345959" y="474773"/>
                  <a:pt x="343505" y="472319"/>
                </a:cubicBezTo>
                <a:cubicBezTo>
                  <a:pt x="333691" y="471093"/>
                  <a:pt x="337371" y="478453"/>
                  <a:pt x="332464" y="482134"/>
                </a:cubicBezTo>
                <a:cubicBezTo>
                  <a:pt x="331237" y="480907"/>
                  <a:pt x="328783" y="479680"/>
                  <a:pt x="326330" y="477227"/>
                </a:cubicBezTo>
                <a:lnTo>
                  <a:pt x="312835" y="477227"/>
                </a:lnTo>
                <a:cubicBezTo>
                  <a:pt x="310381" y="478453"/>
                  <a:pt x="309154" y="483361"/>
                  <a:pt x="304247" y="482134"/>
                </a:cubicBezTo>
                <a:cubicBezTo>
                  <a:pt x="304247" y="480907"/>
                  <a:pt x="303020" y="478453"/>
                  <a:pt x="303020" y="478453"/>
                </a:cubicBezTo>
                <a:cubicBezTo>
                  <a:pt x="299340" y="477227"/>
                  <a:pt x="299340" y="479680"/>
                  <a:pt x="299340" y="482134"/>
                </a:cubicBezTo>
                <a:cubicBezTo>
                  <a:pt x="295660" y="482134"/>
                  <a:pt x="294433" y="483361"/>
                  <a:pt x="294433" y="485814"/>
                </a:cubicBezTo>
                <a:cubicBezTo>
                  <a:pt x="294433" y="489495"/>
                  <a:pt x="294433" y="491948"/>
                  <a:pt x="299340" y="491948"/>
                </a:cubicBezTo>
                <a:cubicBezTo>
                  <a:pt x="299340" y="493175"/>
                  <a:pt x="300567" y="495629"/>
                  <a:pt x="300567" y="495629"/>
                </a:cubicBezTo>
                <a:lnTo>
                  <a:pt x="300567" y="488268"/>
                </a:lnTo>
                <a:lnTo>
                  <a:pt x="305474" y="488268"/>
                </a:lnTo>
                <a:lnTo>
                  <a:pt x="305474" y="494402"/>
                </a:lnTo>
                <a:lnTo>
                  <a:pt x="302667" y="496507"/>
                </a:lnTo>
                <a:lnTo>
                  <a:pt x="310841" y="499923"/>
                </a:lnTo>
                <a:cubicBezTo>
                  <a:pt x="314368" y="501763"/>
                  <a:pt x="318355" y="502990"/>
                  <a:pt x="323876" y="500536"/>
                </a:cubicBezTo>
                <a:cubicBezTo>
                  <a:pt x="323876" y="500536"/>
                  <a:pt x="327557" y="496856"/>
                  <a:pt x="330010" y="494402"/>
                </a:cubicBezTo>
                <a:cubicBezTo>
                  <a:pt x="327557" y="491948"/>
                  <a:pt x="326330" y="489495"/>
                  <a:pt x="323876" y="487041"/>
                </a:cubicBezTo>
                <a:cubicBezTo>
                  <a:pt x="327557" y="485814"/>
                  <a:pt x="330010" y="485814"/>
                  <a:pt x="331237" y="485814"/>
                </a:cubicBezTo>
                <a:cubicBezTo>
                  <a:pt x="337371" y="490721"/>
                  <a:pt x="331237" y="496856"/>
                  <a:pt x="333691" y="502990"/>
                </a:cubicBezTo>
                <a:cubicBezTo>
                  <a:pt x="334917" y="505443"/>
                  <a:pt x="337371" y="507897"/>
                  <a:pt x="338598" y="511577"/>
                </a:cubicBezTo>
                <a:lnTo>
                  <a:pt x="326330" y="511577"/>
                </a:lnTo>
                <a:cubicBezTo>
                  <a:pt x="316515" y="520165"/>
                  <a:pt x="331237" y="522618"/>
                  <a:pt x="327557" y="529979"/>
                </a:cubicBezTo>
                <a:cubicBezTo>
                  <a:pt x="321423" y="533660"/>
                  <a:pt x="321423" y="533660"/>
                  <a:pt x="315289" y="528752"/>
                </a:cubicBezTo>
                <a:cubicBezTo>
                  <a:pt x="312835" y="529979"/>
                  <a:pt x="310381" y="531206"/>
                  <a:pt x="306701" y="533660"/>
                </a:cubicBezTo>
                <a:cubicBezTo>
                  <a:pt x="304247" y="532433"/>
                  <a:pt x="300567" y="529979"/>
                  <a:pt x="295660" y="527526"/>
                </a:cubicBezTo>
                <a:cubicBezTo>
                  <a:pt x="293206" y="528752"/>
                  <a:pt x="290752" y="531206"/>
                  <a:pt x="287072" y="532433"/>
                </a:cubicBezTo>
                <a:cubicBezTo>
                  <a:pt x="285845" y="531206"/>
                  <a:pt x="284618" y="528752"/>
                  <a:pt x="284618" y="527526"/>
                </a:cubicBezTo>
                <a:cubicBezTo>
                  <a:pt x="285845" y="522618"/>
                  <a:pt x="289526" y="518938"/>
                  <a:pt x="294433" y="517711"/>
                </a:cubicBezTo>
                <a:cubicBezTo>
                  <a:pt x="295660" y="521392"/>
                  <a:pt x="294433" y="525072"/>
                  <a:pt x="299340" y="521392"/>
                </a:cubicBezTo>
                <a:cubicBezTo>
                  <a:pt x="298113" y="520165"/>
                  <a:pt x="296886" y="518938"/>
                  <a:pt x="294433" y="517711"/>
                </a:cubicBezTo>
                <a:cubicBezTo>
                  <a:pt x="296886" y="510350"/>
                  <a:pt x="289526" y="505443"/>
                  <a:pt x="287072" y="498082"/>
                </a:cubicBezTo>
                <a:cubicBezTo>
                  <a:pt x="285845" y="495629"/>
                  <a:pt x="284618" y="491948"/>
                  <a:pt x="282165" y="488268"/>
                </a:cubicBezTo>
                <a:cubicBezTo>
                  <a:pt x="280938" y="488268"/>
                  <a:pt x="277258" y="487041"/>
                  <a:pt x="274804" y="485814"/>
                </a:cubicBezTo>
                <a:cubicBezTo>
                  <a:pt x="272350" y="483361"/>
                  <a:pt x="269897" y="482134"/>
                  <a:pt x="266216" y="482134"/>
                </a:cubicBezTo>
                <a:cubicBezTo>
                  <a:pt x="261309" y="477227"/>
                  <a:pt x="256402" y="472319"/>
                  <a:pt x="251495" y="467412"/>
                </a:cubicBezTo>
                <a:cubicBezTo>
                  <a:pt x="250268" y="468639"/>
                  <a:pt x="247814" y="469866"/>
                  <a:pt x="246587" y="471093"/>
                </a:cubicBezTo>
                <a:cubicBezTo>
                  <a:pt x="240453" y="472319"/>
                  <a:pt x="235546" y="473546"/>
                  <a:pt x="230639" y="467412"/>
                </a:cubicBezTo>
                <a:lnTo>
                  <a:pt x="214690" y="467412"/>
                </a:lnTo>
                <a:cubicBezTo>
                  <a:pt x="213464" y="468639"/>
                  <a:pt x="211010" y="469866"/>
                  <a:pt x="208556" y="472319"/>
                </a:cubicBezTo>
                <a:cubicBezTo>
                  <a:pt x="206103" y="469866"/>
                  <a:pt x="204876" y="467412"/>
                  <a:pt x="201196" y="463732"/>
                </a:cubicBezTo>
                <a:lnTo>
                  <a:pt x="201196" y="453917"/>
                </a:lnTo>
                <a:cubicBezTo>
                  <a:pt x="197515" y="451464"/>
                  <a:pt x="193835" y="449010"/>
                  <a:pt x="190154" y="446557"/>
                </a:cubicBezTo>
                <a:lnTo>
                  <a:pt x="190154" y="436742"/>
                </a:lnTo>
                <a:cubicBezTo>
                  <a:pt x="185247" y="433062"/>
                  <a:pt x="179113" y="428155"/>
                  <a:pt x="174206" y="423247"/>
                </a:cubicBezTo>
                <a:cubicBezTo>
                  <a:pt x="175433" y="419567"/>
                  <a:pt x="176659" y="417113"/>
                  <a:pt x="176659" y="414660"/>
                </a:cubicBezTo>
                <a:cubicBezTo>
                  <a:pt x="179113" y="417113"/>
                  <a:pt x="180340" y="418340"/>
                  <a:pt x="182793" y="419567"/>
                </a:cubicBezTo>
                <a:cubicBezTo>
                  <a:pt x="184020" y="418340"/>
                  <a:pt x="186474" y="415887"/>
                  <a:pt x="187701" y="414660"/>
                </a:cubicBezTo>
                <a:cubicBezTo>
                  <a:pt x="190154" y="417113"/>
                  <a:pt x="192608" y="419567"/>
                  <a:pt x="195062" y="422021"/>
                </a:cubicBezTo>
                <a:lnTo>
                  <a:pt x="195062" y="426928"/>
                </a:lnTo>
                <a:cubicBezTo>
                  <a:pt x="198742" y="430608"/>
                  <a:pt x="203649" y="435515"/>
                  <a:pt x="207330" y="439196"/>
                </a:cubicBezTo>
                <a:cubicBezTo>
                  <a:pt x="209783" y="437969"/>
                  <a:pt x="211010" y="433062"/>
                  <a:pt x="214690" y="434289"/>
                </a:cubicBezTo>
                <a:cubicBezTo>
                  <a:pt x="214690" y="439196"/>
                  <a:pt x="219598" y="440423"/>
                  <a:pt x="222051" y="444103"/>
                </a:cubicBezTo>
                <a:cubicBezTo>
                  <a:pt x="223278" y="445330"/>
                  <a:pt x="226958" y="444103"/>
                  <a:pt x="228185" y="444103"/>
                </a:cubicBezTo>
                <a:lnTo>
                  <a:pt x="226587" y="432114"/>
                </a:lnTo>
                <a:lnTo>
                  <a:pt x="222051" y="435515"/>
                </a:lnTo>
                <a:lnTo>
                  <a:pt x="222051" y="425701"/>
                </a:lnTo>
                <a:lnTo>
                  <a:pt x="226468" y="431223"/>
                </a:lnTo>
                <a:lnTo>
                  <a:pt x="225732" y="425701"/>
                </a:lnTo>
                <a:cubicBezTo>
                  <a:pt x="229412" y="422021"/>
                  <a:pt x="234319" y="424474"/>
                  <a:pt x="238000" y="424474"/>
                </a:cubicBezTo>
                <a:cubicBezTo>
                  <a:pt x="241680" y="418340"/>
                  <a:pt x="242907" y="409753"/>
                  <a:pt x="253948" y="407299"/>
                </a:cubicBezTo>
                <a:cubicBezTo>
                  <a:pt x="247814" y="404845"/>
                  <a:pt x="245361" y="404845"/>
                  <a:pt x="241680" y="403619"/>
                </a:cubicBezTo>
                <a:cubicBezTo>
                  <a:pt x="240453" y="401165"/>
                  <a:pt x="239227" y="397485"/>
                  <a:pt x="238000" y="395031"/>
                </a:cubicBezTo>
                <a:cubicBezTo>
                  <a:pt x="236773" y="396258"/>
                  <a:pt x="234319" y="397485"/>
                  <a:pt x="234319" y="397485"/>
                </a:cubicBezTo>
                <a:cubicBezTo>
                  <a:pt x="234319" y="401165"/>
                  <a:pt x="234319" y="403619"/>
                  <a:pt x="234319" y="407299"/>
                </a:cubicBezTo>
                <a:cubicBezTo>
                  <a:pt x="230639" y="412206"/>
                  <a:pt x="225732" y="408526"/>
                  <a:pt x="222051" y="409753"/>
                </a:cubicBezTo>
                <a:cubicBezTo>
                  <a:pt x="220824" y="408526"/>
                  <a:pt x="218371" y="406072"/>
                  <a:pt x="215917" y="404845"/>
                </a:cubicBezTo>
                <a:lnTo>
                  <a:pt x="195062" y="404845"/>
                </a:lnTo>
                <a:cubicBezTo>
                  <a:pt x="192608" y="403619"/>
                  <a:pt x="191381" y="401165"/>
                  <a:pt x="190154" y="399938"/>
                </a:cubicBezTo>
                <a:cubicBezTo>
                  <a:pt x="187701" y="401165"/>
                  <a:pt x="186474" y="403619"/>
                  <a:pt x="185247" y="404845"/>
                </a:cubicBezTo>
                <a:cubicBezTo>
                  <a:pt x="181567" y="401165"/>
                  <a:pt x="179113" y="396258"/>
                  <a:pt x="175433" y="396258"/>
                </a:cubicBezTo>
                <a:cubicBezTo>
                  <a:pt x="170525" y="395031"/>
                  <a:pt x="166845" y="391350"/>
                  <a:pt x="161938" y="390124"/>
                </a:cubicBezTo>
                <a:cubicBezTo>
                  <a:pt x="159484" y="390124"/>
                  <a:pt x="157031" y="390124"/>
                  <a:pt x="153350" y="390124"/>
                </a:cubicBezTo>
                <a:cubicBezTo>
                  <a:pt x="152123" y="391350"/>
                  <a:pt x="149670" y="393804"/>
                  <a:pt x="147216" y="395031"/>
                </a:cubicBezTo>
                <a:lnTo>
                  <a:pt x="142309" y="395031"/>
                </a:lnTo>
                <a:cubicBezTo>
                  <a:pt x="141082" y="395031"/>
                  <a:pt x="138628" y="395031"/>
                  <a:pt x="137402" y="395031"/>
                </a:cubicBezTo>
                <a:cubicBezTo>
                  <a:pt x="136175" y="395031"/>
                  <a:pt x="136175" y="396258"/>
                  <a:pt x="134948" y="396258"/>
                </a:cubicBezTo>
                <a:cubicBezTo>
                  <a:pt x="130041" y="398711"/>
                  <a:pt x="125134" y="401165"/>
                  <a:pt x="120226" y="404845"/>
                </a:cubicBezTo>
                <a:cubicBezTo>
                  <a:pt x="119000" y="403619"/>
                  <a:pt x="117773" y="402392"/>
                  <a:pt x="116546" y="401165"/>
                </a:cubicBezTo>
                <a:lnTo>
                  <a:pt x="103051" y="401165"/>
                </a:lnTo>
                <a:lnTo>
                  <a:pt x="89556" y="393898"/>
                </a:lnTo>
                <a:lnTo>
                  <a:pt x="87103" y="392577"/>
                </a:lnTo>
                <a:lnTo>
                  <a:pt x="89556" y="390124"/>
                </a:lnTo>
                <a:lnTo>
                  <a:pt x="101824" y="377856"/>
                </a:lnTo>
                <a:cubicBezTo>
                  <a:pt x="104278" y="371722"/>
                  <a:pt x="106732" y="368041"/>
                  <a:pt x="111639" y="364361"/>
                </a:cubicBezTo>
                <a:cubicBezTo>
                  <a:pt x="117773" y="363134"/>
                  <a:pt x="119000" y="366814"/>
                  <a:pt x="119000" y="371722"/>
                </a:cubicBezTo>
                <a:cubicBezTo>
                  <a:pt x="121453" y="374175"/>
                  <a:pt x="123907" y="376629"/>
                  <a:pt x="126360" y="379082"/>
                </a:cubicBezTo>
                <a:lnTo>
                  <a:pt x="142309" y="379082"/>
                </a:lnTo>
                <a:cubicBezTo>
                  <a:pt x="143536" y="375402"/>
                  <a:pt x="144762" y="372948"/>
                  <a:pt x="145989" y="369268"/>
                </a:cubicBezTo>
                <a:cubicBezTo>
                  <a:pt x="148443" y="371722"/>
                  <a:pt x="149670" y="372948"/>
                  <a:pt x="152123" y="374175"/>
                </a:cubicBezTo>
                <a:lnTo>
                  <a:pt x="168072" y="374175"/>
                </a:lnTo>
                <a:cubicBezTo>
                  <a:pt x="170525" y="371722"/>
                  <a:pt x="172979" y="369268"/>
                  <a:pt x="175433" y="366814"/>
                </a:cubicBezTo>
                <a:cubicBezTo>
                  <a:pt x="171752" y="365588"/>
                  <a:pt x="169299" y="363134"/>
                  <a:pt x="165618" y="361907"/>
                </a:cubicBezTo>
                <a:cubicBezTo>
                  <a:pt x="166845" y="358227"/>
                  <a:pt x="171752" y="358227"/>
                  <a:pt x="170525" y="353319"/>
                </a:cubicBezTo>
                <a:lnTo>
                  <a:pt x="171752" y="353319"/>
                </a:lnTo>
                <a:lnTo>
                  <a:pt x="171752" y="353073"/>
                </a:lnTo>
                <a:lnTo>
                  <a:pt x="181260" y="351172"/>
                </a:lnTo>
                <a:cubicBezTo>
                  <a:pt x="184327" y="349639"/>
                  <a:pt x="187087" y="347798"/>
                  <a:pt x="190154" y="347185"/>
                </a:cubicBezTo>
                <a:cubicBezTo>
                  <a:pt x="188928" y="343505"/>
                  <a:pt x="186474" y="338598"/>
                  <a:pt x="185247" y="334917"/>
                </a:cubicBezTo>
                <a:cubicBezTo>
                  <a:pt x="185247" y="333691"/>
                  <a:pt x="182793" y="333691"/>
                  <a:pt x="181567" y="333691"/>
                </a:cubicBezTo>
                <a:cubicBezTo>
                  <a:pt x="180340" y="330010"/>
                  <a:pt x="181567" y="326330"/>
                  <a:pt x="176659" y="330010"/>
                </a:cubicBezTo>
                <a:cubicBezTo>
                  <a:pt x="177886" y="331237"/>
                  <a:pt x="179113" y="332464"/>
                  <a:pt x="181567" y="333691"/>
                </a:cubicBezTo>
                <a:cubicBezTo>
                  <a:pt x="181567" y="334917"/>
                  <a:pt x="181567" y="337371"/>
                  <a:pt x="181567" y="341051"/>
                </a:cubicBezTo>
                <a:cubicBezTo>
                  <a:pt x="177886" y="343505"/>
                  <a:pt x="174206" y="347185"/>
                  <a:pt x="171752" y="350866"/>
                </a:cubicBezTo>
                <a:lnTo>
                  <a:pt x="171752" y="353073"/>
                </a:lnTo>
                <a:lnTo>
                  <a:pt x="170525" y="353319"/>
                </a:lnTo>
                <a:lnTo>
                  <a:pt x="158257" y="353319"/>
                </a:lnTo>
                <a:cubicBezTo>
                  <a:pt x="157031" y="355773"/>
                  <a:pt x="155804" y="359454"/>
                  <a:pt x="155804" y="361907"/>
                </a:cubicBezTo>
                <a:lnTo>
                  <a:pt x="143536" y="361907"/>
                </a:lnTo>
                <a:lnTo>
                  <a:pt x="141082" y="361907"/>
                </a:lnTo>
                <a:cubicBezTo>
                  <a:pt x="142309" y="360680"/>
                  <a:pt x="143536" y="358227"/>
                  <a:pt x="145989" y="357000"/>
                </a:cubicBezTo>
                <a:cubicBezTo>
                  <a:pt x="144762" y="353319"/>
                  <a:pt x="139855" y="352093"/>
                  <a:pt x="141082" y="347185"/>
                </a:cubicBezTo>
                <a:cubicBezTo>
                  <a:pt x="142309" y="345959"/>
                  <a:pt x="144762" y="343505"/>
                  <a:pt x="145989" y="342278"/>
                </a:cubicBezTo>
                <a:lnTo>
                  <a:pt x="145989" y="333691"/>
                </a:lnTo>
                <a:lnTo>
                  <a:pt x="145989" y="330010"/>
                </a:lnTo>
                <a:lnTo>
                  <a:pt x="150004" y="329006"/>
                </a:lnTo>
                <a:lnTo>
                  <a:pt x="150897" y="326329"/>
                </a:lnTo>
                <a:lnTo>
                  <a:pt x="151878" y="327311"/>
                </a:lnTo>
                <a:lnTo>
                  <a:pt x="155804" y="321423"/>
                </a:lnTo>
                <a:cubicBezTo>
                  <a:pt x="149670" y="315289"/>
                  <a:pt x="143536" y="310381"/>
                  <a:pt x="137402" y="303021"/>
                </a:cubicBezTo>
                <a:cubicBezTo>
                  <a:pt x="133721" y="309155"/>
                  <a:pt x="136175" y="316515"/>
                  <a:pt x="133721" y="321423"/>
                </a:cubicBezTo>
                <a:cubicBezTo>
                  <a:pt x="132494" y="323876"/>
                  <a:pt x="130041" y="326330"/>
                  <a:pt x="130041" y="330010"/>
                </a:cubicBezTo>
                <a:cubicBezTo>
                  <a:pt x="130041" y="332464"/>
                  <a:pt x="131268" y="334917"/>
                  <a:pt x="134948" y="333691"/>
                </a:cubicBezTo>
                <a:cubicBezTo>
                  <a:pt x="133721" y="338598"/>
                  <a:pt x="136175" y="343505"/>
                  <a:pt x="132494" y="348412"/>
                </a:cubicBezTo>
                <a:cubicBezTo>
                  <a:pt x="131268" y="347185"/>
                  <a:pt x="128814" y="345959"/>
                  <a:pt x="126360" y="343505"/>
                </a:cubicBezTo>
                <a:cubicBezTo>
                  <a:pt x="125134" y="344732"/>
                  <a:pt x="122680" y="345959"/>
                  <a:pt x="121453" y="348412"/>
                </a:cubicBezTo>
                <a:lnTo>
                  <a:pt x="117926" y="341359"/>
                </a:lnTo>
                <a:lnTo>
                  <a:pt x="117926" y="341358"/>
                </a:lnTo>
                <a:lnTo>
                  <a:pt x="117926" y="341358"/>
                </a:lnTo>
                <a:lnTo>
                  <a:pt x="116546" y="338598"/>
                </a:lnTo>
                <a:lnTo>
                  <a:pt x="117500" y="341460"/>
                </a:lnTo>
                <a:lnTo>
                  <a:pt x="114092" y="342278"/>
                </a:lnTo>
                <a:cubicBezTo>
                  <a:pt x="115319" y="342278"/>
                  <a:pt x="116546" y="343505"/>
                  <a:pt x="119000" y="345959"/>
                </a:cubicBezTo>
                <a:cubicBezTo>
                  <a:pt x="117773" y="349639"/>
                  <a:pt x="122680" y="349639"/>
                  <a:pt x="123907" y="353319"/>
                </a:cubicBezTo>
                <a:cubicBezTo>
                  <a:pt x="121453" y="354546"/>
                  <a:pt x="119000" y="354546"/>
                  <a:pt x="117773" y="355773"/>
                </a:cubicBezTo>
                <a:cubicBezTo>
                  <a:pt x="111639" y="352093"/>
                  <a:pt x="109185" y="345959"/>
                  <a:pt x="106732" y="339825"/>
                </a:cubicBezTo>
                <a:cubicBezTo>
                  <a:pt x="105505" y="341051"/>
                  <a:pt x="103051" y="343505"/>
                  <a:pt x="100598" y="345959"/>
                </a:cubicBezTo>
                <a:cubicBezTo>
                  <a:pt x="99371" y="339825"/>
                  <a:pt x="99371" y="336144"/>
                  <a:pt x="98144" y="330010"/>
                </a:cubicBezTo>
                <a:lnTo>
                  <a:pt x="80969" y="330010"/>
                </a:lnTo>
                <a:cubicBezTo>
                  <a:pt x="78515" y="332464"/>
                  <a:pt x="74835" y="336144"/>
                  <a:pt x="71154" y="339825"/>
                </a:cubicBezTo>
                <a:cubicBezTo>
                  <a:pt x="69928" y="337371"/>
                  <a:pt x="69928" y="336144"/>
                  <a:pt x="68701" y="333691"/>
                </a:cubicBezTo>
                <a:cubicBezTo>
                  <a:pt x="66247" y="330010"/>
                  <a:pt x="63794" y="327557"/>
                  <a:pt x="61340" y="323876"/>
                </a:cubicBezTo>
                <a:cubicBezTo>
                  <a:pt x="58886" y="327557"/>
                  <a:pt x="57660" y="331237"/>
                  <a:pt x="56433" y="334917"/>
                </a:cubicBezTo>
                <a:lnTo>
                  <a:pt x="50299" y="334917"/>
                </a:lnTo>
                <a:cubicBezTo>
                  <a:pt x="49072" y="332464"/>
                  <a:pt x="47845" y="328783"/>
                  <a:pt x="46618" y="325103"/>
                </a:cubicBezTo>
                <a:cubicBezTo>
                  <a:pt x="42938" y="325103"/>
                  <a:pt x="39258" y="325103"/>
                  <a:pt x="36804" y="323876"/>
                </a:cubicBezTo>
                <a:cubicBezTo>
                  <a:pt x="29443" y="317742"/>
                  <a:pt x="23309" y="311608"/>
                  <a:pt x="17175" y="306701"/>
                </a:cubicBezTo>
                <a:cubicBezTo>
                  <a:pt x="17175" y="304247"/>
                  <a:pt x="17175" y="303021"/>
                  <a:pt x="17175" y="300567"/>
                </a:cubicBezTo>
                <a:cubicBezTo>
                  <a:pt x="24536" y="298113"/>
                  <a:pt x="31897" y="299340"/>
                  <a:pt x="39258" y="299340"/>
                </a:cubicBezTo>
                <a:cubicBezTo>
                  <a:pt x="40484" y="300567"/>
                  <a:pt x="42938" y="303021"/>
                  <a:pt x="45392" y="305474"/>
                </a:cubicBezTo>
                <a:cubicBezTo>
                  <a:pt x="46618" y="300567"/>
                  <a:pt x="46618" y="295660"/>
                  <a:pt x="47845" y="290753"/>
                </a:cubicBezTo>
                <a:cubicBezTo>
                  <a:pt x="51526" y="287072"/>
                  <a:pt x="56433" y="289526"/>
                  <a:pt x="60113" y="289526"/>
                </a:cubicBezTo>
                <a:cubicBezTo>
                  <a:pt x="62567" y="288299"/>
                  <a:pt x="63794" y="285845"/>
                  <a:pt x="65020" y="284618"/>
                </a:cubicBezTo>
                <a:cubicBezTo>
                  <a:pt x="67474" y="285845"/>
                  <a:pt x="68701" y="287072"/>
                  <a:pt x="71154" y="289526"/>
                </a:cubicBezTo>
                <a:cubicBezTo>
                  <a:pt x="72381" y="283392"/>
                  <a:pt x="72381" y="278484"/>
                  <a:pt x="73608" y="274804"/>
                </a:cubicBezTo>
                <a:cubicBezTo>
                  <a:pt x="82196" y="277258"/>
                  <a:pt x="84649" y="288299"/>
                  <a:pt x="93237" y="289526"/>
                </a:cubicBezTo>
                <a:cubicBezTo>
                  <a:pt x="95690" y="294433"/>
                  <a:pt x="95690" y="294433"/>
                  <a:pt x="101824" y="293206"/>
                </a:cubicBezTo>
                <a:cubicBezTo>
                  <a:pt x="101824" y="291979"/>
                  <a:pt x="103051" y="291979"/>
                  <a:pt x="103051" y="290753"/>
                </a:cubicBezTo>
                <a:cubicBezTo>
                  <a:pt x="103051" y="282165"/>
                  <a:pt x="103051" y="273577"/>
                  <a:pt x="103051" y="266216"/>
                </a:cubicBezTo>
                <a:cubicBezTo>
                  <a:pt x="100598" y="263763"/>
                  <a:pt x="99371" y="262536"/>
                  <a:pt x="98144" y="260082"/>
                </a:cubicBezTo>
                <a:cubicBezTo>
                  <a:pt x="98144" y="256402"/>
                  <a:pt x="98144" y="252722"/>
                  <a:pt x="103051" y="252722"/>
                </a:cubicBezTo>
                <a:cubicBezTo>
                  <a:pt x="107958" y="252722"/>
                  <a:pt x="114092" y="261309"/>
                  <a:pt x="120226" y="272350"/>
                </a:cubicBezTo>
                <a:cubicBezTo>
                  <a:pt x="122680" y="272350"/>
                  <a:pt x="125134" y="273577"/>
                  <a:pt x="127587" y="273577"/>
                </a:cubicBezTo>
                <a:cubicBezTo>
                  <a:pt x="128814" y="273577"/>
                  <a:pt x="128814" y="274804"/>
                  <a:pt x="128814" y="274804"/>
                </a:cubicBezTo>
                <a:lnTo>
                  <a:pt x="128814" y="279711"/>
                </a:lnTo>
                <a:cubicBezTo>
                  <a:pt x="131268" y="282165"/>
                  <a:pt x="133721" y="284618"/>
                  <a:pt x="136175" y="287072"/>
                </a:cubicBezTo>
                <a:cubicBezTo>
                  <a:pt x="142309" y="284618"/>
                  <a:pt x="143536" y="277258"/>
                  <a:pt x="147216" y="272350"/>
                </a:cubicBezTo>
                <a:cubicBezTo>
                  <a:pt x="150897" y="266216"/>
                  <a:pt x="158257" y="266216"/>
                  <a:pt x="163165" y="263763"/>
                </a:cubicBezTo>
                <a:cubicBezTo>
                  <a:pt x="164391" y="264990"/>
                  <a:pt x="165618" y="266216"/>
                  <a:pt x="166845" y="267443"/>
                </a:cubicBezTo>
                <a:cubicBezTo>
                  <a:pt x="171752" y="266216"/>
                  <a:pt x="170525" y="262536"/>
                  <a:pt x="169299" y="260082"/>
                </a:cubicBezTo>
                <a:cubicBezTo>
                  <a:pt x="166845" y="256402"/>
                  <a:pt x="163165" y="253948"/>
                  <a:pt x="165618" y="249041"/>
                </a:cubicBezTo>
                <a:cubicBezTo>
                  <a:pt x="170525" y="245361"/>
                  <a:pt x="176659" y="247814"/>
                  <a:pt x="182793" y="247814"/>
                </a:cubicBezTo>
                <a:cubicBezTo>
                  <a:pt x="185247" y="246588"/>
                  <a:pt x="186474" y="244134"/>
                  <a:pt x="187701" y="242907"/>
                </a:cubicBezTo>
                <a:cubicBezTo>
                  <a:pt x="192608" y="240454"/>
                  <a:pt x="195062" y="246588"/>
                  <a:pt x="198742" y="247814"/>
                </a:cubicBezTo>
                <a:cubicBezTo>
                  <a:pt x="201196" y="246588"/>
                  <a:pt x="202422" y="244134"/>
                  <a:pt x="204876" y="242907"/>
                </a:cubicBezTo>
                <a:cubicBezTo>
                  <a:pt x="207330" y="244134"/>
                  <a:pt x="209783" y="246588"/>
                  <a:pt x="213464" y="247814"/>
                </a:cubicBezTo>
                <a:cubicBezTo>
                  <a:pt x="214690" y="246588"/>
                  <a:pt x="217144" y="244134"/>
                  <a:pt x="219598" y="241680"/>
                </a:cubicBezTo>
                <a:cubicBezTo>
                  <a:pt x="219598" y="240454"/>
                  <a:pt x="218371" y="239227"/>
                  <a:pt x="218371" y="238000"/>
                </a:cubicBezTo>
                <a:cubicBezTo>
                  <a:pt x="211010" y="231866"/>
                  <a:pt x="201196" y="228186"/>
                  <a:pt x="191381" y="226959"/>
                </a:cubicBezTo>
                <a:cubicBezTo>
                  <a:pt x="187701" y="222051"/>
                  <a:pt x="190154" y="215917"/>
                  <a:pt x="188928" y="209783"/>
                </a:cubicBezTo>
                <a:cubicBezTo>
                  <a:pt x="185247" y="208557"/>
                  <a:pt x="181567" y="206103"/>
                  <a:pt x="179113" y="204876"/>
                </a:cubicBezTo>
                <a:lnTo>
                  <a:pt x="179113" y="199969"/>
                </a:lnTo>
                <a:cubicBezTo>
                  <a:pt x="186474" y="190155"/>
                  <a:pt x="199969" y="190155"/>
                  <a:pt x="208556" y="181567"/>
                </a:cubicBezTo>
                <a:lnTo>
                  <a:pt x="239227" y="181567"/>
                </a:lnTo>
                <a:cubicBezTo>
                  <a:pt x="240453" y="180340"/>
                  <a:pt x="241680" y="179113"/>
                  <a:pt x="244134" y="176660"/>
                </a:cubicBezTo>
                <a:lnTo>
                  <a:pt x="280938" y="176660"/>
                </a:lnTo>
                <a:cubicBezTo>
                  <a:pt x="283392" y="174206"/>
                  <a:pt x="284618" y="172979"/>
                  <a:pt x="285845" y="171753"/>
                </a:cubicBezTo>
                <a:cubicBezTo>
                  <a:pt x="293206" y="169299"/>
                  <a:pt x="303020" y="172979"/>
                  <a:pt x="310381" y="168072"/>
                </a:cubicBezTo>
                <a:cubicBezTo>
                  <a:pt x="301794" y="164392"/>
                  <a:pt x="294433" y="166845"/>
                  <a:pt x="287072" y="165619"/>
                </a:cubicBezTo>
                <a:cubicBezTo>
                  <a:pt x="279711" y="165619"/>
                  <a:pt x="271123" y="165619"/>
                  <a:pt x="263763" y="165619"/>
                </a:cubicBezTo>
                <a:lnTo>
                  <a:pt x="240453" y="165619"/>
                </a:lnTo>
                <a:lnTo>
                  <a:pt x="218371" y="165619"/>
                </a:lnTo>
                <a:cubicBezTo>
                  <a:pt x="215917" y="163165"/>
                  <a:pt x="214690" y="161938"/>
                  <a:pt x="213464" y="160711"/>
                </a:cubicBezTo>
                <a:lnTo>
                  <a:pt x="120226" y="160711"/>
                </a:lnTo>
                <a:cubicBezTo>
                  <a:pt x="117773" y="159485"/>
                  <a:pt x="116546" y="157031"/>
                  <a:pt x="114092" y="155804"/>
                </a:cubicBezTo>
                <a:lnTo>
                  <a:pt x="72381" y="155804"/>
                </a:lnTo>
                <a:cubicBezTo>
                  <a:pt x="71154" y="154577"/>
                  <a:pt x="69928" y="153350"/>
                  <a:pt x="67474" y="150897"/>
                </a:cubicBezTo>
                <a:lnTo>
                  <a:pt x="51526" y="150897"/>
                </a:lnTo>
                <a:cubicBezTo>
                  <a:pt x="49072" y="148443"/>
                  <a:pt x="47845" y="147216"/>
                  <a:pt x="46618" y="145990"/>
                </a:cubicBezTo>
                <a:cubicBezTo>
                  <a:pt x="42938" y="145990"/>
                  <a:pt x="39258" y="144763"/>
                  <a:pt x="34350" y="144763"/>
                </a:cubicBezTo>
                <a:cubicBezTo>
                  <a:pt x="34350" y="142309"/>
                  <a:pt x="33124" y="139856"/>
                  <a:pt x="31897" y="136175"/>
                </a:cubicBezTo>
                <a:cubicBezTo>
                  <a:pt x="29443" y="134948"/>
                  <a:pt x="25763" y="131268"/>
                  <a:pt x="22082" y="128814"/>
                </a:cubicBezTo>
                <a:cubicBezTo>
                  <a:pt x="23309" y="119000"/>
                  <a:pt x="31897" y="116546"/>
                  <a:pt x="35577" y="110412"/>
                </a:cubicBezTo>
                <a:lnTo>
                  <a:pt x="45392" y="110412"/>
                </a:lnTo>
                <a:cubicBezTo>
                  <a:pt x="47845" y="107959"/>
                  <a:pt x="49072" y="106732"/>
                  <a:pt x="50299" y="105505"/>
                </a:cubicBezTo>
                <a:lnTo>
                  <a:pt x="66247" y="105505"/>
                </a:lnTo>
                <a:cubicBezTo>
                  <a:pt x="68701" y="106732"/>
                  <a:pt x="69928" y="109186"/>
                  <a:pt x="72381" y="110412"/>
                </a:cubicBezTo>
                <a:cubicBezTo>
                  <a:pt x="73608" y="106732"/>
                  <a:pt x="73608" y="104278"/>
                  <a:pt x="73608" y="101825"/>
                </a:cubicBezTo>
                <a:cubicBezTo>
                  <a:pt x="78515" y="96918"/>
                  <a:pt x="84649" y="100598"/>
                  <a:pt x="90783" y="99371"/>
                </a:cubicBezTo>
                <a:cubicBezTo>
                  <a:pt x="92010" y="100598"/>
                  <a:pt x="94464" y="103052"/>
                  <a:pt x="96917" y="104278"/>
                </a:cubicBezTo>
                <a:cubicBezTo>
                  <a:pt x="99371" y="100598"/>
                  <a:pt x="101824" y="95691"/>
                  <a:pt x="104278" y="90784"/>
                </a:cubicBezTo>
                <a:cubicBezTo>
                  <a:pt x="99371" y="85876"/>
                  <a:pt x="94464" y="80969"/>
                  <a:pt x="89556" y="76062"/>
                </a:cubicBezTo>
                <a:cubicBezTo>
                  <a:pt x="95690" y="69928"/>
                  <a:pt x="100598" y="65021"/>
                  <a:pt x="106732" y="60113"/>
                </a:cubicBezTo>
                <a:cubicBezTo>
                  <a:pt x="111639" y="57660"/>
                  <a:pt x="116546" y="58887"/>
                  <a:pt x="122680" y="58887"/>
                </a:cubicBezTo>
                <a:cubicBezTo>
                  <a:pt x="123907" y="57660"/>
                  <a:pt x="126360" y="56433"/>
                  <a:pt x="128814" y="53979"/>
                </a:cubicBezTo>
                <a:lnTo>
                  <a:pt x="148443" y="53979"/>
                </a:lnTo>
                <a:cubicBezTo>
                  <a:pt x="150897" y="51526"/>
                  <a:pt x="152123" y="50299"/>
                  <a:pt x="153350" y="49072"/>
                </a:cubicBezTo>
                <a:lnTo>
                  <a:pt x="199969" y="49072"/>
                </a:lnTo>
                <a:cubicBezTo>
                  <a:pt x="202422" y="46618"/>
                  <a:pt x="203649" y="45392"/>
                  <a:pt x="204876" y="44165"/>
                </a:cubicBezTo>
                <a:lnTo>
                  <a:pt x="256402" y="44165"/>
                </a:lnTo>
                <a:cubicBezTo>
                  <a:pt x="258855" y="42938"/>
                  <a:pt x="260082" y="40484"/>
                  <a:pt x="262536" y="39258"/>
                </a:cubicBezTo>
                <a:lnTo>
                  <a:pt x="334917" y="39258"/>
                </a:lnTo>
                <a:cubicBezTo>
                  <a:pt x="337371" y="38031"/>
                  <a:pt x="338598" y="35577"/>
                  <a:pt x="341051" y="34350"/>
                </a:cubicBezTo>
                <a:cubicBezTo>
                  <a:pt x="343505" y="35577"/>
                  <a:pt x="344732" y="38031"/>
                  <a:pt x="347185" y="40484"/>
                </a:cubicBezTo>
                <a:cubicBezTo>
                  <a:pt x="349639" y="39258"/>
                  <a:pt x="352093" y="38031"/>
                  <a:pt x="357000" y="35577"/>
                </a:cubicBezTo>
                <a:cubicBezTo>
                  <a:pt x="358227" y="35577"/>
                  <a:pt x="359453" y="36804"/>
                  <a:pt x="361907" y="39258"/>
                </a:cubicBezTo>
                <a:cubicBezTo>
                  <a:pt x="363134" y="38031"/>
                  <a:pt x="365587" y="36804"/>
                  <a:pt x="366814" y="35577"/>
                </a:cubicBezTo>
                <a:cubicBezTo>
                  <a:pt x="368041" y="36804"/>
                  <a:pt x="370495" y="38031"/>
                  <a:pt x="371721" y="40484"/>
                </a:cubicBezTo>
                <a:cubicBezTo>
                  <a:pt x="372948" y="39258"/>
                  <a:pt x="374175" y="38031"/>
                  <a:pt x="375402" y="36804"/>
                </a:cubicBezTo>
                <a:cubicBezTo>
                  <a:pt x="376629" y="36804"/>
                  <a:pt x="376629" y="35577"/>
                  <a:pt x="377855" y="35577"/>
                </a:cubicBezTo>
                <a:cubicBezTo>
                  <a:pt x="412206" y="35577"/>
                  <a:pt x="446556" y="35577"/>
                  <a:pt x="480907" y="35577"/>
                </a:cubicBezTo>
                <a:cubicBezTo>
                  <a:pt x="482133" y="34350"/>
                  <a:pt x="483360" y="33124"/>
                  <a:pt x="484587" y="31897"/>
                </a:cubicBezTo>
                <a:cubicBezTo>
                  <a:pt x="485814" y="31897"/>
                  <a:pt x="485814" y="30670"/>
                  <a:pt x="487041" y="30670"/>
                </a:cubicBezTo>
                <a:cubicBezTo>
                  <a:pt x="534886" y="30670"/>
                  <a:pt x="583958" y="30670"/>
                  <a:pt x="631804" y="30670"/>
                </a:cubicBezTo>
                <a:cubicBezTo>
                  <a:pt x="633030" y="29443"/>
                  <a:pt x="634257" y="28216"/>
                  <a:pt x="636711" y="25763"/>
                </a:cubicBezTo>
                <a:lnTo>
                  <a:pt x="715226" y="25763"/>
                </a:lnTo>
                <a:lnTo>
                  <a:pt x="717067" y="22082"/>
                </a:lnTo>
                <a:lnTo>
                  <a:pt x="717680" y="22082"/>
                </a:lnTo>
                <a:lnTo>
                  <a:pt x="722879" y="20698"/>
                </a:lnTo>
                <a:lnTo>
                  <a:pt x="758164" y="19629"/>
                </a:lnTo>
                <a:cubicBezTo>
                  <a:pt x="758164" y="19629"/>
                  <a:pt x="759392" y="18402"/>
                  <a:pt x="759392" y="18402"/>
                </a:cubicBezTo>
                <a:cubicBezTo>
                  <a:pt x="749577" y="17175"/>
                  <a:pt x="742830" y="16561"/>
                  <a:pt x="736696" y="17021"/>
                </a:cubicBezTo>
                <a:lnTo>
                  <a:pt x="722879" y="20698"/>
                </a:lnTo>
                <a:lnTo>
                  <a:pt x="717680" y="20856"/>
                </a:lnTo>
                <a:lnTo>
                  <a:pt x="717067" y="22082"/>
                </a:lnTo>
                <a:lnTo>
                  <a:pt x="710319" y="22082"/>
                </a:lnTo>
                <a:cubicBezTo>
                  <a:pt x="707866" y="20856"/>
                  <a:pt x="706638" y="18402"/>
                  <a:pt x="705412" y="17175"/>
                </a:cubicBezTo>
                <a:cubicBezTo>
                  <a:pt x="699278" y="14722"/>
                  <a:pt x="698051" y="20856"/>
                  <a:pt x="693144" y="22082"/>
                </a:cubicBezTo>
                <a:cubicBezTo>
                  <a:pt x="690690" y="20856"/>
                  <a:pt x="688236" y="19629"/>
                  <a:pt x="683330" y="17175"/>
                </a:cubicBezTo>
                <a:lnTo>
                  <a:pt x="626896" y="17175"/>
                </a:lnTo>
                <a:cubicBezTo>
                  <a:pt x="625670" y="18402"/>
                  <a:pt x="624443" y="19629"/>
                  <a:pt x="621989" y="22082"/>
                </a:cubicBezTo>
                <a:lnTo>
                  <a:pt x="487041" y="22082"/>
                </a:lnTo>
                <a:cubicBezTo>
                  <a:pt x="484587" y="24536"/>
                  <a:pt x="483360" y="25763"/>
                  <a:pt x="482133" y="26990"/>
                </a:cubicBezTo>
                <a:cubicBezTo>
                  <a:pt x="475999" y="26990"/>
                  <a:pt x="469865" y="28216"/>
                  <a:pt x="463731" y="25763"/>
                </a:cubicBezTo>
                <a:cubicBezTo>
                  <a:pt x="463731" y="23309"/>
                  <a:pt x="463731" y="20856"/>
                  <a:pt x="463731" y="19629"/>
                </a:cubicBezTo>
                <a:cubicBezTo>
                  <a:pt x="464958" y="18402"/>
                  <a:pt x="464958" y="17175"/>
                  <a:pt x="466185" y="17175"/>
                </a:cubicBezTo>
                <a:cubicBezTo>
                  <a:pt x="494402" y="17175"/>
                  <a:pt x="521391" y="17175"/>
                  <a:pt x="548381" y="17175"/>
                </a:cubicBezTo>
                <a:cubicBezTo>
                  <a:pt x="550835" y="15948"/>
                  <a:pt x="552061" y="13495"/>
                  <a:pt x="554515" y="12268"/>
                </a:cubicBezTo>
                <a:cubicBezTo>
                  <a:pt x="555742" y="13495"/>
                  <a:pt x="558195" y="15948"/>
                  <a:pt x="559422" y="17175"/>
                </a:cubicBezTo>
                <a:cubicBezTo>
                  <a:pt x="560649" y="15948"/>
                  <a:pt x="561876" y="14722"/>
                  <a:pt x="564329" y="12268"/>
                </a:cubicBezTo>
                <a:cubicBezTo>
                  <a:pt x="565556" y="13495"/>
                  <a:pt x="568010" y="14722"/>
                  <a:pt x="570464" y="15948"/>
                </a:cubicBezTo>
                <a:lnTo>
                  <a:pt x="586412" y="15948"/>
                </a:lnTo>
                <a:cubicBezTo>
                  <a:pt x="588866" y="15948"/>
                  <a:pt x="590092" y="9814"/>
                  <a:pt x="596226" y="11041"/>
                </a:cubicBezTo>
                <a:cubicBezTo>
                  <a:pt x="597453" y="12268"/>
                  <a:pt x="599907" y="13495"/>
                  <a:pt x="601134" y="15948"/>
                </a:cubicBezTo>
                <a:cubicBezTo>
                  <a:pt x="602360" y="14722"/>
                  <a:pt x="604814" y="12268"/>
                  <a:pt x="606041" y="11041"/>
                </a:cubicBezTo>
                <a:lnTo>
                  <a:pt x="787608" y="11041"/>
                </a:lnTo>
                <a:cubicBezTo>
                  <a:pt x="790062" y="9814"/>
                  <a:pt x="791288" y="7361"/>
                  <a:pt x="792515" y="6134"/>
                </a:cubicBezTo>
                <a:cubicBezTo>
                  <a:pt x="793742" y="7361"/>
                  <a:pt x="794968" y="8588"/>
                  <a:pt x="797422" y="11041"/>
                </a:cubicBezTo>
                <a:cubicBezTo>
                  <a:pt x="798649" y="9814"/>
                  <a:pt x="801102" y="8588"/>
                  <a:pt x="803556" y="7361"/>
                </a:cubicBezTo>
                <a:lnTo>
                  <a:pt x="824412" y="7361"/>
                </a:lnTo>
                <a:cubicBezTo>
                  <a:pt x="825639" y="8588"/>
                  <a:pt x="826866" y="9814"/>
                  <a:pt x="829319" y="11041"/>
                </a:cubicBezTo>
                <a:cubicBezTo>
                  <a:pt x="830546" y="9814"/>
                  <a:pt x="833000" y="8588"/>
                  <a:pt x="834226" y="6134"/>
                </a:cubicBezTo>
                <a:cubicBezTo>
                  <a:pt x="835453" y="7361"/>
                  <a:pt x="837907" y="8588"/>
                  <a:pt x="839134" y="11041"/>
                </a:cubicBezTo>
                <a:cubicBezTo>
                  <a:pt x="840360" y="9814"/>
                  <a:pt x="841587" y="8588"/>
                  <a:pt x="842814" y="7361"/>
                </a:cubicBezTo>
                <a:cubicBezTo>
                  <a:pt x="844041" y="7361"/>
                  <a:pt x="845268" y="6134"/>
                  <a:pt x="847721" y="6134"/>
                </a:cubicBezTo>
                <a:cubicBezTo>
                  <a:pt x="905381" y="6134"/>
                  <a:pt x="963041" y="6134"/>
                  <a:pt x="1020701" y="6134"/>
                </a:cubicBezTo>
                <a:cubicBezTo>
                  <a:pt x="1023154" y="4907"/>
                  <a:pt x="1024381" y="2454"/>
                  <a:pt x="1025607" y="1227"/>
                </a:cubicBezTo>
                <a:cubicBezTo>
                  <a:pt x="1028061" y="2454"/>
                  <a:pt x="1029288" y="4907"/>
                  <a:pt x="1030515" y="6134"/>
                </a:cubicBezTo>
                <a:cubicBezTo>
                  <a:pt x="1036649" y="8588"/>
                  <a:pt x="1037875" y="2454"/>
                  <a:pt x="1044009" y="1227"/>
                </a:cubicBezTo>
                <a:cubicBezTo>
                  <a:pt x="1045237" y="2454"/>
                  <a:pt x="1048917" y="3680"/>
                  <a:pt x="1051371" y="6134"/>
                </a:cubicBezTo>
                <a:cubicBezTo>
                  <a:pt x="1052597" y="4907"/>
                  <a:pt x="1053824" y="3680"/>
                  <a:pt x="1056277" y="2454"/>
                </a:cubicBezTo>
                <a:lnTo>
                  <a:pt x="1612020" y="2454"/>
                </a:lnTo>
                <a:cubicBezTo>
                  <a:pt x="1613247" y="3680"/>
                  <a:pt x="1614473" y="4907"/>
                  <a:pt x="1616927" y="7361"/>
                </a:cubicBezTo>
                <a:cubicBezTo>
                  <a:pt x="1618154" y="6134"/>
                  <a:pt x="1620607" y="3680"/>
                  <a:pt x="1621834" y="2454"/>
                </a:cubicBezTo>
                <a:lnTo>
                  <a:pt x="1637783" y="2454"/>
                </a:lnTo>
                <a:cubicBezTo>
                  <a:pt x="1639009" y="3680"/>
                  <a:pt x="1641463" y="6134"/>
                  <a:pt x="1642690" y="7361"/>
                </a:cubicBezTo>
                <a:lnTo>
                  <a:pt x="1652504" y="7361"/>
                </a:lnTo>
                <a:cubicBezTo>
                  <a:pt x="1654958" y="6134"/>
                  <a:pt x="1656185" y="3680"/>
                  <a:pt x="1657411" y="2454"/>
                </a:cubicBezTo>
                <a:lnTo>
                  <a:pt x="1694215" y="2454"/>
                </a:lnTo>
                <a:cubicBezTo>
                  <a:pt x="1695443" y="3680"/>
                  <a:pt x="1696669" y="4907"/>
                  <a:pt x="1697896" y="6134"/>
                </a:cubicBezTo>
                <a:cubicBezTo>
                  <a:pt x="1700349" y="4907"/>
                  <a:pt x="1702803" y="3680"/>
                  <a:pt x="1706483" y="1227"/>
                </a:cubicBezTo>
                <a:cubicBezTo>
                  <a:pt x="1708937" y="2454"/>
                  <a:pt x="1711391" y="4907"/>
                  <a:pt x="1713845" y="6134"/>
                </a:cubicBezTo>
                <a:cubicBezTo>
                  <a:pt x="1715071" y="4907"/>
                  <a:pt x="1717525" y="3680"/>
                  <a:pt x="1718751" y="1227"/>
                </a:cubicBezTo>
                <a:lnTo>
                  <a:pt x="1728566" y="1227"/>
                </a:lnTo>
                <a:cubicBezTo>
                  <a:pt x="1729793" y="2454"/>
                  <a:pt x="1732247" y="4907"/>
                  <a:pt x="1733473" y="6134"/>
                </a:cubicBezTo>
                <a:cubicBezTo>
                  <a:pt x="1735927" y="4907"/>
                  <a:pt x="1737153" y="2454"/>
                  <a:pt x="1739607" y="0"/>
                </a:cubicBezTo>
                <a:close/>
              </a:path>
            </a:pathLst>
          </a:custGeom>
          <a:solidFill>
            <a:schemeClr val="accent1"/>
          </a:solidFill>
          <a:ln w="122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 panose="020B0604020202020204" pitchFamily="34" charset="0"/>
              <a:ea typeface="思源黑体 CN Regular"/>
              <a:cs typeface="+mn-cs"/>
            </a:endParaRPr>
          </a:p>
        </p:txBody>
      </p:sp>
      <p:sp>
        <p:nvSpPr>
          <p:cNvPr id="36" name="文本框 35">
            <a:extLst>
              <a:ext uri="{FF2B5EF4-FFF2-40B4-BE49-F238E27FC236}">
                <a16:creationId xmlns:a16="http://schemas.microsoft.com/office/drawing/2014/main" id="{13314E5B-F0AE-DF5C-BF41-03DBE65FA1DB}"/>
              </a:ext>
            </a:extLst>
          </p:cNvPr>
          <p:cNvSpPr txBox="1"/>
          <p:nvPr/>
        </p:nvSpPr>
        <p:spPr>
          <a:xfrm>
            <a:off x="10021215" y="3890199"/>
            <a:ext cx="509827"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夜游</a:t>
            </a:r>
          </a:p>
        </p:txBody>
      </p:sp>
      <p:sp>
        <p:nvSpPr>
          <p:cNvPr id="37" name="文本框 36">
            <a:extLst>
              <a:ext uri="{FF2B5EF4-FFF2-40B4-BE49-F238E27FC236}">
                <a16:creationId xmlns:a16="http://schemas.microsoft.com/office/drawing/2014/main" id="{0E951C36-C41B-23F2-BDCF-CD2F59DE9A95}"/>
              </a:ext>
            </a:extLst>
          </p:cNvPr>
          <p:cNvSpPr txBox="1"/>
          <p:nvPr/>
        </p:nvSpPr>
        <p:spPr>
          <a:xfrm>
            <a:off x="8971632" y="4321982"/>
            <a:ext cx="2608992" cy="1341649"/>
          </a:xfrm>
          <a:prstGeom prst="rect">
            <a:avLst/>
          </a:prstGeom>
          <a:noFill/>
        </p:spPr>
        <p:txBody>
          <a:bodyPr wrap="square" lIns="0" tIns="0" rIns="0" bIns="0" rtlCol="0">
            <a:noAutofit/>
          </a:bodyPr>
          <a:lstStyle/>
          <a:p>
            <a:pPr algn="just">
              <a:lnSpc>
                <a:spcPct val="140000"/>
              </a:lnSpc>
            </a:pPr>
            <a:r>
              <a:rPr lang="zh-CN" altLang="en-US" sz="1600" b="0" i="0" dirty="0">
                <a:solidFill>
                  <a:schemeClr val="tx1">
                    <a:lumMod val="75000"/>
                    <a:lumOff val="25000"/>
                  </a:schemeClr>
                </a:solidFill>
                <a:effectLst/>
                <a:latin typeface="+mn-ea"/>
              </a:rPr>
              <a:t>夜游期间每日举办多场特色演出活动，包括扬州清曲表演、扬州杖头木偶非遗绝技表演、</a:t>
            </a:r>
            <a:r>
              <a:rPr lang="en-US" altLang="zh-CN" sz="1600" b="0" i="0" dirty="0">
                <a:solidFill>
                  <a:schemeClr val="tx1">
                    <a:lumMod val="75000"/>
                    <a:lumOff val="25000"/>
                  </a:schemeClr>
                </a:solidFill>
                <a:effectLst/>
                <a:latin typeface="+mn-ea"/>
              </a:rPr>
              <a:t>《</a:t>
            </a:r>
            <a:r>
              <a:rPr lang="zh-CN" altLang="en-US" sz="1600" b="0" i="0" dirty="0">
                <a:solidFill>
                  <a:schemeClr val="tx1">
                    <a:lumMod val="75000"/>
                    <a:lumOff val="25000"/>
                  </a:schemeClr>
                </a:solidFill>
                <a:effectLst/>
                <a:latin typeface="+mn-ea"/>
              </a:rPr>
              <a:t>二分明月</a:t>
            </a:r>
            <a:r>
              <a:rPr lang="en-US" altLang="zh-CN" sz="1600" b="0" i="0" dirty="0">
                <a:solidFill>
                  <a:schemeClr val="tx1">
                    <a:lumMod val="75000"/>
                    <a:lumOff val="25000"/>
                  </a:schemeClr>
                </a:solidFill>
                <a:effectLst/>
                <a:latin typeface="+mn-ea"/>
              </a:rPr>
              <a:t>》</a:t>
            </a:r>
            <a:r>
              <a:rPr lang="zh-CN" altLang="en-US" sz="1600" b="0" i="0" dirty="0">
                <a:solidFill>
                  <a:schemeClr val="tx1">
                    <a:lumMod val="75000"/>
                    <a:lumOff val="25000"/>
                  </a:schemeClr>
                </a:solidFill>
                <a:effectLst/>
                <a:latin typeface="+mn-ea"/>
              </a:rPr>
              <a:t>歌舞等</a:t>
            </a:r>
            <a:endParaRPr lang="zh-CN" altLang="en-US" sz="1600" dirty="0">
              <a:solidFill>
                <a:schemeClr val="tx1">
                  <a:lumMod val="75000"/>
                  <a:lumOff val="25000"/>
                </a:schemeClr>
              </a:solidFill>
              <a:latin typeface="+mn-ea"/>
            </a:endParaRPr>
          </a:p>
        </p:txBody>
      </p:sp>
    </p:spTree>
    <p:extLst>
      <p:ext uri="{BB962C8B-B14F-4D97-AF65-F5344CB8AC3E}">
        <p14:creationId xmlns:p14="http://schemas.microsoft.com/office/powerpoint/2010/main" val="37794457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C9C5FE2F-C0C2-F45E-CD47-29CA8C7DF6E3}"/>
              </a:ext>
            </a:extLst>
          </p:cNvPr>
          <p:cNvGrpSpPr/>
          <p:nvPr/>
        </p:nvGrpSpPr>
        <p:grpSpPr>
          <a:xfrm>
            <a:off x="538179" y="522744"/>
            <a:ext cx="961992" cy="1292662"/>
            <a:chOff x="522959" y="465002"/>
            <a:chExt cx="961992" cy="1292662"/>
          </a:xfrm>
        </p:grpSpPr>
        <p:sp>
          <p:nvSpPr>
            <p:cNvPr id="18" name="文本框 17">
              <a:extLst>
                <a:ext uri="{FF2B5EF4-FFF2-40B4-BE49-F238E27FC236}">
                  <a16:creationId xmlns:a16="http://schemas.microsoft.com/office/drawing/2014/main" id="{0EC8A22B-E9DA-EE5F-5120-C20BA8DDC386}"/>
                </a:ext>
              </a:extLst>
            </p:cNvPr>
            <p:cNvSpPr txBox="1"/>
            <p:nvPr/>
          </p:nvSpPr>
          <p:spPr>
            <a:xfrm>
              <a:off x="1307151"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垂杨不断接残芜</a:t>
              </a:r>
            </a:p>
          </p:txBody>
        </p:sp>
        <p:sp>
          <p:nvSpPr>
            <p:cNvPr id="19" name="文本框 18">
              <a:extLst>
                <a:ext uri="{FF2B5EF4-FFF2-40B4-BE49-F238E27FC236}">
                  <a16:creationId xmlns:a16="http://schemas.microsoft.com/office/drawing/2014/main" id="{FE265067-1E1B-26ED-16F4-53078B205067}"/>
                </a:ext>
              </a:extLst>
            </p:cNvPr>
            <p:cNvSpPr txBox="1"/>
            <p:nvPr/>
          </p:nvSpPr>
          <p:spPr>
            <a:xfrm>
              <a:off x="1045753"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雁齿虹桥俨花图</a:t>
              </a:r>
            </a:p>
          </p:txBody>
        </p:sp>
        <p:sp>
          <p:nvSpPr>
            <p:cNvPr id="20" name="文本框 19">
              <a:extLst>
                <a:ext uri="{FF2B5EF4-FFF2-40B4-BE49-F238E27FC236}">
                  <a16:creationId xmlns:a16="http://schemas.microsoft.com/office/drawing/2014/main" id="{546E0116-C6F5-9EEE-79DF-D9DB7F991066}"/>
                </a:ext>
              </a:extLst>
            </p:cNvPr>
            <p:cNvSpPr txBox="1"/>
            <p:nvPr/>
          </p:nvSpPr>
          <p:spPr>
            <a:xfrm>
              <a:off x="784356"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也是销金一锅子</a:t>
              </a:r>
            </a:p>
          </p:txBody>
        </p:sp>
        <p:sp>
          <p:nvSpPr>
            <p:cNvPr id="21" name="文本框 20">
              <a:extLst>
                <a:ext uri="{FF2B5EF4-FFF2-40B4-BE49-F238E27FC236}">
                  <a16:creationId xmlns:a16="http://schemas.microsoft.com/office/drawing/2014/main" id="{BB1502DD-60CD-9DCC-1A8A-9BEC9B9693D8}"/>
                </a:ext>
              </a:extLst>
            </p:cNvPr>
            <p:cNvSpPr txBox="1"/>
            <p:nvPr/>
          </p:nvSpPr>
          <p:spPr>
            <a:xfrm>
              <a:off x="522959"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故应唤作瘦西湖</a:t>
              </a:r>
            </a:p>
          </p:txBody>
        </p:sp>
      </p:grpSp>
      <p:sp>
        <p:nvSpPr>
          <p:cNvPr id="53" name="文本框 52">
            <a:extLst>
              <a:ext uri="{FF2B5EF4-FFF2-40B4-BE49-F238E27FC236}">
                <a16:creationId xmlns:a16="http://schemas.microsoft.com/office/drawing/2014/main" id="{FB83BE09-3484-5D0D-D9E1-87DBDDE991ED}"/>
              </a:ext>
            </a:extLst>
          </p:cNvPr>
          <p:cNvSpPr txBox="1"/>
          <p:nvPr/>
        </p:nvSpPr>
        <p:spPr>
          <a:xfrm>
            <a:off x="2357930" y="2486604"/>
            <a:ext cx="1401526" cy="369333"/>
          </a:xfrm>
          <a:prstGeom prst="rect">
            <a:avLst/>
          </a:prstGeom>
          <a:noFill/>
        </p:spPr>
        <p:txBody>
          <a:bodyPr wrap="square" lIns="0" tIns="0" rIns="0" bIns="0" rtlCol="0">
            <a:noAutofit/>
          </a:bodyPr>
          <a:lstStyle/>
          <a:p>
            <a:pPr algn="l"/>
            <a:r>
              <a:rPr lang="zh-CN" altLang="en-US" sz="2600" dirty="0">
                <a:solidFill>
                  <a:schemeClr val="tx1">
                    <a:lumMod val="75000"/>
                    <a:lumOff val="25000"/>
                  </a:schemeClr>
                </a:solidFill>
                <a:latin typeface="+mj-ea"/>
                <a:ea typeface="+mj-ea"/>
              </a:rPr>
              <a:t>地理环境</a:t>
            </a:r>
          </a:p>
        </p:txBody>
      </p:sp>
      <p:grpSp>
        <p:nvGrpSpPr>
          <p:cNvPr id="2" name="组合 1">
            <a:extLst>
              <a:ext uri="{FF2B5EF4-FFF2-40B4-BE49-F238E27FC236}">
                <a16:creationId xmlns:a16="http://schemas.microsoft.com/office/drawing/2014/main" id="{E242818F-BF47-42C3-22EE-39A67937EAF9}"/>
              </a:ext>
            </a:extLst>
          </p:cNvPr>
          <p:cNvGrpSpPr/>
          <p:nvPr/>
        </p:nvGrpSpPr>
        <p:grpSpPr>
          <a:xfrm>
            <a:off x="1500018" y="2286461"/>
            <a:ext cx="798858" cy="769618"/>
            <a:chOff x="1732316" y="2286461"/>
            <a:chExt cx="798858" cy="769618"/>
          </a:xfrm>
        </p:grpSpPr>
        <p:pic>
          <p:nvPicPr>
            <p:cNvPr id="55" name="图片 54">
              <a:extLst>
                <a:ext uri="{FF2B5EF4-FFF2-40B4-BE49-F238E27FC236}">
                  <a16:creationId xmlns:a16="http://schemas.microsoft.com/office/drawing/2014/main" id="{8E9BC8E4-933E-7D84-059A-3FE68FA6A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7503">
              <a:off x="1746936" y="2271841"/>
              <a:ext cx="769618" cy="798858"/>
            </a:xfrm>
            <a:prstGeom prst="rect">
              <a:avLst/>
            </a:prstGeom>
          </p:spPr>
        </p:pic>
        <p:sp>
          <p:nvSpPr>
            <p:cNvPr id="56" name="文本框 55">
              <a:extLst>
                <a:ext uri="{FF2B5EF4-FFF2-40B4-BE49-F238E27FC236}">
                  <a16:creationId xmlns:a16="http://schemas.microsoft.com/office/drawing/2014/main" id="{E362D930-75EB-2866-84FB-575DA46EEFDE}"/>
                </a:ext>
              </a:extLst>
            </p:cNvPr>
            <p:cNvSpPr txBox="1"/>
            <p:nvPr/>
          </p:nvSpPr>
          <p:spPr>
            <a:xfrm>
              <a:off x="2006488" y="2517190"/>
              <a:ext cx="250513" cy="308160"/>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壹</a:t>
              </a:r>
            </a:p>
          </p:txBody>
        </p:sp>
      </p:grpSp>
      <p:sp>
        <p:nvSpPr>
          <p:cNvPr id="57" name="文本框 56">
            <a:extLst>
              <a:ext uri="{FF2B5EF4-FFF2-40B4-BE49-F238E27FC236}">
                <a16:creationId xmlns:a16="http://schemas.microsoft.com/office/drawing/2014/main" id="{F77CB1F6-3323-5264-2374-7D745E353425}"/>
              </a:ext>
            </a:extLst>
          </p:cNvPr>
          <p:cNvSpPr txBox="1"/>
          <p:nvPr/>
        </p:nvSpPr>
        <p:spPr>
          <a:xfrm>
            <a:off x="6062669" y="2486604"/>
            <a:ext cx="1401526" cy="369333"/>
          </a:xfrm>
          <a:prstGeom prst="rect">
            <a:avLst/>
          </a:prstGeom>
          <a:noFill/>
        </p:spPr>
        <p:txBody>
          <a:bodyPr wrap="square" lIns="0" tIns="0" rIns="0" bIns="0" rtlCol="0">
            <a:noAutofit/>
          </a:bodyPr>
          <a:lstStyle/>
          <a:p>
            <a:pPr algn="l"/>
            <a:r>
              <a:rPr lang="zh-CN" altLang="en-US" sz="2600" dirty="0">
                <a:solidFill>
                  <a:schemeClr val="tx1">
                    <a:lumMod val="75000"/>
                    <a:lumOff val="25000"/>
                  </a:schemeClr>
                </a:solidFill>
                <a:latin typeface="+mj-ea"/>
                <a:ea typeface="+mj-ea"/>
              </a:rPr>
              <a:t>文化活动</a:t>
            </a:r>
          </a:p>
        </p:txBody>
      </p:sp>
      <p:grpSp>
        <p:nvGrpSpPr>
          <p:cNvPr id="5" name="组合 4">
            <a:extLst>
              <a:ext uri="{FF2B5EF4-FFF2-40B4-BE49-F238E27FC236}">
                <a16:creationId xmlns:a16="http://schemas.microsoft.com/office/drawing/2014/main" id="{9FC7AC7E-2603-0479-2421-B461C6F70CAA}"/>
              </a:ext>
            </a:extLst>
          </p:cNvPr>
          <p:cNvGrpSpPr/>
          <p:nvPr/>
        </p:nvGrpSpPr>
        <p:grpSpPr>
          <a:xfrm>
            <a:off x="5195731" y="2284041"/>
            <a:ext cx="798858" cy="769618"/>
            <a:chOff x="5229062" y="2276251"/>
            <a:chExt cx="798858" cy="769618"/>
          </a:xfrm>
        </p:grpSpPr>
        <p:pic>
          <p:nvPicPr>
            <p:cNvPr id="59" name="图片 58">
              <a:extLst>
                <a:ext uri="{FF2B5EF4-FFF2-40B4-BE49-F238E27FC236}">
                  <a16:creationId xmlns:a16="http://schemas.microsoft.com/office/drawing/2014/main" id="{3194DAD0-C33D-04B3-A11C-3B83D10741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7503">
              <a:off x="5243682" y="2261631"/>
              <a:ext cx="769618" cy="798858"/>
            </a:xfrm>
            <a:prstGeom prst="rect">
              <a:avLst/>
            </a:prstGeom>
          </p:spPr>
        </p:pic>
        <p:sp>
          <p:nvSpPr>
            <p:cNvPr id="60" name="文本框 59">
              <a:extLst>
                <a:ext uri="{FF2B5EF4-FFF2-40B4-BE49-F238E27FC236}">
                  <a16:creationId xmlns:a16="http://schemas.microsoft.com/office/drawing/2014/main" id="{076ED637-576C-1EA2-C57E-A280B7456775}"/>
                </a:ext>
              </a:extLst>
            </p:cNvPr>
            <p:cNvSpPr txBox="1"/>
            <p:nvPr/>
          </p:nvSpPr>
          <p:spPr>
            <a:xfrm>
              <a:off x="5478045" y="2520799"/>
              <a:ext cx="263625" cy="285363"/>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肆</a:t>
              </a:r>
            </a:p>
          </p:txBody>
        </p:sp>
      </p:grpSp>
      <p:sp>
        <p:nvSpPr>
          <p:cNvPr id="61" name="文本框 60">
            <a:extLst>
              <a:ext uri="{FF2B5EF4-FFF2-40B4-BE49-F238E27FC236}">
                <a16:creationId xmlns:a16="http://schemas.microsoft.com/office/drawing/2014/main" id="{76CE9813-C6A4-9A9E-E0DD-2FB5F34CAE6C}"/>
              </a:ext>
            </a:extLst>
          </p:cNvPr>
          <p:cNvSpPr txBox="1"/>
          <p:nvPr/>
        </p:nvSpPr>
        <p:spPr>
          <a:xfrm>
            <a:off x="2357930" y="3629586"/>
            <a:ext cx="1401526" cy="369333"/>
          </a:xfrm>
          <a:prstGeom prst="rect">
            <a:avLst/>
          </a:prstGeom>
          <a:noFill/>
        </p:spPr>
        <p:txBody>
          <a:bodyPr wrap="square" lIns="0" tIns="0" rIns="0" bIns="0" rtlCol="0">
            <a:noAutofit/>
          </a:bodyPr>
          <a:lstStyle/>
          <a:p>
            <a:pPr algn="l"/>
            <a:r>
              <a:rPr lang="zh-CN" altLang="en-US" sz="2600" dirty="0">
                <a:solidFill>
                  <a:schemeClr val="tx1">
                    <a:lumMod val="75000"/>
                    <a:lumOff val="25000"/>
                  </a:schemeClr>
                </a:solidFill>
                <a:latin typeface="+mj-ea"/>
                <a:ea typeface="+mj-ea"/>
              </a:rPr>
              <a:t>历史文化</a:t>
            </a:r>
          </a:p>
        </p:txBody>
      </p:sp>
      <p:grpSp>
        <p:nvGrpSpPr>
          <p:cNvPr id="6" name="组合 5">
            <a:extLst>
              <a:ext uri="{FF2B5EF4-FFF2-40B4-BE49-F238E27FC236}">
                <a16:creationId xmlns:a16="http://schemas.microsoft.com/office/drawing/2014/main" id="{D065F8A4-D8C9-CA5E-3EE5-E71D19B83821}"/>
              </a:ext>
            </a:extLst>
          </p:cNvPr>
          <p:cNvGrpSpPr/>
          <p:nvPr/>
        </p:nvGrpSpPr>
        <p:grpSpPr>
          <a:xfrm>
            <a:off x="1500018" y="3421224"/>
            <a:ext cx="798858" cy="769618"/>
            <a:chOff x="1732316" y="3421224"/>
            <a:chExt cx="798858" cy="769618"/>
          </a:xfrm>
        </p:grpSpPr>
        <p:pic>
          <p:nvPicPr>
            <p:cNvPr id="63" name="图片 62">
              <a:extLst>
                <a:ext uri="{FF2B5EF4-FFF2-40B4-BE49-F238E27FC236}">
                  <a16:creationId xmlns:a16="http://schemas.microsoft.com/office/drawing/2014/main" id="{D6CFE780-9F2A-5D47-F19B-E639841E1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7503">
              <a:off x="1746936" y="3406604"/>
              <a:ext cx="769618" cy="798858"/>
            </a:xfrm>
            <a:prstGeom prst="rect">
              <a:avLst/>
            </a:prstGeom>
          </p:spPr>
        </p:pic>
        <p:sp>
          <p:nvSpPr>
            <p:cNvPr id="64" name="文本框 63">
              <a:extLst>
                <a:ext uri="{FF2B5EF4-FFF2-40B4-BE49-F238E27FC236}">
                  <a16:creationId xmlns:a16="http://schemas.microsoft.com/office/drawing/2014/main" id="{A0508827-753D-B151-52BD-772BEDA41603}"/>
                </a:ext>
              </a:extLst>
            </p:cNvPr>
            <p:cNvSpPr txBox="1"/>
            <p:nvPr/>
          </p:nvSpPr>
          <p:spPr>
            <a:xfrm>
              <a:off x="1992647" y="3674323"/>
              <a:ext cx="278194" cy="279859"/>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贰</a:t>
              </a:r>
            </a:p>
          </p:txBody>
        </p:sp>
      </p:grpSp>
      <p:sp>
        <p:nvSpPr>
          <p:cNvPr id="65" name="文本框 64">
            <a:extLst>
              <a:ext uri="{FF2B5EF4-FFF2-40B4-BE49-F238E27FC236}">
                <a16:creationId xmlns:a16="http://schemas.microsoft.com/office/drawing/2014/main" id="{04680E2B-F6A7-B68D-444C-02D6E75F17BA}"/>
              </a:ext>
            </a:extLst>
          </p:cNvPr>
          <p:cNvSpPr txBox="1"/>
          <p:nvPr/>
        </p:nvSpPr>
        <p:spPr>
          <a:xfrm>
            <a:off x="6096000" y="3621368"/>
            <a:ext cx="1401526" cy="369333"/>
          </a:xfrm>
          <a:prstGeom prst="rect">
            <a:avLst/>
          </a:prstGeom>
          <a:noFill/>
        </p:spPr>
        <p:txBody>
          <a:bodyPr wrap="square" lIns="0" tIns="0" rIns="0" bIns="0" rtlCol="0">
            <a:noAutofit/>
          </a:bodyPr>
          <a:lstStyle/>
          <a:p>
            <a:pPr algn="l"/>
            <a:r>
              <a:rPr lang="zh-CN" altLang="en-US" sz="2600" dirty="0">
                <a:solidFill>
                  <a:schemeClr val="tx1">
                    <a:lumMod val="75000"/>
                    <a:lumOff val="25000"/>
                  </a:schemeClr>
                </a:solidFill>
                <a:latin typeface="+mj-ea"/>
                <a:ea typeface="+mj-ea"/>
              </a:rPr>
              <a:t>诗词歌赋</a:t>
            </a:r>
          </a:p>
        </p:txBody>
      </p:sp>
      <p:grpSp>
        <p:nvGrpSpPr>
          <p:cNvPr id="4" name="组合 3">
            <a:extLst>
              <a:ext uri="{FF2B5EF4-FFF2-40B4-BE49-F238E27FC236}">
                <a16:creationId xmlns:a16="http://schemas.microsoft.com/office/drawing/2014/main" id="{AC8EE848-DE0E-FFAE-D3CF-901F7602DE3F}"/>
              </a:ext>
            </a:extLst>
          </p:cNvPr>
          <p:cNvGrpSpPr/>
          <p:nvPr/>
        </p:nvGrpSpPr>
        <p:grpSpPr>
          <a:xfrm>
            <a:off x="5216114" y="3412819"/>
            <a:ext cx="798858" cy="769618"/>
            <a:chOff x="5216114" y="3412819"/>
            <a:chExt cx="798858" cy="769618"/>
          </a:xfrm>
        </p:grpSpPr>
        <p:pic>
          <p:nvPicPr>
            <p:cNvPr id="67" name="图片 66">
              <a:extLst>
                <a:ext uri="{FF2B5EF4-FFF2-40B4-BE49-F238E27FC236}">
                  <a16:creationId xmlns:a16="http://schemas.microsoft.com/office/drawing/2014/main" id="{E85AFDF0-01E9-E272-839E-07305A512D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7503">
              <a:off x="5230734" y="3398199"/>
              <a:ext cx="769618" cy="798858"/>
            </a:xfrm>
            <a:prstGeom prst="rect">
              <a:avLst/>
            </a:prstGeom>
          </p:spPr>
        </p:pic>
        <p:sp>
          <p:nvSpPr>
            <p:cNvPr id="68" name="文本框 67">
              <a:extLst>
                <a:ext uri="{FF2B5EF4-FFF2-40B4-BE49-F238E27FC236}">
                  <a16:creationId xmlns:a16="http://schemas.microsoft.com/office/drawing/2014/main" id="{02D84CE1-2D4E-80C9-61CB-51E9DD3DDC2F}"/>
                </a:ext>
              </a:extLst>
            </p:cNvPr>
            <p:cNvSpPr txBox="1"/>
            <p:nvPr/>
          </p:nvSpPr>
          <p:spPr>
            <a:xfrm>
              <a:off x="5477784" y="3670214"/>
              <a:ext cx="263886" cy="271641"/>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伍</a:t>
              </a:r>
            </a:p>
          </p:txBody>
        </p:sp>
      </p:grpSp>
      <p:sp>
        <p:nvSpPr>
          <p:cNvPr id="69" name="文本框 68">
            <a:extLst>
              <a:ext uri="{FF2B5EF4-FFF2-40B4-BE49-F238E27FC236}">
                <a16:creationId xmlns:a16="http://schemas.microsoft.com/office/drawing/2014/main" id="{FB5E7172-CB59-142C-855C-A22143026628}"/>
              </a:ext>
            </a:extLst>
          </p:cNvPr>
          <p:cNvSpPr txBox="1"/>
          <p:nvPr/>
        </p:nvSpPr>
        <p:spPr>
          <a:xfrm>
            <a:off x="2357930" y="4777278"/>
            <a:ext cx="1401526" cy="369333"/>
          </a:xfrm>
          <a:prstGeom prst="rect">
            <a:avLst/>
          </a:prstGeom>
          <a:noFill/>
        </p:spPr>
        <p:txBody>
          <a:bodyPr wrap="square" lIns="0" tIns="0" rIns="0" bIns="0" rtlCol="0">
            <a:noAutofit/>
          </a:bodyPr>
          <a:lstStyle/>
          <a:p>
            <a:pPr algn="l"/>
            <a:r>
              <a:rPr lang="zh-CN" altLang="en-US" sz="2600" dirty="0">
                <a:solidFill>
                  <a:schemeClr val="tx1">
                    <a:lumMod val="75000"/>
                    <a:lumOff val="25000"/>
                  </a:schemeClr>
                </a:solidFill>
                <a:latin typeface="+mj-ea"/>
                <a:ea typeface="+mj-ea"/>
              </a:rPr>
              <a:t>景点介绍</a:t>
            </a:r>
          </a:p>
        </p:txBody>
      </p:sp>
      <p:grpSp>
        <p:nvGrpSpPr>
          <p:cNvPr id="7" name="组合 6">
            <a:extLst>
              <a:ext uri="{FF2B5EF4-FFF2-40B4-BE49-F238E27FC236}">
                <a16:creationId xmlns:a16="http://schemas.microsoft.com/office/drawing/2014/main" id="{50E40E0A-AB7F-34EE-52AF-5C5DA9614BEA}"/>
              </a:ext>
            </a:extLst>
          </p:cNvPr>
          <p:cNvGrpSpPr/>
          <p:nvPr/>
        </p:nvGrpSpPr>
        <p:grpSpPr>
          <a:xfrm>
            <a:off x="1500018" y="4577135"/>
            <a:ext cx="798858" cy="769618"/>
            <a:chOff x="1732316" y="4577135"/>
            <a:chExt cx="798858" cy="769618"/>
          </a:xfrm>
        </p:grpSpPr>
        <p:pic>
          <p:nvPicPr>
            <p:cNvPr id="71" name="图片 70">
              <a:extLst>
                <a:ext uri="{FF2B5EF4-FFF2-40B4-BE49-F238E27FC236}">
                  <a16:creationId xmlns:a16="http://schemas.microsoft.com/office/drawing/2014/main" id="{7D4D3CB7-DB53-4939-EB60-25CB852AB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7503">
              <a:off x="1746936" y="4562515"/>
              <a:ext cx="769618" cy="798858"/>
            </a:xfrm>
            <a:prstGeom prst="rect">
              <a:avLst/>
            </a:prstGeom>
          </p:spPr>
        </p:pic>
        <p:sp>
          <p:nvSpPr>
            <p:cNvPr id="72" name="文本框 71">
              <a:extLst>
                <a:ext uri="{FF2B5EF4-FFF2-40B4-BE49-F238E27FC236}">
                  <a16:creationId xmlns:a16="http://schemas.microsoft.com/office/drawing/2014/main" id="{4E59FB04-E8F0-E7C9-4E93-6E1F55EE7A96}"/>
                </a:ext>
              </a:extLst>
            </p:cNvPr>
            <p:cNvSpPr txBox="1"/>
            <p:nvPr/>
          </p:nvSpPr>
          <p:spPr>
            <a:xfrm>
              <a:off x="1992647" y="4807864"/>
              <a:ext cx="283743" cy="308160"/>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叁</a:t>
              </a:r>
            </a:p>
          </p:txBody>
        </p:sp>
      </p:grpSp>
      <p:sp>
        <p:nvSpPr>
          <p:cNvPr id="73" name="文本框 72">
            <a:extLst>
              <a:ext uri="{FF2B5EF4-FFF2-40B4-BE49-F238E27FC236}">
                <a16:creationId xmlns:a16="http://schemas.microsoft.com/office/drawing/2014/main" id="{EEC2E951-E868-4A43-0D39-EC134A37EBE0}"/>
              </a:ext>
            </a:extLst>
          </p:cNvPr>
          <p:cNvSpPr txBox="1"/>
          <p:nvPr/>
        </p:nvSpPr>
        <p:spPr>
          <a:xfrm>
            <a:off x="6087552" y="4796518"/>
            <a:ext cx="1362075" cy="369333"/>
          </a:xfrm>
          <a:prstGeom prst="rect">
            <a:avLst/>
          </a:prstGeom>
          <a:noFill/>
        </p:spPr>
        <p:txBody>
          <a:bodyPr wrap="square" lIns="0" tIns="0" rIns="0" bIns="0" rtlCol="0">
            <a:noAutofit/>
          </a:bodyPr>
          <a:lstStyle/>
          <a:p>
            <a:pPr algn="l"/>
            <a:r>
              <a:rPr lang="zh-CN" altLang="en-US" sz="2600" dirty="0">
                <a:solidFill>
                  <a:schemeClr val="tx1">
                    <a:lumMod val="75000"/>
                    <a:lumOff val="25000"/>
                  </a:schemeClr>
                </a:solidFill>
                <a:latin typeface="+mj-ea"/>
                <a:ea typeface="+mj-ea"/>
              </a:rPr>
              <a:t>所获荣誉</a:t>
            </a:r>
          </a:p>
        </p:txBody>
      </p:sp>
      <p:grpSp>
        <p:nvGrpSpPr>
          <p:cNvPr id="74" name="组合 73">
            <a:extLst>
              <a:ext uri="{FF2B5EF4-FFF2-40B4-BE49-F238E27FC236}">
                <a16:creationId xmlns:a16="http://schemas.microsoft.com/office/drawing/2014/main" id="{A4E387DA-2B86-A18F-2450-0065EBD20B57}"/>
              </a:ext>
            </a:extLst>
          </p:cNvPr>
          <p:cNvGrpSpPr/>
          <p:nvPr/>
        </p:nvGrpSpPr>
        <p:grpSpPr>
          <a:xfrm>
            <a:off x="5238088" y="4581369"/>
            <a:ext cx="798858" cy="769618"/>
            <a:chOff x="1164881" y="1955083"/>
            <a:chExt cx="798858" cy="769618"/>
          </a:xfrm>
        </p:grpSpPr>
        <p:pic>
          <p:nvPicPr>
            <p:cNvPr id="75" name="图片 74">
              <a:extLst>
                <a:ext uri="{FF2B5EF4-FFF2-40B4-BE49-F238E27FC236}">
                  <a16:creationId xmlns:a16="http://schemas.microsoft.com/office/drawing/2014/main" id="{100433D6-3CD3-0B65-C61D-8CB907EBBB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237503">
              <a:off x="1179501" y="1940463"/>
              <a:ext cx="769618" cy="798858"/>
            </a:xfrm>
            <a:prstGeom prst="rect">
              <a:avLst/>
            </a:prstGeom>
          </p:spPr>
        </p:pic>
        <p:sp>
          <p:nvSpPr>
            <p:cNvPr id="76" name="文本框 75">
              <a:extLst>
                <a:ext uri="{FF2B5EF4-FFF2-40B4-BE49-F238E27FC236}">
                  <a16:creationId xmlns:a16="http://schemas.microsoft.com/office/drawing/2014/main" id="{FE99DCD5-2E1F-8F37-3333-FD8FF807A8BC}"/>
                </a:ext>
              </a:extLst>
            </p:cNvPr>
            <p:cNvSpPr txBox="1"/>
            <p:nvPr/>
          </p:nvSpPr>
          <p:spPr>
            <a:xfrm>
              <a:off x="1437857" y="2215953"/>
              <a:ext cx="294430" cy="270146"/>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陆</a:t>
              </a:r>
            </a:p>
          </p:txBody>
        </p:sp>
      </p:grpSp>
      <p:sp>
        <p:nvSpPr>
          <p:cNvPr id="40" name="文本框 39">
            <a:extLst>
              <a:ext uri="{FF2B5EF4-FFF2-40B4-BE49-F238E27FC236}">
                <a16:creationId xmlns:a16="http://schemas.microsoft.com/office/drawing/2014/main" id="{4F0AAF3E-6DB7-67A5-06CE-18D39D5B9BA1}"/>
              </a:ext>
            </a:extLst>
          </p:cNvPr>
          <p:cNvSpPr txBox="1"/>
          <p:nvPr/>
        </p:nvSpPr>
        <p:spPr>
          <a:xfrm>
            <a:off x="3759456" y="1187628"/>
            <a:ext cx="1401526" cy="703144"/>
          </a:xfrm>
          <a:prstGeom prst="rect">
            <a:avLst/>
          </a:prstGeom>
          <a:noFill/>
        </p:spPr>
        <p:txBody>
          <a:bodyPr wrap="square" lIns="0" tIns="0" rIns="0" bIns="0" rtlCol="0">
            <a:noAutofit/>
          </a:bodyPr>
          <a:lstStyle/>
          <a:p>
            <a:pPr algn="l"/>
            <a:r>
              <a:rPr lang="zh-CN" altLang="en-US" sz="4600" dirty="0">
                <a:solidFill>
                  <a:schemeClr val="tx1">
                    <a:lumMod val="75000"/>
                    <a:lumOff val="25000"/>
                  </a:schemeClr>
                </a:solidFill>
                <a:latin typeface="+mj-ea"/>
                <a:ea typeface="+mj-ea"/>
              </a:rPr>
              <a:t>目 录</a:t>
            </a:r>
          </a:p>
        </p:txBody>
      </p:sp>
    </p:spTree>
    <p:extLst>
      <p:ext uri="{BB962C8B-B14F-4D97-AF65-F5344CB8AC3E}">
        <p14:creationId xmlns:p14="http://schemas.microsoft.com/office/powerpoint/2010/main" val="4087743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59698E9-8BAC-731E-CE86-3F8BF8E2773F}"/>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肆</a:t>
            </a:r>
          </a:p>
        </p:txBody>
      </p:sp>
      <p:sp>
        <p:nvSpPr>
          <p:cNvPr id="8" name="文本框 7">
            <a:extLst>
              <a:ext uri="{FF2B5EF4-FFF2-40B4-BE49-F238E27FC236}">
                <a16:creationId xmlns:a16="http://schemas.microsoft.com/office/drawing/2014/main" id="{8FCF1231-F69F-37A0-E5A4-0C093E0C61B8}"/>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文化活动</a:t>
            </a:r>
          </a:p>
        </p:txBody>
      </p:sp>
      <p:pic>
        <p:nvPicPr>
          <p:cNvPr id="58" name="图片 57">
            <a:extLst>
              <a:ext uri="{FF2B5EF4-FFF2-40B4-BE49-F238E27FC236}">
                <a16:creationId xmlns:a16="http://schemas.microsoft.com/office/drawing/2014/main" id="{1E148A67-5034-DBF1-4FD1-095394A333DA}"/>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218" t="31086" r="3812" b="36431"/>
          <a:stretch/>
        </p:blipFill>
        <p:spPr>
          <a:xfrm>
            <a:off x="1174175" y="1399010"/>
            <a:ext cx="1227885" cy="671964"/>
          </a:xfrm>
          <a:prstGeom prst="rect">
            <a:avLst/>
          </a:prstGeom>
        </p:spPr>
      </p:pic>
      <p:sp>
        <p:nvSpPr>
          <p:cNvPr id="59" name="文本框 58">
            <a:extLst>
              <a:ext uri="{FF2B5EF4-FFF2-40B4-BE49-F238E27FC236}">
                <a16:creationId xmlns:a16="http://schemas.microsoft.com/office/drawing/2014/main" id="{C4CE07EF-F24F-BD6C-7164-1C042D73683B}"/>
              </a:ext>
            </a:extLst>
          </p:cNvPr>
          <p:cNvSpPr txBox="1"/>
          <p:nvPr/>
        </p:nvSpPr>
        <p:spPr>
          <a:xfrm>
            <a:off x="1395906" y="1581104"/>
            <a:ext cx="784422"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荷花节</a:t>
            </a:r>
          </a:p>
        </p:txBody>
      </p:sp>
      <p:sp>
        <p:nvSpPr>
          <p:cNvPr id="60" name="文本框 59">
            <a:extLst>
              <a:ext uri="{FF2B5EF4-FFF2-40B4-BE49-F238E27FC236}">
                <a16:creationId xmlns:a16="http://schemas.microsoft.com/office/drawing/2014/main" id="{63A5B271-1E97-EA3B-959B-01012CF3EC69}"/>
              </a:ext>
            </a:extLst>
          </p:cNvPr>
          <p:cNvSpPr txBox="1"/>
          <p:nvPr/>
        </p:nvSpPr>
        <p:spPr>
          <a:xfrm>
            <a:off x="1193662" y="2237828"/>
            <a:ext cx="1280351" cy="1594823"/>
          </a:xfrm>
          <a:prstGeom prst="rect">
            <a:avLst/>
          </a:prstGeom>
          <a:noFill/>
        </p:spPr>
        <p:txBody>
          <a:bodyPr vert="eaVert" wrap="square" lIns="0" tIns="0" rIns="0" bIns="0" rtlCol="0">
            <a:noAutofit/>
          </a:bodyPr>
          <a:lstStyle/>
          <a:p>
            <a:pPr>
              <a:lnSpc>
                <a:spcPct val="130000"/>
              </a:lnSpc>
            </a:pPr>
            <a:r>
              <a:rPr lang="zh-CN" altLang="en-US" sz="1600" b="0" i="0" dirty="0">
                <a:solidFill>
                  <a:schemeClr val="tx1">
                    <a:lumMod val="75000"/>
                    <a:lumOff val="25000"/>
                  </a:schemeClr>
                </a:solidFill>
                <a:effectLst/>
                <a:latin typeface="Arial" panose="020B0604020202020204" pitchFamily="34" charset="0"/>
              </a:rPr>
              <a:t>以荷花为主角，以荷花文化为主线，提升荷文化的内涵</a:t>
            </a:r>
            <a:endParaRPr lang="zh-CN" altLang="en-US" sz="1600" dirty="0">
              <a:solidFill>
                <a:schemeClr val="tx1">
                  <a:lumMod val="75000"/>
                  <a:lumOff val="25000"/>
                </a:schemeClr>
              </a:solidFill>
            </a:endParaRPr>
          </a:p>
        </p:txBody>
      </p:sp>
      <p:sp>
        <p:nvSpPr>
          <p:cNvPr id="18" name="文本框 17">
            <a:extLst>
              <a:ext uri="{FF2B5EF4-FFF2-40B4-BE49-F238E27FC236}">
                <a16:creationId xmlns:a16="http://schemas.microsoft.com/office/drawing/2014/main" id="{E8271EF9-B743-74AC-CFE8-3122C71D6C01}"/>
              </a:ext>
            </a:extLst>
          </p:cNvPr>
          <p:cNvSpPr txBox="1"/>
          <p:nvPr/>
        </p:nvSpPr>
        <p:spPr>
          <a:xfrm>
            <a:off x="3207345" y="2244245"/>
            <a:ext cx="1400383" cy="1377237"/>
          </a:xfrm>
          <a:prstGeom prst="rect">
            <a:avLst/>
          </a:prstGeom>
          <a:noFill/>
        </p:spPr>
        <p:txBody>
          <a:bodyPr vert="eaVert" wrap="square" lIns="0" tIns="0" rIns="0" bIns="0" rtlCol="0">
            <a:noAutofit/>
          </a:bodyPr>
          <a:lstStyle/>
          <a:p>
            <a:pPr>
              <a:lnSpc>
                <a:spcPct val="130000"/>
              </a:lnSpc>
            </a:pPr>
            <a:r>
              <a:rPr lang="zh-CN" altLang="en-US" sz="1400" b="0" i="0" dirty="0">
                <a:solidFill>
                  <a:schemeClr val="tx1">
                    <a:lumMod val="75000"/>
                    <a:lumOff val="25000"/>
                  </a:schemeClr>
                </a:solidFill>
                <a:effectLst/>
                <a:latin typeface="Arial" panose="020B0604020202020204" pitchFamily="34" charset="0"/>
              </a:rPr>
              <a:t>瘦西湖景区内的清二十四景之一梅岭春深也是古人纷纷踏雪寻梅的地方</a:t>
            </a:r>
            <a:endParaRPr lang="zh-CN" altLang="en-US" sz="1400" dirty="0">
              <a:solidFill>
                <a:schemeClr val="tx1">
                  <a:lumMod val="75000"/>
                  <a:lumOff val="25000"/>
                </a:schemeClr>
              </a:solidFill>
            </a:endParaRPr>
          </a:p>
        </p:txBody>
      </p:sp>
      <p:pic>
        <p:nvPicPr>
          <p:cNvPr id="61" name="图片 60">
            <a:extLst>
              <a:ext uri="{FF2B5EF4-FFF2-40B4-BE49-F238E27FC236}">
                <a16:creationId xmlns:a16="http://schemas.microsoft.com/office/drawing/2014/main" id="{71A5CB1D-FCBF-71F3-C626-5444B7755F65}"/>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218" t="31086" r="3812" b="36431"/>
          <a:stretch/>
        </p:blipFill>
        <p:spPr>
          <a:xfrm>
            <a:off x="3293594" y="1399010"/>
            <a:ext cx="1227885" cy="671964"/>
          </a:xfrm>
          <a:prstGeom prst="rect">
            <a:avLst/>
          </a:prstGeom>
        </p:spPr>
      </p:pic>
      <p:sp>
        <p:nvSpPr>
          <p:cNvPr id="62" name="文本框 61">
            <a:extLst>
              <a:ext uri="{FF2B5EF4-FFF2-40B4-BE49-F238E27FC236}">
                <a16:creationId xmlns:a16="http://schemas.microsoft.com/office/drawing/2014/main" id="{69BA0444-EBF5-37FF-42BE-076A802BAE45}"/>
              </a:ext>
            </a:extLst>
          </p:cNvPr>
          <p:cNvSpPr txBox="1"/>
          <p:nvPr/>
        </p:nvSpPr>
        <p:spPr>
          <a:xfrm>
            <a:off x="3515325" y="1581104"/>
            <a:ext cx="784422"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梅花展</a:t>
            </a:r>
          </a:p>
        </p:txBody>
      </p:sp>
      <p:pic>
        <p:nvPicPr>
          <p:cNvPr id="65" name="图片 64">
            <a:extLst>
              <a:ext uri="{FF2B5EF4-FFF2-40B4-BE49-F238E27FC236}">
                <a16:creationId xmlns:a16="http://schemas.microsoft.com/office/drawing/2014/main" id="{C4DD84F4-7155-C051-4395-37C865B9876D}"/>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218" t="31086" r="3812" b="36431"/>
          <a:stretch/>
        </p:blipFill>
        <p:spPr>
          <a:xfrm>
            <a:off x="5427309" y="1399010"/>
            <a:ext cx="1227885" cy="671964"/>
          </a:xfrm>
          <a:prstGeom prst="rect">
            <a:avLst/>
          </a:prstGeom>
        </p:spPr>
      </p:pic>
      <p:sp>
        <p:nvSpPr>
          <p:cNvPr id="66" name="文本框 65">
            <a:extLst>
              <a:ext uri="{FF2B5EF4-FFF2-40B4-BE49-F238E27FC236}">
                <a16:creationId xmlns:a16="http://schemas.microsoft.com/office/drawing/2014/main" id="{263A07A1-8CFA-0060-32E6-D0D6797F9BEF}"/>
              </a:ext>
            </a:extLst>
          </p:cNvPr>
          <p:cNvSpPr txBox="1"/>
          <p:nvPr/>
        </p:nvSpPr>
        <p:spPr>
          <a:xfrm>
            <a:off x="5649040" y="1581104"/>
            <a:ext cx="784422"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菊花会</a:t>
            </a:r>
          </a:p>
        </p:txBody>
      </p:sp>
      <p:sp>
        <p:nvSpPr>
          <p:cNvPr id="67" name="文本框 66">
            <a:extLst>
              <a:ext uri="{FF2B5EF4-FFF2-40B4-BE49-F238E27FC236}">
                <a16:creationId xmlns:a16="http://schemas.microsoft.com/office/drawing/2014/main" id="{F2181630-4DA7-AE10-C3F1-DA0800FA7708}"/>
              </a:ext>
            </a:extLst>
          </p:cNvPr>
          <p:cNvSpPr txBox="1"/>
          <p:nvPr/>
        </p:nvSpPr>
        <p:spPr>
          <a:xfrm>
            <a:off x="5341060" y="2244060"/>
            <a:ext cx="1400383" cy="1933414"/>
          </a:xfrm>
          <a:prstGeom prst="rect">
            <a:avLst/>
          </a:prstGeom>
          <a:noFill/>
        </p:spPr>
        <p:txBody>
          <a:bodyPr vert="eaVert" wrap="square" lIns="0" tIns="0" rIns="0" bIns="0" rtlCol="0">
            <a:noAutofit/>
          </a:bodyPr>
          <a:lstStyle/>
          <a:p>
            <a:pPr>
              <a:lnSpc>
                <a:spcPct val="130000"/>
              </a:lnSpc>
            </a:pPr>
            <a:r>
              <a:rPr lang="zh-CN" altLang="en-US" sz="1400" b="0" i="0" dirty="0">
                <a:solidFill>
                  <a:schemeClr val="tx1">
                    <a:lumMod val="75000"/>
                    <a:lumOff val="25000"/>
                  </a:schemeClr>
                </a:solidFill>
                <a:effectLst/>
                <a:latin typeface="+mn-ea"/>
              </a:rPr>
              <a:t>使用盆景式的搭配理念，突出古典园林韵味</a:t>
            </a:r>
            <a:r>
              <a:rPr lang="en-US" altLang="zh-CN" sz="1400" b="0" i="0" dirty="0">
                <a:solidFill>
                  <a:schemeClr val="tx1">
                    <a:lumMod val="75000"/>
                    <a:lumOff val="25000"/>
                  </a:schemeClr>
                </a:solidFill>
                <a:effectLst/>
                <a:latin typeface="+mn-ea"/>
              </a:rPr>
              <a:t>,</a:t>
            </a:r>
            <a:r>
              <a:rPr lang="zh-CN" altLang="en-US" sz="1400" b="0" i="0" dirty="0">
                <a:solidFill>
                  <a:schemeClr val="tx1">
                    <a:lumMod val="75000"/>
                    <a:lumOff val="25000"/>
                  </a:schemeClr>
                </a:solidFill>
                <a:effectLst/>
                <a:latin typeface="+mn-ea"/>
              </a:rPr>
              <a:t>传承扬州种菊赏菊传统、保护扬州菊花资源、弘扬菊花文化</a:t>
            </a:r>
            <a:endParaRPr lang="zh-CN" altLang="en-US" sz="1400" dirty="0">
              <a:solidFill>
                <a:schemeClr val="tx1">
                  <a:lumMod val="75000"/>
                  <a:lumOff val="25000"/>
                </a:schemeClr>
              </a:solidFill>
              <a:latin typeface="+mn-ea"/>
            </a:endParaRPr>
          </a:p>
        </p:txBody>
      </p:sp>
      <p:pic>
        <p:nvPicPr>
          <p:cNvPr id="68" name="图片 67">
            <a:extLst>
              <a:ext uri="{FF2B5EF4-FFF2-40B4-BE49-F238E27FC236}">
                <a16:creationId xmlns:a16="http://schemas.microsoft.com/office/drawing/2014/main" id="{A1FAC577-450C-02E2-0C91-EAE3C924DAE6}"/>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218" t="31086" r="3812" b="36431"/>
          <a:stretch/>
        </p:blipFill>
        <p:spPr>
          <a:xfrm>
            <a:off x="7561024" y="1399010"/>
            <a:ext cx="1227885" cy="671964"/>
          </a:xfrm>
          <a:prstGeom prst="rect">
            <a:avLst/>
          </a:prstGeom>
        </p:spPr>
      </p:pic>
      <p:sp>
        <p:nvSpPr>
          <p:cNvPr id="69" name="文本框 68">
            <a:extLst>
              <a:ext uri="{FF2B5EF4-FFF2-40B4-BE49-F238E27FC236}">
                <a16:creationId xmlns:a16="http://schemas.microsoft.com/office/drawing/2014/main" id="{2C8771F2-93A0-CBF2-523C-FDE160BA95FB}"/>
              </a:ext>
            </a:extLst>
          </p:cNvPr>
          <p:cNvSpPr txBox="1"/>
          <p:nvPr/>
        </p:nvSpPr>
        <p:spPr>
          <a:xfrm>
            <a:off x="7782755" y="1581104"/>
            <a:ext cx="784422"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蕙兰展</a:t>
            </a:r>
          </a:p>
        </p:txBody>
      </p:sp>
      <p:sp>
        <p:nvSpPr>
          <p:cNvPr id="71" name="文本框 70">
            <a:extLst>
              <a:ext uri="{FF2B5EF4-FFF2-40B4-BE49-F238E27FC236}">
                <a16:creationId xmlns:a16="http://schemas.microsoft.com/office/drawing/2014/main" id="{C0A6C75C-DCB4-AD46-541F-39CE244758BC}"/>
              </a:ext>
            </a:extLst>
          </p:cNvPr>
          <p:cNvSpPr txBox="1"/>
          <p:nvPr/>
        </p:nvSpPr>
        <p:spPr>
          <a:xfrm>
            <a:off x="7474775" y="2238954"/>
            <a:ext cx="1400382" cy="1937390"/>
          </a:xfrm>
          <a:prstGeom prst="rect">
            <a:avLst/>
          </a:prstGeom>
          <a:noFill/>
        </p:spPr>
        <p:txBody>
          <a:bodyPr vert="eaVert" wrap="square" lIns="0" tIns="0" rIns="0" bIns="0" rtlCol="0">
            <a:noAutofit/>
          </a:bodyPr>
          <a:lstStyle/>
          <a:p>
            <a:pPr>
              <a:lnSpc>
                <a:spcPct val="130000"/>
              </a:lnSpc>
            </a:pPr>
            <a:r>
              <a:rPr lang="zh-CN" altLang="en-US" sz="1400" b="0" i="0" dirty="0">
                <a:solidFill>
                  <a:schemeClr val="tx1">
                    <a:lumMod val="75000"/>
                    <a:lumOff val="25000"/>
                  </a:schemeClr>
                </a:solidFill>
                <a:effectLst/>
                <a:latin typeface="Arial" panose="020B0604020202020204" pitchFamily="34" charset="0"/>
              </a:rPr>
              <a:t>蕙兰品种展评、全国名家兰花书画展、兰花科普展等。以此弘扬兰文化，普及兰知识，展现扬州风情</a:t>
            </a:r>
            <a:endParaRPr lang="zh-CN" altLang="en-US" sz="1400" dirty="0">
              <a:solidFill>
                <a:schemeClr val="tx1">
                  <a:lumMod val="75000"/>
                  <a:lumOff val="25000"/>
                </a:schemeClr>
              </a:solidFill>
            </a:endParaRPr>
          </a:p>
        </p:txBody>
      </p:sp>
      <p:pic>
        <p:nvPicPr>
          <p:cNvPr id="74" name="图片 73">
            <a:extLst>
              <a:ext uri="{FF2B5EF4-FFF2-40B4-BE49-F238E27FC236}">
                <a16:creationId xmlns:a16="http://schemas.microsoft.com/office/drawing/2014/main" id="{310A05F0-48D6-CD35-94E3-67590D0AD6E0}"/>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6218" t="31086" r="3812" b="36431"/>
          <a:stretch/>
        </p:blipFill>
        <p:spPr>
          <a:xfrm>
            <a:off x="9699216" y="1399010"/>
            <a:ext cx="1227885" cy="671964"/>
          </a:xfrm>
          <a:prstGeom prst="rect">
            <a:avLst/>
          </a:prstGeom>
        </p:spPr>
      </p:pic>
      <p:sp>
        <p:nvSpPr>
          <p:cNvPr id="75" name="文本框 74">
            <a:extLst>
              <a:ext uri="{FF2B5EF4-FFF2-40B4-BE49-F238E27FC236}">
                <a16:creationId xmlns:a16="http://schemas.microsoft.com/office/drawing/2014/main" id="{99DCC69D-B71D-2F73-B314-40B109EB2A1E}"/>
              </a:ext>
            </a:extLst>
          </p:cNvPr>
          <p:cNvSpPr txBox="1"/>
          <p:nvPr/>
        </p:nvSpPr>
        <p:spPr>
          <a:xfrm>
            <a:off x="10052366" y="1581104"/>
            <a:ext cx="521584"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夜游</a:t>
            </a:r>
          </a:p>
        </p:txBody>
      </p:sp>
      <p:sp>
        <p:nvSpPr>
          <p:cNvPr id="77" name="文本框 76">
            <a:extLst>
              <a:ext uri="{FF2B5EF4-FFF2-40B4-BE49-F238E27FC236}">
                <a16:creationId xmlns:a16="http://schemas.microsoft.com/office/drawing/2014/main" id="{2AAB99DF-FEBA-2C09-59CD-3DA2985B76B8}"/>
              </a:ext>
            </a:extLst>
          </p:cNvPr>
          <p:cNvSpPr txBox="1"/>
          <p:nvPr/>
        </p:nvSpPr>
        <p:spPr>
          <a:xfrm>
            <a:off x="9608490" y="2249488"/>
            <a:ext cx="1409336" cy="1933414"/>
          </a:xfrm>
          <a:prstGeom prst="rect">
            <a:avLst/>
          </a:prstGeom>
          <a:noFill/>
        </p:spPr>
        <p:txBody>
          <a:bodyPr vert="eaVert" wrap="square" lIns="0" tIns="0" rIns="0" bIns="0" rtlCol="0">
            <a:noAutofit/>
          </a:bodyPr>
          <a:lstStyle/>
          <a:p>
            <a:pPr>
              <a:lnSpc>
                <a:spcPct val="130000"/>
              </a:lnSpc>
            </a:pPr>
            <a:r>
              <a:rPr lang="zh-CN" altLang="en-US" sz="1400" b="0" i="0" dirty="0">
                <a:solidFill>
                  <a:schemeClr val="tx1">
                    <a:lumMod val="75000"/>
                    <a:lumOff val="25000"/>
                  </a:schemeClr>
                </a:solidFill>
                <a:effectLst/>
                <a:latin typeface="+mn-ea"/>
              </a:rPr>
              <a:t>夜游期间每日举办多场特色演出活动，包括扬州清曲表演、扬州杖头木偶非遗绝技表演、</a:t>
            </a:r>
            <a:r>
              <a:rPr lang="en-US" altLang="zh-CN" sz="1400" b="0" i="0" dirty="0">
                <a:solidFill>
                  <a:schemeClr val="tx1">
                    <a:lumMod val="75000"/>
                    <a:lumOff val="25000"/>
                  </a:schemeClr>
                </a:solidFill>
                <a:effectLst/>
                <a:latin typeface="+mn-ea"/>
              </a:rPr>
              <a:t>《</a:t>
            </a:r>
            <a:r>
              <a:rPr lang="zh-CN" altLang="en-US" sz="1400" b="0" i="0" dirty="0">
                <a:solidFill>
                  <a:schemeClr val="tx1">
                    <a:lumMod val="75000"/>
                    <a:lumOff val="25000"/>
                  </a:schemeClr>
                </a:solidFill>
                <a:effectLst/>
                <a:latin typeface="+mn-ea"/>
              </a:rPr>
              <a:t>二分明月</a:t>
            </a:r>
            <a:r>
              <a:rPr lang="en-US" altLang="zh-CN" sz="1400" b="0" i="0" dirty="0">
                <a:solidFill>
                  <a:schemeClr val="tx1">
                    <a:lumMod val="75000"/>
                    <a:lumOff val="25000"/>
                  </a:schemeClr>
                </a:solidFill>
                <a:effectLst/>
                <a:latin typeface="+mn-ea"/>
              </a:rPr>
              <a:t>》</a:t>
            </a:r>
            <a:r>
              <a:rPr lang="zh-CN" altLang="en-US" sz="1400" b="0" i="0" dirty="0">
                <a:solidFill>
                  <a:schemeClr val="tx1">
                    <a:lumMod val="75000"/>
                    <a:lumOff val="25000"/>
                  </a:schemeClr>
                </a:solidFill>
                <a:effectLst/>
                <a:latin typeface="+mn-ea"/>
              </a:rPr>
              <a:t>歌舞等</a:t>
            </a:r>
            <a:endParaRPr lang="zh-CN" altLang="en-US" sz="1400" dirty="0">
              <a:solidFill>
                <a:schemeClr val="tx1">
                  <a:lumMod val="75000"/>
                  <a:lumOff val="25000"/>
                </a:schemeClr>
              </a:solidFill>
              <a:latin typeface="+mn-ea"/>
            </a:endParaRPr>
          </a:p>
        </p:txBody>
      </p:sp>
      <p:cxnSp>
        <p:nvCxnSpPr>
          <p:cNvPr id="87" name="直接连接符 86">
            <a:extLst>
              <a:ext uri="{FF2B5EF4-FFF2-40B4-BE49-F238E27FC236}">
                <a16:creationId xmlns:a16="http://schemas.microsoft.com/office/drawing/2014/main" id="{27363DD9-6146-D3AF-24C6-C20DCBDBA64C}"/>
              </a:ext>
            </a:extLst>
          </p:cNvPr>
          <p:cNvCxnSpPr/>
          <p:nvPr/>
        </p:nvCxnSpPr>
        <p:spPr>
          <a:xfrm>
            <a:off x="2819400" y="1287409"/>
            <a:ext cx="0" cy="26974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接连接符 87">
            <a:extLst>
              <a:ext uri="{FF2B5EF4-FFF2-40B4-BE49-F238E27FC236}">
                <a16:creationId xmlns:a16="http://schemas.microsoft.com/office/drawing/2014/main" id="{35D8829A-219C-F364-8340-84D087A9D911}"/>
              </a:ext>
            </a:extLst>
          </p:cNvPr>
          <p:cNvCxnSpPr/>
          <p:nvPr/>
        </p:nvCxnSpPr>
        <p:spPr>
          <a:xfrm>
            <a:off x="4962199" y="1287409"/>
            <a:ext cx="0" cy="269748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4C3044F8-389E-58ED-C538-C6EFF59A9793}"/>
              </a:ext>
            </a:extLst>
          </p:cNvPr>
          <p:cNvCxnSpPr/>
          <p:nvPr/>
        </p:nvCxnSpPr>
        <p:spPr>
          <a:xfrm>
            <a:off x="7095799" y="1287409"/>
            <a:ext cx="0" cy="269748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58EF6988-5922-6A6B-6867-0F9AEF205DD1}"/>
              </a:ext>
            </a:extLst>
          </p:cNvPr>
          <p:cNvCxnSpPr/>
          <p:nvPr/>
        </p:nvCxnSpPr>
        <p:spPr>
          <a:xfrm>
            <a:off x="9213794" y="1287409"/>
            <a:ext cx="0" cy="269748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6991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65DAC59-D831-A05C-E5BB-47FAE47449E9}"/>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肆</a:t>
            </a:r>
          </a:p>
        </p:txBody>
      </p:sp>
      <p:sp>
        <p:nvSpPr>
          <p:cNvPr id="3" name="文本框 2">
            <a:extLst>
              <a:ext uri="{FF2B5EF4-FFF2-40B4-BE49-F238E27FC236}">
                <a16:creationId xmlns:a16="http://schemas.microsoft.com/office/drawing/2014/main" id="{896961B1-B30B-4AAC-C181-8F036F616832}"/>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文化活动</a:t>
            </a:r>
          </a:p>
        </p:txBody>
      </p:sp>
      <p:sp>
        <p:nvSpPr>
          <p:cNvPr id="27" name="文本框 26">
            <a:extLst>
              <a:ext uri="{FF2B5EF4-FFF2-40B4-BE49-F238E27FC236}">
                <a16:creationId xmlns:a16="http://schemas.microsoft.com/office/drawing/2014/main" id="{0A81FD06-227C-4C79-2BCF-AF366D09BA7D}"/>
              </a:ext>
            </a:extLst>
          </p:cNvPr>
          <p:cNvSpPr txBox="1"/>
          <p:nvPr/>
        </p:nvSpPr>
        <p:spPr>
          <a:xfrm>
            <a:off x="1021329" y="1171810"/>
            <a:ext cx="5542984" cy="996940"/>
          </a:xfrm>
          <a:prstGeom prst="rect">
            <a:avLst/>
          </a:prstGeom>
          <a:noFill/>
        </p:spPr>
        <p:txBody>
          <a:bodyPr wrap="square" lIns="0" tIns="0" rIns="0" bIns="0" rtlCol="0">
            <a:noAutofit/>
          </a:bodyPr>
          <a:lstStyle/>
          <a:p>
            <a:pPr algn="l">
              <a:lnSpc>
                <a:spcPct val="140000"/>
              </a:lnSpc>
            </a:pPr>
            <a:r>
              <a:rPr lang="zh-CN" altLang="en-US" sz="1600" dirty="0">
                <a:solidFill>
                  <a:schemeClr val="tx1">
                    <a:lumMod val="75000"/>
                    <a:lumOff val="25000"/>
                  </a:schemeClr>
                </a:solidFill>
                <a:latin typeface="+mn-ea"/>
              </a:rPr>
              <a:t>瘦西湖</a:t>
            </a:r>
            <a:r>
              <a:rPr lang="zh-CN" altLang="zh-CN" sz="1600" dirty="0">
                <a:solidFill>
                  <a:schemeClr val="tx1">
                    <a:lumMod val="75000"/>
                    <a:lumOff val="25000"/>
                  </a:schemeClr>
                </a:solidFill>
                <a:latin typeface="+mn-ea"/>
              </a:rPr>
              <a:t>每年的荷花节、惠兰展、腊梅梅花展、菊花会、夜游瘦西湖等诸多活动，吸引着众多世界各地的游客趋之若鹜到此游览参观。</a:t>
            </a:r>
            <a:endParaRPr lang="zh-CN" altLang="en-US" sz="1600" dirty="0">
              <a:solidFill>
                <a:schemeClr val="tx1">
                  <a:lumMod val="75000"/>
                  <a:lumOff val="25000"/>
                </a:schemeClr>
              </a:solidFill>
              <a:latin typeface="+mn-ea"/>
            </a:endParaRPr>
          </a:p>
        </p:txBody>
      </p:sp>
      <p:grpSp>
        <p:nvGrpSpPr>
          <p:cNvPr id="30" name="组合 29">
            <a:extLst>
              <a:ext uri="{FF2B5EF4-FFF2-40B4-BE49-F238E27FC236}">
                <a16:creationId xmlns:a16="http://schemas.microsoft.com/office/drawing/2014/main" id="{6D7E8EE2-4B98-D82A-5A4E-38FE69AE7F09}"/>
              </a:ext>
            </a:extLst>
          </p:cNvPr>
          <p:cNvGrpSpPr/>
          <p:nvPr/>
        </p:nvGrpSpPr>
        <p:grpSpPr>
          <a:xfrm>
            <a:off x="806970" y="2692847"/>
            <a:ext cx="681406" cy="656466"/>
            <a:chOff x="864759" y="2815205"/>
            <a:chExt cx="681406" cy="656466"/>
          </a:xfrm>
        </p:grpSpPr>
        <p:pic>
          <p:nvPicPr>
            <p:cNvPr id="28" name="图片 27">
              <a:extLst>
                <a:ext uri="{FF2B5EF4-FFF2-40B4-BE49-F238E27FC236}">
                  <a16:creationId xmlns:a16="http://schemas.microsoft.com/office/drawing/2014/main" id="{AA504F0B-BD8D-91CB-09CA-DCAEADE0CBE5}"/>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237503">
              <a:off x="877229" y="2802735"/>
              <a:ext cx="656466" cy="681406"/>
            </a:xfrm>
            <a:prstGeom prst="rect">
              <a:avLst/>
            </a:prstGeom>
          </p:spPr>
        </p:pic>
        <p:sp>
          <p:nvSpPr>
            <p:cNvPr id="29" name="文本框 28">
              <a:extLst>
                <a:ext uri="{FF2B5EF4-FFF2-40B4-BE49-F238E27FC236}">
                  <a16:creationId xmlns:a16="http://schemas.microsoft.com/office/drawing/2014/main" id="{5B6C5C19-A3FE-4FA0-25EE-5154EA85F9B2}"/>
                </a:ext>
              </a:extLst>
            </p:cNvPr>
            <p:cNvSpPr txBox="1"/>
            <p:nvPr/>
          </p:nvSpPr>
          <p:spPr>
            <a:xfrm>
              <a:off x="1075953" y="3013273"/>
              <a:ext cx="259017"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壹</a:t>
              </a:r>
            </a:p>
          </p:txBody>
        </p:sp>
      </p:grpSp>
      <p:sp>
        <p:nvSpPr>
          <p:cNvPr id="31" name="文本框 30">
            <a:extLst>
              <a:ext uri="{FF2B5EF4-FFF2-40B4-BE49-F238E27FC236}">
                <a16:creationId xmlns:a16="http://schemas.microsoft.com/office/drawing/2014/main" id="{FC98B0F9-4993-F9A9-3D36-31EF90CCE357}"/>
              </a:ext>
            </a:extLst>
          </p:cNvPr>
          <p:cNvSpPr txBox="1"/>
          <p:nvPr/>
        </p:nvSpPr>
        <p:spPr>
          <a:xfrm>
            <a:off x="1558323" y="2895741"/>
            <a:ext cx="784422"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荷花节</a:t>
            </a:r>
          </a:p>
        </p:txBody>
      </p:sp>
      <p:sp>
        <p:nvSpPr>
          <p:cNvPr id="32" name="文本框 31">
            <a:extLst>
              <a:ext uri="{FF2B5EF4-FFF2-40B4-BE49-F238E27FC236}">
                <a16:creationId xmlns:a16="http://schemas.microsoft.com/office/drawing/2014/main" id="{97FB1F3E-EDF2-74B0-80EC-22C3966EE3BC}"/>
              </a:ext>
            </a:extLst>
          </p:cNvPr>
          <p:cNvSpPr txBox="1"/>
          <p:nvPr/>
        </p:nvSpPr>
        <p:spPr>
          <a:xfrm>
            <a:off x="998751" y="3294855"/>
            <a:ext cx="2709545" cy="651781"/>
          </a:xfrm>
          <a:prstGeom prst="rect">
            <a:avLst/>
          </a:prstGeom>
          <a:noFill/>
        </p:spPr>
        <p:txBody>
          <a:bodyPr wrap="square" lIns="0" tIns="0" rIns="0" bIns="0" rtlCol="0">
            <a:noAutofit/>
          </a:bodyPr>
          <a:lstStyle/>
          <a:p>
            <a:pPr>
              <a:lnSpc>
                <a:spcPct val="140000"/>
              </a:lnSpc>
            </a:pPr>
            <a:r>
              <a:rPr lang="zh-CN" altLang="en-US" sz="1600" b="0" i="0" dirty="0">
                <a:solidFill>
                  <a:schemeClr val="tx1">
                    <a:lumMod val="75000"/>
                    <a:lumOff val="25000"/>
                  </a:schemeClr>
                </a:solidFill>
                <a:effectLst/>
                <a:latin typeface="Arial" panose="020B0604020202020204" pitchFamily="34" charset="0"/>
              </a:rPr>
              <a:t>以荷花为主角，以荷花文化为主线，提升“荷”文化的内涵</a:t>
            </a:r>
            <a:endParaRPr lang="zh-CN" altLang="en-US" sz="1600" dirty="0">
              <a:solidFill>
                <a:schemeClr val="tx1">
                  <a:lumMod val="75000"/>
                  <a:lumOff val="25000"/>
                </a:schemeClr>
              </a:solidFill>
            </a:endParaRPr>
          </a:p>
        </p:txBody>
      </p:sp>
      <p:grpSp>
        <p:nvGrpSpPr>
          <p:cNvPr id="38" name="组合 37">
            <a:extLst>
              <a:ext uri="{FF2B5EF4-FFF2-40B4-BE49-F238E27FC236}">
                <a16:creationId xmlns:a16="http://schemas.microsoft.com/office/drawing/2014/main" id="{23640F06-0F11-4072-AEC6-9C93B8B3760A}"/>
              </a:ext>
            </a:extLst>
          </p:cNvPr>
          <p:cNvGrpSpPr/>
          <p:nvPr/>
        </p:nvGrpSpPr>
        <p:grpSpPr>
          <a:xfrm>
            <a:off x="4138893" y="2692847"/>
            <a:ext cx="681406" cy="656466"/>
            <a:chOff x="864759" y="2815205"/>
            <a:chExt cx="681406" cy="656466"/>
          </a:xfrm>
        </p:grpSpPr>
        <p:pic>
          <p:nvPicPr>
            <p:cNvPr id="39" name="图片 38">
              <a:extLst>
                <a:ext uri="{FF2B5EF4-FFF2-40B4-BE49-F238E27FC236}">
                  <a16:creationId xmlns:a16="http://schemas.microsoft.com/office/drawing/2014/main" id="{FE87BDC1-15CF-4BD7-3E58-7F0AE7D56AB4}"/>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237503">
              <a:off x="877229" y="2802735"/>
              <a:ext cx="656466" cy="681406"/>
            </a:xfrm>
            <a:prstGeom prst="rect">
              <a:avLst/>
            </a:prstGeom>
          </p:spPr>
        </p:pic>
        <p:sp>
          <p:nvSpPr>
            <p:cNvPr id="40" name="文本框 39">
              <a:extLst>
                <a:ext uri="{FF2B5EF4-FFF2-40B4-BE49-F238E27FC236}">
                  <a16:creationId xmlns:a16="http://schemas.microsoft.com/office/drawing/2014/main" id="{AB2E5CDF-B066-8E7F-B0C1-916A4AC50D40}"/>
                </a:ext>
              </a:extLst>
            </p:cNvPr>
            <p:cNvSpPr txBox="1"/>
            <p:nvPr/>
          </p:nvSpPr>
          <p:spPr>
            <a:xfrm>
              <a:off x="1075953" y="3013273"/>
              <a:ext cx="259017"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叁</a:t>
              </a:r>
            </a:p>
          </p:txBody>
        </p:sp>
      </p:grpSp>
      <p:sp>
        <p:nvSpPr>
          <p:cNvPr id="41" name="文本框 40">
            <a:extLst>
              <a:ext uri="{FF2B5EF4-FFF2-40B4-BE49-F238E27FC236}">
                <a16:creationId xmlns:a16="http://schemas.microsoft.com/office/drawing/2014/main" id="{6BB66739-80CF-E3D9-9284-6654BE152E8B}"/>
              </a:ext>
            </a:extLst>
          </p:cNvPr>
          <p:cNvSpPr txBox="1"/>
          <p:nvPr/>
        </p:nvSpPr>
        <p:spPr>
          <a:xfrm>
            <a:off x="4890246" y="2895741"/>
            <a:ext cx="784422"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梅花展</a:t>
            </a:r>
          </a:p>
        </p:txBody>
      </p:sp>
      <p:sp>
        <p:nvSpPr>
          <p:cNvPr id="44" name="文本框 43">
            <a:extLst>
              <a:ext uri="{FF2B5EF4-FFF2-40B4-BE49-F238E27FC236}">
                <a16:creationId xmlns:a16="http://schemas.microsoft.com/office/drawing/2014/main" id="{EF8CEA45-437D-6E0E-B08F-1927DFB0589E}"/>
              </a:ext>
            </a:extLst>
          </p:cNvPr>
          <p:cNvSpPr txBox="1"/>
          <p:nvPr/>
        </p:nvSpPr>
        <p:spPr>
          <a:xfrm>
            <a:off x="4348163" y="3294855"/>
            <a:ext cx="2709544" cy="651781"/>
          </a:xfrm>
          <a:prstGeom prst="rect">
            <a:avLst/>
          </a:prstGeom>
          <a:noFill/>
        </p:spPr>
        <p:txBody>
          <a:bodyPr wrap="square" lIns="0" tIns="0" rIns="0" bIns="0" rtlCol="0">
            <a:noAutofit/>
          </a:bodyPr>
          <a:lstStyle/>
          <a:p>
            <a:pPr hangingPunct="0">
              <a:lnSpc>
                <a:spcPct val="140000"/>
              </a:lnSpc>
            </a:pPr>
            <a:r>
              <a:rPr lang="zh-CN" altLang="en-US" sz="1600" b="0" i="0" dirty="0">
                <a:solidFill>
                  <a:schemeClr val="tx1">
                    <a:lumMod val="75000"/>
                    <a:lumOff val="25000"/>
                  </a:schemeClr>
                </a:solidFill>
                <a:effectLst/>
                <a:latin typeface="Arial" panose="020B0604020202020204" pitchFamily="34" charset="0"/>
              </a:rPr>
              <a:t>清二十四景之一“梅岭春深”也是古人纷纷踏雪寻梅的地方</a:t>
            </a:r>
            <a:endParaRPr lang="zh-CN" altLang="en-US" sz="1600" dirty="0">
              <a:solidFill>
                <a:schemeClr val="tx1">
                  <a:lumMod val="75000"/>
                  <a:lumOff val="25000"/>
                </a:schemeClr>
              </a:solidFill>
            </a:endParaRPr>
          </a:p>
        </p:txBody>
      </p:sp>
      <p:grpSp>
        <p:nvGrpSpPr>
          <p:cNvPr id="45" name="组合 44">
            <a:extLst>
              <a:ext uri="{FF2B5EF4-FFF2-40B4-BE49-F238E27FC236}">
                <a16:creationId xmlns:a16="http://schemas.microsoft.com/office/drawing/2014/main" id="{0B1E0DBE-2E12-9400-356D-9512D24AC719}"/>
              </a:ext>
            </a:extLst>
          </p:cNvPr>
          <p:cNvGrpSpPr/>
          <p:nvPr/>
        </p:nvGrpSpPr>
        <p:grpSpPr>
          <a:xfrm>
            <a:off x="806970" y="4435590"/>
            <a:ext cx="681406" cy="656466"/>
            <a:chOff x="864759" y="2815205"/>
            <a:chExt cx="681406" cy="656466"/>
          </a:xfrm>
        </p:grpSpPr>
        <p:pic>
          <p:nvPicPr>
            <p:cNvPr id="46" name="图片 45">
              <a:extLst>
                <a:ext uri="{FF2B5EF4-FFF2-40B4-BE49-F238E27FC236}">
                  <a16:creationId xmlns:a16="http://schemas.microsoft.com/office/drawing/2014/main" id="{76BC16F1-24A7-7ADB-024D-46EE6301C2CC}"/>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237503">
              <a:off x="877229" y="2802735"/>
              <a:ext cx="656466" cy="681406"/>
            </a:xfrm>
            <a:prstGeom prst="rect">
              <a:avLst/>
            </a:prstGeom>
          </p:spPr>
        </p:pic>
        <p:sp>
          <p:nvSpPr>
            <p:cNvPr id="47" name="文本框 46">
              <a:extLst>
                <a:ext uri="{FF2B5EF4-FFF2-40B4-BE49-F238E27FC236}">
                  <a16:creationId xmlns:a16="http://schemas.microsoft.com/office/drawing/2014/main" id="{87B354F3-2C00-D629-3C8A-9FAAEA0744BB}"/>
                </a:ext>
              </a:extLst>
            </p:cNvPr>
            <p:cNvSpPr txBox="1"/>
            <p:nvPr/>
          </p:nvSpPr>
          <p:spPr>
            <a:xfrm>
              <a:off x="1075953" y="3013273"/>
              <a:ext cx="259017"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贰</a:t>
              </a:r>
            </a:p>
          </p:txBody>
        </p:sp>
      </p:grpSp>
      <p:sp>
        <p:nvSpPr>
          <p:cNvPr id="48" name="文本框 47">
            <a:extLst>
              <a:ext uri="{FF2B5EF4-FFF2-40B4-BE49-F238E27FC236}">
                <a16:creationId xmlns:a16="http://schemas.microsoft.com/office/drawing/2014/main" id="{526C2DCD-32BD-34D9-2871-B880F9B93708}"/>
              </a:ext>
            </a:extLst>
          </p:cNvPr>
          <p:cNvSpPr txBox="1"/>
          <p:nvPr/>
        </p:nvSpPr>
        <p:spPr>
          <a:xfrm>
            <a:off x="1558323" y="4638484"/>
            <a:ext cx="784422"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菊花会</a:t>
            </a:r>
          </a:p>
        </p:txBody>
      </p:sp>
      <p:grpSp>
        <p:nvGrpSpPr>
          <p:cNvPr id="50" name="组合 49">
            <a:extLst>
              <a:ext uri="{FF2B5EF4-FFF2-40B4-BE49-F238E27FC236}">
                <a16:creationId xmlns:a16="http://schemas.microsoft.com/office/drawing/2014/main" id="{80F574DD-5464-64A0-2F5B-DBEDB3340810}"/>
              </a:ext>
            </a:extLst>
          </p:cNvPr>
          <p:cNvGrpSpPr/>
          <p:nvPr/>
        </p:nvGrpSpPr>
        <p:grpSpPr>
          <a:xfrm>
            <a:off x="4138893" y="4435590"/>
            <a:ext cx="681406" cy="656466"/>
            <a:chOff x="864759" y="2815205"/>
            <a:chExt cx="681406" cy="656466"/>
          </a:xfrm>
        </p:grpSpPr>
        <p:pic>
          <p:nvPicPr>
            <p:cNvPr id="51" name="图片 50">
              <a:extLst>
                <a:ext uri="{FF2B5EF4-FFF2-40B4-BE49-F238E27FC236}">
                  <a16:creationId xmlns:a16="http://schemas.microsoft.com/office/drawing/2014/main" id="{060F3BC5-E502-9821-508B-72F43D3F488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237503">
              <a:off x="877229" y="2802735"/>
              <a:ext cx="656466" cy="681406"/>
            </a:xfrm>
            <a:prstGeom prst="rect">
              <a:avLst/>
            </a:prstGeom>
          </p:spPr>
        </p:pic>
        <p:sp>
          <p:nvSpPr>
            <p:cNvPr id="52" name="文本框 51">
              <a:extLst>
                <a:ext uri="{FF2B5EF4-FFF2-40B4-BE49-F238E27FC236}">
                  <a16:creationId xmlns:a16="http://schemas.microsoft.com/office/drawing/2014/main" id="{A3C45836-B7D2-D91A-6D23-1E1C8E1A972E}"/>
                </a:ext>
              </a:extLst>
            </p:cNvPr>
            <p:cNvSpPr txBox="1"/>
            <p:nvPr/>
          </p:nvSpPr>
          <p:spPr>
            <a:xfrm>
              <a:off x="1075953" y="3013273"/>
              <a:ext cx="259017"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肆</a:t>
              </a:r>
            </a:p>
          </p:txBody>
        </p:sp>
      </p:grpSp>
      <p:sp>
        <p:nvSpPr>
          <p:cNvPr id="53" name="文本框 52">
            <a:extLst>
              <a:ext uri="{FF2B5EF4-FFF2-40B4-BE49-F238E27FC236}">
                <a16:creationId xmlns:a16="http://schemas.microsoft.com/office/drawing/2014/main" id="{29996364-334A-BE90-6EC5-76204479D830}"/>
              </a:ext>
            </a:extLst>
          </p:cNvPr>
          <p:cNvSpPr txBox="1"/>
          <p:nvPr/>
        </p:nvSpPr>
        <p:spPr>
          <a:xfrm>
            <a:off x="4890246" y="4638484"/>
            <a:ext cx="784422"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蕙兰展</a:t>
            </a:r>
          </a:p>
        </p:txBody>
      </p:sp>
      <p:sp>
        <p:nvSpPr>
          <p:cNvPr id="55" name="文本框 54">
            <a:extLst>
              <a:ext uri="{FF2B5EF4-FFF2-40B4-BE49-F238E27FC236}">
                <a16:creationId xmlns:a16="http://schemas.microsoft.com/office/drawing/2014/main" id="{81D5C2C2-E104-3A63-B678-10DCD7101B0A}"/>
              </a:ext>
            </a:extLst>
          </p:cNvPr>
          <p:cNvSpPr txBox="1"/>
          <p:nvPr/>
        </p:nvSpPr>
        <p:spPr>
          <a:xfrm>
            <a:off x="1013079" y="5043694"/>
            <a:ext cx="2608992" cy="996940"/>
          </a:xfrm>
          <a:prstGeom prst="rect">
            <a:avLst/>
          </a:prstGeom>
          <a:noFill/>
        </p:spPr>
        <p:txBody>
          <a:bodyPr wrap="square" lIns="0" tIns="0" rIns="0" bIns="0" rtlCol="0">
            <a:noAutofit/>
          </a:bodyPr>
          <a:lstStyle/>
          <a:p>
            <a:pPr>
              <a:lnSpc>
                <a:spcPct val="140000"/>
              </a:lnSpc>
            </a:pPr>
            <a:r>
              <a:rPr lang="zh-CN" altLang="en-US" sz="1600" b="0" i="0" dirty="0">
                <a:solidFill>
                  <a:schemeClr val="tx1">
                    <a:lumMod val="75000"/>
                    <a:lumOff val="25000"/>
                  </a:schemeClr>
                </a:solidFill>
                <a:effectLst/>
                <a:latin typeface="+mn-ea"/>
              </a:rPr>
              <a:t>突出古典园林韵味</a:t>
            </a:r>
            <a:r>
              <a:rPr lang="en-US" altLang="zh-CN" sz="1600" b="0" i="0" dirty="0">
                <a:solidFill>
                  <a:schemeClr val="tx1">
                    <a:lumMod val="75000"/>
                    <a:lumOff val="25000"/>
                  </a:schemeClr>
                </a:solidFill>
                <a:effectLst/>
                <a:latin typeface="+mn-ea"/>
              </a:rPr>
              <a:t>,</a:t>
            </a:r>
            <a:r>
              <a:rPr lang="zh-CN" altLang="en-US" sz="1600" b="0" i="0" dirty="0">
                <a:solidFill>
                  <a:schemeClr val="tx1">
                    <a:lumMod val="75000"/>
                    <a:lumOff val="25000"/>
                  </a:schemeClr>
                </a:solidFill>
                <a:effectLst/>
                <a:latin typeface="+mn-ea"/>
              </a:rPr>
              <a:t>传承扬州种菊赏菊传统、保护扬州菊花资源、弘扬菊花文化</a:t>
            </a:r>
            <a:endParaRPr lang="zh-CN" altLang="en-US" sz="1600" dirty="0">
              <a:solidFill>
                <a:schemeClr val="tx1">
                  <a:lumMod val="75000"/>
                  <a:lumOff val="25000"/>
                </a:schemeClr>
              </a:solidFill>
              <a:latin typeface="+mn-ea"/>
            </a:endParaRPr>
          </a:p>
        </p:txBody>
      </p:sp>
      <p:sp>
        <p:nvSpPr>
          <p:cNvPr id="57" name="文本框 56">
            <a:extLst>
              <a:ext uri="{FF2B5EF4-FFF2-40B4-BE49-F238E27FC236}">
                <a16:creationId xmlns:a16="http://schemas.microsoft.com/office/drawing/2014/main" id="{350028D9-0AC0-B2CD-E979-E174A4FAD401}"/>
              </a:ext>
            </a:extLst>
          </p:cNvPr>
          <p:cNvSpPr txBox="1"/>
          <p:nvPr/>
        </p:nvSpPr>
        <p:spPr>
          <a:xfrm>
            <a:off x="4327843" y="5046497"/>
            <a:ext cx="3065551" cy="996491"/>
          </a:xfrm>
          <a:prstGeom prst="rect">
            <a:avLst/>
          </a:prstGeom>
          <a:noFill/>
        </p:spPr>
        <p:txBody>
          <a:bodyPr wrap="square" lIns="0" tIns="0" rIns="0" bIns="0" rtlCol="0">
            <a:noAutofit/>
          </a:bodyPr>
          <a:lstStyle/>
          <a:p>
            <a:pPr>
              <a:lnSpc>
                <a:spcPct val="140000"/>
              </a:lnSpc>
            </a:pPr>
            <a:r>
              <a:rPr lang="zh-CN" altLang="en-US" sz="1600" b="0" i="0" dirty="0">
                <a:solidFill>
                  <a:schemeClr val="tx1">
                    <a:lumMod val="75000"/>
                    <a:lumOff val="25000"/>
                  </a:schemeClr>
                </a:solidFill>
                <a:effectLst/>
                <a:latin typeface="Arial" panose="020B0604020202020204" pitchFamily="34" charset="0"/>
              </a:rPr>
              <a:t>蕙兰品种展评、全国名家兰花书画展、兰花科普展等。以此弘扬兰文化，普及兰知识，展现扬州风情</a:t>
            </a:r>
            <a:endParaRPr lang="zh-CN" altLang="en-US" sz="1600" dirty="0">
              <a:solidFill>
                <a:schemeClr val="tx1">
                  <a:lumMod val="75000"/>
                  <a:lumOff val="25000"/>
                </a:schemeClr>
              </a:solidFill>
            </a:endParaRPr>
          </a:p>
        </p:txBody>
      </p:sp>
      <p:grpSp>
        <p:nvGrpSpPr>
          <p:cNvPr id="58" name="组合 57">
            <a:extLst>
              <a:ext uri="{FF2B5EF4-FFF2-40B4-BE49-F238E27FC236}">
                <a16:creationId xmlns:a16="http://schemas.microsoft.com/office/drawing/2014/main" id="{3ACA6C82-8F52-3D90-34C7-8CBB0078605E}"/>
              </a:ext>
            </a:extLst>
          </p:cNvPr>
          <p:cNvGrpSpPr/>
          <p:nvPr/>
        </p:nvGrpSpPr>
        <p:grpSpPr>
          <a:xfrm>
            <a:off x="8077200" y="4435590"/>
            <a:ext cx="681406" cy="656466"/>
            <a:chOff x="864759" y="2815205"/>
            <a:chExt cx="681406" cy="656466"/>
          </a:xfrm>
        </p:grpSpPr>
        <p:pic>
          <p:nvPicPr>
            <p:cNvPr id="59" name="图片 58">
              <a:extLst>
                <a:ext uri="{FF2B5EF4-FFF2-40B4-BE49-F238E27FC236}">
                  <a16:creationId xmlns:a16="http://schemas.microsoft.com/office/drawing/2014/main" id="{2A09D731-3AF2-5ADF-5DDE-588D445CD93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rot="6237503">
              <a:off x="877229" y="2802735"/>
              <a:ext cx="656466" cy="681406"/>
            </a:xfrm>
            <a:prstGeom prst="rect">
              <a:avLst/>
            </a:prstGeom>
          </p:spPr>
        </p:pic>
        <p:sp>
          <p:nvSpPr>
            <p:cNvPr id="60" name="文本框 59">
              <a:extLst>
                <a:ext uri="{FF2B5EF4-FFF2-40B4-BE49-F238E27FC236}">
                  <a16:creationId xmlns:a16="http://schemas.microsoft.com/office/drawing/2014/main" id="{F31A7D0F-3F99-14FE-623A-04896547D10A}"/>
                </a:ext>
              </a:extLst>
            </p:cNvPr>
            <p:cNvSpPr txBox="1"/>
            <p:nvPr/>
          </p:nvSpPr>
          <p:spPr>
            <a:xfrm>
              <a:off x="1075953" y="3013273"/>
              <a:ext cx="259017"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伍</a:t>
              </a:r>
            </a:p>
          </p:txBody>
        </p:sp>
      </p:grpSp>
      <p:sp>
        <p:nvSpPr>
          <p:cNvPr id="61" name="文本框 60">
            <a:extLst>
              <a:ext uri="{FF2B5EF4-FFF2-40B4-BE49-F238E27FC236}">
                <a16:creationId xmlns:a16="http://schemas.microsoft.com/office/drawing/2014/main" id="{BF5847C5-38B2-A15E-0213-379F76B52ED3}"/>
              </a:ext>
            </a:extLst>
          </p:cNvPr>
          <p:cNvSpPr txBox="1"/>
          <p:nvPr/>
        </p:nvSpPr>
        <p:spPr>
          <a:xfrm>
            <a:off x="8828553" y="4638484"/>
            <a:ext cx="538967"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夜游</a:t>
            </a:r>
          </a:p>
        </p:txBody>
      </p:sp>
      <p:sp>
        <p:nvSpPr>
          <p:cNvPr id="63" name="文本框 62">
            <a:extLst>
              <a:ext uri="{FF2B5EF4-FFF2-40B4-BE49-F238E27FC236}">
                <a16:creationId xmlns:a16="http://schemas.microsoft.com/office/drawing/2014/main" id="{93B73DD5-B84D-C391-3CE2-F2EAB886E600}"/>
              </a:ext>
            </a:extLst>
          </p:cNvPr>
          <p:cNvSpPr txBox="1"/>
          <p:nvPr/>
        </p:nvSpPr>
        <p:spPr>
          <a:xfrm>
            <a:off x="8280774" y="5043694"/>
            <a:ext cx="2608992" cy="1341649"/>
          </a:xfrm>
          <a:prstGeom prst="rect">
            <a:avLst/>
          </a:prstGeom>
          <a:noFill/>
        </p:spPr>
        <p:txBody>
          <a:bodyPr wrap="square" lIns="0" tIns="0" rIns="0" bIns="0" rtlCol="0">
            <a:noAutofit/>
          </a:bodyPr>
          <a:lstStyle/>
          <a:p>
            <a:pPr>
              <a:lnSpc>
                <a:spcPct val="140000"/>
              </a:lnSpc>
            </a:pPr>
            <a:r>
              <a:rPr lang="zh-CN" altLang="en-US" sz="1600" b="0" i="0" dirty="0">
                <a:solidFill>
                  <a:schemeClr val="tx1">
                    <a:lumMod val="75000"/>
                    <a:lumOff val="25000"/>
                  </a:schemeClr>
                </a:solidFill>
                <a:effectLst/>
                <a:latin typeface="+mn-ea"/>
              </a:rPr>
              <a:t>夜游期间每日举办多场特色演出活动，包括扬州清曲表演、扬州杖头木偶非遗绝技表演、</a:t>
            </a:r>
            <a:r>
              <a:rPr lang="en-US" altLang="zh-CN" sz="1600" b="0" i="0" dirty="0">
                <a:solidFill>
                  <a:schemeClr val="tx1">
                    <a:lumMod val="75000"/>
                    <a:lumOff val="25000"/>
                  </a:schemeClr>
                </a:solidFill>
                <a:effectLst/>
                <a:latin typeface="+mn-ea"/>
              </a:rPr>
              <a:t>《</a:t>
            </a:r>
            <a:r>
              <a:rPr lang="zh-CN" altLang="en-US" sz="1600" b="0" i="0" dirty="0">
                <a:solidFill>
                  <a:schemeClr val="tx1">
                    <a:lumMod val="75000"/>
                    <a:lumOff val="25000"/>
                  </a:schemeClr>
                </a:solidFill>
                <a:effectLst/>
                <a:latin typeface="+mn-ea"/>
              </a:rPr>
              <a:t>二分明月</a:t>
            </a:r>
            <a:r>
              <a:rPr lang="en-US" altLang="zh-CN" sz="1600" b="0" i="0" dirty="0">
                <a:solidFill>
                  <a:schemeClr val="tx1">
                    <a:lumMod val="75000"/>
                    <a:lumOff val="25000"/>
                  </a:schemeClr>
                </a:solidFill>
                <a:effectLst/>
                <a:latin typeface="+mn-ea"/>
              </a:rPr>
              <a:t>》</a:t>
            </a:r>
            <a:r>
              <a:rPr lang="zh-CN" altLang="en-US" sz="1600" b="0" i="0" dirty="0">
                <a:solidFill>
                  <a:schemeClr val="tx1">
                    <a:lumMod val="75000"/>
                    <a:lumOff val="25000"/>
                  </a:schemeClr>
                </a:solidFill>
                <a:effectLst/>
                <a:latin typeface="+mn-ea"/>
              </a:rPr>
              <a:t>歌舞等</a:t>
            </a:r>
            <a:endParaRPr lang="zh-CN" altLang="en-US" sz="1600" dirty="0">
              <a:solidFill>
                <a:schemeClr val="tx1">
                  <a:lumMod val="75000"/>
                  <a:lumOff val="25000"/>
                </a:schemeClr>
              </a:solidFill>
              <a:latin typeface="+mn-ea"/>
            </a:endParaRPr>
          </a:p>
        </p:txBody>
      </p:sp>
    </p:spTree>
    <p:extLst>
      <p:ext uri="{BB962C8B-B14F-4D97-AF65-F5344CB8AC3E}">
        <p14:creationId xmlns:p14="http://schemas.microsoft.com/office/powerpoint/2010/main" val="19173486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354FC73A-A86C-580F-CD39-D0FE1E3456E0}"/>
              </a:ext>
            </a:extLst>
          </p:cNvPr>
          <p:cNvGrpSpPr/>
          <p:nvPr/>
        </p:nvGrpSpPr>
        <p:grpSpPr>
          <a:xfrm>
            <a:off x="5325672" y="1077256"/>
            <a:ext cx="1662578" cy="2351744"/>
            <a:chOff x="5325672" y="116372"/>
            <a:chExt cx="1662578" cy="2351744"/>
          </a:xfrm>
        </p:grpSpPr>
        <p:pic>
          <p:nvPicPr>
            <p:cNvPr id="8" name="图片 7">
              <a:extLst>
                <a:ext uri="{FF2B5EF4-FFF2-40B4-BE49-F238E27FC236}">
                  <a16:creationId xmlns:a16="http://schemas.microsoft.com/office/drawing/2014/main" id="{08064845-5AD0-4692-B701-2112D423E8BB}"/>
                </a:ext>
              </a:extLst>
            </p:cNvPr>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5325672" y="116372"/>
              <a:ext cx="1662578" cy="2351744"/>
            </a:xfrm>
            <a:prstGeom prst="rect">
              <a:avLst/>
            </a:prstGeom>
          </p:spPr>
        </p:pic>
        <p:sp>
          <p:nvSpPr>
            <p:cNvPr id="6" name="文本框 5">
              <a:extLst>
                <a:ext uri="{FF2B5EF4-FFF2-40B4-BE49-F238E27FC236}">
                  <a16:creationId xmlns:a16="http://schemas.microsoft.com/office/drawing/2014/main" id="{A0D024E0-4A8E-D18E-7A51-667CC96E0555}"/>
                </a:ext>
              </a:extLst>
            </p:cNvPr>
            <p:cNvSpPr txBox="1"/>
            <p:nvPr/>
          </p:nvSpPr>
          <p:spPr>
            <a:xfrm>
              <a:off x="5646420" y="960120"/>
              <a:ext cx="723900" cy="923330"/>
            </a:xfrm>
            <a:prstGeom prst="rect">
              <a:avLst/>
            </a:prstGeom>
            <a:noFill/>
          </p:spPr>
          <p:txBody>
            <a:bodyPr wrap="square" lIns="0" tIns="0" rIns="0" bIns="0" rtlCol="0">
              <a:noAutofit/>
            </a:bodyPr>
            <a:lstStyle/>
            <a:p>
              <a:pPr algn="l"/>
              <a:r>
                <a:rPr lang="zh-CN" altLang="en-US" sz="6000" dirty="0">
                  <a:solidFill>
                    <a:schemeClr val="tx1">
                      <a:lumMod val="75000"/>
                      <a:lumOff val="25000"/>
                    </a:schemeClr>
                  </a:solidFill>
                  <a:latin typeface="+mj-ea"/>
                  <a:ea typeface="+mj-ea"/>
                </a:rPr>
                <a:t>伍</a:t>
              </a:r>
            </a:p>
          </p:txBody>
        </p:sp>
      </p:grpSp>
      <p:sp>
        <p:nvSpPr>
          <p:cNvPr id="7" name="文本框 6">
            <a:extLst>
              <a:ext uri="{FF2B5EF4-FFF2-40B4-BE49-F238E27FC236}">
                <a16:creationId xmlns:a16="http://schemas.microsoft.com/office/drawing/2014/main" id="{3487B51D-0319-1008-01E3-A9D84B2E780C}"/>
              </a:ext>
            </a:extLst>
          </p:cNvPr>
          <p:cNvSpPr txBox="1"/>
          <p:nvPr/>
        </p:nvSpPr>
        <p:spPr>
          <a:xfrm>
            <a:off x="5078730" y="3333079"/>
            <a:ext cx="2034540" cy="615553"/>
          </a:xfrm>
          <a:prstGeom prst="rect">
            <a:avLst/>
          </a:prstGeom>
          <a:noFill/>
        </p:spPr>
        <p:txBody>
          <a:bodyPr wrap="square" lIns="0" tIns="0" rIns="0" bIns="0" rtlCol="0">
            <a:noAutofit/>
          </a:bodyPr>
          <a:lstStyle/>
          <a:p>
            <a:pPr algn="l"/>
            <a:r>
              <a:rPr lang="zh-CN" altLang="en-US" sz="4000" dirty="0">
                <a:solidFill>
                  <a:schemeClr val="tx1">
                    <a:lumMod val="75000"/>
                    <a:lumOff val="25000"/>
                  </a:schemeClr>
                </a:solidFill>
                <a:latin typeface="+mj-ea"/>
                <a:ea typeface="+mj-ea"/>
              </a:rPr>
              <a:t>诗词歌赋</a:t>
            </a:r>
          </a:p>
        </p:txBody>
      </p:sp>
      <p:grpSp>
        <p:nvGrpSpPr>
          <p:cNvPr id="14" name="组合 13">
            <a:extLst>
              <a:ext uri="{FF2B5EF4-FFF2-40B4-BE49-F238E27FC236}">
                <a16:creationId xmlns:a16="http://schemas.microsoft.com/office/drawing/2014/main" id="{2F206853-E1AF-A19F-5454-0946D145BD0B}"/>
              </a:ext>
            </a:extLst>
          </p:cNvPr>
          <p:cNvGrpSpPr>
            <a:grpSpLocks/>
          </p:cNvGrpSpPr>
          <p:nvPr/>
        </p:nvGrpSpPr>
        <p:grpSpPr>
          <a:xfrm>
            <a:off x="10584371" y="430469"/>
            <a:ext cx="1147381" cy="1723549"/>
            <a:chOff x="522959" y="465002"/>
            <a:chExt cx="961992" cy="1292662"/>
          </a:xfrm>
        </p:grpSpPr>
        <p:sp>
          <p:nvSpPr>
            <p:cNvPr id="15" name="文本框 14">
              <a:extLst>
                <a:ext uri="{FF2B5EF4-FFF2-40B4-BE49-F238E27FC236}">
                  <a16:creationId xmlns:a16="http://schemas.microsoft.com/office/drawing/2014/main" id="{B3D4975D-53E5-FA74-ADC8-B6CC6339D5C2}"/>
                </a:ext>
              </a:extLst>
            </p:cNvPr>
            <p:cNvSpPr txBox="1"/>
            <p:nvPr/>
          </p:nvSpPr>
          <p:spPr>
            <a:xfrm>
              <a:off x="1307151"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垂杨不断接残芜</a:t>
              </a:r>
            </a:p>
          </p:txBody>
        </p:sp>
        <p:sp>
          <p:nvSpPr>
            <p:cNvPr id="16" name="文本框 15">
              <a:extLst>
                <a:ext uri="{FF2B5EF4-FFF2-40B4-BE49-F238E27FC236}">
                  <a16:creationId xmlns:a16="http://schemas.microsoft.com/office/drawing/2014/main" id="{1F51CA36-2131-D530-830B-2E69400FA14D}"/>
                </a:ext>
              </a:extLst>
            </p:cNvPr>
            <p:cNvSpPr txBox="1"/>
            <p:nvPr/>
          </p:nvSpPr>
          <p:spPr>
            <a:xfrm>
              <a:off x="1045753"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雁齿虹桥俨花图</a:t>
              </a:r>
            </a:p>
          </p:txBody>
        </p:sp>
        <p:sp>
          <p:nvSpPr>
            <p:cNvPr id="17" name="文本框 16">
              <a:extLst>
                <a:ext uri="{FF2B5EF4-FFF2-40B4-BE49-F238E27FC236}">
                  <a16:creationId xmlns:a16="http://schemas.microsoft.com/office/drawing/2014/main" id="{6DDBEC1A-29F0-BFEC-9789-D2257AE8FF45}"/>
                </a:ext>
              </a:extLst>
            </p:cNvPr>
            <p:cNvSpPr txBox="1"/>
            <p:nvPr/>
          </p:nvSpPr>
          <p:spPr>
            <a:xfrm>
              <a:off x="784356"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也是销金一锅子</a:t>
              </a:r>
            </a:p>
          </p:txBody>
        </p:sp>
        <p:sp>
          <p:nvSpPr>
            <p:cNvPr id="18" name="文本框 17">
              <a:extLst>
                <a:ext uri="{FF2B5EF4-FFF2-40B4-BE49-F238E27FC236}">
                  <a16:creationId xmlns:a16="http://schemas.microsoft.com/office/drawing/2014/main" id="{C7DF1078-A4E8-ACF7-7E83-978B1795C916}"/>
                </a:ext>
              </a:extLst>
            </p:cNvPr>
            <p:cNvSpPr txBox="1"/>
            <p:nvPr/>
          </p:nvSpPr>
          <p:spPr>
            <a:xfrm>
              <a:off x="522959"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故应唤作瘦西湖</a:t>
              </a:r>
            </a:p>
          </p:txBody>
        </p:sp>
      </p:grpSp>
    </p:spTree>
    <p:extLst>
      <p:ext uri="{BB962C8B-B14F-4D97-AF65-F5344CB8AC3E}">
        <p14:creationId xmlns:p14="http://schemas.microsoft.com/office/powerpoint/2010/main" val="29159740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D7A70CE5-B7B3-B4AF-39D6-23385BD44851}"/>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伍</a:t>
            </a:r>
          </a:p>
        </p:txBody>
      </p:sp>
      <p:sp>
        <p:nvSpPr>
          <p:cNvPr id="8" name="文本框 7">
            <a:extLst>
              <a:ext uri="{FF2B5EF4-FFF2-40B4-BE49-F238E27FC236}">
                <a16:creationId xmlns:a16="http://schemas.microsoft.com/office/drawing/2014/main" id="{65950A3A-0571-FE2A-9E7C-367C9C80A231}"/>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诗词歌赋</a:t>
            </a:r>
          </a:p>
        </p:txBody>
      </p:sp>
      <p:sp>
        <p:nvSpPr>
          <p:cNvPr id="15" name="文本框 14">
            <a:extLst>
              <a:ext uri="{FF2B5EF4-FFF2-40B4-BE49-F238E27FC236}">
                <a16:creationId xmlns:a16="http://schemas.microsoft.com/office/drawing/2014/main" id="{15D888FA-D7B0-8116-EAD6-8917E57F787F}"/>
              </a:ext>
            </a:extLst>
          </p:cNvPr>
          <p:cNvSpPr txBox="1"/>
          <p:nvPr/>
        </p:nvSpPr>
        <p:spPr>
          <a:xfrm>
            <a:off x="8664555" y="2637520"/>
            <a:ext cx="461665" cy="1509056"/>
          </a:xfrm>
          <a:prstGeom prst="rect">
            <a:avLst/>
          </a:prstGeom>
          <a:noFill/>
        </p:spPr>
        <p:txBody>
          <a:bodyPr vert="eaVert" wrap="square" lIns="0" tIns="0" rIns="0" bIns="0" rtlCol="0">
            <a:noAutofit/>
          </a:bodyPr>
          <a:lstStyle/>
          <a:p>
            <a:pPr algn="l"/>
            <a:r>
              <a:rPr lang="zh-CN" altLang="en-US" sz="3000" spc="600" dirty="0">
                <a:solidFill>
                  <a:schemeClr val="tx1">
                    <a:lumMod val="75000"/>
                    <a:lumOff val="25000"/>
                  </a:schemeClr>
                </a:solidFill>
                <a:latin typeface="+mj-ea"/>
                <a:ea typeface="+mj-ea"/>
              </a:rPr>
              <a:t>长春湖</a:t>
            </a:r>
          </a:p>
        </p:txBody>
      </p:sp>
      <p:sp>
        <p:nvSpPr>
          <p:cNvPr id="17" name="文本框 16">
            <a:extLst>
              <a:ext uri="{FF2B5EF4-FFF2-40B4-BE49-F238E27FC236}">
                <a16:creationId xmlns:a16="http://schemas.microsoft.com/office/drawing/2014/main" id="{F9C5C567-11C0-793F-7D83-DD0C50BC4883}"/>
              </a:ext>
            </a:extLst>
          </p:cNvPr>
          <p:cNvSpPr txBox="1"/>
          <p:nvPr/>
        </p:nvSpPr>
        <p:spPr>
          <a:xfrm>
            <a:off x="8220303" y="3235130"/>
            <a:ext cx="215444" cy="249883"/>
          </a:xfrm>
          <a:prstGeom prst="rect">
            <a:avLst/>
          </a:prstGeom>
          <a:noFill/>
        </p:spPr>
        <p:txBody>
          <a:bodyPr vert="eaVert" wrap="square" lIns="0" tIns="0" rIns="0" bIns="0" rtlCol="0">
            <a:noAutofit/>
          </a:bodyPr>
          <a:lstStyle/>
          <a:p>
            <a:pPr algn="ctr"/>
            <a:r>
              <a:rPr lang="zh-CN" altLang="en-US" sz="1400" dirty="0">
                <a:solidFill>
                  <a:schemeClr val="tx1">
                    <a:lumMod val="75000"/>
                    <a:lumOff val="25000"/>
                  </a:schemeClr>
                </a:solidFill>
                <a:latin typeface="+mn-ea"/>
              </a:rPr>
              <a:t>清</a:t>
            </a:r>
          </a:p>
        </p:txBody>
      </p:sp>
      <p:sp>
        <p:nvSpPr>
          <p:cNvPr id="23" name="文本框 22">
            <a:extLst>
              <a:ext uri="{FF2B5EF4-FFF2-40B4-BE49-F238E27FC236}">
                <a16:creationId xmlns:a16="http://schemas.microsoft.com/office/drawing/2014/main" id="{8969E4C2-D31E-B88F-2085-20716AD5DAF8}"/>
              </a:ext>
            </a:extLst>
          </p:cNvPr>
          <p:cNvSpPr txBox="1"/>
          <p:nvPr/>
        </p:nvSpPr>
        <p:spPr>
          <a:xfrm>
            <a:off x="5033765" y="2457138"/>
            <a:ext cx="3050658" cy="1961682"/>
          </a:xfrm>
          <a:prstGeom prst="rect">
            <a:avLst/>
          </a:prstGeom>
          <a:noFill/>
        </p:spPr>
        <p:txBody>
          <a:bodyPr vert="eaVert" wrap="square" lIns="0" tIns="0" rIns="0" bIns="0" rtlCol="0">
            <a:noAutofit/>
          </a:bodyPr>
          <a:lstStyle/>
          <a:p>
            <a:pPr algn="l">
              <a:lnSpc>
                <a:spcPct val="250000"/>
              </a:lnSpc>
            </a:pPr>
            <a:r>
              <a:rPr lang="zh-CN" altLang="en-US" sz="2000" dirty="0">
                <a:solidFill>
                  <a:schemeClr val="tx1">
                    <a:lumMod val="75000"/>
                    <a:lumOff val="25000"/>
                  </a:schemeClr>
                </a:solidFill>
                <a:latin typeface="+mn-ea"/>
              </a:rPr>
              <a:t>垂杨不断接残芜雁齿虹桥俨花图也是销金一锅子故应唤作瘦西湖</a:t>
            </a:r>
          </a:p>
        </p:txBody>
      </p:sp>
      <p:grpSp>
        <p:nvGrpSpPr>
          <p:cNvPr id="18" name="组合 17">
            <a:extLst>
              <a:ext uri="{FF2B5EF4-FFF2-40B4-BE49-F238E27FC236}">
                <a16:creationId xmlns:a16="http://schemas.microsoft.com/office/drawing/2014/main" id="{D2891006-AFB6-DA5C-722A-9E3CE93E9212}"/>
              </a:ext>
            </a:extLst>
          </p:cNvPr>
          <p:cNvGrpSpPr/>
          <p:nvPr/>
        </p:nvGrpSpPr>
        <p:grpSpPr>
          <a:xfrm>
            <a:off x="8177441" y="3529664"/>
            <a:ext cx="276624" cy="383205"/>
            <a:chOff x="8177441" y="2935304"/>
            <a:chExt cx="276624" cy="383205"/>
          </a:xfrm>
        </p:grpSpPr>
        <p:pic>
          <p:nvPicPr>
            <p:cNvPr id="13" name="图片 12">
              <a:extLst>
                <a:ext uri="{FF2B5EF4-FFF2-40B4-BE49-F238E27FC236}">
                  <a16:creationId xmlns:a16="http://schemas.microsoft.com/office/drawing/2014/main" id="{0A8C733B-ECE2-1665-C188-8F11E00D75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7441" y="2935304"/>
              <a:ext cx="276624" cy="383205"/>
            </a:xfrm>
            <a:prstGeom prst="rect">
              <a:avLst/>
            </a:prstGeom>
          </p:spPr>
        </p:pic>
        <p:sp>
          <p:nvSpPr>
            <p:cNvPr id="2" name="文本框 1">
              <a:extLst>
                <a:ext uri="{FF2B5EF4-FFF2-40B4-BE49-F238E27FC236}">
                  <a16:creationId xmlns:a16="http://schemas.microsoft.com/office/drawing/2014/main" id="{05F0E45D-1465-C69D-3D8D-5A539454E162}"/>
                </a:ext>
              </a:extLst>
            </p:cNvPr>
            <p:cNvSpPr txBox="1"/>
            <p:nvPr/>
          </p:nvSpPr>
          <p:spPr>
            <a:xfrm>
              <a:off x="8263255" y="2935304"/>
              <a:ext cx="129540" cy="338554"/>
            </a:xfrm>
            <a:prstGeom prst="rect">
              <a:avLst/>
            </a:prstGeom>
            <a:noFill/>
          </p:spPr>
          <p:txBody>
            <a:bodyPr wrap="square" lIns="0" tIns="0" rIns="0" bIns="0" rtlCol="0">
              <a:noAutofit/>
            </a:bodyPr>
            <a:lstStyle/>
            <a:p>
              <a:pPr algn="l"/>
              <a:r>
                <a:rPr lang="zh-CN" altLang="en-US" sz="1100" spc="-300" dirty="0">
                  <a:solidFill>
                    <a:schemeClr val="bg1"/>
                  </a:solidFill>
                  <a:latin typeface="演示悠然小楷" panose="00000500000000000000" pitchFamily="2" charset="-122"/>
                  <a:ea typeface="演示悠然小楷" panose="00000500000000000000" pitchFamily="2" charset="-122"/>
                </a:rPr>
                <a:t>汪沆</a:t>
              </a:r>
            </a:p>
          </p:txBody>
        </p:sp>
      </p:grpSp>
      <p:pic>
        <p:nvPicPr>
          <p:cNvPr id="16" name="Picture 13">
            <a:extLst>
              <a:ext uri="{FF2B5EF4-FFF2-40B4-BE49-F238E27FC236}">
                <a16:creationId xmlns:a16="http://schemas.microsoft.com/office/drawing/2014/main" id="{F37F2462-C588-7FA7-3F81-4C7C8D19DBEB}"/>
              </a:ext>
            </a:extLst>
          </p:cNvPr>
          <p:cNvPicPr>
            <a:picLocks noChangeAspect="1"/>
          </p:cNvPicPr>
          <p:nvPr/>
        </p:nvPicPr>
        <p:blipFill>
          <a:blip r:embed="rId3"/>
          <a:stretch>
            <a:fillRect/>
          </a:stretch>
        </p:blipFill>
        <p:spPr>
          <a:xfrm flipH="1">
            <a:off x="2700249" y="3003901"/>
            <a:ext cx="2043450" cy="1202960"/>
          </a:xfrm>
          <a:prstGeom prst="rect">
            <a:avLst/>
          </a:prstGeom>
        </p:spPr>
      </p:pic>
      <p:grpSp>
        <p:nvGrpSpPr>
          <p:cNvPr id="19" name="组合 18">
            <a:extLst>
              <a:ext uri="{FF2B5EF4-FFF2-40B4-BE49-F238E27FC236}">
                <a16:creationId xmlns:a16="http://schemas.microsoft.com/office/drawing/2014/main" id="{09E56FF4-0C21-0960-C81A-06B22A7D8CD8}"/>
              </a:ext>
            </a:extLst>
          </p:cNvPr>
          <p:cNvGrpSpPr/>
          <p:nvPr/>
        </p:nvGrpSpPr>
        <p:grpSpPr>
          <a:xfrm flipH="1">
            <a:off x="3262683" y="2443367"/>
            <a:ext cx="1190950" cy="388306"/>
            <a:chOff x="248784" y="452514"/>
            <a:chExt cx="2009094" cy="706492"/>
          </a:xfrm>
        </p:grpSpPr>
        <p:pic>
          <p:nvPicPr>
            <p:cNvPr id="20" name="图片 19">
              <a:extLst>
                <a:ext uri="{FF2B5EF4-FFF2-40B4-BE49-F238E27FC236}">
                  <a16:creationId xmlns:a16="http://schemas.microsoft.com/office/drawing/2014/main" id="{2CAD1F63-D1B1-E261-E7C5-D057351DD94D}"/>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flipH="1">
              <a:off x="248784" y="452514"/>
              <a:ext cx="1152686" cy="571580"/>
            </a:xfrm>
            <a:prstGeom prst="rect">
              <a:avLst/>
            </a:prstGeom>
          </p:spPr>
        </p:pic>
        <p:pic>
          <p:nvPicPr>
            <p:cNvPr id="21" name="图片 20">
              <a:extLst>
                <a:ext uri="{FF2B5EF4-FFF2-40B4-BE49-F238E27FC236}">
                  <a16:creationId xmlns:a16="http://schemas.microsoft.com/office/drawing/2014/main" id="{2FECAA6C-527F-4F50-035C-99A3B06C5C8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1105192" y="587426"/>
              <a:ext cx="1152686" cy="571580"/>
            </a:xfrm>
            <a:prstGeom prst="rect">
              <a:avLst/>
            </a:prstGeom>
          </p:spPr>
        </p:pic>
      </p:grpSp>
    </p:spTree>
    <p:extLst>
      <p:ext uri="{BB962C8B-B14F-4D97-AF65-F5344CB8AC3E}">
        <p14:creationId xmlns:p14="http://schemas.microsoft.com/office/powerpoint/2010/main" val="468093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C7889CDB-C1A8-F53D-AE3D-170401FA4C5C}"/>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伍</a:t>
            </a:r>
          </a:p>
        </p:txBody>
      </p:sp>
      <p:sp>
        <p:nvSpPr>
          <p:cNvPr id="8" name="文本框 7">
            <a:extLst>
              <a:ext uri="{FF2B5EF4-FFF2-40B4-BE49-F238E27FC236}">
                <a16:creationId xmlns:a16="http://schemas.microsoft.com/office/drawing/2014/main" id="{D4FB6625-0303-C4CD-1A88-CBA628C0C20A}"/>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诗词歌赋</a:t>
            </a:r>
          </a:p>
        </p:txBody>
      </p:sp>
      <p:sp>
        <p:nvSpPr>
          <p:cNvPr id="19" name="文本框 18">
            <a:extLst>
              <a:ext uri="{FF2B5EF4-FFF2-40B4-BE49-F238E27FC236}">
                <a16:creationId xmlns:a16="http://schemas.microsoft.com/office/drawing/2014/main" id="{0767F5AB-C51A-CB4C-2B2A-A207C49B74EC}"/>
              </a:ext>
            </a:extLst>
          </p:cNvPr>
          <p:cNvSpPr txBox="1"/>
          <p:nvPr/>
        </p:nvSpPr>
        <p:spPr>
          <a:xfrm>
            <a:off x="1661160" y="2450438"/>
            <a:ext cx="4028440" cy="2946640"/>
          </a:xfrm>
          <a:prstGeom prst="rect">
            <a:avLst/>
          </a:prstGeom>
          <a:noFill/>
        </p:spPr>
        <p:txBody>
          <a:bodyPr wrap="square" lIns="0" tIns="0" rIns="0" bIns="0" rtlCol="0">
            <a:noAutofit/>
          </a:bodyPr>
          <a:lstStyle/>
          <a:p>
            <a:pPr algn="l">
              <a:lnSpc>
                <a:spcPct val="250000"/>
              </a:lnSpc>
            </a:pPr>
            <a:r>
              <a:rPr lang="zh-CN" altLang="en-US" sz="2000" b="0" i="0" dirty="0">
                <a:solidFill>
                  <a:schemeClr val="tx1">
                    <a:lumMod val="75000"/>
                    <a:lumOff val="25000"/>
                  </a:schemeClr>
                </a:solidFill>
                <a:effectLst/>
                <a:latin typeface="+mn-ea"/>
              </a:rPr>
              <a:t>涵月潺潺水上盈     直钩浅钓柳风轻</a:t>
            </a:r>
            <a:endParaRPr lang="en-US" altLang="zh-CN" sz="2000" b="0" i="0" dirty="0">
              <a:solidFill>
                <a:schemeClr val="tx1">
                  <a:lumMod val="75000"/>
                  <a:lumOff val="25000"/>
                </a:schemeClr>
              </a:solidFill>
              <a:effectLst/>
              <a:latin typeface="+mn-ea"/>
            </a:endParaRPr>
          </a:p>
          <a:p>
            <a:pPr algn="l">
              <a:lnSpc>
                <a:spcPct val="250000"/>
              </a:lnSpc>
            </a:pPr>
            <a:r>
              <a:rPr lang="zh-CN" altLang="en-US" sz="2000" b="0" i="0" dirty="0">
                <a:solidFill>
                  <a:schemeClr val="tx1">
                    <a:lumMod val="75000"/>
                    <a:lumOff val="25000"/>
                  </a:schemeClr>
                </a:solidFill>
                <a:effectLst/>
                <a:latin typeface="+mn-ea"/>
              </a:rPr>
              <a:t>飞虹疏影通幽处     奇彩流光百媚呈</a:t>
            </a:r>
            <a:endParaRPr lang="en-US" altLang="zh-CN" sz="2000" b="0" i="0" dirty="0">
              <a:solidFill>
                <a:schemeClr val="tx1">
                  <a:lumMod val="75000"/>
                  <a:lumOff val="25000"/>
                </a:schemeClr>
              </a:solidFill>
              <a:effectLst/>
              <a:latin typeface="+mn-ea"/>
            </a:endParaRPr>
          </a:p>
          <a:p>
            <a:pPr algn="l">
              <a:lnSpc>
                <a:spcPct val="250000"/>
              </a:lnSpc>
            </a:pPr>
            <a:r>
              <a:rPr lang="zh-CN" altLang="en-US" sz="2000" b="0" i="0" dirty="0">
                <a:solidFill>
                  <a:schemeClr val="tx1">
                    <a:lumMod val="75000"/>
                    <a:lumOff val="25000"/>
                  </a:schemeClr>
                </a:solidFill>
                <a:effectLst/>
                <a:latin typeface="+mn-ea"/>
              </a:rPr>
              <a:t>非是西湖依旧瘦     古来佳景总含情</a:t>
            </a:r>
            <a:endParaRPr lang="en-US" altLang="zh-CN" sz="2000" b="0" i="0" dirty="0">
              <a:solidFill>
                <a:schemeClr val="tx1">
                  <a:lumMod val="75000"/>
                  <a:lumOff val="25000"/>
                </a:schemeClr>
              </a:solidFill>
              <a:effectLst/>
              <a:latin typeface="+mn-ea"/>
            </a:endParaRPr>
          </a:p>
          <a:p>
            <a:pPr algn="l">
              <a:lnSpc>
                <a:spcPct val="250000"/>
              </a:lnSpc>
            </a:pPr>
            <a:r>
              <a:rPr lang="zh-CN" altLang="en-US" sz="2000" b="0" i="0" dirty="0">
                <a:solidFill>
                  <a:schemeClr val="tx1">
                    <a:lumMod val="75000"/>
                    <a:lumOff val="25000"/>
                  </a:schemeClr>
                </a:solidFill>
                <a:effectLst/>
                <a:latin typeface="+mn-ea"/>
              </a:rPr>
              <a:t>登舟不见吹箫女     妙有扬州夜色明</a:t>
            </a:r>
            <a:endParaRPr lang="zh-CN" altLang="en-US" sz="2000" dirty="0">
              <a:solidFill>
                <a:schemeClr val="tx1">
                  <a:lumMod val="75000"/>
                  <a:lumOff val="25000"/>
                </a:schemeClr>
              </a:solidFill>
              <a:latin typeface="+mn-ea"/>
            </a:endParaRPr>
          </a:p>
        </p:txBody>
      </p:sp>
      <p:sp>
        <p:nvSpPr>
          <p:cNvPr id="20" name="文本框 19">
            <a:extLst>
              <a:ext uri="{FF2B5EF4-FFF2-40B4-BE49-F238E27FC236}">
                <a16:creationId xmlns:a16="http://schemas.microsoft.com/office/drawing/2014/main" id="{56A04CD5-9981-6228-6AA3-02B189CB809C}"/>
              </a:ext>
            </a:extLst>
          </p:cNvPr>
          <p:cNvSpPr txBox="1"/>
          <p:nvPr/>
        </p:nvSpPr>
        <p:spPr>
          <a:xfrm>
            <a:off x="2089424" y="1742009"/>
            <a:ext cx="2968713" cy="461665"/>
          </a:xfrm>
          <a:prstGeom prst="rect">
            <a:avLst/>
          </a:prstGeom>
          <a:noFill/>
        </p:spPr>
        <p:txBody>
          <a:bodyPr wrap="square" lIns="0" tIns="0" rIns="0" bIns="0" rtlCol="0">
            <a:noAutofit/>
          </a:bodyPr>
          <a:lstStyle/>
          <a:p>
            <a:pPr algn="l"/>
            <a:r>
              <a:rPr lang="en-US" altLang="zh-CN" sz="3000" dirty="0">
                <a:solidFill>
                  <a:schemeClr val="tx1">
                    <a:lumMod val="75000"/>
                    <a:lumOff val="25000"/>
                  </a:schemeClr>
                </a:solidFill>
                <a:latin typeface="+mj-ea"/>
                <a:ea typeface="+mj-ea"/>
              </a:rPr>
              <a:t>《</a:t>
            </a:r>
            <a:r>
              <a:rPr lang="zh-CN" altLang="en-US" sz="3000" dirty="0">
                <a:solidFill>
                  <a:schemeClr val="tx1">
                    <a:lumMod val="75000"/>
                    <a:lumOff val="25000"/>
                  </a:schemeClr>
                </a:solidFill>
                <a:latin typeface="+mj-ea"/>
                <a:ea typeface="+mj-ea"/>
              </a:rPr>
              <a:t>七律</a:t>
            </a:r>
            <a:r>
              <a:rPr lang="en-US" altLang="zh-CN" sz="3000" dirty="0">
                <a:solidFill>
                  <a:schemeClr val="tx1">
                    <a:lumMod val="75000"/>
                    <a:lumOff val="25000"/>
                  </a:schemeClr>
                </a:solidFill>
                <a:latin typeface="+mj-ea"/>
                <a:ea typeface="+mj-ea"/>
              </a:rPr>
              <a:t>•</a:t>
            </a:r>
            <a:r>
              <a:rPr lang="zh-CN" altLang="en-US" sz="3000" dirty="0">
                <a:solidFill>
                  <a:schemeClr val="tx1">
                    <a:lumMod val="75000"/>
                    <a:lumOff val="25000"/>
                  </a:schemeClr>
                </a:solidFill>
                <a:latin typeface="+mj-ea"/>
                <a:ea typeface="+mj-ea"/>
              </a:rPr>
              <a:t>瘦西湖</a:t>
            </a:r>
            <a:r>
              <a:rPr lang="en-US" altLang="zh-CN" sz="3000" dirty="0">
                <a:solidFill>
                  <a:schemeClr val="tx1">
                    <a:lumMod val="75000"/>
                    <a:lumOff val="25000"/>
                  </a:schemeClr>
                </a:solidFill>
                <a:latin typeface="+mj-ea"/>
                <a:ea typeface="+mj-ea"/>
              </a:rPr>
              <a:t>》</a:t>
            </a:r>
            <a:endParaRPr lang="zh-CN" altLang="en-US" sz="3000" dirty="0">
              <a:solidFill>
                <a:schemeClr val="tx1">
                  <a:lumMod val="75000"/>
                  <a:lumOff val="25000"/>
                </a:schemeClr>
              </a:solidFill>
              <a:latin typeface="+mj-ea"/>
              <a:ea typeface="+mj-ea"/>
            </a:endParaRPr>
          </a:p>
        </p:txBody>
      </p:sp>
    </p:spTree>
    <p:extLst>
      <p:ext uri="{BB962C8B-B14F-4D97-AF65-F5344CB8AC3E}">
        <p14:creationId xmlns:p14="http://schemas.microsoft.com/office/powerpoint/2010/main" val="3176523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DDAFCADF-E159-3411-392F-B5700321B935}"/>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伍</a:t>
            </a:r>
          </a:p>
        </p:txBody>
      </p:sp>
      <p:sp>
        <p:nvSpPr>
          <p:cNvPr id="5" name="文本框 4">
            <a:extLst>
              <a:ext uri="{FF2B5EF4-FFF2-40B4-BE49-F238E27FC236}">
                <a16:creationId xmlns:a16="http://schemas.microsoft.com/office/drawing/2014/main" id="{754E6DA7-E033-4AA9-9BE3-B42F19F9B0A6}"/>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诗词歌赋</a:t>
            </a:r>
          </a:p>
        </p:txBody>
      </p:sp>
      <p:cxnSp>
        <p:nvCxnSpPr>
          <p:cNvPr id="20" name="直接连接符 19">
            <a:extLst>
              <a:ext uri="{FF2B5EF4-FFF2-40B4-BE49-F238E27FC236}">
                <a16:creationId xmlns:a16="http://schemas.microsoft.com/office/drawing/2014/main" id="{3660B3AE-0B23-B462-4403-100355B29F97}"/>
              </a:ext>
            </a:extLst>
          </p:cNvPr>
          <p:cNvCxnSpPr>
            <a:cxnSpLocks/>
          </p:cNvCxnSpPr>
          <p:nvPr/>
        </p:nvCxnSpPr>
        <p:spPr>
          <a:xfrm>
            <a:off x="4266014" y="1813560"/>
            <a:ext cx="0" cy="2712720"/>
          </a:xfrm>
          <a:prstGeom prst="line">
            <a:avLst/>
          </a:prstGeom>
        </p:spPr>
        <p:style>
          <a:lnRef idx="1">
            <a:schemeClr val="accent1"/>
          </a:lnRef>
          <a:fillRef idx="0">
            <a:schemeClr val="accent1"/>
          </a:fillRef>
          <a:effectRef idx="0">
            <a:schemeClr val="accent1"/>
          </a:effectRef>
          <a:fontRef idx="minor">
            <a:schemeClr val="tx1"/>
          </a:fontRef>
        </p:style>
      </p:cxnSp>
      <p:sp>
        <p:nvSpPr>
          <p:cNvPr id="10" name="文本框 9">
            <a:extLst>
              <a:ext uri="{FF2B5EF4-FFF2-40B4-BE49-F238E27FC236}">
                <a16:creationId xmlns:a16="http://schemas.microsoft.com/office/drawing/2014/main" id="{5AF3FE60-0A8F-8B1D-06F7-90638334B77D}"/>
              </a:ext>
            </a:extLst>
          </p:cNvPr>
          <p:cNvSpPr txBox="1"/>
          <p:nvPr/>
        </p:nvSpPr>
        <p:spPr>
          <a:xfrm>
            <a:off x="9975084" y="2474679"/>
            <a:ext cx="307777" cy="1454046"/>
          </a:xfrm>
          <a:prstGeom prst="rect">
            <a:avLst/>
          </a:prstGeom>
          <a:noFill/>
        </p:spPr>
        <p:txBody>
          <a:bodyPr vert="eaVert" wrap="square" lIns="0" tIns="0" rIns="0" bIns="0" rtlCol="0">
            <a:noAutofit/>
          </a:bodyPr>
          <a:lstStyle/>
          <a:p>
            <a:pPr algn="ctr"/>
            <a:r>
              <a:rPr lang="zh-CN" altLang="en-US" sz="2000" spc="600" dirty="0">
                <a:solidFill>
                  <a:schemeClr val="tx1">
                    <a:lumMod val="75000"/>
                    <a:lumOff val="25000"/>
                  </a:schemeClr>
                </a:solidFill>
                <a:latin typeface="+mj-ea"/>
                <a:ea typeface="+mj-ea"/>
              </a:rPr>
              <a:t>平湖秋月</a:t>
            </a:r>
          </a:p>
        </p:txBody>
      </p:sp>
      <p:sp>
        <p:nvSpPr>
          <p:cNvPr id="14" name="文本框 13">
            <a:extLst>
              <a:ext uri="{FF2B5EF4-FFF2-40B4-BE49-F238E27FC236}">
                <a16:creationId xmlns:a16="http://schemas.microsoft.com/office/drawing/2014/main" id="{2F20EF7F-601D-E3E2-A547-4C052966FC0F}"/>
              </a:ext>
            </a:extLst>
          </p:cNvPr>
          <p:cNvSpPr txBox="1"/>
          <p:nvPr/>
        </p:nvSpPr>
        <p:spPr>
          <a:xfrm>
            <a:off x="8636598" y="1282130"/>
            <a:ext cx="984885" cy="3839145"/>
          </a:xfrm>
          <a:prstGeom prst="rect">
            <a:avLst/>
          </a:prstGeom>
          <a:noFill/>
        </p:spPr>
        <p:txBody>
          <a:bodyPr vert="eaVert" wrap="square" lIns="0" tIns="0" rIns="0" bIns="0" rtlCol="0">
            <a:noAutofit/>
          </a:bodyPr>
          <a:lstStyle/>
          <a:p>
            <a:pPr algn="ctr">
              <a:lnSpc>
                <a:spcPct val="200000"/>
              </a:lnSpc>
            </a:pPr>
            <a:r>
              <a:rPr lang="zh-CN" altLang="en-US" sz="1600" spc="300" dirty="0">
                <a:solidFill>
                  <a:schemeClr val="tx1">
                    <a:lumMod val="75000"/>
                    <a:lumOff val="25000"/>
                  </a:schemeClr>
                </a:solidFill>
                <a:latin typeface="+mn-ea"/>
              </a:rPr>
              <a:t>月冷寒泉凝不流</a:t>
            </a:r>
            <a:r>
              <a:rPr lang="en-US" altLang="zh-CN" sz="1600" spc="300" dirty="0">
                <a:solidFill>
                  <a:schemeClr val="tx1">
                    <a:lumMod val="75000"/>
                    <a:lumOff val="25000"/>
                  </a:schemeClr>
                </a:solidFill>
                <a:latin typeface="+mn-ea"/>
              </a:rPr>
              <a:t>   </a:t>
            </a:r>
            <a:r>
              <a:rPr lang="zh-CN" altLang="en-US" sz="1600" spc="300" dirty="0">
                <a:solidFill>
                  <a:schemeClr val="tx1">
                    <a:lumMod val="75000"/>
                    <a:lumOff val="25000"/>
                  </a:schemeClr>
                </a:solidFill>
                <a:latin typeface="+mn-ea"/>
              </a:rPr>
              <a:t>棹歌何处泛归舟</a:t>
            </a:r>
            <a:endParaRPr lang="en-US" altLang="zh-CN" sz="1600" spc="300" dirty="0">
              <a:solidFill>
                <a:schemeClr val="tx1">
                  <a:lumMod val="75000"/>
                  <a:lumOff val="25000"/>
                </a:schemeClr>
              </a:solidFill>
              <a:latin typeface="+mn-ea"/>
            </a:endParaRPr>
          </a:p>
          <a:p>
            <a:pPr algn="ctr">
              <a:lnSpc>
                <a:spcPct val="200000"/>
              </a:lnSpc>
            </a:pPr>
            <a:r>
              <a:rPr lang="zh-CN" altLang="en-US" sz="1600" spc="300" dirty="0">
                <a:solidFill>
                  <a:schemeClr val="tx1">
                    <a:lumMod val="75000"/>
                    <a:lumOff val="25000"/>
                  </a:schemeClr>
                </a:solidFill>
                <a:latin typeface="+mn-ea"/>
              </a:rPr>
              <a:t>白苹红蓼西风里</a:t>
            </a:r>
            <a:r>
              <a:rPr lang="en-US" altLang="zh-CN" sz="1600" spc="300" dirty="0">
                <a:solidFill>
                  <a:schemeClr val="tx1">
                    <a:lumMod val="75000"/>
                    <a:lumOff val="25000"/>
                  </a:schemeClr>
                </a:solidFill>
                <a:latin typeface="+mn-ea"/>
              </a:rPr>
              <a:t>   </a:t>
            </a:r>
            <a:r>
              <a:rPr lang="zh-CN" altLang="en-US" sz="1600" spc="300" dirty="0">
                <a:solidFill>
                  <a:schemeClr val="tx1">
                    <a:lumMod val="75000"/>
                    <a:lumOff val="25000"/>
                  </a:schemeClr>
                </a:solidFill>
                <a:latin typeface="+mn-ea"/>
              </a:rPr>
              <a:t>一色湖光万顷秋</a:t>
            </a:r>
            <a:endParaRPr lang="en-US" altLang="zh-CN" sz="1600" spc="300" dirty="0">
              <a:solidFill>
                <a:schemeClr val="tx1">
                  <a:lumMod val="75000"/>
                  <a:lumOff val="25000"/>
                </a:schemeClr>
              </a:solidFill>
              <a:latin typeface="+mn-ea"/>
            </a:endParaRPr>
          </a:p>
        </p:txBody>
      </p:sp>
      <p:pic>
        <p:nvPicPr>
          <p:cNvPr id="28" name="图片 27">
            <a:extLst>
              <a:ext uri="{FF2B5EF4-FFF2-40B4-BE49-F238E27FC236}">
                <a16:creationId xmlns:a16="http://schemas.microsoft.com/office/drawing/2014/main" id="{723225F9-44B0-EDF0-EDAA-8C8A37E65802}"/>
              </a:ext>
            </a:extLst>
          </p:cNvPr>
          <p:cNvPicPr>
            <a:picLocks noChangeAspect="1"/>
          </p:cNvPicPr>
          <p:nvPr/>
        </p:nvPicPr>
        <p:blipFill rotWithShape="1">
          <a:blip r:embed="rId2">
            <a:extLst>
              <a:ext uri="{28A0092B-C50C-407E-A947-70E740481C1C}">
                <a14:useLocalDpi xmlns:a14="http://schemas.microsoft.com/office/drawing/2010/main" val="0"/>
              </a:ext>
            </a:extLst>
          </a:blip>
          <a:srcRect t="53066" r="80041"/>
          <a:stretch/>
        </p:blipFill>
        <p:spPr>
          <a:xfrm>
            <a:off x="9579757" y="3273495"/>
            <a:ext cx="395327" cy="635812"/>
          </a:xfrm>
          <a:prstGeom prst="rect">
            <a:avLst/>
          </a:prstGeom>
        </p:spPr>
      </p:pic>
      <p:sp>
        <p:nvSpPr>
          <p:cNvPr id="13" name="文本框 12">
            <a:extLst>
              <a:ext uri="{FF2B5EF4-FFF2-40B4-BE49-F238E27FC236}">
                <a16:creationId xmlns:a16="http://schemas.microsoft.com/office/drawing/2014/main" id="{4C638CAF-36C1-F848-4866-9775525789E8}"/>
              </a:ext>
            </a:extLst>
          </p:cNvPr>
          <p:cNvSpPr txBox="1"/>
          <p:nvPr/>
        </p:nvSpPr>
        <p:spPr>
          <a:xfrm>
            <a:off x="9659174" y="3375957"/>
            <a:ext cx="180997" cy="430887"/>
          </a:xfrm>
          <a:prstGeom prst="rect">
            <a:avLst/>
          </a:prstGeom>
          <a:noFill/>
        </p:spPr>
        <p:txBody>
          <a:bodyPr wrap="square" lIns="0" tIns="0" rIns="0" bIns="0" rtlCol="0">
            <a:noAutofit/>
          </a:bodyPr>
          <a:lstStyle/>
          <a:p>
            <a:pPr algn="l"/>
            <a:r>
              <a:rPr lang="zh-CN" altLang="en-US" sz="1400" dirty="0">
                <a:solidFill>
                  <a:schemeClr val="bg1"/>
                </a:solidFill>
                <a:latin typeface="+mn-ea"/>
              </a:rPr>
              <a:t>孙悦</a:t>
            </a:r>
          </a:p>
        </p:txBody>
      </p:sp>
      <p:sp>
        <p:nvSpPr>
          <p:cNvPr id="17" name="文本框 16">
            <a:extLst>
              <a:ext uri="{FF2B5EF4-FFF2-40B4-BE49-F238E27FC236}">
                <a16:creationId xmlns:a16="http://schemas.microsoft.com/office/drawing/2014/main" id="{AD8475D0-7FBD-306A-BA47-CDB8787EFB6B}"/>
              </a:ext>
            </a:extLst>
          </p:cNvPr>
          <p:cNvSpPr txBox="1"/>
          <p:nvPr/>
        </p:nvSpPr>
        <p:spPr>
          <a:xfrm>
            <a:off x="6611338" y="2474679"/>
            <a:ext cx="307777" cy="1454046"/>
          </a:xfrm>
          <a:prstGeom prst="rect">
            <a:avLst/>
          </a:prstGeom>
          <a:noFill/>
        </p:spPr>
        <p:txBody>
          <a:bodyPr vert="eaVert" wrap="square" lIns="0" tIns="0" rIns="0" bIns="0" rtlCol="0">
            <a:noAutofit/>
          </a:bodyPr>
          <a:lstStyle/>
          <a:p>
            <a:pPr algn="ctr"/>
            <a:r>
              <a:rPr lang="zh-CN" altLang="en-US" sz="2000" spc="600" dirty="0">
                <a:solidFill>
                  <a:schemeClr val="tx1">
                    <a:lumMod val="75000"/>
                    <a:lumOff val="25000"/>
                  </a:schemeClr>
                </a:solidFill>
                <a:latin typeface="+mj-ea"/>
                <a:ea typeface="+mj-ea"/>
              </a:rPr>
              <a:t>瘦西湖</a:t>
            </a:r>
          </a:p>
        </p:txBody>
      </p:sp>
      <p:sp>
        <p:nvSpPr>
          <p:cNvPr id="19" name="文本框 18">
            <a:extLst>
              <a:ext uri="{FF2B5EF4-FFF2-40B4-BE49-F238E27FC236}">
                <a16:creationId xmlns:a16="http://schemas.microsoft.com/office/drawing/2014/main" id="{EC43AA4B-D923-2B8B-3A56-4B3E14B6521B}"/>
              </a:ext>
            </a:extLst>
          </p:cNvPr>
          <p:cNvSpPr txBox="1"/>
          <p:nvPr/>
        </p:nvSpPr>
        <p:spPr>
          <a:xfrm>
            <a:off x="5272859" y="1282130"/>
            <a:ext cx="984885" cy="3839145"/>
          </a:xfrm>
          <a:prstGeom prst="rect">
            <a:avLst/>
          </a:prstGeom>
          <a:noFill/>
        </p:spPr>
        <p:txBody>
          <a:bodyPr vert="eaVert" wrap="square" lIns="0" tIns="0" rIns="0" bIns="0" rtlCol="0">
            <a:noAutofit/>
          </a:bodyPr>
          <a:lstStyle/>
          <a:p>
            <a:pPr algn="ctr">
              <a:lnSpc>
                <a:spcPct val="200000"/>
              </a:lnSpc>
            </a:pPr>
            <a:r>
              <a:rPr lang="zh-CN" altLang="en-US" sz="1600" spc="300" dirty="0">
                <a:solidFill>
                  <a:schemeClr val="tx1">
                    <a:lumMod val="75000"/>
                    <a:lumOff val="25000"/>
                  </a:schemeClr>
                </a:solidFill>
                <a:latin typeface="+mn-ea"/>
              </a:rPr>
              <a:t>垂杨不断接残芜</a:t>
            </a:r>
            <a:r>
              <a:rPr lang="en-US" altLang="zh-CN" sz="1600" spc="300" dirty="0">
                <a:solidFill>
                  <a:schemeClr val="tx1">
                    <a:lumMod val="75000"/>
                    <a:lumOff val="25000"/>
                  </a:schemeClr>
                </a:solidFill>
                <a:latin typeface="+mn-ea"/>
              </a:rPr>
              <a:t>   </a:t>
            </a:r>
            <a:r>
              <a:rPr lang="zh-CN" altLang="en-US" sz="1600" spc="300" dirty="0">
                <a:solidFill>
                  <a:schemeClr val="tx1">
                    <a:lumMod val="75000"/>
                    <a:lumOff val="25000"/>
                  </a:schemeClr>
                </a:solidFill>
                <a:latin typeface="+mn-ea"/>
              </a:rPr>
              <a:t>雁齿红桥俨画图也是销金一锅子   故应唤作瘦西湖</a:t>
            </a:r>
            <a:endParaRPr lang="en-US" altLang="zh-CN" sz="1600" spc="300" dirty="0">
              <a:solidFill>
                <a:schemeClr val="tx1">
                  <a:lumMod val="75000"/>
                  <a:lumOff val="25000"/>
                </a:schemeClr>
              </a:solidFill>
              <a:latin typeface="+mn-ea"/>
            </a:endParaRPr>
          </a:p>
        </p:txBody>
      </p:sp>
      <p:pic>
        <p:nvPicPr>
          <p:cNvPr id="29" name="图片 28">
            <a:extLst>
              <a:ext uri="{FF2B5EF4-FFF2-40B4-BE49-F238E27FC236}">
                <a16:creationId xmlns:a16="http://schemas.microsoft.com/office/drawing/2014/main" id="{BD7BE003-3B68-8C18-0FD5-07BC72190C5E}"/>
              </a:ext>
            </a:extLst>
          </p:cNvPr>
          <p:cNvPicPr>
            <a:picLocks noChangeAspect="1"/>
          </p:cNvPicPr>
          <p:nvPr/>
        </p:nvPicPr>
        <p:blipFill rotWithShape="1">
          <a:blip r:embed="rId2">
            <a:extLst>
              <a:ext uri="{28A0092B-C50C-407E-A947-70E740481C1C}">
                <a14:useLocalDpi xmlns:a14="http://schemas.microsoft.com/office/drawing/2010/main" val="0"/>
              </a:ext>
            </a:extLst>
          </a:blip>
          <a:srcRect t="53066" r="80041"/>
          <a:stretch/>
        </p:blipFill>
        <p:spPr>
          <a:xfrm>
            <a:off x="6202816" y="3273495"/>
            <a:ext cx="395327" cy="635812"/>
          </a:xfrm>
          <a:prstGeom prst="rect">
            <a:avLst/>
          </a:prstGeom>
        </p:spPr>
      </p:pic>
      <p:sp>
        <p:nvSpPr>
          <p:cNvPr id="30" name="文本框 29">
            <a:extLst>
              <a:ext uri="{FF2B5EF4-FFF2-40B4-BE49-F238E27FC236}">
                <a16:creationId xmlns:a16="http://schemas.microsoft.com/office/drawing/2014/main" id="{8B98E36E-E80D-BF07-9B44-4361269D29FA}"/>
              </a:ext>
            </a:extLst>
          </p:cNvPr>
          <p:cNvSpPr txBox="1"/>
          <p:nvPr/>
        </p:nvSpPr>
        <p:spPr>
          <a:xfrm>
            <a:off x="6282233" y="3375957"/>
            <a:ext cx="180997" cy="430887"/>
          </a:xfrm>
          <a:prstGeom prst="rect">
            <a:avLst/>
          </a:prstGeom>
          <a:noFill/>
        </p:spPr>
        <p:txBody>
          <a:bodyPr wrap="square" lIns="0" tIns="0" rIns="0" bIns="0" rtlCol="0">
            <a:noAutofit/>
          </a:bodyPr>
          <a:lstStyle/>
          <a:p>
            <a:pPr algn="l"/>
            <a:r>
              <a:rPr lang="zh-CN" altLang="en-US" sz="1400" dirty="0">
                <a:solidFill>
                  <a:schemeClr val="bg1"/>
                </a:solidFill>
                <a:latin typeface="+mn-ea"/>
              </a:rPr>
              <a:t>汪沆</a:t>
            </a:r>
          </a:p>
        </p:txBody>
      </p:sp>
      <p:sp>
        <p:nvSpPr>
          <p:cNvPr id="21" name="文本框 20">
            <a:extLst>
              <a:ext uri="{FF2B5EF4-FFF2-40B4-BE49-F238E27FC236}">
                <a16:creationId xmlns:a16="http://schemas.microsoft.com/office/drawing/2014/main" id="{C733755B-7407-0A73-9AF6-7C7961A8E687}"/>
              </a:ext>
            </a:extLst>
          </p:cNvPr>
          <p:cNvSpPr txBox="1"/>
          <p:nvPr/>
        </p:nvSpPr>
        <p:spPr>
          <a:xfrm>
            <a:off x="3247600" y="2474679"/>
            <a:ext cx="307777" cy="1454046"/>
          </a:xfrm>
          <a:prstGeom prst="rect">
            <a:avLst/>
          </a:prstGeom>
          <a:noFill/>
        </p:spPr>
        <p:txBody>
          <a:bodyPr vert="eaVert" wrap="square" lIns="0" tIns="0" rIns="0" bIns="0" rtlCol="0">
            <a:noAutofit/>
          </a:bodyPr>
          <a:lstStyle/>
          <a:p>
            <a:pPr algn="ctr"/>
            <a:r>
              <a:rPr lang="zh-CN" altLang="en-US" sz="2000" spc="600" dirty="0">
                <a:solidFill>
                  <a:schemeClr val="tx1">
                    <a:lumMod val="75000"/>
                    <a:lumOff val="25000"/>
                  </a:schemeClr>
                </a:solidFill>
                <a:latin typeface="+mj-ea"/>
                <a:ea typeface="+mj-ea"/>
              </a:rPr>
              <a:t>忆扬州</a:t>
            </a:r>
          </a:p>
        </p:txBody>
      </p:sp>
      <p:sp>
        <p:nvSpPr>
          <p:cNvPr id="23" name="文本框 22">
            <a:extLst>
              <a:ext uri="{FF2B5EF4-FFF2-40B4-BE49-F238E27FC236}">
                <a16:creationId xmlns:a16="http://schemas.microsoft.com/office/drawing/2014/main" id="{2A4FFF70-75E4-D709-81CC-7D9EF63186A9}"/>
              </a:ext>
            </a:extLst>
          </p:cNvPr>
          <p:cNvSpPr txBox="1"/>
          <p:nvPr/>
        </p:nvSpPr>
        <p:spPr>
          <a:xfrm>
            <a:off x="1909139" y="1282130"/>
            <a:ext cx="984885" cy="3839145"/>
          </a:xfrm>
          <a:prstGeom prst="rect">
            <a:avLst/>
          </a:prstGeom>
          <a:noFill/>
        </p:spPr>
        <p:txBody>
          <a:bodyPr vert="eaVert" wrap="square" lIns="0" tIns="0" rIns="0" bIns="0" rtlCol="0">
            <a:noAutofit/>
          </a:bodyPr>
          <a:lstStyle/>
          <a:p>
            <a:pPr algn="ctr">
              <a:lnSpc>
                <a:spcPct val="200000"/>
              </a:lnSpc>
            </a:pPr>
            <a:r>
              <a:rPr lang="zh-CN" altLang="en-US" sz="1600" spc="300" dirty="0">
                <a:solidFill>
                  <a:schemeClr val="tx1">
                    <a:lumMod val="75000"/>
                    <a:lumOff val="25000"/>
                  </a:schemeClr>
                </a:solidFill>
                <a:latin typeface="+mn-ea"/>
              </a:rPr>
              <a:t>萧娘脸薄难胜泪</a:t>
            </a:r>
            <a:r>
              <a:rPr lang="en-US" altLang="zh-CN" sz="1600" spc="300" dirty="0">
                <a:solidFill>
                  <a:schemeClr val="tx1">
                    <a:lumMod val="75000"/>
                    <a:lumOff val="25000"/>
                  </a:schemeClr>
                </a:solidFill>
                <a:latin typeface="+mn-ea"/>
              </a:rPr>
              <a:t>   </a:t>
            </a:r>
            <a:r>
              <a:rPr lang="zh-CN" altLang="en-US" sz="1600" spc="300" dirty="0">
                <a:solidFill>
                  <a:schemeClr val="tx1">
                    <a:lumMod val="75000"/>
                    <a:lumOff val="25000"/>
                  </a:schemeClr>
                </a:solidFill>
                <a:latin typeface="+mn-ea"/>
              </a:rPr>
              <a:t>柳叶眉长易得愁天下三分明月夜   二分无赖是扬州</a:t>
            </a:r>
            <a:endParaRPr lang="en-US" altLang="zh-CN" sz="1600" spc="300" dirty="0">
              <a:solidFill>
                <a:schemeClr val="tx1">
                  <a:lumMod val="75000"/>
                  <a:lumOff val="25000"/>
                </a:schemeClr>
              </a:solidFill>
              <a:latin typeface="+mn-ea"/>
            </a:endParaRPr>
          </a:p>
        </p:txBody>
      </p:sp>
      <p:pic>
        <p:nvPicPr>
          <p:cNvPr id="31" name="图片 30">
            <a:extLst>
              <a:ext uri="{FF2B5EF4-FFF2-40B4-BE49-F238E27FC236}">
                <a16:creationId xmlns:a16="http://schemas.microsoft.com/office/drawing/2014/main" id="{3178778A-5BFC-7B37-9D44-E21634F029CA}"/>
              </a:ext>
            </a:extLst>
          </p:cNvPr>
          <p:cNvPicPr>
            <a:picLocks noChangeAspect="1"/>
          </p:cNvPicPr>
          <p:nvPr/>
        </p:nvPicPr>
        <p:blipFill rotWithShape="1">
          <a:blip r:embed="rId2">
            <a:extLst>
              <a:ext uri="{28A0092B-C50C-407E-A947-70E740481C1C}">
                <a14:useLocalDpi xmlns:a14="http://schemas.microsoft.com/office/drawing/2010/main" val="0"/>
              </a:ext>
            </a:extLst>
          </a:blip>
          <a:srcRect t="53066" r="80041"/>
          <a:stretch/>
        </p:blipFill>
        <p:spPr>
          <a:xfrm>
            <a:off x="2857257" y="3273495"/>
            <a:ext cx="395327" cy="635812"/>
          </a:xfrm>
          <a:prstGeom prst="rect">
            <a:avLst/>
          </a:prstGeom>
        </p:spPr>
      </p:pic>
      <p:sp>
        <p:nvSpPr>
          <p:cNvPr id="32" name="文本框 31">
            <a:extLst>
              <a:ext uri="{FF2B5EF4-FFF2-40B4-BE49-F238E27FC236}">
                <a16:creationId xmlns:a16="http://schemas.microsoft.com/office/drawing/2014/main" id="{905EF157-5FB9-7733-58D4-D6D84C55DC09}"/>
              </a:ext>
            </a:extLst>
          </p:cNvPr>
          <p:cNvSpPr txBox="1"/>
          <p:nvPr/>
        </p:nvSpPr>
        <p:spPr>
          <a:xfrm>
            <a:off x="2936674" y="3375957"/>
            <a:ext cx="180997" cy="430887"/>
          </a:xfrm>
          <a:prstGeom prst="rect">
            <a:avLst/>
          </a:prstGeom>
          <a:noFill/>
        </p:spPr>
        <p:txBody>
          <a:bodyPr wrap="square" lIns="0" tIns="0" rIns="0" bIns="0" rtlCol="0">
            <a:noAutofit/>
          </a:bodyPr>
          <a:lstStyle/>
          <a:p>
            <a:pPr algn="l"/>
            <a:r>
              <a:rPr lang="zh-CN" altLang="en-US" sz="1400" dirty="0">
                <a:solidFill>
                  <a:schemeClr val="bg1"/>
                </a:solidFill>
                <a:latin typeface="+mn-ea"/>
              </a:rPr>
              <a:t>徐凝</a:t>
            </a:r>
          </a:p>
        </p:txBody>
      </p:sp>
      <p:cxnSp>
        <p:nvCxnSpPr>
          <p:cNvPr id="35" name="直接连接符 34">
            <a:extLst>
              <a:ext uri="{FF2B5EF4-FFF2-40B4-BE49-F238E27FC236}">
                <a16:creationId xmlns:a16="http://schemas.microsoft.com/office/drawing/2014/main" id="{C1851206-9591-293B-4572-F7F9D4932864}"/>
              </a:ext>
            </a:extLst>
          </p:cNvPr>
          <p:cNvCxnSpPr>
            <a:cxnSpLocks/>
          </p:cNvCxnSpPr>
          <p:nvPr/>
        </p:nvCxnSpPr>
        <p:spPr>
          <a:xfrm>
            <a:off x="7603574" y="1813560"/>
            <a:ext cx="0" cy="27127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8486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354FC73A-A86C-580F-CD39-D0FE1E3456E0}"/>
              </a:ext>
            </a:extLst>
          </p:cNvPr>
          <p:cNvGrpSpPr/>
          <p:nvPr/>
        </p:nvGrpSpPr>
        <p:grpSpPr>
          <a:xfrm>
            <a:off x="5325672" y="1077256"/>
            <a:ext cx="1662578" cy="2351744"/>
            <a:chOff x="5325672" y="116372"/>
            <a:chExt cx="1662578" cy="2351744"/>
          </a:xfrm>
        </p:grpSpPr>
        <p:pic>
          <p:nvPicPr>
            <p:cNvPr id="8" name="图片 7">
              <a:extLst>
                <a:ext uri="{FF2B5EF4-FFF2-40B4-BE49-F238E27FC236}">
                  <a16:creationId xmlns:a16="http://schemas.microsoft.com/office/drawing/2014/main" id="{08064845-5AD0-4692-B701-2112D423E8BB}"/>
                </a:ext>
              </a:extLst>
            </p:cNvPr>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5325672" y="116372"/>
              <a:ext cx="1662578" cy="2351744"/>
            </a:xfrm>
            <a:prstGeom prst="rect">
              <a:avLst/>
            </a:prstGeom>
          </p:spPr>
        </p:pic>
        <p:sp>
          <p:nvSpPr>
            <p:cNvPr id="6" name="文本框 5">
              <a:extLst>
                <a:ext uri="{FF2B5EF4-FFF2-40B4-BE49-F238E27FC236}">
                  <a16:creationId xmlns:a16="http://schemas.microsoft.com/office/drawing/2014/main" id="{A0D024E0-4A8E-D18E-7A51-667CC96E0555}"/>
                </a:ext>
              </a:extLst>
            </p:cNvPr>
            <p:cNvSpPr txBox="1"/>
            <p:nvPr/>
          </p:nvSpPr>
          <p:spPr>
            <a:xfrm>
              <a:off x="5646420" y="960120"/>
              <a:ext cx="723900" cy="923330"/>
            </a:xfrm>
            <a:prstGeom prst="rect">
              <a:avLst/>
            </a:prstGeom>
            <a:noFill/>
          </p:spPr>
          <p:txBody>
            <a:bodyPr wrap="square" lIns="0" tIns="0" rIns="0" bIns="0" rtlCol="0">
              <a:noAutofit/>
            </a:bodyPr>
            <a:lstStyle/>
            <a:p>
              <a:pPr algn="l"/>
              <a:r>
                <a:rPr lang="zh-CN" altLang="en-US" sz="6000" dirty="0">
                  <a:solidFill>
                    <a:schemeClr val="tx1">
                      <a:lumMod val="75000"/>
                      <a:lumOff val="25000"/>
                    </a:schemeClr>
                  </a:solidFill>
                  <a:latin typeface="+mj-ea"/>
                  <a:ea typeface="+mj-ea"/>
                </a:rPr>
                <a:t>陆</a:t>
              </a:r>
            </a:p>
          </p:txBody>
        </p:sp>
      </p:grpSp>
      <p:sp>
        <p:nvSpPr>
          <p:cNvPr id="7" name="文本框 6">
            <a:extLst>
              <a:ext uri="{FF2B5EF4-FFF2-40B4-BE49-F238E27FC236}">
                <a16:creationId xmlns:a16="http://schemas.microsoft.com/office/drawing/2014/main" id="{3487B51D-0319-1008-01E3-A9D84B2E780C}"/>
              </a:ext>
            </a:extLst>
          </p:cNvPr>
          <p:cNvSpPr txBox="1"/>
          <p:nvPr/>
        </p:nvSpPr>
        <p:spPr>
          <a:xfrm>
            <a:off x="5078730" y="3333079"/>
            <a:ext cx="2034540" cy="615553"/>
          </a:xfrm>
          <a:prstGeom prst="rect">
            <a:avLst/>
          </a:prstGeom>
          <a:noFill/>
        </p:spPr>
        <p:txBody>
          <a:bodyPr wrap="square" lIns="0" tIns="0" rIns="0" bIns="0" rtlCol="0">
            <a:noAutofit/>
          </a:bodyPr>
          <a:lstStyle/>
          <a:p>
            <a:pPr algn="l"/>
            <a:r>
              <a:rPr lang="zh-CN" altLang="en-US" sz="4000" dirty="0">
                <a:solidFill>
                  <a:schemeClr val="tx1">
                    <a:lumMod val="75000"/>
                    <a:lumOff val="25000"/>
                  </a:schemeClr>
                </a:solidFill>
                <a:latin typeface="+mj-ea"/>
                <a:ea typeface="+mj-ea"/>
              </a:rPr>
              <a:t>所获荣誉</a:t>
            </a:r>
          </a:p>
        </p:txBody>
      </p:sp>
      <p:grpSp>
        <p:nvGrpSpPr>
          <p:cNvPr id="14" name="组合 13">
            <a:extLst>
              <a:ext uri="{FF2B5EF4-FFF2-40B4-BE49-F238E27FC236}">
                <a16:creationId xmlns:a16="http://schemas.microsoft.com/office/drawing/2014/main" id="{D8C69EBC-6F07-CEC7-2084-ADFBA268D0D9}"/>
              </a:ext>
            </a:extLst>
          </p:cNvPr>
          <p:cNvGrpSpPr>
            <a:grpSpLocks/>
          </p:cNvGrpSpPr>
          <p:nvPr/>
        </p:nvGrpSpPr>
        <p:grpSpPr>
          <a:xfrm>
            <a:off x="10584371" y="430469"/>
            <a:ext cx="1147381" cy="1723549"/>
            <a:chOff x="522959" y="465002"/>
            <a:chExt cx="961992" cy="1292662"/>
          </a:xfrm>
        </p:grpSpPr>
        <p:sp>
          <p:nvSpPr>
            <p:cNvPr id="15" name="文本框 14">
              <a:extLst>
                <a:ext uri="{FF2B5EF4-FFF2-40B4-BE49-F238E27FC236}">
                  <a16:creationId xmlns:a16="http://schemas.microsoft.com/office/drawing/2014/main" id="{77811532-BD75-3409-DC6F-BD201F3DB8F9}"/>
                </a:ext>
              </a:extLst>
            </p:cNvPr>
            <p:cNvSpPr txBox="1"/>
            <p:nvPr/>
          </p:nvSpPr>
          <p:spPr>
            <a:xfrm>
              <a:off x="1307151" y="465002"/>
              <a:ext cx="177800" cy="1292662"/>
            </a:xfrm>
            <a:prstGeom prst="rect">
              <a:avLst/>
            </a:prstGeom>
            <a:noFill/>
          </p:spPr>
          <p:txBody>
            <a:bodyPr wrap="square" lIns="0" tIns="0" rIns="0" bIns="0" rtlCol="0">
              <a:noAutofit/>
            </a:bodyPr>
            <a:lstStyle/>
            <a:p>
              <a:pPr algn="l"/>
              <a:r>
                <a:rPr lang="zh-CN" altLang="en-US" sz="1200" dirty="0">
                  <a:solidFill>
                    <a:schemeClr val="tx1">
                      <a:lumMod val="75000"/>
                      <a:lumOff val="25000"/>
                      <a:alpha val="45000"/>
                    </a:schemeClr>
                  </a:solidFill>
                </a:rPr>
                <a:t>垂杨不断接残芜</a:t>
              </a:r>
            </a:p>
          </p:txBody>
        </p:sp>
        <p:sp>
          <p:nvSpPr>
            <p:cNvPr id="16" name="文本框 15">
              <a:extLst>
                <a:ext uri="{FF2B5EF4-FFF2-40B4-BE49-F238E27FC236}">
                  <a16:creationId xmlns:a16="http://schemas.microsoft.com/office/drawing/2014/main" id="{20521DD1-50CE-78F9-D479-CBA611CF48ED}"/>
                </a:ext>
              </a:extLst>
            </p:cNvPr>
            <p:cNvSpPr txBox="1"/>
            <p:nvPr/>
          </p:nvSpPr>
          <p:spPr>
            <a:xfrm>
              <a:off x="1045753" y="465002"/>
              <a:ext cx="177800" cy="1292662"/>
            </a:xfrm>
            <a:prstGeom prst="rect">
              <a:avLst/>
            </a:prstGeom>
            <a:noFill/>
          </p:spPr>
          <p:txBody>
            <a:bodyPr wrap="square" lIns="0" tIns="0" rIns="0" bIns="0" rtlCol="0">
              <a:noAutofit/>
            </a:bodyPr>
            <a:lstStyle/>
            <a:p>
              <a:pPr algn="l"/>
              <a:r>
                <a:rPr lang="zh-CN" altLang="en-US" sz="1200" dirty="0">
                  <a:solidFill>
                    <a:schemeClr val="tx1">
                      <a:lumMod val="75000"/>
                      <a:lumOff val="25000"/>
                      <a:alpha val="45000"/>
                    </a:schemeClr>
                  </a:solidFill>
                </a:rPr>
                <a:t>雁齿虹桥俨花图</a:t>
              </a:r>
            </a:p>
          </p:txBody>
        </p:sp>
        <p:sp>
          <p:nvSpPr>
            <p:cNvPr id="17" name="文本框 16">
              <a:extLst>
                <a:ext uri="{FF2B5EF4-FFF2-40B4-BE49-F238E27FC236}">
                  <a16:creationId xmlns:a16="http://schemas.microsoft.com/office/drawing/2014/main" id="{3E95448C-15EA-2BFF-10BC-AF05BDC44EC9}"/>
                </a:ext>
              </a:extLst>
            </p:cNvPr>
            <p:cNvSpPr txBox="1"/>
            <p:nvPr/>
          </p:nvSpPr>
          <p:spPr>
            <a:xfrm>
              <a:off x="784356" y="465002"/>
              <a:ext cx="177800" cy="1292662"/>
            </a:xfrm>
            <a:prstGeom prst="rect">
              <a:avLst/>
            </a:prstGeom>
            <a:noFill/>
          </p:spPr>
          <p:txBody>
            <a:bodyPr wrap="square" lIns="0" tIns="0" rIns="0" bIns="0" rtlCol="0">
              <a:noAutofit/>
            </a:bodyPr>
            <a:lstStyle/>
            <a:p>
              <a:pPr algn="l"/>
              <a:r>
                <a:rPr lang="zh-CN" altLang="en-US" sz="1200" dirty="0">
                  <a:solidFill>
                    <a:schemeClr val="tx1">
                      <a:lumMod val="75000"/>
                      <a:lumOff val="25000"/>
                      <a:alpha val="45000"/>
                    </a:schemeClr>
                  </a:solidFill>
                </a:rPr>
                <a:t>也是销金一锅子</a:t>
              </a:r>
            </a:p>
          </p:txBody>
        </p:sp>
        <p:sp>
          <p:nvSpPr>
            <p:cNvPr id="18" name="文本框 17">
              <a:extLst>
                <a:ext uri="{FF2B5EF4-FFF2-40B4-BE49-F238E27FC236}">
                  <a16:creationId xmlns:a16="http://schemas.microsoft.com/office/drawing/2014/main" id="{B5DF2148-7D50-FB9F-34E1-26650F692CEC}"/>
                </a:ext>
              </a:extLst>
            </p:cNvPr>
            <p:cNvSpPr txBox="1"/>
            <p:nvPr/>
          </p:nvSpPr>
          <p:spPr>
            <a:xfrm>
              <a:off x="522959" y="465002"/>
              <a:ext cx="177800" cy="1292662"/>
            </a:xfrm>
            <a:prstGeom prst="rect">
              <a:avLst/>
            </a:prstGeom>
            <a:noFill/>
          </p:spPr>
          <p:txBody>
            <a:bodyPr wrap="square" lIns="0" tIns="0" rIns="0" bIns="0" rtlCol="0">
              <a:noAutofit/>
            </a:bodyPr>
            <a:lstStyle/>
            <a:p>
              <a:pPr algn="l"/>
              <a:r>
                <a:rPr lang="zh-CN" altLang="en-US" sz="1200" dirty="0">
                  <a:solidFill>
                    <a:schemeClr val="tx1">
                      <a:lumMod val="75000"/>
                      <a:lumOff val="25000"/>
                      <a:alpha val="45000"/>
                    </a:schemeClr>
                  </a:solidFill>
                </a:rPr>
                <a:t>故应唤作瘦西湖</a:t>
              </a:r>
            </a:p>
          </p:txBody>
        </p:sp>
      </p:grpSp>
    </p:spTree>
    <p:extLst>
      <p:ext uri="{BB962C8B-B14F-4D97-AF65-F5344CB8AC3E}">
        <p14:creationId xmlns:p14="http://schemas.microsoft.com/office/powerpoint/2010/main" val="14224505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B0314E1-83F3-16BE-3BDA-ADA3EDDB0203}"/>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陆</a:t>
            </a:r>
          </a:p>
        </p:txBody>
      </p:sp>
      <p:sp>
        <p:nvSpPr>
          <p:cNvPr id="3" name="文本框 2">
            <a:extLst>
              <a:ext uri="{FF2B5EF4-FFF2-40B4-BE49-F238E27FC236}">
                <a16:creationId xmlns:a16="http://schemas.microsoft.com/office/drawing/2014/main" id="{0AC34652-51DB-A08F-C8C4-5254E44A0139}"/>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所获荣誉</a:t>
            </a:r>
          </a:p>
        </p:txBody>
      </p:sp>
      <p:cxnSp>
        <p:nvCxnSpPr>
          <p:cNvPr id="215" name="直接连接符 214">
            <a:extLst>
              <a:ext uri="{FF2B5EF4-FFF2-40B4-BE49-F238E27FC236}">
                <a16:creationId xmlns:a16="http://schemas.microsoft.com/office/drawing/2014/main" id="{C0159AEC-7FC6-D199-EFA6-88C75C9A117D}"/>
              </a:ext>
            </a:extLst>
          </p:cNvPr>
          <p:cNvCxnSpPr/>
          <p:nvPr/>
        </p:nvCxnSpPr>
        <p:spPr>
          <a:xfrm>
            <a:off x="6492240" y="2589839"/>
            <a:ext cx="4176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6" name="文本框 215">
            <a:extLst>
              <a:ext uri="{FF2B5EF4-FFF2-40B4-BE49-F238E27FC236}">
                <a16:creationId xmlns:a16="http://schemas.microsoft.com/office/drawing/2014/main" id="{5DDADBEA-FCF3-9F10-5D48-9A579A135022}"/>
              </a:ext>
            </a:extLst>
          </p:cNvPr>
          <p:cNvSpPr txBox="1"/>
          <p:nvPr/>
        </p:nvSpPr>
        <p:spPr>
          <a:xfrm>
            <a:off x="6492240" y="2152359"/>
            <a:ext cx="2032000" cy="307776"/>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扬州瘦西湖风景区</a:t>
            </a:r>
          </a:p>
        </p:txBody>
      </p:sp>
      <p:sp>
        <p:nvSpPr>
          <p:cNvPr id="217" name="文本框 216">
            <a:extLst>
              <a:ext uri="{FF2B5EF4-FFF2-40B4-BE49-F238E27FC236}">
                <a16:creationId xmlns:a16="http://schemas.microsoft.com/office/drawing/2014/main" id="{870BE1C6-47AE-C4DA-51F1-C05CCED36FFD}"/>
              </a:ext>
            </a:extLst>
          </p:cNvPr>
          <p:cNvSpPr txBox="1"/>
          <p:nvPr/>
        </p:nvSpPr>
        <p:spPr>
          <a:xfrm>
            <a:off x="6492240" y="2719545"/>
            <a:ext cx="4221480" cy="1776256"/>
          </a:xfrm>
          <a:prstGeom prst="rect">
            <a:avLst/>
          </a:prstGeom>
          <a:noFill/>
        </p:spPr>
        <p:txBody>
          <a:bodyPr wrap="square" lIns="0" tIns="0" rIns="0" bIns="0" rtlCol="0">
            <a:noAutofit/>
          </a:bodyPr>
          <a:lstStyle/>
          <a:p>
            <a:pPr algn="l">
              <a:lnSpc>
                <a:spcPct val="140000"/>
              </a:lnSpc>
            </a:pPr>
            <a:r>
              <a:rPr lang="zh-CN" altLang="en-US" sz="1600" dirty="0">
                <a:solidFill>
                  <a:schemeClr val="tx1">
                    <a:lumMod val="75000"/>
                    <a:lumOff val="25000"/>
                  </a:schemeClr>
                </a:solidFill>
                <a:latin typeface="+mn-ea"/>
              </a:rPr>
              <a:t>国家重点风景名胜区、国家</a:t>
            </a:r>
            <a:r>
              <a:rPr lang="en-US" altLang="zh-CN" sz="1600" dirty="0">
                <a:solidFill>
                  <a:schemeClr val="tx1">
                    <a:lumMod val="75000"/>
                    <a:lumOff val="25000"/>
                  </a:schemeClr>
                </a:solidFill>
                <a:latin typeface="+mn-ea"/>
              </a:rPr>
              <a:t>AAAAA</a:t>
            </a:r>
            <a:r>
              <a:rPr lang="zh-CN" altLang="en-US" sz="1600" dirty="0">
                <a:solidFill>
                  <a:schemeClr val="tx1">
                    <a:lumMod val="75000"/>
                    <a:lumOff val="25000"/>
                  </a:schemeClr>
                </a:solidFill>
                <a:latin typeface="+mn-ea"/>
              </a:rPr>
              <a:t>级旅游景区</a:t>
            </a:r>
            <a:endParaRPr lang="en-US" altLang="zh-CN" sz="1600" dirty="0">
              <a:solidFill>
                <a:schemeClr val="tx1">
                  <a:lumMod val="75000"/>
                  <a:lumOff val="25000"/>
                </a:schemeClr>
              </a:solidFill>
              <a:latin typeface="+mn-ea"/>
            </a:endParaRPr>
          </a:p>
          <a:p>
            <a:pPr algn="l">
              <a:lnSpc>
                <a:spcPct val="140000"/>
              </a:lnSpc>
            </a:pPr>
            <a:r>
              <a:rPr lang="zh-CN" altLang="en-US" sz="1600" dirty="0">
                <a:solidFill>
                  <a:schemeClr val="tx1">
                    <a:lumMod val="75000"/>
                    <a:lumOff val="25000"/>
                  </a:schemeClr>
                </a:solidFill>
                <a:latin typeface="+mn-ea"/>
              </a:rPr>
              <a:t>全国文明风景旅游区示范点</a:t>
            </a:r>
            <a:endParaRPr lang="en-US" altLang="zh-CN" sz="1600" dirty="0">
              <a:solidFill>
                <a:schemeClr val="tx1">
                  <a:lumMod val="75000"/>
                  <a:lumOff val="25000"/>
                </a:schemeClr>
              </a:solidFill>
              <a:latin typeface="+mn-ea"/>
            </a:endParaRPr>
          </a:p>
          <a:p>
            <a:pPr algn="l">
              <a:lnSpc>
                <a:spcPct val="140000"/>
              </a:lnSpc>
            </a:pPr>
            <a:r>
              <a:rPr lang="en-US" altLang="zh-CN" sz="1600" dirty="0">
                <a:solidFill>
                  <a:schemeClr val="tx1">
                    <a:lumMod val="75000"/>
                    <a:lumOff val="25000"/>
                  </a:schemeClr>
                </a:solidFill>
                <a:latin typeface="+mn-ea"/>
              </a:rPr>
              <a:t>1988</a:t>
            </a:r>
            <a:r>
              <a:rPr lang="zh-CN" altLang="en-US" sz="1600" dirty="0">
                <a:solidFill>
                  <a:schemeClr val="tx1">
                    <a:lumMod val="75000"/>
                    <a:lumOff val="25000"/>
                  </a:schemeClr>
                </a:solidFill>
                <a:latin typeface="+mn-ea"/>
              </a:rPr>
              <a:t>年被国务院列为“具有重要历史文化遗产和扬州园林特色的国家重点名胜区”</a:t>
            </a:r>
            <a:endParaRPr lang="en-US" altLang="zh-CN" sz="1600" dirty="0">
              <a:solidFill>
                <a:schemeClr val="tx1">
                  <a:lumMod val="75000"/>
                  <a:lumOff val="25000"/>
                </a:schemeClr>
              </a:solidFill>
              <a:latin typeface="+mn-ea"/>
            </a:endParaRPr>
          </a:p>
          <a:p>
            <a:pPr algn="l">
              <a:lnSpc>
                <a:spcPct val="140000"/>
              </a:lnSpc>
            </a:pPr>
            <a:r>
              <a:rPr lang="en-US" altLang="zh-CN" sz="1600" dirty="0">
                <a:solidFill>
                  <a:schemeClr val="tx1">
                    <a:lumMod val="75000"/>
                    <a:lumOff val="25000"/>
                  </a:schemeClr>
                </a:solidFill>
                <a:latin typeface="+mn-ea"/>
              </a:rPr>
              <a:t>2010</a:t>
            </a:r>
            <a:r>
              <a:rPr lang="zh-CN" altLang="en-US" sz="1600" dirty="0">
                <a:solidFill>
                  <a:schemeClr val="tx1">
                    <a:lumMod val="75000"/>
                    <a:lumOff val="25000"/>
                  </a:schemeClr>
                </a:solidFill>
                <a:latin typeface="+mn-ea"/>
              </a:rPr>
              <a:t>年被授予国家</a:t>
            </a:r>
            <a:r>
              <a:rPr lang="en-US" altLang="zh-CN" sz="1600" dirty="0">
                <a:solidFill>
                  <a:schemeClr val="tx1">
                    <a:lumMod val="75000"/>
                    <a:lumOff val="25000"/>
                  </a:schemeClr>
                </a:solidFill>
                <a:latin typeface="+mn-ea"/>
              </a:rPr>
              <a:t>AAAAA</a:t>
            </a:r>
            <a:r>
              <a:rPr lang="zh-CN" altLang="en-US" sz="1600" dirty="0">
                <a:solidFill>
                  <a:schemeClr val="tx1">
                    <a:lumMod val="75000"/>
                    <a:lumOff val="25000"/>
                  </a:schemeClr>
                </a:solidFill>
                <a:latin typeface="+mn-ea"/>
              </a:rPr>
              <a:t>级旅游景区</a:t>
            </a:r>
            <a:endParaRPr lang="en-US" altLang="zh-CN" sz="1600" dirty="0">
              <a:solidFill>
                <a:schemeClr val="tx1">
                  <a:lumMod val="75000"/>
                  <a:lumOff val="25000"/>
                </a:schemeClr>
              </a:solidFill>
              <a:latin typeface="+mn-ea"/>
            </a:endParaRPr>
          </a:p>
          <a:p>
            <a:pPr algn="l">
              <a:lnSpc>
                <a:spcPct val="140000"/>
              </a:lnSpc>
            </a:pPr>
            <a:endParaRPr lang="en-US" altLang="zh-CN" sz="1600" dirty="0">
              <a:solidFill>
                <a:schemeClr val="tx1">
                  <a:lumMod val="75000"/>
                  <a:lumOff val="25000"/>
                </a:schemeClr>
              </a:solidFill>
              <a:latin typeface="+mn-ea"/>
            </a:endParaRPr>
          </a:p>
        </p:txBody>
      </p:sp>
      <p:pic>
        <p:nvPicPr>
          <p:cNvPr id="221" name="图片 220">
            <a:extLst>
              <a:ext uri="{FF2B5EF4-FFF2-40B4-BE49-F238E27FC236}">
                <a16:creationId xmlns:a16="http://schemas.microsoft.com/office/drawing/2014/main" id="{CAA1D9A0-0D9E-3FCF-49DE-F12A4A07D029}"/>
              </a:ext>
            </a:extLst>
          </p:cNvPr>
          <p:cNvPicPr>
            <a:picLocks noChangeAspect="1"/>
          </p:cNvPicPr>
          <p:nvPr/>
        </p:nvPicPr>
        <p:blipFill>
          <a:blip r:embed="rId2">
            <a:extLst>
              <a:ext uri="{28A0092B-C50C-407E-A947-70E740481C1C}">
                <a14:useLocalDpi xmlns:a14="http://schemas.microsoft.com/office/drawing/2010/main" val="0"/>
              </a:ext>
            </a:extLst>
          </a:blip>
          <a:srcRect l="23356" t="20933" r="8494" b="23941"/>
          <a:stretch>
            <a:fillRect/>
          </a:stretch>
        </p:blipFill>
        <p:spPr>
          <a:xfrm>
            <a:off x="1238450" y="1329280"/>
            <a:ext cx="4673745" cy="3780565"/>
          </a:xfrm>
          <a:custGeom>
            <a:avLst/>
            <a:gdLst>
              <a:gd name="connsiteX0" fmla="*/ 2151658 w 4673745"/>
              <a:gd name="connsiteY0" fmla="*/ 3757775 h 3780565"/>
              <a:gd name="connsiteX1" fmla="*/ 2129283 w 4673745"/>
              <a:gd name="connsiteY1" fmla="*/ 3765421 h 3780565"/>
              <a:gd name="connsiteX2" fmla="*/ 2151658 w 4673745"/>
              <a:gd name="connsiteY2" fmla="*/ 3757775 h 3780565"/>
              <a:gd name="connsiteX3" fmla="*/ 1919696 w 4673745"/>
              <a:gd name="connsiteY3" fmla="*/ 3688939 h 3780565"/>
              <a:gd name="connsiteX4" fmla="*/ 1911746 w 4673745"/>
              <a:gd name="connsiteY4" fmla="*/ 3695993 h 3780565"/>
              <a:gd name="connsiteX5" fmla="*/ 1903660 w 4673745"/>
              <a:gd name="connsiteY5" fmla="*/ 3693505 h 3780565"/>
              <a:gd name="connsiteX6" fmla="*/ 1899588 w 4673745"/>
              <a:gd name="connsiteY6" fmla="*/ 3706781 h 3780565"/>
              <a:gd name="connsiteX7" fmla="*/ 1911746 w 4673745"/>
              <a:gd name="connsiteY7" fmla="*/ 3695993 h 3780565"/>
              <a:gd name="connsiteX8" fmla="*/ 1916878 w 4673745"/>
              <a:gd name="connsiteY8" fmla="*/ 3697572 h 3780565"/>
              <a:gd name="connsiteX9" fmla="*/ 1930743 w 4673745"/>
              <a:gd name="connsiteY9" fmla="*/ 3726609 h 3780565"/>
              <a:gd name="connsiteX10" fmla="*/ 1967280 w 4673745"/>
              <a:gd name="connsiteY10" fmla="*/ 3710468 h 3780565"/>
              <a:gd name="connsiteX11" fmla="*/ 1947064 w 4673745"/>
              <a:gd name="connsiteY11" fmla="*/ 3693227 h 3780565"/>
              <a:gd name="connsiteX12" fmla="*/ 1921963 w 4673745"/>
              <a:gd name="connsiteY12" fmla="*/ 3699135 h 3780565"/>
              <a:gd name="connsiteX13" fmla="*/ 1916878 w 4673745"/>
              <a:gd name="connsiteY13" fmla="*/ 3697572 h 3780565"/>
              <a:gd name="connsiteX14" fmla="*/ 1915731 w 4673745"/>
              <a:gd name="connsiteY14" fmla="*/ 3695169 h 3780565"/>
              <a:gd name="connsiteX15" fmla="*/ 1919696 w 4673745"/>
              <a:gd name="connsiteY15" fmla="*/ 3688939 h 3780565"/>
              <a:gd name="connsiteX16" fmla="*/ 2279118 w 4673745"/>
              <a:gd name="connsiteY16" fmla="*/ 3681310 h 3780565"/>
              <a:gd name="connsiteX17" fmla="*/ 2318768 w 4673745"/>
              <a:gd name="connsiteY17" fmla="*/ 3715301 h 3780565"/>
              <a:gd name="connsiteX18" fmla="*/ 2267221 w 4673745"/>
              <a:gd name="connsiteY18" fmla="*/ 3700003 h 3780565"/>
              <a:gd name="connsiteX19" fmla="*/ 2361541 w 4673745"/>
              <a:gd name="connsiteY19" fmla="*/ 3654973 h 3780565"/>
              <a:gd name="connsiteX20" fmla="*/ 2424134 w 4673745"/>
              <a:gd name="connsiteY20" fmla="*/ 3659792 h 3780565"/>
              <a:gd name="connsiteX21" fmla="*/ 2436879 w 4673745"/>
              <a:gd name="connsiteY21" fmla="*/ 3681034 h 3780565"/>
              <a:gd name="connsiteX22" fmla="*/ 2386746 w 4673745"/>
              <a:gd name="connsiteY22" fmla="*/ 3684148 h 3780565"/>
              <a:gd name="connsiteX23" fmla="*/ 2347046 w 4673745"/>
              <a:gd name="connsiteY23" fmla="*/ 3680041 h 3780565"/>
              <a:gd name="connsiteX24" fmla="*/ 2328401 w 4673745"/>
              <a:gd name="connsiteY24" fmla="*/ 3686411 h 3780565"/>
              <a:gd name="connsiteX25" fmla="*/ 2332473 w 4673745"/>
              <a:gd name="connsiteY25" fmla="*/ 3673135 h 3780565"/>
              <a:gd name="connsiteX26" fmla="*/ 2347114 w 4673745"/>
              <a:gd name="connsiteY26" fmla="*/ 3677640 h 3780565"/>
              <a:gd name="connsiteX27" fmla="*/ 2350494 w 4673745"/>
              <a:gd name="connsiteY27" fmla="*/ 3617303 h 3780565"/>
              <a:gd name="connsiteX28" fmla="*/ 2328119 w 4673745"/>
              <a:gd name="connsiteY28" fmla="*/ 3624949 h 3780565"/>
              <a:gd name="connsiteX29" fmla="*/ 2350494 w 4673745"/>
              <a:gd name="connsiteY29" fmla="*/ 3617303 h 3780565"/>
              <a:gd name="connsiteX30" fmla="*/ 2539694 w 4673745"/>
              <a:gd name="connsiteY30" fmla="*/ 3602019 h 3780565"/>
              <a:gd name="connsiteX31" fmla="*/ 2541962 w 4673745"/>
              <a:gd name="connsiteY31" fmla="*/ 3612214 h 3780565"/>
              <a:gd name="connsiteX32" fmla="*/ 2528650 w 4673745"/>
              <a:gd name="connsiteY32" fmla="*/ 3612499 h 3780565"/>
              <a:gd name="connsiteX33" fmla="*/ 2526385 w 4673745"/>
              <a:gd name="connsiteY33" fmla="*/ 3602301 h 3780565"/>
              <a:gd name="connsiteX34" fmla="*/ 2539694 w 4673745"/>
              <a:gd name="connsiteY34" fmla="*/ 3602019 h 3780565"/>
              <a:gd name="connsiteX35" fmla="*/ 597022 w 4673745"/>
              <a:gd name="connsiteY35" fmla="*/ 3394304 h 3780565"/>
              <a:gd name="connsiteX36" fmla="*/ 599287 w 4673745"/>
              <a:gd name="connsiteY36" fmla="*/ 3404498 h 3780565"/>
              <a:gd name="connsiteX37" fmla="*/ 587108 w 4673745"/>
              <a:gd name="connsiteY37" fmla="*/ 3409881 h 3780565"/>
              <a:gd name="connsiteX38" fmla="*/ 584842 w 4673745"/>
              <a:gd name="connsiteY38" fmla="*/ 3399683 h 3780565"/>
              <a:gd name="connsiteX39" fmla="*/ 597022 w 4673745"/>
              <a:gd name="connsiteY39" fmla="*/ 3394304 h 3780565"/>
              <a:gd name="connsiteX40" fmla="*/ 644144 w 4673745"/>
              <a:gd name="connsiteY40" fmla="*/ 3382163 h 3780565"/>
              <a:gd name="connsiteX41" fmla="*/ 662448 w 4673745"/>
              <a:gd name="connsiteY41" fmla="*/ 3387793 h 3780565"/>
              <a:gd name="connsiteX42" fmla="*/ 640073 w 4673745"/>
              <a:gd name="connsiteY42" fmla="*/ 3395439 h 3780565"/>
              <a:gd name="connsiteX43" fmla="*/ 644144 w 4673745"/>
              <a:gd name="connsiteY43" fmla="*/ 3382163 h 3780565"/>
              <a:gd name="connsiteX44" fmla="*/ 3064254 w 4673745"/>
              <a:gd name="connsiteY44" fmla="*/ 3362436 h 3780565"/>
              <a:gd name="connsiteX45" fmla="*/ 3033664 w 4673745"/>
              <a:gd name="connsiteY45" fmla="*/ 3417380 h 3780565"/>
              <a:gd name="connsiteX46" fmla="*/ 3059155 w 4673745"/>
              <a:gd name="connsiteY46" fmla="*/ 3411716 h 3780565"/>
              <a:gd name="connsiteX47" fmla="*/ 3064254 w 4673745"/>
              <a:gd name="connsiteY47" fmla="*/ 3362436 h 3780565"/>
              <a:gd name="connsiteX48" fmla="*/ 993517 w 4673745"/>
              <a:gd name="connsiteY48" fmla="*/ 3355827 h 3780565"/>
              <a:gd name="connsiteX49" fmla="*/ 1002858 w 4673745"/>
              <a:gd name="connsiteY49" fmla="*/ 3359311 h 3780565"/>
              <a:gd name="connsiteX50" fmla="*/ 1019603 w 4673745"/>
              <a:gd name="connsiteY50" fmla="*/ 3369968 h 3780565"/>
              <a:gd name="connsiteX51" fmla="*/ 982501 w 4673745"/>
              <a:gd name="connsiteY51" fmla="*/ 3359486 h 3780565"/>
              <a:gd name="connsiteX52" fmla="*/ 993517 w 4673745"/>
              <a:gd name="connsiteY52" fmla="*/ 3355827 h 3780565"/>
              <a:gd name="connsiteX53" fmla="*/ 1640455 w 4673745"/>
              <a:gd name="connsiteY53" fmla="*/ 3274838 h 3780565"/>
              <a:gd name="connsiteX54" fmla="*/ 1630257 w 4673745"/>
              <a:gd name="connsiteY54" fmla="*/ 3277104 h 3780565"/>
              <a:gd name="connsiteX55" fmla="*/ 1635636 w 4673745"/>
              <a:gd name="connsiteY55" fmla="*/ 3289284 h 3780565"/>
              <a:gd name="connsiteX56" fmla="*/ 1645834 w 4673745"/>
              <a:gd name="connsiteY56" fmla="*/ 3287018 h 3780565"/>
              <a:gd name="connsiteX57" fmla="*/ 1640455 w 4673745"/>
              <a:gd name="connsiteY57" fmla="*/ 3274838 h 3780565"/>
              <a:gd name="connsiteX58" fmla="*/ 1602500 w 4673745"/>
              <a:gd name="connsiteY58" fmla="*/ 3272569 h 3780565"/>
              <a:gd name="connsiteX59" fmla="*/ 1589189 w 4673745"/>
              <a:gd name="connsiteY59" fmla="*/ 3272853 h 3780565"/>
              <a:gd name="connsiteX60" fmla="*/ 1591454 w 4673745"/>
              <a:gd name="connsiteY60" fmla="*/ 3283052 h 3780565"/>
              <a:gd name="connsiteX61" fmla="*/ 1604766 w 4673745"/>
              <a:gd name="connsiteY61" fmla="*/ 3282767 h 3780565"/>
              <a:gd name="connsiteX62" fmla="*/ 1602500 w 4673745"/>
              <a:gd name="connsiteY62" fmla="*/ 3272569 h 3780565"/>
              <a:gd name="connsiteX63" fmla="*/ 565590 w 4673745"/>
              <a:gd name="connsiteY63" fmla="*/ 3264866 h 3780565"/>
              <a:gd name="connsiteX64" fmla="*/ 555394 w 4673745"/>
              <a:gd name="connsiteY64" fmla="*/ 3267133 h 3780565"/>
              <a:gd name="connsiteX65" fmla="*/ 560775 w 4673745"/>
              <a:gd name="connsiteY65" fmla="*/ 3279310 h 3780565"/>
              <a:gd name="connsiteX66" fmla="*/ 570972 w 4673745"/>
              <a:gd name="connsiteY66" fmla="*/ 3277047 h 3780565"/>
              <a:gd name="connsiteX67" fmla="*/ 565590 w 4673745"/>
              <a:gd name="connsiteY67" fmla="*/ 3264866 h 3780565"/>
              <a:gd name="connsiteX68" fmla="*/ 3971735 w 4673745"/>
              <a:gd name="connsiteY68" fmla="*/ 3257122 h 3780565"/>
              <a:gd name="connsiteX69" fmla="*/ 3974000 w 4673745"/>
              <a:gd name="connsiteY69" fmla="*/ 3267320 h 3780565"/>
              <a:gd name="connsiteX70" fmla="*/ 3960690 w 4673745"/>
              <a:gd name="connsiteY70" fmla="*/ 3267601 h 3780565"/>
              <a:gd name="connsiteX71" fmla="*/ 3958423 w 4673745"/>
              <a:gd name="connsiteY71" fmla="*/ 3257406 h 3780565"/>
              <a:gd name="connsiteX72" fmla="*/ 3971735 w 4673745"/>
              <a:gd name="connsiteY72" fmla="*/ 3257122 h 3780565"/>
              <a:gd name="connsiteX73" fmla="*/ 393104 w 4673745"/>
              <a:gd name="connsiteY73" fmla="*/ 3198862 h 3780565"/>
              <a:gd name="connsiteX74" fmla="*/ 395371 w 4673745"/>
              <a:gd name="connsiteY74" fmla="*/ 3209058 h 3780565"/>
              <a:gd name="connsiteX75" fmla="*/ 382060 w 4673745"/>
              <a:gd name="connsiteY75" fmla="*/ 3209342 h 3780565"/>
              <a:gd name="connsiteX76" fmla="*/ 379794 w 4673745"/>
              <a:gd name="connsiteY76" fmla="*/ 3199144 h 3780565"/>
              <a:gd name="connsiteX77" fmla="*/ 393104 w 4673745"/>
              <a:gd name="connsiteY77" fmla="*/ 3198862 h 3780565"/>
              <a:gd name="connsiteX78" fmla="*/ 1625447 w 4673745"/>
              <a:gd name="connsiteY78" fmla="*/ 3195252 h 3780565"/>
              <a:gd name="connsiteX79" fmla="*/ 1613267 w 4673745"/>
              <a:gd name="connsiteY79" fmla="*/ 3200631 h 3780565"/>
              <a:gd name="connsiteX80" fmla="*/ 1615533 w 4673745"/>
              <a:gd name="connsiteY80" fmla="*/ 3210829 h 3780565"/>
              <a:gd name="connsiteX81" fmla="*/ 1627712 w 4673745"/>
              <a:gd name="connsiteY81" fmla="*/ 3205446 h 3780565"/>
              <a:gd name="connsiteX82" fmla="*/ 1625447 w 4673745"/>
              <a:gd name="connsiteY82" fmla="*/ 3195252 h 3780565"/>
              <a:gd name="connsiteX83" fmla="*/ 4084186 w 4673745"/>
              <a:gd name="connsiteY83" fmla="*/ 3149218 h 3780565"/>
              <a:gd name="connsiteX84" fmla="*/ 4084466 w 4673745"/>
              <a:gd name="connsiteY84" fmla="*/ 3162530 h 3780565"/>
              <a:gd name="connsiteX85" fmla="*/ 4074272 w 4673745"/>
              <a:gd name="connsiteY85" fmla="*/ 3164795 h 3780565"/>
              <a:gd name="connsiteX86" fmla="*/ 4073988 w 4673745"/>
              <a:gd name="connsiteY86" fmla="*/ 3151484 h 3780565"/>
              <a:gd name="connsiteX87" fmla="*/ 4084186 w 4673745"/>
              <a:gd name="connsiteY87" fmla="*/ 3149218 h 3780565"/>
              <a:gd name="connsiteX88" fmla="*/ 4033770 w 4673745"/>
              <a:gd name="connsiteY88" fmla="*/ 3139018 h 3780565"/>
              <a:gd name="connsiteX89" fmla="*/ 4043398 w 4673745"/>
              <a:gd name="connsiteY89" fmla="*/ 3158280 h 3780565"/>
              <a:gd name="connsiteX90" fmla="*/ 4029915 w 4673745"/>
              <a:gd name="connsiteY90" fmla="*/ 3179464 h 3780565"/>
              <a:gd name="connsiteX91" fmla="*/ 4036031 w 4673745"/>
              <a:gd name="connsiteY91" fmla="*/ 3197365 h 3780565"/>
              <a:gd name="connsiteX92" fmla="*/ 4023923 w 4673745"/>
              <a:gd name="connsiteY92" fmla="*/ 3194037 h 3780565"/>
              <a:gd name="connsiteX93" fmla="*/ 4027495 w 4673745"/>
              <a:gd name="connsiteY93" fmla="*/ 3178798 h 3780565"/>
              <a:gd name="connsiteX94" fmla="*/ 4013942 w 4673745"/>
              <a:gd name="connsiteY94" fmla="*/ 3170172 h 3780565"/>
              <a:gd name="connsiteX95" fmla="*/ 3911421 w 4673745"/>
              <a:gd name="connsiteY95" fmla="*/ 3021754 h 3780565"/>
              <a:gd name="connsiteX96" fmla="*/ 3898673 w 4673745"/>
              <a:gd name="connsiteY96" fmla="*/ 3048662 h 3780565"/>
              <a:gd name="connsiteX97" fmla="*/ 3922359 w 4673745"/>
              <a:gd name="connsiteY97" fmla="*/ 3066473 h 3780565"/>
              <a:gd name="connsiteX98" fmla="*/ 3943472 w 4673745"/>
              <a:gd name="connsiteY98" fmla="*/ 3062637 h 3780565"/>
              <a:gd name="connsiteX99" fmla="*/ 3946255 w 4673745"/>
              <a:gd name="connsiteY99" fmla="*/ 3070189 h 3780565"/>
              <a:gd name="connsiteX100" fmla="*/ 3954811 w 4673745"/>
              <a:gd name="connsiteY100" fmla="*/ 3064348 h 3780565"/>
              <a:gd name="connsiteX101" fmla="*/ 3965407 w 4673745"/>
              <a:gd name="connsiteY101" fmla="*/ 3067606 h 3780565"/>
              <a:gd name="connsiteX102" fmla="*/ 3969480 w 4673745"/>
              <a:gd name="connsiteY102" fmla="*/ 3054328 h 3780565"/>
              <a:gd name="connsiteX103" fmla="*/ 3954811 w 4673745"/>
              <a:gd name="connsiteY103" fmla="*/ 3064348 h 3780565"/>
              <a:gd name="connsiteX104" fmla="*/ 3947103 w 4673745"/>
              <a:gd name="connsiteY104" fmla="*/ 3061976 h 3780565"/>
              <a:gd name="connsiteX105" fmla="*/ 3943472 w 4673745"/>
              <a:gd name="connsiteY105" fmla="*/ 3062637 h 3780565"/>
              <a:gd name="connsiteX106" fmla="*/ 3933618 w 4673745"/>
              <a:gd name="connsiteY106" fmla="*/ 3035882 h 3780565"/>
              <a:gd name="connsiteX107" fmla="*/ 3911421 w 4673745"/>
              <a:gd name="connsiteY107" fmla="*/ 3021754 h 3780565"/>
              <a:gd name="connsiteX108" fmla="*/ 664736 w 4673745"/>
              <a:gd name="connsiteY108" fmla="*/ 3012795 h 3780565"/>
              <a:gd name="connsiteX109" fmla="*/ 650573 w 4673745"/>
              <a:gd name="connsiteY109" fmla="*/ 3021290 h 3780565"/>
              <a:gd name="connsiteX110" fmla="*/ 628198 w 4673745"/>
              <a:gd name="connsiteY110" fmla="*/ 3028936 h 3780565"/>
              <a:gd name="connsiteX111" fmla="*/ 642361 w 4673745"/>
              <a:gd name="connsiteY111" fmla="*/ 3020441 h 3780565"/>
              <a:gd name="connsiteX112" fmla="*/ 664736 w 4673745"/>
              <a:gd name="connsiteY112" fmla="*/ 3012795 h 3780565"/>
              <a:gd name="connsiteX113" fmla="*/ 3890463 w 4673745"/>
              <a:gd name="connsiteY113" fmla="*/ 2999663 h 3780565"/>
              <a:gd name="connsiteX114" fmla="*/ 3878283 w 4673745"/>
              <a:gd name="connsiteY114" fmla="*/ 3005042 h 3780565"/>
              <a:gd name="connsiteX115" fmla="*/ 3880549 w 4673745"/>
              <a:gd name="connsiteY115" fmla="*/ 3015240 h 3780565"/>
              <a:gd name="connsiteX116" fmla="*/ 3892727 w 4673745"/>
              <a:gd name="connsiteY116" fmla="*/ 3009857 h 3780565"/>
              <a:gd name="connsiteX117" fmla="*/ 3890463 w 4673745"/>
              <a:gd name="connsiteY117" fmla="*/ 2999663 h 3780565"/>
              <a:gd name="connsiteX118" fmla="*/ 830144 w 4673745"/>
              <a:gd name="connsiteY118" fmla="*/ 2986747 h 3780565"/>
              <a:gd name="connsiteX119" fmla="*/ 819948 w 4673745"/>
              <a:gd name="connsiteY119" fmla="*/ 2989014 h 3780565"/>
              <a:gd name="connsiteX120" fmla="*/ 825329 w 4673745"/>
              <a:gd name="connsiteY120" fmla="*/ 3001191 h 3780565"/>
              <a:gd name="connsiteX121" fmla="*/ 835525 w 4673745"/>
              <a:gd name="connsiteY121" fmla="*/ 2998928 h 3780565"/>
              <a:gd name="connsiteX122" fmla="*/ 830144 w 4673745"/>
              <a:gd name="connsiteY122" fmla="*/ 2986747 h 3780565"/>
              <a:gd name="connsiteX123" fmla="*/ 4169732 w 4673745"/>
              <a:gd name="connsiteY123" fmla="*/ 2980417 h 3780565"/>
              <a:gd name="connsiteX124" fmla="*/ 4159533 w 4673745"/>
              <a:gd name="connsiteY124" fmla="*/ 2982682 h 3780565"/>
              <a:gd name="connsiteX125" fmla="*/ 4159818 w 4673745"/>
              <a:gd name="connsiteY125" fmla="*/ 2995994 h 3780565"/>
              <a:gd name="connsiteX126" fmla="*/ 4170012 w 4673745"/>
              <a:gd name="connsiteY126" fmla="*/ 2993729 h 3780565"/>
              <a:gd name="connsiteX127" fmla="*/ 4169732 w 4673745"/>
              <a:gd name="connsiteY127" fmla="*/ 2980417 h 3780565"/>
              <a:gd name="connsiteX128" fmla="*/ 435038 w 4673745"/>
              <a:gd name="connsiteY128" fmla="*/ 2954153 h 3780565"/>
              <a:gd name="connsiteX129" fmla="*/ 424840 w 4673745"/>
              <a:gd name="connsiteY129" fmla="*/ 2956419 h 3780565"/>
              <a:gd name="connsiteX130" fmla="*/ 425124 w 4673745"/>
              <a:gd name="connsiteY130" fmla="*/ 2969730 h 3780565"/>
              <a:gd name="connsiteX131" fmla="*/ 435318 w 4673745"/>
              <a:gd name="connsiteY131" fmla="*/ 2967466 h 3780565"/>
              <a:gd name="connsiteX132" fmla="*/ 435038 w 4673745"/>
              <a:gd name="connsiteY132" fmla="*/ 2954153 h 3780565"/>
              <a:gd name="connsiteX133" fmla="*/ 4083915 w 4673745"/>
              <a:gd name="connsiteY133" fmla="*/ 2895160 h 3780565"/>
              <a:gd name="connsiteX134" fmla="*/ 4042276 w 4673745"/>
              <a:gd name="connsiteY134" fmla="*/ 2960585 h 3780565"/>
              <a:gd name="connsiteX135" fmla="*/ 4039160 w 4673745"/>
              <a:gd name="connsiteY135" fmla="*/ 2958602 h 3780565"/>
              <a:gd name="connsiteX136" fmla="*/ 4012255 w 4673745"/>
              <a:gd name="connsiteY136" fmla="*/ 2945856 h 3780565"/>
              <a:gd name="connsiteX137" fmla="*/ 4023585 w 4673745"/>
              <a:gd name="connsiteY137" fmla="*/ 2900537 h 3780565"/>
              <a:gd name="connsiteX138" fmla="*/ 3980818 w 4673745"/>
              <a:gd name="connsiteY138" fmla="*/ 2912714 h 3780565"/>
              <a:gd name="connsiteX139" fmla="*/ 3959007 w 4673745"/>
              <a:gd name="connsiteY139" fmla="*/ 2946984 h 3780565"/>
              <a:gd name="connsiteX140" fmla="*/ 3997808 w 4673745"/>
              <a:gd name="connsiteY140" fmla="*/ 2989187 h 3780565"/>
              <a:gd name="connsiteX141" fmla="*/ 3989308 w 4673745"/>
              <a:gd name="connsiteY141" fmla="*/ 3023173 h 3780565"/>
              <a:gd name="connsiteX142" fmla="*/ 4015082 w 4673745"/>
              <a:gd name="connsiteY142" fmla="*/ 3030824 h 3780565"/>
              <a:gd name="connsiteX143" fmla="*/ 4057005 w 4673745"/>
              <a:gd name="connsiteY143" fmla="*/ 2978711 h 3780565"/>
              <a:gd name="connsiteX144" fmla="*/ 4113652 w 4673745"/>
              <a:gd name="connsiteY144" fmla="*/ 2944726 h 3780565"/>
              <a:gd name="connsiteX145" fmla="*/ 4083915 w 4673745"/>
              <a:gd name="connsiteY145" fmla="*/ 2895160 h 3780565"/>
              <a:gd name="connsiteX146" fmla="*/ 203928 w 4673745"/>
              <a:gd name="connsiteY146" fmla="*/ 2828952 h 3780565"/>
              <a:gd name="connsiteX147" fmla="*/ 206191 w 4673745"/>
              <a:gd name="connsiteY147" fmla="*/ 2839148 h 3780565"/>
              <a:gd name="connsiteX148" fmla="*/ 194014 w 4673745"/>
              <a:gd name="connsiteY148" fmla="*/ 2844529 h 3780565"/>
              <a:gd name="connsiteX149" fmla="*/ 191749 w 4673745"/>
              <a:gd name="connsiteY149" fmla="*/ 2834331 h 3780565"/>
              <a:gd name="connsiteX150" fmla="*/ 203928 w 4673745"/>
              <a:gd name="connsiteY150" fmla="*/ 2828952 h 3780565"/>
              <a:gd name="connsiteX151" fmla="*/ 299095 w 4673745"/>
              <a:gd name="connsiteY151" fmla="*/ 2823859 h 3780565"/>
              <a:gd name="connsiteX152" fmla="*/ 288896 w 4673745"/>
              <a:gd name="connsiteY152" fmla="*/ 2826125 h 3780565"/>
              <a:gd name="connsiteX153" fmla="*/ 289181 w 4673745"/>
              <a:gd name="connsiteY153" fmla="*/ 2839436 h 3780565"/>
              <a:gd name="connsiteX154" fmla="*/ 299375 w 4673745"/>
              <a:gd name="connsiteY154" fmla="*/ 2837172 h 3780565"/>
              <a:gd name="connsiteX155" fmla="*/ 299095 w 4673745"/>
              <a:gd name="connsiteY155" fmla="*/ 2823859 h 3780565"/>
              <a:gd name="connsiteX156" fmla="*/ 527950 w 4673745"/>
              <a:gd name="connsiteY156" fmla="*/ 2746267 h 3780565"/>
              <a:gd name="connsiteX157" fmla="*/ 514636 w 4673745"/>
              <a:gd name="connsiteY157" fmla="*/ 2746549 h 3780565"/>
              <a:gd name="connsiteX158" fmla="*/ 516904 w 4673745"/>
              <a:gd name="connsiteY158" fmla="*/ 2756745 h 3780565"/>
              <a:gd name="connsiteX159" fmla="*/ 530213 w 4673745"/>
              <a:gd name="connsiteY159" fmla="*/ 2756463 h 3780565"/>
              <a:gd name="connsiteX160" fmla="*/ 527950 w 4673745"/>
              <a:gd name="connsiteY160" fmla="*/ 2746267 h 3780565"/>
              <a:gd name="connsiteX161" fmla="*/ 3758494 w 4673745"/>
              <a:gd name="connsiteY161" fmla="*/ 2718688 h 3780565"/>
              <a:gd name="connsiteX162" fmla="*/ 3713741 w 4673745"/>
              <a:gd name="connsiteY162" fmla="*/ 2733979 h 3780565"/>
              <a:gd name="connsiteX163" fmla="*/ 3691932 w 4673745"/>
              <a:gd name="connsiteY163" fmla="*/ 2720099 h 3780565"/>
              <a:gd name="connsiteX164" fmla="*/ 3682585 w 4673745"/>
              <a:gd name="connsiteY164" fmla="*/ 2762301 h 3780565"/>
              <a:gd name="connsiteX165" fmla="*/ 3793044 w 4673745"/>
              <a:gd name="connsiteY165" fmla="*/ 2753811 h 3780565"/>
              <a:gd name="connsiteX166" fmla="*/ 3758494 w 4673745"/>
              <a:gd name="connsiteY166" fmla="*/ 2718688 h 3780565"/>
              <a:gd name="connsiteX167" fmla="*/ 3904391 w 4673745"/>
              <a:gd name="connsiteY167" fmla="*/ 2714696 h 3780565"/>
              <a:gd name="connsiteX168" fmla="*/ 3883397 w 4673745"/>
              <a:gd name="connsiteY168" fmla="*/ 2715013 h 3780565"/>
              <a:gd name="connsiteX169" fmla="*/ 3880564 w 4673745"/>
              <a:gd name="connsiteY169" fmla="*/ 2726343 h 3780565"/>
              <a:gd name="connsiteX170" fmla="*/ 3933525 w 4673745"/>
              <a:gd name="connsiteY170" fmla="*/ 2760050 h 3780565"/>
              <a:gd name="connsiteX171" fmla="*/ 3984510 w 4673745"/>
              <a:gd name="connsiteY171" fmla="*/ 2748725 h 3780565"/>
              <a:gd name="connsiteX172" fmla="*/ 3931546 w 4673745"/>
              <a:gd name="connsiteY172" fmla="*/ 2715017 h 3780565"/>
              <a:gd name="connsiteX173" fmla="*/ 3904391 w 4673745"/>
              <a:gd name="connsiteY173" fmla="*/ 2714696 h 3780565"/>
              <a:gd name="connsiteX174" fmla="*/ 1472990 w 4673745"/>
              <a:gd name="connsiteY174" fmla="*/ 2703161 h 3780565"/>
              <a:gd name="connsiteX175" fmla="*/ 1466581 w 4673745"/>
              <a:gd name="connsiteY175" fmla="*/ 2708933 h 3780565"/>
              <a:gd name="connsiteX176" fmla="*/ 1468846 w 4673745"/>
              <a:gd name="connsiteY176" fmla="*/ 2719127 h 3780565"/>
              <a:gd name="connsiteX177" fmla="*/ 1481026 w 4673745"/>
              <a:gd name="connsiteY177" fmla="*/ 2713748 h 3780565"/>
              <a:gd name="connsiteX178" fmla="*/ 1478760 w 4673745"/>
              <a:gd name="connsiteY178" fmla="*/ 2703550 h 3780565"/>
              <a:gd name="connsiteX179" fmla="*/ 1472990 w 4673745"/>
              <a:gd name="connsiteY179" fmla="*/ 2703161 h 3780565"/>
              <a:gd name="connsiteX180" fmla="*/ 1557217 w 4673745"/>
              <a:gd name="connsiteY180" fmla="*/ 2683445 h 3780565"/>
              <a:gd name="connsiteX181" fmla="*/ 1543905 w 4673745"/>
              <a:gd name="connsiteY181" fmla="*/ 2683729 h 3780565"/>
              <a:gd name="connsiteX182" fmla="*/ 1546168 w 4673745"/>
              <a:gd name="connsiteY182" fmla="*/ 2693925 h 3780565"/>
              <a:gd name="connsiteX183" fmla="*/ 1559482 w 4673745"/>
              <a:gd name="connsiteY183" fmla="*/ 2693643 h 3780565"/>
              <a:gd name="connsiteX184" fmla="*/ 1557217 w 4673745"/>
              <a:gd name="connsiteY184" fmla="*/ 2683445 h 3780565"/>
              <a:gd name="connsiteX185" fmla="*/ 3548620 w 4673745"/>
              <a:gd name="connsiteY185" fmla="*/ 2677040 h 3780565"/>
              <a:gd name="connsiteX186" fmla="*/ 3535308 w 4673745"/>
              <a:gd name="connsiteY186" fmla="*/ 2677325 h 3780565"/>
              <a:gd name="connsiteX187" fmla="*/ 3537571 w 4673745"/>
              <a:gd name="connsiteY187" fmla="*/ 2687521 h 3780565"/>
              <a:gd name="connsiteX188" fmla="*/ 3550885 w 4673745"/>
              <a:gd name="connsiteY188" fmla="*/ 2687239 h 3780565"/>
              <a:gd name="connsiteX189" fmla="*/ 3548620 w 4673745"/>
              <a:gd name="connsiteY189" fmla="*/ 2677040 h 3780565"/>
              <a:gd name="connsiteX190" fmla="*/ 72235 w 4673745"/>
              <a:gd name="connsiteY190" fmla="*/ 2657590 h 3780565"/>
              <a:gd name="connsiteX191" fmla="*/ 72517 w 4673745"/>
              <a:gd name="connsiteY191" fmla="*/ 2670900 h 3780565"/>
              <a:gd name="connsiteX192" fmla="*/ 62321 w 4673745"/>
              <a:gd name="connsiteY192" fmla="*/ 2673167 h 3780565"/>
              <a:gd name="connsiteX193" fmla="*/ 62037 w 4673745"/>
              <a:gd name="connsiteY193" fmla="*/ 2659856 h 3780565"/>
              <a:gd name="connsiteX194" fmla="*/ 72235 w 4673745"/>
              <a:gd name="connsiteY194" fmla="*/ 2657590 h 3780565"/>
              <a:gd name="connsiteX195" fmla="*/ 3027048 w 4673745"/>
              <a:gd name="connsiteY195" fmla="*/ 2655408 h 3780565"/>
              <a:gd name="connsiteX196" fmla="*/ 3015577 w 4673745"/>
              <a:gd name="connsiteY196" fmla="*/ 2661717 h 3780565"/>
              <a:gd name="connsiteX197" fmla="*/ 3048717 w 4673745"/>
              <a:gd name="connsiteY197" fmla="*/ 2678431 h 3780565"/>
              <a:gd name="connsiteX198" fmla="*/ 3035333 w 4673745"/>
              <a:gd name="connsiteY198" fmla="*/ 2657328 h 3780565"/>
              <a:gd name="connsiteX199" fmla="*/ 3027048 w 4673745"/>
              <a:gd name="connsiteY199" fmla="*/ 2655408 h 3780565"/>
              <a:gd name="connsiteX200" fmla="*/ 396817 w 4673745"/>
              <a:gd name="connsiteY200" fmla="*/ 2649677 h 3780565"/>
              <a:gd name="connsiteX201" fmla="*/ 411262 w 4673745"/>
              <a:gd name="connsiteY201" fmla="*/ 2654492 h 3780565"/>
              <a:gd name="connsiteX202" fmla="*/ 429670 w 4673745"/>
              <a:gd name="connsiteY202" fmla="*/ 2701226 h 3780565"/>
              <a:gd name="connsiteX203" fmla="*/ 386054 w 4673745"/>
              <a:gd name="connsiteY203" fmla="*/ 2673467 h 3780565"/>
              <a:gd name="connsiteX204" fmla="*/ 396817 w 4673745"/>
              <a:gd name="connsiteY204" fmla="*/ 2649677 h 3780565"/>
              <a:gd name="connsiteX205" fmla="*/ 946572 w 4673745"/>
              <a:gd name="connsiteY205" fmla="*/ 2631863 h 3780565"/>
              <a:gd name="connsiteX206" fmla="*/ 910883 w 4673745"/>
              <a:gd name="connsiteY206" fmla="*/ 2639792 h 3780565"/>
              <a:gd name="connsiteX207" fmla="*/ 942040 w 4673745"/>
              <a:gd name="connsiteY207" fmla="*/ 2659622 h 3780565"/>
              <a:gd name="connsiteX208" fmla="*/ 946572 w 4673745"/>
              <a:gd name="connsiteY208" fmla="*/ 2631863 h 3780565"/>
              <a:gd name="connsiteX209" fmla="*/ 1069211 w 4673745"/>
              <a:gd name="connsiteY209" fmla="*/ 2617994 h 3780565"/>
              <a:gd name="connsiteX210" fmla="*/ 1059015 w 4673745"/>
              <a:gd name="connsiteY210" fmla="*/ 2620257 h 3780565"/>
              <a:gd name="connsiteX211" fmla="*/ 1059297 w 4673745"/>
              <a:gd name="connsiteY211" fmla="*/ 2633571 h 3780565"/>
              <a:gd name="connsiteX212" fmla="*/ 1069495 w 4673745"/>
              <a:gd name="connsiteY212" fmla="*/ 2631306 h 3780565"/>
              <a:gd name="connsiteX213" fmla="*/ 1069211 w 4673745"/>
              <a:gd name="connsiteY213" fmla="*/ 2617994 h 3780565"/>
              <a:gd name="connsiteX214" fmla="*/ 259861 w 4673745"/>
              <a:gd name="connsiteY214" fmla="*/ 2577285 h 3780565"/>
              <a:gd name="connsiteX215" fmla="*/ 261933 w 4673745"/>
              <a:gd name="connsiteY215" fmla="*/ 2581340 h 3780565"/>
              <a:gd name="connsiteX216" fmla="*/ 258297 w 4673745"/>
              <a:gd name="connsiteY216" fmla="*/ 2596863 h 3780565"/>
              <a:gd name="connsiteX217" fmla="*/ 282393 w 4673745"/>
              <a:gd name="connsiteY217" fmla="*/ 2616249 h 3780565"/>
              <a:gd name="connsiteX218" fmla="*/ 246988 w 4673745"/>
              <a:gd name="connsiteY218" fmla="*/ 2637489 h 3780565"/>
              <a:gd name="connsiteX219" fmla="*/ 244652 w 4673745"/>
              <a:gd name="connsiteY219" fmla="*/ 2611928 h 3780565"/>
              <a:gd name="connsiteX220" fmla="*/ 255927 w 4673745"/>
              <a:gd name="connsiteY220" fmla="*/ 2595872 h 3780565"/>
              <a:gd name="connsiteX221" fmla="*/ 249825 w 4673745"/>
              <a:gd name="connsiteY221" fmla="*/ 2578012 h 3780565"/>
              <a:gd name="connsiteX222" fmla="*/ 259861 w 4673745"/>
              <a:gd name="connsiteY222" fmla="*/ 2577285 h 3780565"/>
              <a:gd name="connsiteX223" fmla="*/ 4054195 w 4673745"/>
              <a:gd name="connsiteY223" fmla="*/ 2556696 h 3780565"/>
              <a:gd name="connsiteX224" fmla="*/ 4068353 w 4673745"/>
              <a:gd name="connsiteY224" fmla="*/ 2596350 h 3780565"/>
              <a:gd name="connsiteX225" fmla="*/ 4085350 w 4673745"/>
              <a:gd name="connsiteY225" fmla="*/ 2576524 h 3780565"/>
              <a:gd name="connsiteX226" fmla="*/ 4073809 w 4673745"/>
              <a:gd name="connsiteY226" fmla="*/ 2557689 h 3780565"/>
              <a:gd name="connsiteX227" fmla="*/ 4054195 w 4673745"/>
              <a:gd name="connsiteY227" fmla="*/ 2556696 h 3780565"/>
              <a:gd name="connsiteX228" fmla="*/ 185815 w 4673745"/>
              <a:gd name="connsiteY228" fmla="*/ 2554782 h 3780565"/>
              <a:gd name="connsiteX229" fmla="*/ 188080 w 4673745"/>
              <a:gd name="connsiteY229" fmla="*/ 2564980 h 3780565"/>
              <a:gd name="connsiteX230" fmla="*/ 174771 w 4673745"/>
              <a:gd name="connsiteY230" fmla="*/ 2565262 h 3780565"/>
              <a:gd name="connsiteX231" fmla="*/ 172503 w 4673745"/>
              <a:gd name="connsiteY231" fmla="*/ 2555066 h 3780565"/>
              <a:gd name="connsiteX232" fmla="*/ 185815 w 4673745"/>
              <a:gd name="connsiteY232" fmla="*/ 2554782 h 3780565"/>
              <a:gd name="connsiteX233" fmla="*/ 258465 w 4673745"/>
              <a:gd name="connsiteY233" fmla="*/ 2532623 h 3780565"/>
              <a:gd name="connsiteX234" fmla="*/ 275599 w 4673745"/>
              <a:gd name="connsiteY234" fmla="*/ 2537508 h 3780565"/>
              <a:gd name="connsiteX235" fmla="*/ 253224 w 4673745"/>
              <a:gd name="connsiteY235" fmla="*/ 2545155 h 3780565"/>
              <a:gd name="connsiteX236" fmla="*/ 258465 w 4673745"/>
              <a:gd name="connsiteY236" fmla="*/ 2532623 h 3780565"/>
              <a:gd name="connsiteX237" fmla="*/ 4096114 w 4673745"/>
              <a:gd name="connsiteY237" fmla="*/ 2504584 h 3780565"/>
              <a:gd name="connsiteX238" fmla="*/ 4083937 w 4673745"/>
              <a:gd name="connsiteY238" fmla="*/ 2509964 h 3780565"/>
              <a:gd name="connsiteX239" fmla="*/ 4086200 w 4673745"/>
              <a:gd name="connsiteY239" fmla="*/ 2520161 h 3780565"/>
              <a:gd name="connsiteX240" fmla="*/ 4098380 w 4673745"/>
              <a:gd name="connsiteY240" fmla="*/ 2514782 h 3780565"/>
              <a:gd name="connsiteX241" fmla="*/ 4096114 w 4673745"/>
              <a:gd name="connsiteY241" fmla="*/ 2504584 h 3780565"/>
              <a:gd name="connsiteX242" fmla="*/ 3969077 w 4673745"/>
              <a:gd name="connsiteY242" fmla="*/ 2501295 h 3780565"/>
              <a:gd name="connsiteX243" fmla="*/ 3956766 w 4673745"/>
              <a:gd name="connsiteY243" fmla="*/ 2503444 h 3780565"/>
              <a:gd name="connsiteX244" fmla="*/ 4010580 w 4673745"/>
              <a:gd name="connsiteY244" fmla="*/ 2528937 h 3780565"/>
              <a:gd name="connsiteX245" fmla="*/ 3978787 w 4673745"/>
              <a:gd name="connsiteY245" fmla="*/ 2503233 h 3780565"/>
              <a:gd name="connsiteX246" fmla="*/ 3969077 w 4673745"/>
              <a:gd name="connsiteY246" fmla="*/ 2501295 h 3780565"/>
              <a:gd name="connsiteX247" fmla="*/ 398527 w 4673745"/>
              <a:gd name="connsiteY247" fmla="*/ 2488802 h 3780565"/>
              <a:gd name="connsiteX248" fmla="*/ 388329 w 4673745"/>
              <a:gd name="connsiteY248" fmla="*/ 2491068 h 3780565"/>
              <a:gd name="connsiteX249" fmla="*/ 393712 w 4673745"/>
              <a:gd name="connsiteY249" fmla="*/ 2503246 h 3780565"/>
              <a:gd name="connsiteX250" fmla="*/ 403906 w 4673745"/>
              <a:gd name="connsiteY250" fmla="*/ 2500981 h 3780565"/>
              <a:gd name="connsiteX251" fmla="*/ 398527 w 4673745"/>
              <a:gd name="connsiteY251" fmla="*/ 2488802 h 3780565"/>
              <a:gd name="connsiteX252" fmla="*/ 357459 w 4673745"/>
              <a:gd name="connsiteY252" fmla="*/ 2484551 h 3780565"/>
              <a:gd name="connsiteX253" fmla="*/ 340747 w 4673745"/>
              <a:gd name="connsiteY253" fmla="*/ 2517689 h 3780565"/>
              <a:gd name="connsiteX254" fmla="*/ 357459 w 4673745"/>
              <a:gd name="connsiteY254" fmla="*/ 2484551 h 3780565"/>
              <a:gd name="connsiteX255" fmla="*/ 4491794 w 4673745"/>
              <a:gd name="connsiteY255" fmla="*/ 2467501 h 3780565"/>
              <a:gd name="connsiteX256" fmla="*/ 4492074 w 4673745"/>
              <a:gd name="connsiteY256" fmla="*/ 2480813 h 3780565"/>
              <a:gd name="connsiteX257" fmla="*/ 4481880 w 4673745"/>
              <a:gd name="connsiteY257" fmla="*/ 2483078 h 3780565"/>
              <a:gd name="connsiteX258" fmla="*/ 4481596 w 4673745"/>
              <a:gd name="connsiteY258" fmla="*/ 2469767 h 3780565"/>
              <a:gd name="connsiteX259" fmla="*/ 4491794 w 4673745"/>
              <a:gd name="connsiteY259" fmla="*/ 2467501 h 3780565"/>
              <a:gd name="connsiteX260" fmla="*/ 4435146 w 4673745"/>
              <a:gd name="connsiteY260" fmla="*/ 2453335 h 3780565"/>
              <a:gd name="connsiteX261" fmla="*/ 4418434 w 4673745"/>
              <a:gd name="connsiteY261" fmla="*/ 2486472 h 3780565"/>
              <a:gd name="connsiteX262" fmla="*/ 4435146 w 4673745"/>
              <a:gd name="connsiteY262" fmla="*/ 2453335 h 3780565"/>
              <a:gd name="connsiteX263" fmla="*/ 4110559 w 4673745"/>
              <a:gd name="connsiteY263" fmla="*/ 2449758 h 3780565"/>
              <a:gd name="connsiteX264" fmla="*/ 4100083 w 4673745"/>
              <a:gd name="connsiteY264" fmla="*/ 2450206 h 3780565"/>
              <a:gd name="connsiteX265" fmla="*/ 4109078 w 4673745"/>
              <a:gd name="connsiteY265" fmla="*/ 2468197 h 3780565"/>
              <a:gd name="connsiteX266" fmla="*/ 4107730 w 4673745"/>
              <a:gd name="connsiteY266" fmla="*/ 2472581 h 3780565"/>
              <a:gd name="connsiteX267" fmla="*/ 4110288 w 4673745"/>
              <a:gd name="connsiteY267" fmla="*/ 2473645 h 3780565"/>
              <a:gd name="connsiteX268" fmla="*/ 4112438 w 4673745"/>
              <a:gd name="connsiteY268" fmla="*/ 2489257 h 3780565"/>
              <a:gd name="connsiteX269" fmla="*/ 4134919 w 4673745"/>
              <a:gd name="connsiteY269" fmla="*/ 2498638 h 3780565"/>
              <a:gd name="connsiteX270" fmla="*/ 4125041 w 4673745"/>
              <a:gd name="connsiteY270" fmla="*/ 2479770 h 3780565"/>
              <a:gd name="connsiteX271" fmla="*/ 4110288 w 4673745"/>
              <a:gd name="connsiteY271" fmla="*/ 2473645 h 3780565"/>
              <a:gd name="connsiteX272" fmla="*/ 4109713 w 4673745"/>
              <a:gd name="connsiteY272" fmla="*/ 2469465 h 3780565"/>
              <a:gd name="connsiteX273" fmla="*/ 4109078 w 4673745"/>
              <a:gd name="connsiteY273" fmla="*/ 2468197 h 3780565"/>
              <a:gd name="connsiteX274" fmla="*/ 4113359 w 4673745"/>
              <a:gd name="connsiteY274" fmla="*/ 2454277 h 3780565"/>
              <a:gd name="connsiteX275" fmla="*/ 4110559 w 4673745"/>
              <a:gd name="connsiteY275" fmla="*/ 2449758 h 3780565"/>
              <a:gd name="connsiteX276" fmla="*/ 4373793 w 4673745"/>
              <a:gd name="connsiteY276" fmla="*/ 2440552 h 3780565"/>
              <a:gd name="connsiteX277" fmla="*/ 4381617 w 4673745"/>
              <a:gd name="connsiteY277" fmla="*/ 2441153 h 3780565"/>
              <a:gd name="connsiteX278" fmla="*/ 4383882 w 4673745"/>
              <a:gd name="connsiteY278" fmla="*/ 2451351 h 3780565"/>
              <a:gd name="connsiteX279" fmla="*/ 4366888 w 4673745"/>
              <a:gd name="connsiteY279" fmla="*/ 2471175 h 3780565"/>
              <a:gd name="connsiteX280" fmla="*/ 4357543 w 4673745"/>
              <a:gd name="connsiteY280" fmla="*/ 2465227 h 3780565"/>
              <a:gd name="connsiteX281" fmla="*/ 4368305 w 4673745"/>
              <a:gd name="connsiteY281" fmla="*/ 2441437 h 3780565"/>
              <a:gd name="connsiteX282" fmla="*/ 4373793 w 4673745"/>
              <a:gd name="connsiteY282" fmla="*/ 2440552 h 3780565"/>
              <a:gd name="connsiteX283" fmla="*/ 4088197 w 4673745"/>
              <a:gd name="connsiteY283" fmla="*/ 2276299 h 3780565"/>
              <a:gd name="connsiteX284" fmla="*/ 4070207 w 4673745"/>
              <a:gd name="connsiteY284" fmla="*/ 2285295 h 3780565"/>
              <a:gd name="connsiteX285" fmla="*/ 4065821 w 4673745"/>
              <a:gd name="connsiteY285" fmla="*/ 2283945 h 3780565"/>
              <a:gd name="connsiteX286" fmla="*/ 4064819 w 4673745"/>
              <a:gd name="connsiteY286" fmla="*/ 2285125 h 3780565"/>
              <a:gd name="connsiteX287" fmla="*/ 4055308 w 4673745"/>
              <a:gd name="connsiteY287" fmla="*/ 2283272 h 3780565"/>
              <a:gd name="connsiteX288" fmla="*/ 4047565 w 4673745"/>
              <a:gd name="connsiteY288" fmla="*/ 2292393 h 3780565"/>
              <a:gd name="connsiteX289" fmla="*/ 4043446 w 4673745"/>
              <a:gd name="connsiteY289" fmla="*/ 2291591 h 3780565"/>
              <a:gd name="connsiteX290" fmla="*/ 4042179 w 4673745"/>
              <a:gd name="connsiteY290" fmla="*/ 2292226 h 3780565"/>
              <a:gd name="connsiteX291" fmla="*/ 4028259 w 4673745"/>
              <a:gd name="connsiteY291" fmla="*/ 2287945 h 3780565"/>
              <a:gd name="connsiteX292" fmla="*/ 4024187 w 4673745"/>
              <a:gd name="connsiteY292" fmla="*/ 2301221 h 3780565"/>
              <a:gd name="connsiteX293" fmla="*/ 4042179 w 4673745"/>
              <a:gd name="connsiteY293" fmla="*/ 2292226 h 3780565"/>
              <a:gd name="connsiteX294" fmla="*/ 4046562 w 4673745"/>
              <a:gd name="connsiteY294" fmla="*/ 2293574 h 3780565"/>
              <a:gd name="connsiteX295" fmla="*/ 4047565 w 4673745"/>
              <a:gd name="connsiteY295" fmla="*/ 2292393 h 3780565"/>
              <a:gd name="connsiteX296" fmla="*/ 4057077 w 4673745"/>
              <a:gd name="connsiteY296" fmla="*/ 2294247 h 3780565"/>
              <a:gd name="connsiteX297" fmla="*/ 4064819 w 4673745"/>
              <a:gd name="connsiteY297" fmla="*/ 2285125 h 3780565"/>
              <a:gd name="connsiteX298" fmla="*/ 4068937 w 4673745"/>
              <a:gd name="connsiteY298" fmla="*/ 2285928 h 3780565"/>
              <a:gd name="connsiteX299" fmla="*/ 4070207 w 4673745"/>
              <a:gd name="connsiteY299" fmla="*/ 2285295 h 3780565"/>
              <a:gd name="connsiteX300" fmla="*/ 4084125 w 4673745"/>
              <a:gd name="connsiteY300" fmla="*/ 2289575 h 3780565"/>
              <a:gd name="connsiteX301" fmla="*/ 4088197 w 4673745"/>
              <a:gd name="connsiteY301" fmla="*/ 2276299 h 3780565"/>
              <a:gd name="connsiteX302" fmla="*/ 3870958 w 4673745"/>
              <a:gd name="connsiteY302" fmla="*/ 2273738 h 3780565"/>
              <a:gd name="connsiteX303" fmla="*/ 3856798 w 4673745"/>
              <a:gd name="connsiteY303" fmla="*/ 2282235 h 3780565"/>
              <a:gd name="connsiteX304" fmla="*/ 3834420 w 4673745"/>
              <a:gd name="connsiteY304" fmla="*/ 2289879 h 3780565"/>
              <a:gd name="connsiteX305" fmla="*/ 3848583 w 4673745"/>
              <a:gd name="connsiteY305" fmla="*/ 2281384 h 3780565"/>
              <a:gd name="connsiteX306" fmla="*/ 3870958 w 4673745"/>
              <a:gd name="connsiteY306" fmla="*/ 2273738 h 3780565"/>
              <a:gd name="connsiteX307" fmla="*/ 4205738 w 4673745"/>
              <a:gd name="connsiteY307" fmla="*/ 2263560 h 3780565"/>
              <a:gd name="connsiteX308" fmla="*/ 4195544 w 4673745"/>
              <a:gd name="connsiteY308" fmla="*/ 2265824 h 3780565"/>
              <a:gd name="connsiteX309" fmla="*/ 4200923 w 4673745"/>
              <a:gd name="connsiteY309" fmla="*/ 2278004 h 3780565"/>
              <a:gd name="connsiteX310" fmla="*/ 4211121 w 4673745"/>
              <a:gd name="connsiteY310" fmla="*/ 2275738 h 3780565"/>
              <a:gd name="connsiteX311" fmla="*/ 4205738 w 4673745"/>
              <a:gd name="connsiteY311" fmla="*/ 2263560 h 3780565"/>
              <a:gd name="connsiteX312" fmla="*/ 4365372 w 4673745"/>
              <a:gd name="connsiteY312" fmla="*/ 2202099 h 3780565"/>
              <a:gd name="connsiteX313" fmla="*/ 4366336 w 4673745"/>
              <a:gd name="connsiteY313" fmla="*/ 2203807 h 3780565"/>
              <a:gd name="connsiteX314" fmla="*/ 4366051 w 4673745"/>
              <a:gd name="connsiteY314" fmla="*/ 2208004 h 3780565"/>
              <a:gd name="connsiteX315" fmla="*/ 4364353 w 4673745"/>
              <a:gd name="connsiteY315" fmla="*/ 2206923 h 3780565"/>
              <a:gd name="connsiteX316" fmla="*/ 4365372 w 4673745"/>
              <a:gd name="connsiteY316" fmla="*/ 2202099 h 3780565"/>
              <a:gd name="connsiteX317" fmla="*/ 3756539 w 4673745"/>
              <a:gd name="connsiteY317" fmla="*/ 2192161 h 3780565"/>
              <a:gd name="connsiteX318" fmla="*/ 3802138 w 4673745"/>
              <a:gd name="connsiteY318" fmla="*/ 2216804 h 3780565"/>
              <a:gd name="connsiteX319" fmla="*/ 3756539 w 4673745"/>
              <a:gd name="connsiteY319" fmla="*/ 2192161 h 3780565"/>
              <a:gd name="connsiteX320" fmla="*/ 4331215 w 4673745"/>
              <a:gd name="connsiteY320" fmla="*/ 2190211 h 3780565"/>
              <a:gd name="connsiteX321" fmla="*/ 4364353 w 4673745"/>
              <a:gd name="connsiteY321" fmla="*/ 2206923 h 3780565"/>
              <a:gd name="connsiteX322" fmla="*/ 4348491 w 4673745"/>
              <a:gd name="connsiteY322" fmla="*/ 2231845 h 3780565"/>
              <a:gd name="connsiteX323" fmla="*/ 4337163 w 4673745"/>
              <a:gd name="connsiteY323" fmla="*/ 2229013 h 3780565"/>
              <a:gd name="connsiteX324" fmla="*/ 4337163 w 4673745"/>
              <a:gd name="connsiteY324" fmla="*/ 2229013 h 3780565"/>
              <a:gd name="connsiteX325" fmla="*/ 4337163 w 4673745"/>
              <a:gd name="connsiteY325" fmla="*/ 2229013 h 3780565"/>
              <a:gd name="connsiteX326" fmla="*/ 4314503 w 4673745"/>
              <a:gd name="connsiteY326" fmla="*/ 2223348 h 3780565"/>
              <a:gd name="connsiteX327" fmla="*/ 4331215 w 4673745"/>
              <a:gd name="connsiteY327" fmla="*/ 2190211 h 3780565"/>
              <a:gd name="connsiteX328" fmla="*/ 208778 w 4673745"/>
              <a:gd name="connsiteY328" fmla="*/ 2188565 h 3780565"/>
              <a:gd name="connsiteX329" fmla="*/ 212741 w 4673745"/>
              <a:gd name="connsiteY329" fmla="*/ 2230486 h 3780565"/>
              <a:gd name="connsiteX330" fmla="*/ 236531 w 4673745"/>
              <a:gd name="connsiteY330" fmla="*/ 2241249 h 3780565"/>
              <a:gd name="connsiteX331" fmla="*/ 258342 w 4673745"/>
              <a:gd name="connsiteY331" fmla="*/ 2206979 h 3780565"/>
              <a:gd name="connsiteX332" fmla="*/ 208778 w 4673745"/>
              <a:gd name="connsiteY332" fmla="*/ 2188565 h 3780565"/>
              <a:gd name="connsiteX333" fmla="*/ 3854537 w 4673745"/>
              <a:gd name="connsiteY333" fmla="*/ 2175740 h 3780565"/>
              <a:gd name="connsiteX334" fmla="*/ 3837823 w 4673745"/>
              <a:gd name="connsiteY334" fmla="*/ 2208876 h 3780565"/>
              <a:gd name="connsiteX335" fmla="*/ 3882576 w 4673745"/>
              <a:gd name="connsiteY335" fmla="*/ 2193585 h 3780565"/>
              <a:gd name="connsiteX336" fmla="*/ 3904951 w 4673745"/>
              <a:gd name="connsiteY336" fmla="*/ 2185938 h 3780565"/>
              <a:gd name="connsiteX337" fmla="*/ 3887675 w 4673745"/>
              <a:gd name="connsiteY337" fmla="*/ 2192452 h 3780565"/>
              <a:gd name="connsiteX338" fmla="*/ 3854537 w 4673745"/>
              <a:gd name="connsiteY338" fmla="*/ 2175740 h 3780565"/>
              <a:gd name="connsiteX339" fmla="*/ 3737562 w 4673745"/>
              <a:gd name="connsiteY339" fmla="*/ 2166952 h 3780565"/>
              <a:gd name="connsiteX340" fmla="*/ 3671287 w 4673745"/>
              <a:gd name="connsiteY340" fmla="*/ 2181676 h 3780565"/>
              <a:gd name="connsiteX341" fmla="*/ 3600761 w 4673745"/>
              <a:gd name="connsiteY341" fmla="*/ 2189321 h 3780565"/>
              <a:gd name="connsiteX342" fmla="*/ 3597077 w 4673745"/>
              <a:gd name="connsiteY342" fmla="*/ 2208862 h 3780565"/>
              <a:gd name="connsiteX343" fmla="*/ 3697625 w 4673745"/>
              <a:gd name="connsiteY343" fmla="*/ 2215951 h 3780565"/>
              <a:gd name="connsiteX344" fmla="*/ 3737562 w 4673745"/>
              <a:gd name="connsiteY344" fmla="*/ 2166952 h 3780565"/>
              <a:gd name="connsiteX345" fmla="*/ 4221606 w 4673745"/>
              <a:gd name="connsiteY345" fmla="*/ 2142338 h 3780565"/>
              <a:gd name="connsiteX346" fmla="*/ 4207728 w 4673745"/>
              <a:gd name="connsiteY346" fmla="*/ 2164145 h 3780565"/>
              <a:gd name="connsiteX347" fmla="*/ 4210844 w 4673745"/>
              <a:gd name="connsiteY347" fmla="*/ 2166128 h 3780565"/>
              <a:gd name="connsiteX348" fmla="*/ 4229817 w 4673745"/>
              <a:gd name="connsiteY348" fmla="*/ 2191337 h 3780565"/>
              <a:gd name="connsiteX349" fmla="*/ 4240013 w 4673745"/>
              <a:gd name="connsiteY349" fmla="*/ 2237222 h 3780565"/>
              <a:gd name="connsiteX350" fmla="*/ 4256156 w 4673745"/>
              <a:gd name="connsiteY350" fmla="*/ 2225609 h 3780565"/>
              <a:gd name="connsiteX351" fmla="*/ 4249365 w 4673745"/>
              <a:gd name="connsiteY351" fmla="*/ 2146870 h 3780565"/>
              <a:gd name="connsiteX352" fmla="*/ 4221606 w 4673745"/>
              <a:gd name="connsiteY352" fmla="*/ 2142338 h 3780565"/>
              <a:gd name="connsiteX353" fmla="*/ 3959051 w 4673745"/>
              <a:gd name="connsiteY353" fmla="*/ 2128445 h 3780565"/>
              <a:gd name="connsiteX354" fmla="*/ 3948857 w 4673745"/>
              <a:gd name="connsiteY354" fmla="*/ 2130709 h 3780565"/>
              <a:gd name="connsiteX355" fmla="*/ 3949137 w 4673745"/>
              <a:gd name="connsiteY355" fmla="*/ 2144022 h 3780565"/>
              <a:gd name="connsiteX356" fmla="*/ 3959335 w 4673745"/>
              <a:gd name="connsiteY356" fmla="*/ 2141756 h 3780565"/>
              <a:gd name="connsiteX357" fmla="*/ 3959051 w 4673745"/>
              <a:gd name="connsiteY357" fmla="*/ 2128445 h 3780565"/>
              <a:gd name="connsiteX358" fmla="*/ 2792139 w 4673745"/>
              <a:gd name="connsiteY358" fmla="*/ 2125547 h 3780565"/>
              <a:gd name="connsiteX359" fmla="*/ 2781941 w 4673745"/>
              <a:gd name="connsiteY359" fmla="*/ 2127812 h 3780565"/>
              <a:gd name="connsiteX360" fmla="*/ 2782225 w 4673745"/>
              <a:gd name="connsiteY360" fmla="*/ 2141124 h 3780565"/>
              <a:gd name="connsiteX361" fmla="*/ 2792419 w 4673745"/>
              <a:gd name="connsiteY361" fmla="*/ 2138859 h 3780565"/>
              <a:gd name="connsiteX362" fmla="*/ 2792139 w 4673745"/>
              <a:gd name="connsiteY362" fmla="*/ 2125547 h 3780565"/>
              <a:gd name="connsiteX363" fmla="*/ 4171759 w 4673745"/>
              <a:gd name="connsiteY363" fmla="*/ 2110613 h 3780565"/>
              <a:gd name="connsiteX364" fmla="*/ 4158449 w 4673745"/>
              <a:gd name="connsiteY364" fmla="*/ 2110895 h 3780565"/>
              <a:gd name="connsiteX365" fmla="*/ 4160715 w 4673745"/>
              <a:gd name="connsiteY365" fmla="*/ 2121093 h 3780565"/>
              <a:gd name="connsiteX366" fmla="*/ 4174026 w 4673745"/>
              <a:gd name="connsiteY366" fmla="*/ 2120809 h 3780565"/>
              <a:gd name="connsiteX367" fmla="*/ 4171759 w 4673745"/>
              <a:gd name="connsiteY367" fmla="*/ 2110613 h 3780565"/>
              <a:gd name="connsiteX368" fmla="*/ 4371441 w 4673745"/>
              <a:gd name="connsiteY368" fmla="*/ 2106375 h 3780565"/>
              <a:gd name="connsiteX369" fmla="*/ 4380382 w 4673745"/>
              <a:gd name="connsiteY369" fmla="*/ 2117382 h 3780565"/>
              <a:gd name="connsiteX370" fmla="*/ 4384509 w 4673745"/>
              <a:gd name="connsiteY370" fmla="*/ 2106721 h 3780565"/>
              <a:gd name="connsiteX371" fmla="*/ 3003713 w 4673745"/>
              <a:gd name="connsiteY371" fmla="*/ 2102619 h 3780565"/>
              <a:gd name="connsiteX372" fmla="*/ 2993516 w 4673745"/>
              <a:gd name="connsiteY372" fmla="*/ 2104882 h 3780565"/>
              <a:gd name="connsiteX373" fmla="*/ 2993799 w 4673745"/>
              <a:gd name="connsiteY373" fmla="*/ 2118196 h 3780565"/>
              <a:gd name="connsiteX374" fmla="*/ 3003997 w 4673745"/>
              <a:gd name="connsiteY374" fmla="*/ 2115930 h 3780565"/>
              <a:gd name="connsiteX375" fmla="*/ 3003713 w 4673745"/>
              <a:gd name="connsiteY375" fmla="*/ 2102619 h 3780565"/>
              <a:gd name="connsiteX376" fmla="*/ 4267775 w 4673745"/>
              <a:gd name="connsiteY376" fmla="*/ 2097306 h 3780565"/>
              <a:gd name="connsiteX377" fmla="*/ 4257582 w 4673745"/>
              <a:gd name="connsiteY377" fmla="*/ 2099570 h 3780565"/>
              <a:gd name="connsiteX378" fmla="*/ 4257862 w 4673745"/>
              <a:gd name="connsiteY378" fmla="*/ 2112883 h 3780565"/>
              <a:gd name="connsiteX379" fmla="*/ 4268060 w 4673745"/>
              <a:gd name="connsiteY379" fmla="*/ 2110617 h 3780565"/>
              <a:gd name="connsiteX380" fmla="*/ 4267775 w 4673745"/>
              <a:gd name="connsiteY380" fmla="*/ 2097306 h 3780565"/>
              <a:gd name="connsiteX381" fmla="*/ 4529661 w 4673745"/>
              <a:gd name="connsiteY381" fmla="*/ 2091621 h 3780565"/>
              <a:gd name="connsiteX382" fmla="*/ 4534016 w 4673745"/>
              <a:gd name="connsiteY382" fmla="*/ 2091657 h 3780565"/>
              <a:gd name="connsiteX383" fmla="*/ 4539396 w 4673745"/>
              <a:gd name="connsiteY383" fmla="*/ 2103835 h 3780565"/>
              <a:gd name="connsiteX384" fmla="*/ 4529198 w 4673745"/>
              <a:gd name="connsiteY384" fmla="*/ 2106100 h 3780565"/>
              <a:gd name="connsiteX385" fmla="*/ 4523819 w 4673745"/>
              <a:gd name="connsiteY385" fmla="*/ 2093921 h 3780565"/>
              <a:gd name="connsiteX386" fmla="*/ 4529661 w 4673745"/>
              <a:gd name="connsiteY386" fmla="*/ 2091621 h 3780565"/>
              <a:gd name="connsiteX387" fmla="*/ 98890 w 4673745"/>
              <a:gd name="connsiteY387" fmla="*/ 2079232 h 3780565"/>
              <a:gd name="connsiteX388" fmla="*/ 121089 w 4673745"/>
              <a:gd name="connsiteY388" fmla="*/ 2081322 h 3780565"/>
              <a:gd name="connsiteX389" fmla="*/ 132027 w 4673745"/>
              <a:gd name="connsiteY389" fmla="*/ 2095944 h 3780565"/>
              <a:gd name="connsiteX390" fmla="*/ 98890 w 4673745"/>
              <a:gd name="connsiteY390" fmla="*/ 2079232 h 3780565"/>
              <a:gd name="connsiteX391" fmla="*/ 3189517 w 4673745"/>
              <a:gd name="connsiteY391" fmla="*/ 2072039 h 3780565"/>
              <a:gd name="connsiteX392" fmla="*/ 3178750 w 4673745"/>
              <a:gd name="connsiteY392" fmla="*/ 2095829 h 3780565"/>
              <a:gd name="connsiteX393" fmla="*/ 3221801 w 4673745"/>
              <a:gd name="connsiteY393" fmla="*/ 2096964 h 3780565"/>
              <a:gd name="connsiteX394" fmla="*/ 3189517 w 4673745"/>
              <a:gd name="connsiteY394" fmla="*/ 2072039 h 3780565"/>
              <a:gd name="connsiteX395" fmla="*/ 4133811 w 4673745"/>
              <a:gd name="connsiteY395" fmla="*/ 2060197 h 3780565"/>
              <a:gd name="connsiteX396" fmla="*/ 4123615 w 4673745"/>
              <a:gd name="connsiteY396" fmla="*/ 2062460 h 3780565"/>
              <a:gd name="connsiteX397" fmla="*/ 4128994 w 4673745"/>
              <a:gd name="connsiteY397" fmla="*/ 2074639 h 3780565"/>
              <a:gd name="connsiteX398" fmla="*/ 4139192 w 4673745"/>
              <a:gd name="connsiteY398" fmla="*/ 2072374 h 3780565"/>
              <a:gd name="connsiteX399" fmla="*/ 4133811 w 4673745"/>
              <a:gd name="connsiteY399" fmla="*/ 2060197 h 3780565"/>
              <a:gd name="connsiteX400" fmla="*/ 4240872 w 4673745"/>
              <a:gd name="connsiteY400" fmla="*/ 2036409 h 3780565"/>
              <a:gd name="connsiteX401" fmla="*/ 4230678 w 4673745"/>
              <a:gd name="connsiteY401" fmla="*/ 2038674 h 3780565"/>
              <a:gd name="connsiteX402" fmla="*/ 4230958 w 4673745"/>
              <a:gd name="connsiteY402" fmla="*/ 2051987 h 3780565"/>
              <a:gd name="connsiteX403" fmla="*/ 4241156 w 4673745"/>
              <a:gd name="connsiteY403" fmla="*/ 2049721 h 3780565"/>
              <a:gd name="connsiteX404" fmla="*/ 4240872 w 4673745"/>
              <a:gd name="connsiteY404" fmla="*/ 2036409 h 3780565"/>
              <a:gd name="connsiteX405" fmla="*/ 3711229 w 4673745"/>
              <a:gd name="connsiteY405" fmla="*/ 2036381 h 3780565"/>
              <a:gd name="connsiteX406" fmla="*/ 3682056 w 4673745"/>
              <a:gd name="connsiteY406" fmla="*/ 2061587 h 3780565"/>
              <a:gd name="connsiteX407" fmla="*/ 3652032 w 4673745"/>
              <a:gd name="connsiteY407" fmla="*/ 2046857 h 3780565"/>
              <a:gd name="connsiteX408" fmla="*/ 3625406 w 4673745"/>
              <a:gd name="connsiteY408" fmla="*/ 2095572 h 3780565"/>
              <a:gd name="connsiteX409" fmla="*/ 3646082 w 4673745"/>
              <a:gd name="connsiteY409" fmla="*/ 2104353 h 3780565"/>
              <a:gd name="connsiteX410" fmla="*/ 3682056 w 4673745"/>
              <a:gd name="connsiteY410" fmla="*/ 2061587 h 3780565"/>
              <a:gd name="connsiteX411" fmla="*/ 3711229 w 4673745"/>
              <a:gd name="connsiteY411" fmla="*/ 2036381 h 3780565"/>
              <a:gd name="connsiteX412" fmla="*/ 3838119 w 4673745"/>
              <a:gd name="connsiteY412" fmla="*/ 2029591 h 3780565"/>
              <a:gd name="connsiteX413" fmla="*/ 3816025 w 4673745"/>
              <a:gd name="connsiteY413" fmla="*/ 2050547 h 3780565"/>
              <a:gd name="connsiteX414" fmla="*/ 3780904 w 4673745"/>
              <a:gd name="connsiteY414" fmla="*/ 2036952 h 3780565"/>
              <a:gd name="connsiteX415" fmla="*/ 3738987 w 4673745"/>
              <a:gd name="connsiteY415" fmla="*/ 2040913 h 3780565"/>
              <a:gd name="connsiteX416" fmla="*/ 3778068 w 4673745"/>
              <a:gd name="connsiteY416" fmla="*/ 2096429 h 3780565"/>
              <a:gd name="connsiteX417" fmla="*/ 3829334 w 4673745"/>
              <a:gd name="connsiteY417" fmla="*/ 2098414 h 3780565"/>
              <a:gd name="connsiteX418" fmla="*/ 3890515 w 4673745"/>
              <a:gd name="connsiteY418" fmla="*/ 2036674 h 3780565"/>
              <a:gd name="connsiteX419" fmla="*/ 3838119 w 4673745"/>
              <a:gd name="connsiteY419" fmla="*/ 2029591 h 3780565"/>
              <a:gd name="connsiteX420" fmla="*/ 4028449 w 4673745"/>
              <a:gd name="connsiteY420" fmla="*/ 2019405 h 3780565"/>
              <a:gd name="connsiteX421" fmla="*/ 3911191 w 4673745"/>
              <a:gd name="connsiteY421" fmla="*/ 2045455 h 3780565"/>
              <a:gd name="connsiteX422" fmla="*/ 3925918 w 4673745"/>
              <a:gd name="connsiteY422" fmla="*/ 2063584 h 3780565"/>
              <a:gd name="connsiteX423" fmla="*/ 3954523 w 4673745"/>
              <a:gd name="connsiteY423" fmla="*/ 2059902 h 3780565"/>
              <a:gd name="connsiteX424" fmla="*/ 3960188 w 4673745"/>
              <a:gd name="connsiteY424" fmla="*/ 2085395 h 3780565"/>
              <a:gd name="connsiteX425" fmla="*/ 4001538 w 4673745"/>
              <a:gd name="connsiteY425" fmla="*/ 2102956 h 3780565"/>
              <a:gd name="connsiteX426" fmla="*/ 4002957 w 4673745"/>
              <a:gd name="connsiteY426" fmla="*/ 2073216 h 3780565"/>
              <a:gd name="connsiteX427" fmla="*/ 4042327 w 4673745"/>
              <a:gd name="connsiteY427" fmla="*/ 2045746 h 3780565"/>
              <a:gd name="connsiteX428" fmla="*/ 4042042 w 4673745"/>
              <a:gd name="connsiteY428" fmla="*/ 2080582 h 3780565"/>
              <a:gd name="connsiteX429" fmla="*/ 4051911 w 4673745"/>
              <a:gd name="connsiteY429" fmla="*/ 2051846 h 3780565"/>
              <a:gd name="connsiteX430" fmla="*/ 4064136 w 4673745"/>
              <a:gd name="connsiteY430" fmla="*/ 2059626 h 3780565"/>
              <a:gd name="connsiteX431" fmla="*/ 4078296 w 4673745"/>
              <a:gd name="connsiteY431" fmla="*/ 2051130 h 3780565"/>
              <a:gd name="connsiteX432" fmla="*/ 4100671 w 4673745"/>
              <a:gd name="connsiteY432" fmla="*/ 2043483 h 3780565"/>
              <a:gd name="connsiteX433" fmla="*/ 4086511 w 4673745"/>
              <a:gd name="connsiteY433" fmla="*/ 2051980 h 3780565"/>
              <a:gd name="connsiteX434" fmla="*/ 4064702 w 4673745"/>
              <a:gd name="connsiteY434" fmla="*/ 2038100 h 3780565"/>
              <a:gd name="connsiteX435" fmla="*/ 4054224 w 4673745"/>
              <a:gd name="connsiteY435" fmla="*/ 2045111 h 3780565"/>
              <a:gd name="connsiteX436" fmla="*/ 4051911 w 4673745"/>
              <a:gd name="connsiteY436" fmla="*/ 2051846 h 3780565"/>
              <a:gd name="connsiteX437" fmla="*/ 4042327 w 4673745"/>
              <a:gd name="connsiteY437" fmla="*/ 2045746 h 3780565"/>
              <a:gd name="connsiteX438" fmla="*/ 4028449 w 4673745"/>
              <a:gd name="connsiteY438" fmla="*/ 2019405 h 3780565"/>
              <a:gd name="connsiteX439" fmla="*/ 80308 w 4673745"/>
              <a:gd name="connsiteY439" fmla="*/ 2018159 h 3780565"/>
              <a:gd name="connsiteX440" fmla="*/ 105974 w 4673745"/>
              <a:gd name="connsiteY440" fmla="*/ 2026833 h 3780565"/>
              <a:gd name="connsiteX441" fmla="*/ 78215 w 4673745"/>
              <a:gd name="connsiteY441" fmla="*/ 2070449 h 3780565"/>
              <a:gd name="connsiteX442" fmla="*/ 62074 w 4673745"/>
              <a:gd name="connsiteY442" fmla="*/ 2033911 h 3780565"/>
              <a:gd name="connsiteX443" fmla="*/ 80308 w 4673745"/>
              <a:gd name="connsiteY443" fmla="*/ 2018159 h 3780565"/>
              <a:gd name="connsiteX444" fmla="*/ 4149956 w 4673745"/>
              <a:gd name="connsiteY444" fmla="*/ 2000434 h 3780565"/>
              <a:gd name="connsiteX445" fmla="*/ 4139762 w 4673745"/>
              <a:gd name="connsiteY445" fmla="*/ 2002699 h 3780565"/>
              <a:gd name="connsiteX446" fmla="*/ 4140042 w 4673745"/>
              <a:gd name="connsiteY446" fmla="*/ 2016011 h 3780565"/>
              <a:gd name="connsiteX447" fmla="*/ 4163835 w 4673745"/>
              <a:gd name="connsiteY447" fmla="*/ 2026775 h 3780565"/>
              <a:gd name="connsiteX448" fmla="*/ 4169782 w 4673745"/>
              <a:gd name="connsiteY448" fmla="*/ 2017430 h 3780565"/>
              <a:gd name="connsiteX449" fmla="*/ 4149956 w 4673745"/>
              <a:gd name="connsiteY449" fmla="*/ 2000434 h 3780565"/>
              <a:gd name="connsiteX450" fmla="*/ 4671956 w 4673745"/>
              <a:gd name="connsiteY450" fmla="*/ 1978089 h 3780565"/>
              <a:gd name="connsiteX451" fmla="*/ 4672237 w 4673745"/>
              <a:gd name="connsiteY451" fmla="*/ 1991399 h 3780565"/>
              <a:gd name="connsiteX452" fmla="*/ 4662042 w 4673745"/>
              <a:gd name="connsiteY452" fmla="*/ 1993666 h 3780565"/>
              <a:gd name="connsiteX453" fmla="*/ 4661759 w 4673745"/>
              <a:gd name="connsiteY453" fmla="*/ 1980352 h 3780565"/>
              <a:gd name="connsiteX454" fmla="*/ 4671956 w 4673745"/>
              <a:gd name="connsiteY454" fmla="*/ 1978089 h 3780565"/>
              <a:gd name="connsiteX455" fmla="*/ 4287894 w 4673745"/>
              <a:gd name="connsiteY455" fmla="*/ 1935016 h 3780565"/>
              <a:gd name="connsiteX456" fmla="*/ 4274298 w 4673745"/>
              <a:gd name="connsiteY456" fmla="*/ 1970136 h 3780565"/>
              <a:gd name="connsiteX457" fmla="*/ 4306303 w 4673745"/>
              <a:gd name="connsiteY457" fmla="*/ 1981749 h 3780565"/>
              <a:gd name="connsiteX458" fmla="*/ 4315933 w 4673745"/>
              <a:gd name="connsiteY458" fmla="*/ 1952860 h 3780565"/>
              <a:gd name="connsiteX459" fmla="*/ 4648734 w 4673745"/>
              <a:gd name="connsiteY459" fmla="*/ 1897649 h 3780565"/>
              <a:gd name="connsiteX460" fmla="*/ 4672526 w 4673745"/>
              <a:gd name="connsiteY460" fmla="*/ 1908414 h 3780565"/>
              <a:gd name="connsiteX461" fmla="*/ 4672808 w 4673745"/>
              <a:gd name="connsiteY461" fmla="*/ 1921724 h 3780565"/>
              <a:gd name="connsiteX462" fmla="*/ 4662612 w 4673745"/>
              <a:gd name="connsiteY462" fmla="*/ 1923991 h 3780565"/>
              <a:gd name="connsiteX463" fmla="*/ 4642786 w 4673745"/>
              <a:gd name="connsiteY463" fmla="*/ 1906995 h 3780565"/>
              <a:gd name="connsiteX464" fmla="*/ 4648734 w 4673745"/>
              <a:gd name="connsiteY464" fmla="*/ 1897649 h 3780565"/>
              <a:gd name="connsiteX465" fmla="*/ 4202366 w 4673745"/>
              <a:gd name="connsiteY465" fmla="*/ 1766770 h 3780565"/>
              <a:gd name="connsiteX466" fmla="*/ 4239753 w 4673745"/>
              <a:gd name="connsiteY466" fmla="*/ 1790564 h 3780565"/>
              <a:gd name="connsiteX467" fmla="*/ 4265244 w 4673745"/>
              <a:gd name="connsiteY467" fmla="*/ 1784901 h 3780565"/>
              <a:gd name="connsiteX468" fmla="*/ 4269492 w 4673745"/>
              <a:gd name="connsiteY468" fmla="*/ 1791983 h 3780565"/>
              <a:gd name="connsiteX469" fmla="*/ 4254761 w 4673745"/>
              <a:gd name="connsiteY469" fmla="*/ 1822003 h 3780565"/>
              <a:gd name="connsiteX470" fmla="*/ 4201800 w 4673745"/>
              <a:gd name="connsiteY470" fmla="*/ 1788297 h 3780565"/>
              <a:gd name="connsiteX471" fmla="*/ 4202366 w 4673745"/>
              <a:gd name="connsiteY471" fmla="*/ 1766770 h 3780565"/>
              <a:gd name="connsiteX472" fmla="*/ 4192739 w 4673745"/>
              <a:gd name="connsiteY472" fmla="*/ 1747508 h 3780565"/>
              <a:gd name="connsiteX473" fmla="*/ 4207183 w 4673745"/>
              <a:gd name="connsiteY473" fmla="*/ 1752323 h 3780565"/>
              <a:gd name="connsiteX474" fmla="*/ 4200385 w 4673745"/>
              <a:gd name="connsiteY474" fmla="*/ 1769884 h 3780565"/>
              <a:gd name="connsiteX475" fmla="*/ 4192739 w 4673745"/>
              <a:gd name="connsiteY475" fmla="*/ 1747508 h 3780565"/>
              <a:gd name="connsiteX476" fmla="*/ 262901 w 4673745"/>
              <a:gd name="connsiteY476" fmla="*/ 1697728 h 3780565"/>
              <a:gd name="connsiteX477" fmla="*/ 270549 w 4673745"/>
              <a:gd name="connsiteY477" fmla="*/ 1720105 h 3780565"/>
              <a:gd name="connsiteX478" fmla="*/ 275861 w 4673745"/>
              <a:gd name="connsiteY478" fmla="*/ 1704881 h 3780565"/>
              <a:gd name="connsiteX479" fmla="*/ 262901 w 4673745"/>
              <a:gd name="connsiteY479" fmla="*/ 1697728 h 3780565"/>
              <a:gd name="connsiteX480" fmla="*/ 3914045 w 4673745"/>
              <a:gd name="connsiteY480" fmla="*/ 1648931 h 3780565"/>
              <a:gd name="connsiteX481" fmla="*/ 3914549 w 4673745"/>
              <a:gd name="connsiteY481" fmla="*/ 1651200 h 3780565"/>
              <a:gd name="connsiteX482" fmla="*/ 3909375 w 4673745"/>
              <a:gd name="connsiteY482" fmla="*/ 1650152 h 3780565"/>
              <a:gd name="connsiteX483" fmla="*/ 95516 w 4673745"/>
              <a:gd name="connsiteY483" fmla="*/ 1630593 h 3780565"/>
              <a:gd name="connsiteX484" fmla="*/ 117715 w 4673745"/>
              <a:gd name="connsiteY484" fmla="*/ 1632682 h 3780565"/>
              <a:gd name="connsiteX485" fmla="*/ 128654 w 4673745"/>
              <a:gd name="connsiteY485" fmla="*/ 1647305 h 3780565"/>
              <a:gd name="connsiteX486" fmla="*/ 95516 w 4673745"/>
              <a:gd name="connsiteY486" fmla="*/ 1630593 h 3780565"/>
              <a:gd name="connsiteX487" fmla="*/ 4116841 w 4673745"/>
              <a:gd name="connsiteY487" fmla="*/ 1598526 h 3780565"/>
              <a:gd name="connsiteX488" fmla="*/ 4153094 w 4673745"/>
              <a:gd name="connsiteY488" fmla="*/ 1617221 h 3780565"/>
              <a:gd name="connsiteX489" fmla="*/ 4224468 w 4673745"/>
              <a:gd name="connsiteY489" fmla="*/ 1601364 h 3780565"/>
              <a:gd name="connsiteX490" fmla="*/ 4280545 w 4673745"/>
              <a:gd name="connsiteY490" fmla="*/ 1637054 h 3780565"/>
              <a:gd name="connsiteX491" fmla="*/ 4249106 w 4673745"/>
              <a:gd name="connsiteY491" fmla="*/ 1652063 h 3780565"/>
              <a:gd name="connsiteX492" fmla="*/ 4255334 w 4673745"/>
              <a:gd name="connsiteY492" fmla="*/ 1704177 h 3780565"/>
              <a:gd name="connsiteX493" fmla="*/ 4245138 w 4673745"/>
              <a:gd name="connsiteY493" fmla="*/ 1706445 h 3780565"/>
              <a:gd name="connsiteX494" fmla="*/ 4169236 w 4673745"/>
              <a:gd name="connsiteY494" fmla="*/ 1653759 h 3780565"/>
              <a:gd name="connsiteX495" fmla="*/ 4124482 w 4673745"/>
              <a:gd name="connsiteY495" fmla="*/ 1669050 h 3780565"/>
              <a:gd name="connsiteX496" fmla="*/ 4071522 w 4673745"/>
              <a:gd name="connsiteY496" fmla="*/ 1635344 h 3780565"/>
              <a:gd name="connsiteX497" fmla="*/ 4079170 w 4673745"/>
              <a:gd name="connsiteY497" fmla="*/ 1609568 h 3780565"/>
              <a:gd name="connsiteX498" fmla="*/ 4116841 w 4673745"/>
              <a:gd name="connsiteY498" fmla="*/ 1598526 h 3780565"/>
              <a:gd name="connsiteX499" fmla="*/ 4186387 w 4673745"/>
              <a:gd name="connsiteY499" fmla="*/ 1521525 h 3780565"/>
              <a:gd name="connsiteX500" fmla="*/ 4197251 w 4673745"/>
              <a:gd name="connsiteY500" fmla="*/ 1525721 h 3780565"/>
              <a:gd name="connsiteX501" fmla="*/ 4197281 w 4673745"/>
              <a:gd name="connsiteY501" fmla="*/ 1527157 h 3780565"/>
              <a:gd name="connsiteX502" fmla="*/ 4187087 w 4673745"/>
              <a:gd name="connsiteY502" fmla="*/ 1529421 h 3780565"/>
              <a:gd name="connsiteX503" fmla="*/ 4186201 w 4673745"/>
              <a:gd name="connsiteY503" fmla="*/ 1523934 h 3780565"/>
              <a:gd name="connsiteX504" fmla="*/ 297750 w 4673745"/>
              <a:gd name="connsiteY504" fmla="*/ 1505414 h 3780565"/>
              <a:gd name="connsiteX505" fmla="*/ 287554 w 4673745"/>
              <a:gd name="connsiteY505" fmla="*/ 1507681 h 3780565"/>
              <a:gd name="connsiteX506" fmla="*/ 292935 w 4673745"/>
              <a:gd name="connsiteY506" fmla="*/ 1519859 h 3780565"/>
              <a:gd name="connsiteX507" fmla="*/ 303132 w 4673745"/>
              <a:gd name="connsiteY507" fmla="*/ 1517596 h 3780565"/>
              <a:gd name="connsiteX508" fmla="*/ 297750 w 4673745"/>
              <a:gd name="connsiteY508" fmla="*/ 1505414 h 3780565"/>
              <a:gd name="connsiteX509" fmla="*/ 3569644 w 4673745"/>
              <a:gd name="connsiteY509" fmla="*/ 1495400 h 3780565"/>
              <a:gd name="connsiteX510" fmla="*/ 3552932 w 4673745"/>
              <a:gd name="connsiteY510" fmla="*/ 1528538 h 3780565"/>
              <a:gd name="connsiteX511" fmla="*/ 3569644 w 4673745"/>
              <a:gd name="connsiteY511" fmla="*/ 1495400 h 3780565"/>
              <a:gd name="connsiteX512" fmla="*/ 4065162 w 4673745"/>
              <a:gd name="connsiteY512" fmla="*/ 1466511 h 3780565"/>
              <a:gd name="connsiteX513" fmla="*/ 4086553 w 4673745"/>
              <a:gd name="connsiteY513" fmla="*/ 1481775 h 3780565"/>
              <a:gd name="connsiteX514" fmla="*/ 4119291 w 4673745"/>
              <a:gd name="connsiteY514" fmla="*/ 1496074 h 3780565"/>
              <a:gd name="connsiteX515" fmla="*/ 4125185 w 4673745"/>
              <a:gd name="connsiteY515" fmla="*/ 1498297 h 3780565"/>
              <a:gd name="connsiteX516" fmla="*/ 4127043 w 4673745"/>
              <a:gd name="connsiteY516" fmla="*/ 1499959 h 3780565"/>
              <a:gd name="connsiteX517" fmla="*/ 4090505 w 4673745"/>
              <a:gd name="connsiteY517" fmla="*/ 1516101 h 3780565"/>
              <a:gd name="connsiteX518" fmla="*/ 4050005 w 4673745"/>
              <a:gd name="connsiteY518" fmla="*/ 1490325 h 3780565"/>
              <a:gd name="connsiteX519" fmla="*/ 2546047 w 4673745"/>
              <a:gd name="connsiteY519" fmla="*/ 1433245 h 3780565"/>
              <a:gd name="connsiteX520" fmla="*/ 2539818 w 4673745"/>
              <a:gd name="connsiteY520" fmla="*/ 1435297 h 3780565"/>
              <a:gd name="connsiteX521" fmla="*/ 2529053 w 4673745"/>
              <a:gd name="connsiteY521" fmla="*/ 1459090 h 3780565"/>
              <a:gd name="connsiteX522" fmla="*/ 2538399 w 4673745"/>
              <a:gd name="connsiteY522" fmla="*/ 1465037 h 3780565"/>
              <a:gd name="connsiteX523" fmla="*/ 2555395 w 4673745"/>
              <a:gd name="connsiteY523" fmla="*/ 1445211 h 3780565"/>
              <a:gd name="connsiteX524" fmla="*/ 2553128 w 4673745"/>
              <a:gd name="connsiteY524" fmla="*/ 1435016 h 3780565"/>
              <a:gd name="connsiteX525" fmla="*/ 2546047 w 4673745"/>
              <a:gd name="connsiteY525" fmla="*/ 1433245 h 3780565"/>
              <a:gd name="connsiteX526" fmla="*/ 3850045 w 4673745"/>
              <a:gd name="connsiteY526" fmla="*/ 1433101 h 3780565"/>
              <a:gd name="connsiteX527" fmla="*/ 3871286 w 4673745"/>
              <a:gd name="connsiteY527" fmla="*/ 1468506 h 3780565"/>
              <a:gd name="connsiteX528" fmla="*/ 3940961 w 4673745"/>
              <a:gd name="connsiteY528" fmla="*/ 1469077 h 3780565"/>
              <a:gd name="connsiteX529" fmla="*/ 3995623 w 4673745"/>
              <a:gd name="connsiteY529" fmla="*/ 1486357 h 3780565"/>
              <a:gd name="connsiteX530" fmla="*/ 4006670 w 4673745"/>
              <a:gd name="connsiteY530" fmla="*/ 1524027 h 3780565"/>
              <a:gd name="connsiteX531" fmla="*/ 3967583 w 4673745"/>
              <a:gd name="connsiteY531" fmla="*/ 1516663 h 3780565"/>
              <a:gd name="connsiteX532" fmla="*/ 3940674 w 4673745"/>
              <a:gd name="connsiteY532" fmla="*/ 1552063 h 3780565"/>
              <a:gd name="connsiteX533" fmla="*/ 3899886 w 4673745"/>
              <a:gd name="connsiteY533" fmla="*/ 1561125 h 3780565"/>
              <a:gd name="connsiteX534" fmla="*/ 3910369 w 4673745"/>
              <a:gd name="connsiteY534" fmla="*/ 1524023 h 3780565"/>
              <a:gd name="connsiteX535" fmla="*/ 3871284 w 4673745"/>
              <a:gd name="connsiteY535" fmla="*/ 1516656 h 3780565"/>
              <a:gd name="connsiteX536" fmla="*/ 3829365 w 4673745"/>
              <a:gd name="connsiteY536" fmla="*/ 1520620 h 3780565"/>
              <a:gd name="connsiteX537" fmla="*/ 3815487 w 4673745"/>
              <a:gd name="connsiteY537" fmla="*/ 1542427 h 3780565"/>
              <a:gd name="connsiteX538" fmla="*/ 3790562 w 4673745"/>
              <a:gd name="connsiteY538" fmla="*/ 1526564 h 3780565"/>
              <a:gd name="connsiteX539" fmla="*/ 3787450 w 4673745"/>
              <a:gd name="connsiteY539" fmla="*/ 1476432 h 3780565"/>
              <a:gd name="connsiteX540" fmla="*/ 3816906 w 4673745"/>
              <a:gd name="connsiteY540" fmla="*/ 1464539 h 3780565"/>
              <a:gd name="connsiteX541" fmla="*/ 3814359 w 4673745"/>
              <a:gd name="connsiteY541" fmla="*/ 1441031 h 3780565"/>
              <a:gd name="connsiteX542" fmla="*/ 3850045 w 4673745"/>
              <a:gd name="connsiteY542" fmla="*/ 1433101 h 3780565"/>
              <a:gd name="connsiteX543" fmla="*/ 216184 w 4673745"/>
              <a:gd name="connsiteY543" fmla="*/ 1427237 h 3780565"/>
              <a:gd name="connsiteX544" fmla="*/ 205989 w 4673745"/>
              <a:gd name="connsiteY544" fmla="*/ 1429505 h 3780565"/>
              <a:gd name="connsiteX545" fmla="*/ 211368 w 4673745"/>
              <a:gd name="connsiteY545" fmla="*/ 1441684 h 3780565"/>
              <a:gd name="connsiteX546" fmla="*/ 221566 w 4673745"/>
              <a:gd name="connsiteY546" fmla="*/ 1439418 h 3780565"/>
              <a:gd name="connsiteX547" fmla="*/ 216184 w 4673745"/>
              <a:gd name="connsiteY547" fmla="*/ 1427237 h 3780565"/>
              <a:gd name="connsiteX548" fmla="*/ 1191353 w 4673745"/>
              <a:gd name="connsiteY548" fmla="*/ 1421911 h 3780565"/>
              <a:gd name="connsiteX549" fmla="*/ 1178039 w 4673745"/>
              <a:gd name="connsiteY549" fmla="*/ 1422193 h 3780565"/>
              <a:gd name="connsiteX550" fmla="*/ 1180305 w 4673745"/>
              <a:gd name="connsiteY550" fmla="*/ 1432391 h 3780565"/>
              <a:gd name="connsiteX551" fmla="*/ 1193616 w 4673745"/>
              <a:gd name="connsiteY551" fmla="*/ 1432107 h 3780565"/>
              <a:gd name="connsiteX552" fmla="*/ 1191353 w 4673745"/>
              <a:gd name="connsiteY552" fmla="*/ 1421911 h 3780565"/>
              <a:gd name="connsiteX553" fmla="*/ 3175958 w 4673745"/>
              <a:gd name="connsiteY553" fmla="*/ 1384919 h 3780565"/>
              <a:gd name="connsiteX554" fmla="*/ 3147347 w 4673745"/>
              <a:gd name="connsiteY554" fmla="*/ 1436748 h 3780565"/>
              <a:gd name="connsiteX555" fmla="*/ 3175958 w 4673745"/>
              <a:gd name="connsiteY555" fmla="*/ 1384919 h 3780565"/>
              <a:gd name="connsiteX556" fmla="*/ 3282453 w 4673745"/>
              <a:gd name="connsiteY556" fmla="*/ 1382658 h 3780565"/>
              <a:gd name="connsiteX557" fmla="*/ 3245915 w 4673745"/>
              <a:gd name="connsiteY557" fmla="*/ 1398800 h 3780565"/>
              <a:gd name="connsiteX558" fmla="*/ 3273953 w 4673745"/>
              <a:gd name="connsiteY558" fmla="*/ 1416644 h 3780565"/>
              <a:gd name="connsiteX559" fmla="*/ 3273952 w 4673745"/>
              <a:gd name="connsiteY559" fmla="*/ 1416647 h 3780565"/>
              <a:gd name="connsiteX560" fmla="*/ 3271970 w 4673745"/>
              <a:gd name="connsiteY560" fmla="*/ 1419760 h 3780565"/>
              <a:gd name="connsiteX561" fmla="*/ 3272603 w 4673745"/>
              <a:gd name="connsiteY561" fmla="*/ 1421030 h 3780565"/>
              <a:gd name="connsiteX562" fmla="*/ 3268324 w 4673745"/>
              <a:gd name="connsiteY562" fmla="*/ 1434948 h 3780565"/>
              <a:gd name="connsiteX563" fmla="*/ 3281600 w 4673745"/>
              <a:gd name="connsiteY563" fmla="*/ 1439020 h 3780565"/>
              <a:gd name="connsiteX564" fmla="*/ 3272603 w 4673745"/>
              <a:gd name="connsiteY564" fmla="*/ 1421030 h 3780565"/>
              <a:gd name="connsiteX565" fmla="*/ 3273952 w 4673745"/>
              <a:gd name="connsiteY565" fmla="*/ 1416647 h 3780565"/>
              <a:gd name="connsiteX566" fmla="*/ 3282630 w 4673745"/>
              <a:gd name="connsiteY566" fmla="*/ 1403017 h 3780565"/>
              <a:gd name="connsiteX567" fmla="*/ 3282453 w 4673745"/>
              <a:gd name="connsiteY567" fmla="*/ 1382658 h 3780565"/>
              <a:gd name="connsiteX568" fmla="*/ 3937001 w 4673745"/>
              <a:gd name="connsiteY568" fmla="*/ 1379009 h 3780565"/>
              <a:gd name="connsiteX569" fmla="*/ 3923405 w 4673745"/>
              <a:gd name="connsiteY569" fmla="*/ 1414130 h 3780565"/>
              <a:gd name="connsiteX570" fmla="*/ 3889985 w 4673745"/>
              <a:gd name="connsiteY570" fmla="*/ 1384104 h 3780565"/>
              <a:gd name="connsiteX571" fmla="*/ 3937001 w 4673745"/>
              <a:gd name="connsiteY571" fmla="*/ 1379009 h 3780565"/>
              <a:gd name="connsiteX572" fmla="*/ 910672 w 4673745"/>
              <a:gd name="connsiteY572" fmla="*/ 1374598 h 3780565"/>
              <a:gd name="connsiteX573" fmla="*/ 898492 w 4673745"/>
              <a:gd name="connsiteY573" fmla="*/ 1379977 h 3780565"/>
              <a:gd name="connsiteX574" fmla="*/ 900758 w 4673745"/>
              <a:gd name="connsiteY574" fmla="*/ 1390175 h 3780565"/>
              <a:gd name="connsiteX575" fmla="*/ 912936 w 4673745"/>
              <a:gd name="connsiteY575" fmla="*/ 1384792 h 3780565"/>
              <a:gd name="connsiteX576" fmla="*/ 910672 w 4673745"/>
              <a:gd name="connsiteY576" fmla="*/ 1374598 h 3780565"/>
              <a:gd name="connsiteX577" fmla="*/ 51063 w 4673745"/>
              <a:gd name="connsiteY577" fmla="*/ 1370299 h 3780565"/>
              <a:gd name="connsiteX578" fmla="*/ 56726 w 4673745"/>
              <a:gd name="connsiteY578" fmla="*/ 1395790 h 3780565"/>
              <a:gd name="connsiteX579" fmla="*/ 82217 w 4673745"/>
              <a:gd name="connsiteY579" fmla="*/ 1390127 h 3780565"/>
              <a:gd name="connsiteX580" fmla="*/ 107140 w 4673745"/>
              <a:gd name="connsiteY580" fmla="*/ 1405989 h 3780565"/>
              <a:gd name="connsiteX581" fmla="*/ 93259 w 4673745"/>
              <a:gd name="connsiteY581" fmla="*/ 1427798 h 3780565"/>
              <a:gd name="connsiteX582" fmla="*/ 30102 w 4673745"/>
              <a:gd name="connsiteY582" fmla="*/ 1396355 h 3780565"/>
              <a:gd name="connsiteX583" fmla="*/ 51063 w 4673745"/>
              <a:gd name="connsiteY583" fmla="*/ 1370299 h 3780565"/>
              <a:gd name="connsiteX584" fmla="*/ 3983735 w 4673745"/>
              <a:gd name="connsiteY584" fmla="*/ 1360605 h 3780565"/>
              <a:gd name="connsiteX585" fmla="*/ 3984656 w 4673745"/>
              <a:gd name="connsiteY585" fmla="*/ 1379795 h 3780565"/>
              <a:gd name="connsiteX586" fmla="*/ 3975632 w 4673745"/>
              <a:gd name="connsiteY586" fmla="*/ 1393969 h 3780565"/>
              <a:gd name="connsiteX587" fmla="*/ 3981748 w 4673745"/>
              <a:gd name="connsiteY587" fmla="*/ 1411869 h 3780565"/>
              <a:gd name="connsiteX588" fmla="*/ 3969640 w 4673745"/>
              <a:gd name="connsiteY588" fmla="*/ 1408541 h 3780565"/>
              <a:gd name="connsiteX589" fmla="*/ 3972642 w 4673745"/>
              <a:gd name="connsiteY589" fmla="*/ 1395734 h 3780565"/>
              <a:gd name="connsiteX590" fmla="*/ 3967342 w 4673745"/>
              <a:gd name="connsiteY590" fmla="*/ 1378627 h 3780565"/>
              <a:gd name="connsiteX591" fmla="*/ 3983735 w 4673745"/>
              <a:gd name="connsiteY591" fmla="*/ 1360605 h 3780565"/>
              <a:gd name="connsiteX592" fmla="*/ 633127 w 4673745"/>
              <a:gd name="connsiteY592" fmla="*/ 1357388 h 3780565"/>
              <a:gd name="connsiteX593" fmla="*/ 624608 w 4673745"/>
              <a:gd name="connsiteY593" fmla="*/ 1363252 h 3780565"/>
              <a:gd name="connsiteX594" fmla="*/ 632535 w 4673745"/>
              <a:gd name="connsiteY594" fmla="*/ 1398939 h 3780565"/>
              <a:gd name="connsiteX595" fmla="*/ 652363 w 4673745"/>
              <a:gd name="connsiteY595" fmla="*/ 1367785 h 3780565"/>
              <a:gd name="connsiteX596" fmla="*/ 639868 w 4673745"/>
              <a:gd name="connsiteY596" fmla="*/ 1358191 h 3780565"/>
              <a:gd name="connsiteX597" fmla="*/ 633127 w 4673745"/>
              <a:gd name="connsiteY597" fmla="*/ 1357388 h 3780565"/>
              <a:gd name="connsiteX598" fmla="*/ 1731478 w 4673745"/>
              <a:gd name="connsiteY598" fmla="*/ 1336690 h 3780565"/>
              <a:gd name="connsiteX599" fmla="*/ 1692957 w 4673745"/>
              <a:gd name="connsiteY599" fmla="*/ 1355947 h 3780565"/>
              <a:gd name="connsiteX600" fmla="*/ 1709669 w 4673745"/>
              <a:gd name="connsiteY600" fmla="*/ 1370957 h 3780565"/>
              <a:gd name="connsiteX601" fmla="*/ 1731478 w 4673745"/>
              <a:gd name="connsiteY601" fmla="*/ 1336690 h 3780565"/>
              <a:gd name="connsiteX602" fmla="*/ 142549 w 4673745"/>
              <a:gd name="connsiteY602" fmla="*/ 1336599 h 3780565"/>
              <a:gd name="connsiteX603" fmla="*/ 162373 w 4673745"/>
              <a:gd name="connsiteY603" fmla="*/ 1353594 h 3780565"/>
              <a:gd name="connsiteX604" fmla="*/ 156423 w 4673745"/>
              <a:gd name="connsiteY604" fmla="*/ 1362942 h 3780565"/>
              <a:gd name="connsiteX605" fmla="*/ 132635 w 4673745"/>
              <a:gd name="connsiteY605" fmla="*/ 1352177 h 3780565"/>
              <a:gd name="connsiteX606" fmla="*/ 132351 w 4673745"/>
              <a:gd name="connsiteY606" fmla="*/ 1338865 h 3780565"/>
              <a:gd name="connsiteX607" fmla="*/ 142549 w 4673745"/>
              <a:gd name="connsiteY607" fmla="*/ 1336599 h 3780565"/>
              <a:gd name="connsiteX608" fmla="*/ 3766783 w 4673745"/>
              <a:gd name="connsiteY608" fmla="*/ 1323205 h 3780565"/>
              <a:gd name="connsiteX609" fmla="*/ 3821728 w 4673745"/>
              <a:gd name="connsiteY609" fmla="*/ 1353800 h 3780565"/>
              <a:gd name="connsiteX610" fmla="*/ 3816065 w 4673745"/>
              <a:gd name="connsiteY610" fmla="*/ 1328309 h 3780565"/>
              <a:gd name="connsiteX611" fmla="*/ 3766783 w 4673745"/>
              <a:gd name="connsiteY611" fmla="*/ 1323205 h 3780565"/>
              <a:gd name="connsiteX612" fmla="*/ 1521040 w 4673745"/>
              <a:gd name="connsiteY612" fmla="*/ 1316566 h 3780565"/>
              <a:gd name="connsiteX613" fmla="*/ 1482235 w 4673745"/>
              <a:gd name="connsiteY613" fmla="*/ 1322512 h 3780565"/>
              <a:gd name="connsiteX614" fmla="*/ 1503478 w 4673745"/>
              <a:gd name="connsiteY614" fmla="*/ 1357919 h 3780565"/>
              <a:gd name="connsiteX615" fmla="*/ 1487614 w 4673745"/>
              <a:gd name="connsiteY615" fmla="*/ 1382843 h 3780565"/>
              <a:gd name="connsiteX616" fmla="*/ 1465237 w 4673745"/>
              <a:gd name="connsiteY616" fmla="*/ 1390488 h 3780565"/>
              <a:gd name="connsiteX617" fmla="*/ 1443430 w 4673745"/>
              <a:gd name="connsiteY617" fmla="*/ 1376610 h 3780565"/>
              <a:gd name="connsiteX618" fmla="*/ 1424169 w 4673745"/>
              <a:gd name="connsiteY618" fmla="*/ 1386237 h 3780565"/>
              <a:gd name="connsiteX619" fmla="*/ 1386785 w 4673745"/>
              <a:gd name="connsiteY619" fmla="*/ 1362445 h 3780565"/>
              <a:gd name="connsiteX620" fmla="*/ 1355348 w 4673745"/>
              <a:gd name="connsiteY620" fmla="*/ 1329303 h 3780565"/>
              <a:gd name="connsiteX621" fmla="*/ 1340335 w 4673745"/>
              <a:gd name="connsiteY621" fmla="*/ 1346013 h 3780565"/>
              <a:gd name="connsiteX622" fmla="*/ 1361576 w 4673745"/>
              <a:gd name="connsiteY622" fmla="*/ 1381418 h 3780565"/>
              <a:gd name="connsiteX623" fmla="*/ 1347695 w 4673745"/>
              <a:gd name="connsiteY623" fmla="*/ 1403227 h 3780565"/>
              <a:gd name="connsiteX624" fmla="*/ 1342596 w 4673745"/>
              <a:gd name="connsiteY624" fmla="*/ 1404360 h 3780565"/>
              <a:gd name="connsiteX625" fmla="*/ 1308329 w 4673745"/>
              <a:gd name="connsiteY625" fmla="*/ 1382551 h 3780565"/>
              <a:gd name="connsiteX626" fmla="*/ 1278875 w 4673745"/>
              <a:gd name="connsiteY626" fmla="*/ 1346293 h 3780565"/>
              <a:gd name="connsiteX627" fmla="*/ 1247999 w 4673745"/>
              <a:gd name="connsiteY627" fmla="*/ 1387928 h 3780565"/>
              <a:gd name="connsiteX628" fmla="*/ 1244883 w 4673745"/>
              <a:gd name="connsiteY628" fmla="*/ 1385945 h 3780565"/>
              <a:gd name="connsiteX629" fmla="*/ 1244816 w 4673745"/>
              <a:gd name="connsiteY629" fmla="*/ 1386049 h 3780565"/>
              <a:gd name="connsiteX630" fmla="*/ 1224137 w 4673745"/>
              <a:gd name="connsiteY630" fmla="*/ 1373836 h 3780565"/>
              <a:gd name="connsiteX631" fmla="*/ 1197303 w 4673745"/>
              <a:gd name="connsiteY631" fmla="*/ 1364415 h 3780565"/>
              <a:gd name="connsiteX632" fmla="*/ 1182574 w 4673745"/>
              <a:gd name="connsiteY632" fmla="*/ 1394437 h 3780565"/>
              <a:gd name="connsiteX633" fmla="*/ 1213162 w 4673745"/>
              <a:gd name="connsiteY633" fmla="*/ 1387643 h 3780565"/>
              <a:gd name="connsiteX634" fmla="*/ 1236952 w 4673745"/>
              <a:gd name="connsiteY634" fmla="*/ 1398406 h 3780565"/>
              <a:gd name="connsiteX635" fmla="*/ 1234969 w 4673745"/>
              <a:gd name="connsiteY635" fmla="*/ 1401522 h 3780565"/>
              <a:gd name="connsiteX636" fmla="*/ 1235602 w 4673745"/>
              <a:gd name="connsiteY636" fmla="*/ 1402792 h 3780565"/>
              <a:gd name="connsiteX637" fmla="*/ 1231322 w 4673745"/>
              <a:gd name="connsiteY637" fmla="*/ 1416709 h 3780565"/>
              <a:gd name="connsiteX638" fmla="*/ 1244598 w 4673745"/>
              <a:gd name="connsiteY638" fmla="*/ 1420781 h 3780565"/>
              <a:gd name="connsiteX639" fmla="*/ 1235602 w 4673745"/>
              <a:gd name="connsiteY639" fmla="*/ 1402792 h 3780565"/>
              <a:gd name="connsiteX640" fmla="*/ 1236952 w 4673745"/>
              <a:gd name="connsiteY640" fmla="*/ 1398406 h 3780565"/>
              <a:gd name="connsiteX641" fmla="*/ 1244816 w 4673745"/>
              <a:gd name="connsiteY641" fmla="*/ 1386049 h 3780565"/>
              <a:gd name="connsiteX642" fmla="*/ 1247999 w 4673745"/>
              <a:gd name="connsiteY642" fmla="*/ 1387928 h 3780565"/>
              <a:gd name="connsiteX643" fmla="*/ 1300962 w 4673745"/>
              <a:gd name="connsiteY643" fmla="*/ 1421636 h 3780565"/>
              <a:gd name="connsiteX644" fmla="*/ 1342596 w 4673745"/>
              <a:gd name="connsiteY644" fmla="*/ 1404360 h 3780565"/>
              <a:gd name="connsiteX645" fmla="*/ 1345712 w 4673745"/>
              <a:gd name="connsiteY645" fmla="*/ 1406343 h 3780565"/>
              <a:gd name="connsiteX646" fmla="*/ 1347695 w 4673745"/>
              <a:gd name="connsiteY646" fmla="*/ 1403227 h 3780565"/>
              <a:gd name="connsiteX647" fmla="*/ 1419071 w 4673745"/>
              <a:gd name="connsiteY647" fmla="*/ 1387368 h 3780565"/>
              <a:gd name="connsiteX648" fmla="*/ 1440880 w 4673745"/>
              <a:gd name="connsiteY648" fmla="*/ 1401248 h 3780565"/>
              <a:gd name="connsiteX649" fmla="*/ 1465237 w 4673745"/>
              <a:gd name="connsiteY649" fmla="*/ 1390488 h 3780565"/>
              <a:gd name="connsiteX650" fmla="*/ 1490728 w 4673745"/>
              <a:gd name="connsiteY650" fmla="*/ 1384825 h 3780565"/>
              <a:gd name="connsiteX651" fmla="*/ 1525567 w 4673745"/>
              <a:gd name="connsiteY651" fmla="*/ 1385111 h 3780565"/>
              <a:gd name="connsiteX652" fmla="*/ 1568618 w 4673745"/>
              <a:gd name="connsiteY652" fmla="*/ 1386246 h 3780565"/>
              <a:gd name="connsiteX653" fmla="*/ 1577683 w 4673745"/>
              <a:gd name="connsiteY653" fmla="*/ 1378881 h 3780565"/>
              <a:gd name="connsiteX654" fmla="*/ 1552194 w 4673745"/>
              <a:gd name="connsiteY654" fmla="*/ 1336394 h 3780565"/>
              <a:gd name="connsiteX655" fmla="*/ 1528685 w 4673745"/>
              <a:gd name="connsiteY655" fmla="*/ 1338944 h 3780565"/>
              <a:gd name="connsiteX656" fmla="*/ 1521040 w 4673745"/>
              <a:gd name="connsiteY656" fmla="*/ 1316566 h 3780565"/>
              <a:gd name="connsiteX657" fmla="*/ 1933991 w 4673745"/>
              <a:gd name="connsiteY657" fmla="*/ 1315104 h 3780565"/>
              <a:gd name="connsiteX658" fmla="*/ 1927761 w 4673745"/>
              <a:gd name="connsiteY658" fmla="*/ 1317157 h 3780565"/>
              <a:gd name="connsiteX659" fmla="*/ 1916994 w 4673745"/>
              <a:gd name="connsiteY659" fmla="*/ 1340947 h 3780565"/>
              <a:gd name="connsiteX660" fmla="*/ 1926342 w 4673745"/>
              <a:gd name="connsiteY660" fmla="*/ 1346896 h 3780565"/>
              <a:gd name="connsiteX661" fmla="*/ 1943338 w 4673745"/>
              <a:gd name="connsiteY661" fmla="*/ 1327071 h 3780565"/>
              <a:gd name="connsiteX662" fmla="*/ 1941070 w 4673745"/>
              <a:gd name="connsiteY662" fmla="*/ 1316875 h 3780565"/>
              <a:gd name="connsiteX663" fmla="*/ 1933991 w 4673745"/>
              <a:gd name="connsiteY663" fmla="*/ 1315104 h 3780565"/>
              <a:gd name="connsiteX664" fmla="*/ 1628383 w 4673745"/>
              <a:gd name="connsiteY664" fmla="*/ 1306093 h 3780565"/>
              <a:gd name="connsiteX665" fmla="*/ 1623851 w 4673745"/>
              <a:gd name="connsiteY665" fmla="*/ 1333851 h 3780565"/>
              <a:gd name="connsiteX666" fmla="*/ 1659538 w 4673745"/>
              <a:gd name="connsiteY666" fmla="*/ 1325921 h 3780565"/>
              <a:gd name="connsiteX667" fmla="*/ 1649165 w 4673745"/>
              <a:gd name="connsiteY667" fmla="*/ 1307830 h 3780565"/>
              <a:gd name="connsiteX668" fmla="*/ 1628383 w 4673745"/>
              <a:gd name="connsiteY668" fmla="*/ 1306093 h 3780565"/>
              <a:gd name="connsiteX669" fmla="*/ 3757154 w 4673745"/>
              <a:gd name="connsiteY669" fmla="*/ 1303946 h 3780565"/>
              <a:gd name="connsiteX670" fmla="*/ 3746956 w 4673745"/>
              <a:gd name="connsiteY670" fmla="*/ 1306212 h 3780565"/>
              <a:gd name="connsiteX671" fmla="*/ 3747240 w 4673745"/>
              <a:gd name="connsiteY671" fmla="*/ 1319523 h 3780565"/>
              <a:gd name="connsiteX672" fmla="*/ 3757438 w 4673745"/>
              <a:gd name="connsiteY672" fmla="*/ 1317257 h 3780565"/>
              <a:gd name="connsiteX673" fmla="*/ 3757154 w 4673745"/>
              <a:gd name="connsiteY673" fmla="*/ 1303946 h 3780565"/>
              <a:gd name="connsiteX674" fmla="*/ 3956612 w 4673745"/>
              <a:gd name="connsiteY674" fmla="*/ 1292812 h 3780565"/>
              <a:gd name="connsiteX675" fmla="*/ 3971213 w 4673745"/>
              <a:gd name="connsiteY675" fmla="*/ 1315731 h 3780565"/>
              <a:gd name="connsiteX676" fmla="*/ 3978473 w 4673745"/>
              <a:gd name="connsiteY676" fmla="*/ 1327606 h 3780565"/>
              <a:gd name="connsiteX677" fmla="*/ 3963059 w 4673745"/>
              <a:gd name="connsiteY677" fmla="*/ 1351824 h 3780565"/>
              <a:gd name="connsiteX678" fmla="*/ 3931905 w 4673745"/>
              <a:gd name="connsiteY678" fmla="*/ 1331996 h 3780565"/>
              <a:gd name="connsiteX679" fmla="*/ 3954283 w 4673745"/>
              <a:gd name="connsiteY679" fmla="*/ 1324351 h 3780565"/>
              <a:gd name="connsiteX680" fmla="*/ 3951733 w 4673745"/>
              <a:gd name="connsiteY680" fmla="*/ 1300842 h 3780565"/>
              <a:gd name="connsiteX681" fmla="*/ 752916 w 4673745"/>
              <a:gd name="connsiteY681" fmla="*/ 1278570 h 3780565"/>
              <a:gd name="connsiteX682" fmla="*/ 739605 w 4673745"/>
              <a:gd name="connsiteY682" fmla="*/ 1278854 h 3780565"/>
              <a:gd name="connsiteX683" fmla="*/ 741870 w 4673745"/>
              <a:gd name="connsiteY683" fmla="*/ 1289053 h 3780565"/>
              <a:gd name="connsiteX684" fmla="*/ 755182 w 4673745"/>
              <a:gd name="connsiteY684" fmla="*/ 1288768 h 3780565"/>
              <a:gd name="connsiteX685" fmla="*/ 752916 w 4673745"/>
              <a:gd name="connsiteY685" fmla="*/ 1278570 h 3780565"/>
              <a:gd name="connsiteX686" fmla="*/ 3669354 w 4673745"/>
              <a:gd name="connsiteY686" fmla="*/ 1269953 h 3780565"/>
              <a:gd name="connsiteX687" fmla="*/ 3659156 w 4673745"/>
              <a:gd name="connsiteY687" fmla="*/ 1272219 h 3780565"/>
              <a:gd name="connsiteX688" fmla="*/ 3659440 w 4673745"/>
              <a:gd name="connsiteY688" fmla="*/ 1285531 h 3780565"/>
              <a:gd name="connsiteX689" fmla="*/ 3669636 w 4673745"/>
              <a:gd name="connsiteY689" fmla="*/ 1283263 h 3780565"/>
              <a:gd name="connsiteX690" fmla="*/ 3669354 w 4673745"/>
              <a:gd name="connsiteY690" fmla="*/ 1269953 h 3780565"/>
              <a:gd name="connsiteX691" fmla="*/ 643874 w 4673745"/>
              <a:gd name="connsiteY691" fmla="*/ 1257323 h 3780565"/>
              <a:gd name="connsiteX692" fmla="*/ 633110 w 4673745"/>
              <a:gd name="connsiteY692" fmla="*/ 1281115 h 3780565"/>
              <a:gd name="connsiteX693" fmla="*/ 676161 w 4673745"/>
              <a:gd name="connsiteY693" fmla="*/ 1282250 h 3780565"/>
              <a:gd name="connsiteX694" fmla="*/ 643874 w 4673745"/>
              <a:gd name="connsiteY694" fmla="*/ 1257323 h 3780565"/>
              <a:gd name="connsiteX695" fmla="*/ 2279537 w 4673745"/>
              <a:gd name="connsiteY695" fmla="*/ 1239005 h 3780565"/>
              <a:gd name="connsiteX696" fmla="*/ 2266227 w 4673745"/>
              <a:gd name="connsiteY696" fmla="*/ 1239286 h 3780565"/>
              <a:gd name="connsiteX697" fmla="*/ 2268490 w 4673745"/>
              <a:gd name="connsiteY697" fmla="*/ 1249483 h 3780565"/>
              <a:gd name="connsiteX698" fmla="*/ 2281804 w 4673745"/>
              <a:gd name="connsiteY698" fmla="*/ 1249200 h 3780565"/>
              <a:gd name="connsiteX699" fmla="*/ 2279537 w 4673745"/>
              <a:gd name="connsiteY699" fmla="*/ 1239005 h 3780565"/>
              <a:gd name="connsiteX700" fmla="*/ 305413 w 4673745"/>
              <a:gd name="connsiteY700" fmla="*/ 1238897 h 3780565"/>
              <a:gd name="connsiteX701" fmla="*/ 253861 w 4673745"/>
              <a:gd name="connsiteY701" fmla="*/ 1319896 h 3780565"/>
              <a:gd name="connsiteX702" fmla="*/ 254141 w 4673745"/>
              <a:gd name="connsiteY702" fmla="*/ 1333208 h 3780565"/>
              <a:gd name="connsiteX703" fmla="*/ 318438 w 4673745"/>
              <a:gd name="connsiteY703" fmla="*/ 1321600 h 3780565"/>
              <a:gd name="connsiteX704" fmla="*/ 330335 w 4673745"/>
              <a:gd name="connsiteY704" fmla="*/ 1302906 h 3780565"/>
              <a:gd name="connsiteX705" fmla="*/ 412471 w 4673745"/>
              <a:gd name="connsiteY705" fmla="*/ 1311408 h 3780565"/>
              <a:gd name="connsiteX706" fmla="*/ 424084 w 4673745"/>
              <a:gd name="connsiteY706" fmla="*/ 1279403 h 3780565"/>
              <a:gd name="connsiteX707" fmla="*/ 372820 w 4673745"/>
              <a:gd name="connsiteY707" fmla="*/ 1277420 h 3780565"/>
              <a:gd name="connsiteX708" fmla="*/ 305413 w 4673745"/>
              <a:gd name="connsiteY708" fmla="*/ 1238897 h 3780565"/>
              <a:gd name="connsiteX709" fmla="*/ 11136 w 4673745"/>
              <a:gd name="connsiteY709" fmla="*/ 1226698 h 3780565"/>
              <a:gd name="connsiteX710" fmla="*/ 30959 w 4673745"/>
              <a:gd name="connsiteY710" fmla="*/ 1243692 h 3780565"/>
              <a:gd name="connsiteX711" fmla="*/ 25012 w 4673745"/>
              <a:gd name="connsiteY711" fmla="*/ 1253038 h 3780565"/>
              <a:gd name="connsiteX712" fmla="*/ 1222 w 4673745"/>
              <a:gd name="connsiteY712" fmla="*/ 1242275 h 3780565"/>
              <a:gd name="connsiteX713" fmla="*/ 939 w 4673745"/>
              <a:gd name="connsiteY713" fmla="*/ 1228961 h 3780565"/>
              <a:gd name="connsiteX714" fmla="*/ 11136 w 4673745"/>
              <a:gd name="connsiteY714" fmla="*/ 1226698 h 3780565"/>
              <a:gd name="connsiteX715" fmla="*/ 2357993 w 4673745"/>
              <a:gd name="connsiteY715" fmla="*/ 1218899 h 3780565"/>
              <a:gd name="connsiteX716" fmla="*/ 2319472 w 4673745"/>
              <a:gd name="connsiteY716" fmla="*/ 1238156 h 3780565"/>
              <a:gd name="connsiteX717" fmla="*/ 2336182 w 4673745"/>
              <a:gd name="connsiteY717" fmla="*/ 1253169 h 3780565"/>
              <a:gd name="connsiteX718" fmla="*/ 2357993 w 4673745"/>
              <a:gd name="connsiteY718" fmla="*/ 1218899 h 3780565"/>
              <a:gd name="connsiteX719" fmla="*/ 411931 w 4673745"/>
              <a:gd name="connsiteY719" fmla="*/ 1216610 h 3780565"/>
              <a:gd name="connsiteX720" fmla="*/ 403412 w 4673745"/>
              <a:gd name="connsiteY720" fmla="*/ 1222474 h 3780565"/>
              <a:gd name="connsiteX721" fmla="*/ 411339 w 4673745"/>
              <a:gd name="connsiteY721" fmla="*/ 1258161 h 3780565"/>
              <a:gd name="connsiteX722" fmla="*/ 431167 w 4673745"/>
              <a:gd name="connsiteY722" fmla="*/ 1227007 h 3780565"/>
              <a:gd name="connsiteX723" fmla="*/ 418672 w 4673745"/>
              <a:gd name="connsiteY723" fmla="*/ 1217413 h 3780565"/>
              <a:gd name="connsiteX724" fmla="*/ 411931 w 4673745"/>
              <a:gd name="connsiteY724" fmla="*/ 1216610 h 3780565"/>
              <a:gd name="connsiteX725" fmla="*/ 2525951 w 4673745"/>
              <a:gd name="connsiteY725" fmla="*/ 1216360 h 3780565"/>
              <a:gd name="connsiteX726" fmla="*/ 2495076 w 4673745"/>
              <a:gd name="connsiteY726" fmla="*/ 1257993 h 3780565"/>
              <a:gd name="connsiteX727" fmla="*/ 2447210 w 4673745"/>
              <a:gd name="connsiteY727" fmla="*/ 1271302 h 3780565"/>
              <a:gd name="connsiteX728" fmla="*/ 2424832 w 4673745"/>
              <a:gd name="connsiteY728" fmla="*/ 1278947 h 3780565"/>
              <a:gd name="connsiteX729" fmla="*/ 2442111 w 4673745"/>
              <a:gd name="connsiteY729" fmla="*/ 1272435 h 3780565"/>
              <a:gd name="connsiteX730" fmla="*/ 2473265 w 4673745"/>
              <a:gd name="connsiteY730" fmla="*/ 1292263 h 3780565"/>
              <a:gd name="connsiteX731" fmla="*/ 2496209 w 4673745"/>
              <a:gd name="connsiteY731" fmla="*/ 1263092 h 3780565"/>
              <a:gd name="connsiteX732" fmla="*/ 2523114 w 4673745"/>
              <a:gd name="connsiteY732" fmla="*/ 1275837 h 3780565"/>
              <a:gd name="connsiteX733" fmla="*/ 2525951 w 4673745"/>
              <a:gd name="connsiteY733" fmla="*/ 1216360 h 3780565"/>
              <a:gd name="connsiteX734" fmla="*/ 32094 w 4673745"/>
              <a:gd name="connsiteY734" fmla="*/ 1200641 h 3780565"/>
              <a:gd name="connsiteX735" fmla="*/ 34360 w 4673745"/>
              <a:gd name="connsiteY735" fmla="*/ 1210839 h 3780565"/>
              <a:gd name="connsiteX736" fmla="*/ 21048 w 4673745"/>
              <a:gd name="connsiteY736" fmla="*/ 1211123 h 3780565"/>
              <a:gd name="connsiteX737" fmla="*/ 18783 w 4673745"/>
              <a:gd name="connsiteY737" fmla="*/ 1200925 h 3780565"/>
              <a:gd name="connsiteX738" fmla="*/ 32094 w 4673745"/>
              <a:gd name="connsiteY738" fmla="*/ 1200641 h 3780565"/>
              <a:gd name="connsiteX739" fmla="*/ 2216095 w 4673745"/>
              <a:gd name="connsiteY739" fmla="*/ 1194250 h 3780565"/>
              <a:gd name="connsiteX740" fmla="*/ 2197651 w 4673745"/>
              <a:gd name="connsiteY740" fmla="*/ 1218078 h 3780565"/>
              <a:gd name="connsiteX741" fmla="*/ 2198531 w 4673745"/>
              <a:gd name="connsiteY741" fmla="*/ 1228604 h 3780565"/>
              <a:gd name="connsiteX742" fmla="*/ 2198205 w 4673745"/>
              <a:gd name="connsiteY742" fmla="*/ 1229238 h 3780565"/>
              <a:gd name="connsiteX743" fmla="*/ 2187274 w 4673745"/>
              <a:gd name="connsiteY743" fmla="*/ 1248136 h 3780565"/>
              <a:gd name="connsiteX744" fmla="*/ 2186110 w 4673745"/>
              <a:gd name="connsiteY744" fmla="*/ 1249757 h 3780565"/>
              <a:gd name="connsiteX745" fmla="*/ 2181644 w 4673745"/>
              <a:gd name="connsiteY745" fmla="*/ 1248381 h 3780565"/>
              <a:gd name="connsiteX746" fmla="*/ 2177572 w 4673745"/>
              <a:gd name="connsiteY746" fmla="*/ 1261657 h 3780565"/>
              <a:gd name="connsiteX747" fmla="*/ 2186110 w 4673745"/>
              <a:gd name="connsiteY747" fmla="*/ 1249757 h 3780565"/>
              <a:gd name="connsiteX748" fmla="*/ 2199948 w 4673745"/>
              <a:gd name="connsiteY748" fmla="*/ 1254011 h 3780565"/>
              <a:gd name="connsiteX749" fmla="*/ 2200581 w 4673745"/>
              <a:gd name="connsiteY749" fmla="*/ 1253134 h 3780565"/>
              <a:gd name="connsiteX750" fmla="*/ 2201080 w 4673745"/>
              <a:gd name="connsiteY750" fmla="*/ 1259110 h 3780565"/>
              <a:gd name="connsiteX751" fmla="*/ 2224306 w 4673745"/>
              <a:gd name="connsiteY751" fmla="*/ 1243249 h 3780565"/>
              <a:gd name="connsiteX752" fmla="*/ 2218608 w 4673745"/>
              <a:gd name="connsiteY752" fmla="*/ 1228133 h 3780565"/>
              <a:gd name="connsiteX753" fmla="*/ 2200581 w 4673745"/>
              <a:gd name="connsiteY753" fmla="*/ 1253134 h 3780565"/>
              <a:gd name="connsiteX754" fmla="*/ 2198531 w 4673745"/>
              <a:gd name="connsiteY754" fmla="*/ 1228604 h 3780565"/>
              <a:gd name="connsiteX755" fmla="*/ 2836086 w 4673745"/>
              <a:gd name="connsiteY755" fmla="*/ 1192138 h 3780565"/>
              <a:gd name="connsiteX756" fmla="*/ 2825612 w 4673745"/>
              <a:gd name="connsiteY756" fmla="*/ 1192583 h 3780565"/>
              <a:gd name="connsiteX757" fmla="*/ 2834107 w 4673745"/>
              <a:gd name="connsiteY757" fmla="*/ 1206746 h 3780565"/>
              <a:gd name="connsiteX758" fmla="*/ 2841753 w 4673745"/>
              <a:gd name="connsiteY758" fmla="*/ 1229121 h 3780565"/>
              <a:gd name="connsiteX759" fmla="*/ 2833258 w 4673745"/>
              <a:gd name="connsiteY759" fmla="*/ 1214959 h 3780565"/>
              <a:gd name="connsiteX760" fmla="*/ 2838886 w 4673745"/>
              <a:gd name="connsiteY760" fmla="*/ 1196657 h 3780565"/>
              <a:gd name="connsiteX761" fmla="*/ 2836086 w 4673745"/>
              <a:gd name="connsiteY761" fmla="*/ 1192138 h 3780565"/>
              <a:gd name="connsiteX762" fmla="*/ 2656522 w 4673745"/>
              <a:gd name="connsiteY762" fmla="*/ 1190028 h 3780565"/>
              <a:gd name="connsiteX763" fmla="*/ 2646326 w 4673745"/>
              <a:gd name="connsiteY763" fmla="*/ 1192290 h 3780565"/>
              <a:gd name="connsiteX764" fmla="*/ 2651705 w 4673745"/>
              <a:gd name="connsiteY764" fmla="*/ 1204470 h 3780565"/>
              <a:gd name="connsiteX765" fmla="*/ 2661903 w 4673745"/>
              <a:gd name="connsiteY765" fmla="*/ 1202205 h 3780565"/>
              <a:gd name="connsiteX766" fmla="*/ 2656522 w 4673745"/>
              <a:gd name="connsiteY766" fmla="*/ 1190028 h 3780565"/>
              <a:gd name="connsiteX767" fmla="*/ 194673 w 4673745"/>
              <a:gd name="connsiteY767" fmla="*/ 1185922 h 3780565"/>
              <a:gd name="connsiteX768" fmla="*/ 196937 w 4673745"/>
              <a:gd name="connsiteY768" fmla="*/ 1196116 h 3780565"/>
              <a:gd name="connsiteX769" fmla="*/ 184759 w 4673745"/>
              <a:gd name="connsiteY769" fmla="*/ 1201500 h 3780565"/>
              <a:gd name="connsiteX770" fmla="*/ 182493 w 4673745"/>
              <a:gd name="connsiteY770" fmla="*/ 1191302 h 3780565"/>
              <a:gd name="connsiteX771" fmla="*/ 194673 w 4673745"/>
              <a:gd name="connsiteY771" fmla="*/ 1185922 h 3780565"/>
              <a:gd name="connsiteX772" fmla="*/ 992814 w 4673745"/>
              <a:gd name="connsiteY772" fmla="*/ 1179007 h 3780565"/>
              <a:gd name="connsiteX773" fmla="*/ 982340 w 4673745"/>
              <a:gd name="connsiteY773" fmla="*/ 1179453 h 3780565"/>
              <a:gd name="connsiteX774" fmla="*/ 990835 w 4673745"/>
              <a:gd name="connsiteY774" fmla="*/ 1193615 h 3780565"/>
              <a:gd name="connsiteX775" fmla="*/ 998482 w 4673745"/>
              <a:gd name="connsiteY775" fmla="*/ 1215990 h 3780565"/>
              <a:gd name="connsiteX776" fmla="*/ 989985 w 4673745"/>
              <a:gd name="connsiteY776" fmla="*/ 1201830 h 3780565"/>
              <a:gd name="connsiteX777" fmla="*/ 995615 w 4673745"/>
              <a:gd name="connsiteY777" fmla="*/ 1183527 h 3780565"/>
              <a:gd name="connsiteX778" fmla="*/ 992814 w 4673745"/>
              <a:gd name="connsiteY778" fmla="*/ 1179007 h 3780565"/>
              <a:gd name="connsiteX779" fmla="*/ 864233 w 4673745"/>
              <a:gd name="connsiteY779" fmla="*/ 1165570 h 3780565"/>
              <a:gd name="connsiteX780" fmla="*/ 848087 w 4673745"/>
              <a:gd name="connsiteY780" fmla="*/ 1177181 h 3780565"/>
              <a:gd name="connsiteX781" fmla="*/ 863944 w 4673745"/>
              <a:gd name="connsiteY781" fmla="*/ 1248555 h 3780565"/>
              <a:gd name="connsiteX782" fmla="*/ 874991 w 4673745"/>
              <a:gd name="connsiteY782" fmla="*/ 1238077 h 3780565"/>
              <a:gd name="connsiteX783" fmla="*/ 879810 w 4673745"/>
              <a:gd name="connsiteY783" fmla="*/ 1175484 h 3780565"/>
              <a:gd name="connsiteX784" fmla="*/ 3265472 w 4673745"/>
              <a:gd name="connsiteY784" fmla="*/ 1161736 h 3780565"/>
              <a:gd name="connsiteX785" fmla="*/ 3235730 w 4673745"/>
              <a:gd name="connsiteY785" fmla="*/ 1208467 h 3780565"/>
              <a:gd name="connsiteX786" fmla="*/ 3314186 w 4673745"/>
              <a:gd name="connsiteY786" fmla="*/ 1188361 h 3780565"/>
              <a:gd name="connsiteX787" fmla="*/ 3292377 w 4673745"/>
              <a:gd name="connsiteY787" fmla="*/ 1168465 h 3780565"/>
              <a:gd name="connsiteX788" fmla="*/ 3265472 w 4673745"/>
              <a:gd name="connsiteY788" fmla="*/ 1161736 h 3780565"/>
              <a:gd name="connsiteX789" fmla="*/ 1447974 w 4673745"/>
              <a:gd name="connsiteY789" fmla="*/ 1156255 h 3780565"/>
              <a:gd name="connsiteX790" fmla="*/ 1437778 w 4673745"/>
              <a:gd name="connsiteY790" fmla="*/ 1158519 h 3780565"/>
              <a:gd name="connsiteX791" fmla="*/ 1438060 w 4673745"/>
              <a:gd name="connsiteY791" fmla="*/ 1171833 h 3780565"/>
              <a:gd name="connsiteX792" fmla="*/ 1448256 w 4673745"/>
              <a:gd name="connsiteY792" fmla="*/ 1169565 h 3780565"/>
              <a:gd name="connsiteX793" fmla="*/ 1447974 w 4673745"/>
              <a:gd name="connsiteY793" fmla="*/ 1156255 h 3780565"/>
              <a:gd name="connsiteX794" fmla="*/ 764538 w 4673745"/>
              <a:gd name="connsiteY794" fmla="*/ 1150268 h 3780565"/>
              <a:gd name="connsiteX795" fmla="*/ 754340 w 4673745"/>
              <a:gd name="connsiteY795" fmla="*/ 1152534 h 3780565"/>
              <a:gd name="connsiteX796" fmla="*/ 759719 w 4673745"/>
              <a:gd name="connsiteY796" fmla="*/ 1164713 h 3780565"/>
              <a:gd name="connsiteX797" fmla="*/ 769917 w 4673745"/>
              <a:gd name="connsiteY797" fmla="*/ 1162448 h 3780565"/>
              <a:gd name="connsiteX798" fmla="*/ 764538 w 4673745"/>
              <a:gd name="connsiteY798" fmla="*/ 1150268 h 3780565"/>
              <a:gd name="connsiteX799" fmla="*/ 3187300 w 4673745"/>
              <a:gd name="connsiteY799" fmla="*/ 1147005 h 3780565"/>
              <a:gd name="connsiteX800" fmla="*/ 3181352 w 4673745"/>
              <a:gd name="connsiteY800" fmla="*/ 1156350 h 3780565"/>
              <a:gd name="connsiteX801" fmla="*/ 3201178 w 4673745"/>
              <a:gd name="connsiteY801" fmla="*/ 1173346 h 3780565"/>
              <a:gd name="connsiteX802" fmla="*/ 3211374 w 4673745"/>
              <a:gd name="connsiteY802" fmla="*/ 1171079 h 3780565"/>
              <a:gd name="connsiteX803" fmla="*/ 3211092 w 4673745"/>
              <a:gd name="connsiteY803" fmla="*/ 1157769 h 3780565"/>
              <a:gd name="connsiteX804" fmla="*/ 3187300 w 4673745"/>
              <a:gd name="connsiteY804" fmla="*/ 1147005 h 3780565"/>
              <a:gd name="connsiteX805" fmla="*/ 366703 w 4673745"/>
              <a:gd name="connsiteY805" fmla="*/ 1133997 h 3780565"/>
              <a:gd name="connsiteX806" fmla="*/ 347338 w 4673745"/>
              <a:gd name="connsiteY806" fmla="*/ 1138633 h 3780565"/>
              <a:gd name="connsiteX807" fmla="*/ 378492 w 4673745"/>
              <a:gd name="connsiteY807" fmla="*/ 1158461 h 3780565"/>
              <a:gd name="connsiteX808" fmla="*/ 389255 w 4673745"/>
              <a:gd name="connsiteY808" fmla="*/ 1134672 h 3780565"/>
              <a:gd name="connsiteX809" fmla="*/ 366703 w 4673745"/>
              <a:gd name="connsiteY809" fmla="*/ 1133997 h 3780565"/>
              <a:gd name="connsiteX810" fmla="*/ 477056 w 4673745"/>
              <a:gd name="connsiteY810" fmla="*/ 1120514 h 3780565"/>
              <a:gd name="connsiteX811" fmla="*/ 430323 w 4673745"/>
              <a:gd name="connsiteY811" fmla="*/ 1138922 h 3780565"/>
              <a:gd name="connsiteX812" fmla="*/ 452978 w 4673745"/>
              <a:gd name="connsiteY812" fmla="*/ 1192737 h 3780565"/>
              <a:gd name="connsiteX813" fmla="*/ 478189 w 4673745"/>
              <a:gd name="connsiteY813" fmla="*/ 1173761 h 3780565"/>
              <a:gd name="connsiteX814" fmla="*/ 511326 w 4673745"/>
              <a:gd name="connsiteY814" fmla="*/ 1142325 h 3780565"/>
              <a:gd name="connsiteX815" fmla="*/ 565993 w 4673745"/>
              <a:gd name="connsiteY815" fmla="*/ 1111457 h 3780565"/>
              <a:gd name="connsiteX816" fmla="*/ 549279 w 4673745"/>
              <a:gd name="connsiteY816" fmla="*/ 1144592 h 3780565"/>
              <a:gd name="connsiteX817" fmla="*/ 565993 w 4673745"/>
              <a:gd name="connsiteY817" fmla="*/ 1111457 h 3780565"/>
              <a:gd name="connsiteX818" fmla="*/ 199777 w 4673745"/>
              <a:gd name="connsiteY818" fmla="*/ 1088493 h 3780565"/>
              <a:gd name="connsiteX819" fmla="*/ 224981 w 4673745"/>
              <a:gd name="connsiteY819" fmla="*/ 1117669 h 3780565"/>
              <a:gd name="connsiteX820" fmla="*/ 209120 w 4673745"/>
              <a:gd name="connsiteY820" fmla="*/ 1142591 h 3780565"/>
              <a:gd name="connsiteX821" fmla="*/ 132647 w 4673745"/>
              <a:gd name="connsiteY821" fmla="*/ 1159581 h 3780565"/>
              <a:gd name="connsiteX822" fmla="*/ 112819 w 4673745"/>
              <a:gd name="connsiteY822" fmla="*/ 1190735 h 3780565"/>
              <a:gd name="connsiteX823" fmla="*/ 139438 w 4673745"/>
              <a:gd name="connsiteY823" fmla="*/ 1238320 h 3780565"/>
              <a:gd name="connsiteX824" fmla="*/ 184191 w 4673745"/>
              <a:gd name="connsiteY824" fmla="*/ 1223029 h 3780565"/>
              <a:gd name="connsiteX825" fmla="*/ 205997 w 4673745"/>
              <a:gd name="connsiteY825" fmla="*/ 1236907 h 3780565"/>
              <a:gd name="connsiteX826" fmla="*/ 268595 w 4673745"/>
              <a:gd name="connsiteY826" fmla="*/ 1193578 h 3780565"/>
              <a:gd name="connsiteX827" fmla="*/ 284532 w 4673745"/>
              <a:gd name="connsiteY827" fmla="*/ 1192353 h 3780565"/>
              <a:gd name="connsiteX828" fmla="*/ 285022 w 4673745"/>
              <a:gd name="connsiteY828" fmla="*/ 1195277 h 3780565"/>
              <a:gd name="connsiteX829" fmla="*/ 285656 w 4673745"/>
              <a:gd name="connsiteY829" fmla="*/ 1196547 h 3780565"/>
              <a:gd name="connsiteX830" fmla="*/ 281376 w 4673745"/>
              <a:gd name="connsiteY830" fmla="*/ 1210465 h 3780565"/>
              <a:gd name="connsiteX831" fmla="*/ 294652 w 4673745"/>
              <a:gd name="connsiteY831" fmla="*/ 1214536 h 3780565"/>
              <a:gd name="connsiteX832" fmla="*/ 285656 w 4673745"/>
              <a:gd name="connsiteY832" fmla="*/ 1196547 h 3780565"/>
              <a:gd name="connsiteX833" fmla="*/ 287006 w 4673745"/>
              <a:gd name="connsiteY833" fmla="*/ 1192161 h 3780565"/>
              <a:gd name="connsiteX834" fmla="*/ 284532 w 4673745"/>
              <a:gd name="connsiteY834" fmla="*/ 1192353 h 3780565"/>
              <a:gd name="connsiteX835" fmla="*/ 276812 w 4673745"/>
              <a:gd name="connsiteY835" fmla="*/ 1146278 h 3780565"/>
              <a:gd name="connsiteX836" fmla="*/ 226965 w 4673745"/>
              <a:gd name="connsiteY836" fmla="*/ 1114553 h 3780565"/>
              <a:gd name="connsiteX837" fmla="*/ 224981 w 4673745"/>
              <a:gd name="connsiteY837" fmla="*/ 1117669 h 3780565"/>
              <a:gd name="connsiteX838" fmla="*/ 222255 w 4673745"/>
              <a:gd name="connsiteY838" fmla="*/ 1097879 h 3780565"/>
              <a:gd name="connsiteX839" fmla="*/ 199777 w 4673745"/>
              <a:gd name="connsiteY839" fmla="*/ 1088493 h 3780565"/>
              <a:gd name="connsiteX840" fmla="*/ 153325 w 4673745"/>
              <a:gd name="connsiteY840" fmla="*/ 1072064 h 3780565"/>
              <a:gd name="connsiteX841" fmla="*/ 141148 w 4673745"/>
              <a:gd name="connsiteY841" fmla="*/ 1077444 h 3780565"/>
              <a:gd name="connsiteX842" fmla="*/ 143411 w 4673745"/>
              <a:gd name="connsiteY842" fmla="*/ 1087641 h 3780565"/>
              <a:gd name="connsiteX843" fmla="*/ 155592 w 4673745"/>
              <a:gd name="connsiteY843" fmla="*/ 1082259 h 3780565"/>
              <a:gd name="connsiteX844" fmla="*/ 153325 w 4673745"/>
              <a:gd name="connsiteY844" fmla="*/ 1072064 h 3780565"/>
              <a:gd name="connsiteX845" fmla="*/ 410219 w 4673745"/>
              <a:gd name="connsiteY845" fmla="*/ 1060463 h 3780565"/>
              <a:gd name="connsiteX846" fmla="*/ 396907 w 4673745"/>
              <a:gd name="connsiteY846" fmla="*/ 1060748 h 3780565"/>
              <a:gd name="connsiteX847" fmla="*/ 399170 w 4673745"/>
              <a:gd name="connsiteY847" fmla="*/ 1070944 h 3780565"/>
              <a:gd name="connsiteX848" fmla="*/ 412484 w 4673745"/>
              <a:gd name="connsiteY848" fmla="*/ 1070662 h 3780565"/>
              <a:gd name="connsiteX849" fmla="*/ 410219 w 4673745"/>
              <a:gd name="connsiteY849" fmla="*/ 1060463 h 3780565"/>
              <a:gd name="connsiteX850" fmla="*/ 312756 w 4673745"/>
              <a:gd name="connsiteY850" fmla="*/ 957397 h 3780565"/>
              <a:gd name="connsiteX851" fmla="*/ 321004 w 4673745"/>
              <a:gd name="connsiteY851" fmla="*/ 959910 h 3780565"/>
              <a:gd name="connsiteX852" fmla="*/ 323271 w 4673745"/>
              <a:gd name="connsiteY852" fmla="*/ 970106 h 3780565"/>
              <a:gd name="connsiteX853" fmla="*/ 309960 w 4673745"/>
              <a:gd name="connsiteY853" fmla="*/ 970390 h 3780565"/>
              <a:gd name="connsiteX854" fmla="*/ 307694 w 4673745"/>
              <a:gd name="connsiteY854" fmla="*/ 960192 h 3780565"/>
              <a:gd name="connsiteX855" fmla="*/ 312756 w 4673745"/>
              <a:gd name="connsiteY855" fmla="*/ 957397 h 3780565"/>
              <a:gd name="connsiteX856" fmla="*/ 639076 w 4673745"/>
              <a:gd name="connsiteY856" fmla="*/ 934720 h 3780565"/>
              <a:gd name="connsiteX857" fmla="*/ 624915 w 4673745"/>
              <a:gd name="connsiteY857" fmla="*/ 943219 h 3780565"/>
              <a:gd name="connsiteX858" fmla="*/ 602539 w 4673745"/>
              <a:gd name="connsiteY858" fmla="*/ 950866 h 3780565"/>
              <a:gd name="connsiteX859" fmla="*/ 616700 w 4673745"/>
              <a:gd name="connsiteY859" fmla="*/ 942369 h 3780565"/>
              <a:gd name="connsiteX860" fmla="*/ 639076 w 4673745"/>
              <a:gd name="connsiteY860" fmla="*/ 934720 h 3780565"/>
              <a:gd name="connsiteX861" fmla="*/ 390960 w 4673745"/>
              <a:gd name="connsiteY861" fmla="*/ 914150 h 3780565"/>
              <a:gd name="connsiteX862" fmla="*/ 393762 w 4673745"/>
              <a:gd name="connsiteY862" fmla="*/ 918669 h 3780565"/>
              <a:gd name="connsiteX863" fmla="*/ 388132 w 4673745"/>
              <a:gd name="connsiteY863" fmla="*/ 936973 h 3780565"/>
              <a:gd name="connsiteX864" fmla="*/ 380486 w 4673745"/>
              <a:gd name="connsiteY864" fmla="*/ 914597 h 3780565"/>
              <a:gd name="connsiteX865" fmla="*/ 390960 w 4673745"/>
              <a:gd name="connsiteY865" fmla="*/ 914150 h 3780565"/>
              <a:gd name="connsiteX866" fmla="*/ 241985 w 4673745"/>
              <a:gd name="connsiteY866" fmla="*/ 905241 h 3780565"/>
              <a:gd name="connsiteX867" fmla="*/ 244251 w 4673745"/>
              <a:gd name="connsiteY867" fmla="*/ 915440 h 3780565"/>
              <a:gd name="connsiteX868" fmla="*/ 230941 w 4673745"/>
              <a:gd name="connsiteY868" fmla="*/ 915721 h 3780565"/>
              <a:gd name="connsiteX869" fmla="*/ 228674 w 4673745"/>
              <a:gd name="connsiteY869" fmla="*/ 905525 h 3780565"/>
              <a:gd name="connsiteX870" fmla="*/ 241985 w 4673745"/>
              <a:gd name="connsiteY870" fmla="*/ 905241 h 3780565"/>
              <a:gd name="connsiteX871" fmla="*/ 292970 w 4673745"/>
              <a:gd name="connsiteY871" fmla="*/ 893917 h 3780565"/>
              <a:gd name="connsiteX872" fmla="*/ 312794 w 4673745"/>
              <a:gd name="connsiteY872" fmla="*/ 910911 h 3780565"/>
              <a:gd name="connsiteX873" fmla="*/ 306846 w 4673745"/>
              <a:gd name="connsiteY873" fmla="*/ 920256 h 3780565"/>
              <a:gd name="connsiteX874" fmla="*/ 283056 w 4673745"/>
              <a:gd name="connsiteY874" fmla="*/ 909493 h 3780565"/>
              <a:gd name="connsiteX875" fmla="*/ 282772 w 4673745"/>
              <a:gd name="connsiteY875" fmla="*/ 896182 h 3780565"/>
              <a:gd name="connsiteX876" fmla="*/ 292970 w 4673745"/>
              <a:gd name="connsiteY876" fmla="*/ 893917 h 3780565"/>
              <a:gd name="connsiteX877" fmla="*/ 1041553 w 4673745"/>
              <a:gd name="connsiteY877" fmla="*/ 880080 h 3780565"/>
              <a:gd name="connsiteX878" fmla="*/ 1035604 w 4673745"/>
              <a:gd name="connsiteY878" fmla="*/ 889428 h 3780565"/>
              <a:gd name="connsiteX879" fmla="*/ 1055429 w 4673745"/>
              <a:gd name="connsiteY879" fmla="*/ 906424 h 3780565"/>
              <a:gd name="connsiteX880" fmla="*/ 1065625 w 4673745"/>
              <a:gd name="connsiteY880" fmla="*/ 904156 h 3780565"/>
              <a:gd name="connsiteX881" fmla="*/ 1065343 w 4673745"/>
              <a:gd name="connsiteY881" fmla="*/ 890846 h 3780565"/>
              <a:gd name="connsiteX882" fmla="*/ 1041553 w 4673745"/>
              <a:gd name="connsiteY882" fmla="*/ 880080 h 3780565"/>
              <a:gd name="connsiteX883" fmla="*/ 390969 w 4673745"/>
              <a:gd name="connsiteY883" fmla="*/ 871476 h 3780565"/>
              <a:gd name="connsiteX884" fmla="*/ 398048 w 4673745"/>
              <a:gd name="connsiteY884" fmla="*/ 873245 h 3780565"/>
              <a:gd name="connsiteX885" fmla="*/ 400314 w 4673745"/>
              <a:gd name="connsiteY885" fmla="*/ 883443 h 3780565"/>
              <a:gd name="connsiteX886" fmla="*/ 387004 w 4673745"/>
              <a:gd name="connsiteY886" fmla="*/ 883725 h 3780565"/>
              <a:gd name="connsiteX887" fmla="*/ 384737 w 4673745"/>
              <a:gd name="connsiteY887" fmla="*/ 873529 h 3780565"/>
              <a:gd name="connsiteX888" fmla="*/ 390969 w 4673745"/>
              <a:gd name="connsiteY888" fmla="*/ 871476 h 3780565"/>
              <a:gd name="connsiteX889" fmla="*/ 625203 w 4673745"/>
              <a:gd name="connsiteY889" fmla="*/ 860230 h 3780565"/>
              <a:gd name="connsiteX890" fmla="*/ 586400 w 4673745"/>
              <a:gd name="connsiteY890" fmla="*/ 866177 h 3780565"/>
              <a:gd name="connsiteX891" fmla="*/ 576486 w 4673745"/>
              <a:gd name="connsiteY891" fmla="*/ 881755 h 3780565"/>
              <a:gd name="connsiteX892" fmla="*/ 607640 w 4673745"/>
              <a:gd name="connsiteY892" fmla="*/ 901583 h 3780565"/>
              <a:gd name="connsiteX893" fmla="*/ 625203 w 4673745"/>
              <a:gd name="connsiteY893" fmla="*/ 860230 h 3780565"/>
              <a:gd name="connsiteX894" fmla="*/ 493000 w 4673745"/>
              <a:gd name="connsiteY894" fmla="*/ 837649 h 3780565"/>
              <a:gd name="connsiteX895" fmla="*/ 481322 w 4673745"/>
              <a:gd name="connsiteY895" fmla="*/ 838697 h 3780565"/>
              <a:gd name="connsiteX896" fmla="*/ 447614 w 4673745"/>
              <a:gd name="connsiteY896" fmla="*/ 891660 h 3780565"/>
              <a:gd name="connsiteX897" fmla="*/ 472539 w 4673745"/>
              <a:gd name="connsiteY897" fmla="*/ 907524 h 3780565"/>
              <a:gd name="connsiteX898" fmla="*/ 507944 w 4673745"/>
              <a:gd name="connsiteY898" fmla="*/ 886283 h 3780565"/>
              <a:gd name="connsiteX899" fmla="*/ 523521 w 4673745"/>
              <a:gd name="connsiteY899" fmla="*/ 896197 h 3780565"/>
              <a:gd name="connsiteX900" fmla="*/ 539098 w 4673745"/>
              <a:gd name="connsiteY900" fmla="*/ 906111 h 3780565"/>
              <a:gd name="connsiteX901" fmla="*/ 553258 w 4673745"/>
              <a:gd name="connsiteY901" fmla="*/ 897614 h 3780565"/>
              <a:gd name="connsiteX902" fmla="*/ 502281 w 4673745"/>
              <a:gd name="connsiteY902" fmla="*/ 860792 h 3780565"/>
              <a:gd name="connsiteX903" fmla="*/ 497429 w 4673745"/>
              <a:gd name="connsiteY903" fmla="*/ 843478 h 3780565"/>
              <a:gd name="connsiteX904" fmla="*/ 493000 w 4673745"/>
              <a:gd name="connsiteY904" fmla="*/ 837649 h 3780565"/>
              <a:gd name="connsiteX905" fmla="*/ 338582 w 4673745"/>
              <a:gd name="connsiteY905" fmla="*/ 677813 h 3780565"/>
              <a:gd name="connsiteX906" fmla="*/ 338862 w 4673745"/>
              <a:gd name="connsiteY906" fmla="*/ 691125 h 3780565"/>
              <a:gd name="connsiteX907" fmla="*/ 328668 w 4673745"/>
              <a:gd name="connsiteY907" fmla="*/ 693390 h 3780565"/>
              <a:gd name="connsiteX908" fmla="*/ 328384 w 4673745"/>
              <a:gd name="connsiteY908" fmla="*/ 680079 h 3780565"/>
              <a:gd name="connsiteX909" fmla="*/ 338582 w 4673745"/>
              <a:gd name="connsiteY909" fmla="*/ 677813 h 3780565"/>
              <a:gd name="connsiteX910" fmla="*/ 2239916 w 4673745"/>
              <a:gd name="connsiteY910" fmla="*/ 675371 h 3780565"/>
              <a:gd name="connsiteX911" fmla="*/ 2227737 w 4673745"/>
              <a:gd name="connsiteY911" fmla="*/ 680750 h 3780565"/>
              <a:gd name="connsiteX912" fmla="*/ 2230002 w 4673745"/>
              <a:gd name="connsiteY912" fmla="*/ 690948 h 3780565"/>
              <a:gd name="connsiteX913" fmla="*/ 2242184 w 4673745"/>
              <a:gd name="connsiteY913" fmla="*/ 685567 h 3780565"/>
              <a:gd name="connsiteX914" fmla="*/ 2239916 w 4673745"/>
              <a:gd name="connsiteY914" fmla="*/ 675371 h 3780565"/>
              <a:gd name="connsiteX915" fmla="*/ 545341 w 4673745"/>
              <a:gd name="connsiteY915" fmla="*/ 669329 h 3780565"/>
              <a:gd name="connsiteX916" fmla="*/ 508803 w 4673745"/>
              <a:gd name="connsiteY916" fmla="*/ 685470 h 3780565"/>
              <a:gd name="connsiteX917" fmla="*/ 534292 w 4673745"/>
              <a:gd name="connsiteY917" fmla="*/ 727958 h 3780565"/>
              <a:gd name="connsiteX918" fmla="*/ 564318 w 4673745"/>
              <a:gd name="connsiteY918" fmla="*/ 694538 h 3780565"/>
              <a:gd name="connsiteX919" fmla="*/ 545341 w 4673745"/>
              <a:gd name="connsiteY919" fmla="*/ 669329 h 3780565"/>
              <a:gd name="connsiteX920" fmla="*/ 414489 w 4673745"/>
              <a:gd name="connsiteY920" fmla="*/ 634198 h 3780565"/>
              <a:gd name="connsiteX921" fmla="*/ 416754 w 4673745"/>
              <a:gd name="connsiteY921" fmla="*/ 644396 h 3780565"/>
              <a:gd name="connsiteX922" fmla="*/ 403443 w 4673745"/>
              <a:gd name="connsiteY922" fmla="*/ 644680 h 3780565"/>
              <a:gd name="connsiteX923" fmla="*/ 401177 w 4673745"/>
              <a:gd name="connsiteY923" fmla="*/ 634482 h 3780565"/>
              <a:gd name="connsiteX924" fmla="*/ 414489 w 4673745"/>
              <a:gd name="connsiteY924" fmla="*/ 634198 h 3780565"/>
              <a:gd name="connsiteX925" fmla="*/ 846432 w 4673745"/>
              <a:gd name="connsiteY925" fmla="*/ 375069 h 3780565"/>
              <a:gd name="connsiteX926" fmla="*/ 854363 w 4673745"/>
              <a:gd name="connsiteY926" fmla="*/ 410756 h 3780565"/>
              <a:gd name="connsiteX927" fmla="*/ 810179 w 4673745"/>
              <a:gd name="connsiteY927" fmla="*/ 404522 h 3780565"/>
              <a:gd name="connsiteX928" fmla="*/ 860026 w 4673745"/>
              <a:gd name="connsiteY928" fmla="*/ 436247 h 3780565"/>
              <a:gd name="connsiteX929" fmla="*/ 876454 w 4673745"/>
              <a:gd name="connsiteY929" fmla="*/ 389798 h 3780565"/>
              <a:gd name="connsiteX930" fmla="*/ 846432 w 4673745"/>
              <a:gd name="connsiteY930" fmla="*/ 375069 h 3780565"/>
              <a:gd name="connsiteX931" fmla="*/ 1044413 w 4673745"/>
              <a:gd name="connsiteY931" fmla="*/ 339109 h 3780565"/>
              <a:gd name="connsiteX932" fmla="*/ 1031103 w 4673745"/>
              <a:gd name="connsiteY932" fmla="*/ 339390 h 3780565"/>
              <a:gd name="connsiteX933" fmla="*/ 1033367 w 4673745"/>
              <a:gd name="connsiteY933" fmla="*/ 349587 h 3780565"/>
              <a:gd name="connsiteX934" fmla="*/ 1046681 w 4673745"/>
              <a:gd name="connsiteY934" fmla="*/ 349304 h 3780565"/>
              <a:gd name="connsiteX935" fmla="*/ 1044413 w 4673745"/>
              <a:gd name="connsiteY935" fmla="*/ 339109 h 3780565"/>
              <a:gd name="connsiteX936" fmla="*/ 1064241 w 4673745"/>
              <a:gd name="connsiteY936" fmla="*/ 307954 h 3780565"/>
              <a:gd name="connsiteX937" fmla="*/ 1052064 w 4673745"/>
              <a:gd name="connsiteY937" fmla="*/ 313335 h 3780565"/>
              <a:gd name="connsiteX938" fmla="*/ 1054327 w 4673745"/>
              <a:gd name="connsiteY938" fmla="*/ 323531 h 3780565"/>
              <a:gd name="connsiteX939" fmla="*/ 1066508 w 4673745"/>
              <a:gd name="connsiteY939" fmla="*/ 318150 h 3780565"/>
              <a:gd name="connsiteX940" fmla="*/ 1064241 w 4673745"/>
              <a:gd name="connsiteY940" fmla="*/ 307954 h 3780565"/>
              <a:gd name="connsiteX941" fmla="*/ 2793660 w 4673745"/>
              <a:gd name="connsiteY941" fmla="*/ 217981 h 3780565"/>
              <a:gd name="connsiteX942" fmla="*/ 2793941 w 4673745"/>
              <a:gd name="connsiteY942" fmla="*/ 231291 h 3780565"/>
              <a:gd name="connsiteX943" fmla="*/ 2783746 w 4673745"/>
              <a:gd name="connsiteY943" fmla="*/ 233559 h 3780565"/>
              <a:gd name="connsiteX944" fmla="*/ 2783463 w 4673745"/>
              <a:gd name="connsiteY944" fmla="*/ 220244 h 3780565"/>
              <a:gd name="connsiteX945" fmla="*/ 2793660 w 4673745"/>
              <a:gd name="connsiteY945" fmla="*/ 217981 h 3780565"/>
              <a:gd name="connsiteX946" fmla="*/ 2498536 w 4673745"/>
              <a:gd name="connsiteY946" fmla="*/ 165851 h 3780565"/>
              <a:gd name="connsiteX947" fmla="*/ 2459730 w 4673745"/>
              <a:gd name="connsiteY947" fmla="*/ 171797 h 3780565"/>
              <a:gd name="connsiteX948" fmla="*/ 2443869 w 4673745"/>
              <a:gd name="connsiteY948" fmla="*/ 196719 h 3780565"/>
              <a:gd name="connsiteX949" fmla="*/ 2478139 w 4673745"/>
              <a:gd name="connsiteY949" fmla="*/ 218530 h 3780565"/>
              <a:gd name="connsiteX950" fmla="*/ 2519207 w 4673745"/>
              <a:gd name="connsiteY950" fmla="*/ 222781 h 3780565"/>
              <a:gd name="connsiteX951" fmla="*/ 2551213 w 4673745"/>
              <a:gd name="connsiteY951" fmla="*/ 234398 h 3780565"/>
              <a:gd name="connsiteX952" fmla="*/ 2523458 w 4673745"/>
              <a:gd name="connsiteY952" fmla="*/ 181713 h 3780565"/>
              <a:gd name="connsiteX953" fmla="*/ 2498536 w 4673745"/>
              <a:gd name="connsiteY953" fmla="*/ 165851 h 3780565"/>
              <a:gd name="connsiteX954" fmla="*/ 2802161 w 4673745"/>
              <a:gd name="connsiteY954" fmla="*/ 135845 h 3780565"/>
              <a:gd name="connsiteX955" fmla="*/ 2791965 w 4673745"/>
              <a:gd name="connsiteY955" fmla="*/ 138112 h 3780565"/>
              <a:gd name="connsiteX956" fmla="*/ 2792247 w 4673745"/>
              <a:gd name="connsiteY956" fmla="*/ 151422 h 3780565"/>
              <a:gd name="connsiteX957" fmla="*/ 2802445 w 4673745"/>
              <a:gd name="connsiteY957" fmla="*/ 149156 h 3780565"/>
              <a:gd name="connsiteX958" fmla="*/ 2802161 w 4673745"/>
              <a:gd name="connsiteY958" fmla="*/ 135845 h 3780565"/>
              <a:gd name="connsiteX959" fmla="*/ 1410928 w 4673745"/>
              <a:gd name="connsiteY959" fmla="*/ 128616 h 3780565"/>
              <a:gd name="connsiteX960" fmla="*/ 1418007 w 4673745"/>
              <a:gd name="connsiteY960" fmla="*/ 130387 h 3780565"/>
              <a:gd name="connsiteX961" fmla="*/ 1418885 w 4673745"/>
              <a:gd name="connsiteY961" fmla="*/ 134339 h 3780565"/>
              <a:gd name="connsiteX962" fmla="*/ 1410929 w 4673745"/>
              <a:gd name="connsiteY962" fmla="*/ 134635 h 3780565"/>
              <a:gd name="connsiteX963" fmla="*/ 1403350 w 4673745"/>
              <a:gd name="connsiteY963" fmla="*/ 133643 h 3780565"/>
              <a:gd name="connsiteX964" fmla="*/ 1404697 w 4673745"/>
              <a:gd name="connsiteY964" fmla="*/ 130669 h 3780565"/>
              <a:gd name="connsiteX965" fmla="*/ 1410928 w 4673745"/>
              <a:gd name="connsiteY965" fmla="*/ 128616 h 3780565"/>
              <a:gd name="connsiteX966" fmla="*/ 2514575 w 4673745"/>
              <a:gd name="connsiteY966" fmla="*/ 113135 h 3780565"/>
              <a:gd name="connsiteX967" fmla="*/ 2505618 w 4673745"/>
              <a:gd name="connsiteY967" fmla="*/ 113454 h 3780565"/>
              <a:gd name="connsiteX968" fmla="*/ 2505902 w 4673745"/>
              <a:gd name="connsiteY968" fmla="*/ 126766 h 3780565"/>
              <a:gd name="connsiteX969" fmla="*/ 2512698 w 4673745"/>
              <a:gd name="connsiteY969" fmla="*/ 157356 h 3780565"/>
              <a:gd name="connsiteX970" fmla="*/ 2537623 w 4673745"/>
              <a:gd name="connsiteY970" fmla="*/ 125067 h 3780565"/>
              <a:gd name="connsiteX971" fmla="*/ 2522045 w 4673745"/>
              <a:gd name="connsiteY971" fmla="*/ 115153 h 3780565"/>
              <a:gd name="connsiteX972" fmla="*/ 2514575 w 4673745"/>
              <a:gd name="connsiteY972" fmla="*/ 113135 h 3780565"/>
              <a:gd name="connsiteX973" fmla="*/ 2340496 w 4673745"/>
              <a:gd name="connsiteY973" fmla="*/ 104664 h 3780565"/>
              <a:gd name="connsiteX974" fmla="*/ 2295744 w 4673745"/>
              <a:gd name="connsiteY974" fmla="*/ 119955 h 3780565"/>
              <a:gd name="connsiteX975" fmla="*/ 2325766 w 4673745"/>
              <a:gd name="connsiteY975" fmla="*/ 134688 h 3780565"/>
              <a:gd name="connsiteX976" fmla="*/ 2340496 w 4673745"/>
              <a:gd name="connsiteY976" fmla="*/ 104664 h 3780565"/>
              <a:gd name="connsiteX977" fmla="*/ 2762228 w 4673745"/>
              <a:gd name="connsiteY977" fmla="*/ 88543 h 3780565"/>
              <a:gd name="connsiteX978" fmla="*/ 2746083 w 4673745"/>
              <a:gd name="connsiteY978" fmla="*/ 106174 h 3780565"/>
              <a:gd name="connsiteX979" fmla="*/ 2753731 w 4673745"/>
              <a:gd name="connsiteY979" fmla="*/ 122530 h 3780565"/>
              <a:gd name="connsiteX980" fmla="*/ 2751748 w 4673745"/>
              <a:gd name="connsiteY980" fmla="*/ 125646 h 3780565"/>
              <a:gd name="connsiteX981" fmla="*/ 2752382 w 4673745"/>
              <a:gd name="connsiteY981" fmla="*/ 126914 h 3780565"/>
              <a:gd name="connsiteX982" fmla="*/ 2748101 w 4673745"/>
              <a:gd name="connsiteY982" fmla="*/ 140834 h 3780565"/>
              <a:gd name="connsiteX983" fmla="*/ 2761377 w 4673745"/>
              <a:gd name="connsiteY983" fmla="*/ 144906 h 3780565"/>
              <a:gd name="connsiteX984" fmla="*/ 2752382 w 4673745"/>
              <a:gd name="connsiteY984" fmla="*/ 126914 h 3780565"/>
              <a:gd name="connsiteX985" fmla="*/ 2753731 w 4673745"/>
              <a:gd name="connsiteY985" fmla="*/ 122530 h 3780565"/>
              <a:gd name="connsiteX986" fmla="*/ 2762405 w 4673745"/>
              <a:gd name="connsiteY986" fmla="*/ 108901 h 3780565"/>
              <a:gd name="connsiteX987" fmla="*/ 2762228 w 4673745"/>
              <a:gd name="connsiteY987" fmla="*/ 88543 h 3780565"/>
              <a:gd name="connsiteX988" fmla="*/ 2665085 w 4673745"/>
              <a:gd name="connsiteY988" fmla="*/ 452 h 3780565"/>
              <a:gd name="connsiteX989" fmla="*/ 2708700 w 4673745"/>
              <a:gd name="connsiteY989" fmla="*/ 28211 h 3780565"/>
              <a:gd name="connsiteX990" fmla="*/ 2758552 w 4673745"/>
              <a:gd name="connsiteY990" fmla="*/ 11787 h 3780565"/>
              <a:gd name="connsiteX991" fmla="*/ 2765345 w 4673745"/>
              <a:gd name="connsiteY991" fmla="*/ 42375 h 3780565"/>
              <a:gd name="connsiteX992" fmla="*/ 2785740 w 4673745"/>
              <a:gd name="connsiteY992" fmla="*/ 37847 h 3780565"/>
              <a:gd name="connsiteX993" fmla="*/ 2804378 w 4673745"/>
              <a:gd name="connsiteY993" fmla="*/ 67559 h 3780565"/>
              <a:gd name="connsiteX994" fmla="*/ 2806043 w 4673745"/>
              <a:gd name="connsiteY994" fmla="*/ 68005 h 3780565"/>
              <a:gd name="connsiteX995" fmla="*/ 2805230 w 4673745"/>
              <a:gd name="connsiteY995" fmla="*/ 93120 h 3780565"/>
              <a:gd name="connsiteX996" fmla="*/ 2813771 w 4673745"/>
              <a:gd name="connsiteY996" fmla="*/ 189439 h 3780565"/>
              <a:gd name="connsiteX997" fmla="*/ 2780914 w 4673745"/>
              <a:gd name="connsiteY997" fmla="*/ 196739 h 3780565"/>
              <a:gd name="connsiteX998" fmla="*/ 2759103 w 4673745"/>
              <a:gd name="connsiteY998" fmla="*/ 231009 h 3780565"/>
              <a:gd name="connsiteX999" fmla="*/ 2755990 w 4673745"/>
              <a:gd name="connsiteY999" fmla="*/ 229028 h 3780565"/>
              <a:gd name="connsiteX1000" fmla="*/ 2763918 w 4673745"/>
              <a:gd name="connsiteY1000" fmla="*/ 264713 h 3780565"/>
              <a:gd name="connsiteX1001" fmla="*/ 2811113 w 4673745"/>
              <a:gd name="connsiteY1001" fmla="*/ 255900 h 3780565"/>
              <a:gd name="connsiteX1002" fmla="*/ 2819291 w 4673745"/>
              <a:gd name="connsiteY1002" fmla="*/ 251692 h 3780565"/>
              <a:gd name="connsiteX1003" fmla="*/ 2829539 w 4673745"/>
              <a:gd name="connsiteY1003" fmla="*/ 367261 h 3780565"/>
              <a:gd name="connsiteX1004" fmla="*/ 2845870 w 4673745"/>
              <a:gd name="connsiteY1004" fmla="*/ 641760 h 3780565"/>
              <a:gd name="connsiteX1005" fmla="*/ 2815390 w 4673745"/>
              <a:gd name="connsiteY1005" fmla="*/ 733200 h 3780565"/>
              <a:gd name="connsiteX1006" fmla="*/ 2530910 w 4673745"/>
              <a:gd name="connsiteY1006" fmla="*/ 702720 h 3780565"/>
              <a:gd name="connsiteX1007" fmla="*/ 2388670 w 4673745"/>
              <a:gd name="connsiteY1007" fmla="*/ 794160 h 3780565"/>
              <a:gd name="connsiteX1008" fmla="*/ 2266750 w 4673745"/>
              <a:gd name="connsiteY1008" fmla="*/ 916080 h 3780565"/>
              <a:gd name="connsiteX1009" fmla="*/ 2256590 w 4673745"/>
              <a:gd name="connsiteY1009" fmla="*/ 956720 h 3780565"/>
              <a:gd name="connsiteX1010" fmla="*/ 2358190 w 4673745"/>
              <a:gd name="connsiteY1010" fmla="*/ 1048160 h 3780565"/>
              <a:gd name="connsiteX1011" fmla="*/ 2520750 w 4673745"/>
              <a:gd name="connsiteY1011" fmla="*/ 997360 h 3780565"/>
              <a:gd name="connsiteX1012" fmla="*/ 2551230 w 4673745"/>
              <a:gd name="connsiteY1012" fmla="*/ 966880 h 3780565"/>
              <a:gd name="connsiteX1013" fmla="*/ 2632510 w 4673745"/>
              <a:gd name="connsiteY1013" fmla="*/ 936400 h 3780565"/>
              <a:gd name="connsiteX1014" fmla="*/ 2683310 w 4673745"/>
              <a:gd name="connsiteY1014" fmla="*/ 895760 h 3780565"/>
              <a:gd name="connsiteX1015" fmla="*/ 3120190 w 4673745"/>
              <a:gd name="connsiteY1015" fmla="*/ 875440 h 3780565"/>
              <a:gd name="connsiteX1016" fmla="*/ 3140510 w 4673745"/>
              <a:gd name="connsiteY1016" fmla="*/ 926240 h 3780565"/>
              <a:gd name="connsiteX1017" fmla="*/ 3191310 w 4673745"/>
              <a:gd name="connsiteY1017" fmla="*/ 946560 h 3780565"/>
              <a:gd name="connsiteX1018" fmla="*/ 3282750 w 4673745"/>
              <a:gd name="connsiteY1018" fmla="*/ 987200 h 3780565"/>
              <a:gd name="connsiteX1019" fmla="*/ 3516430 w 4673745"/>
              <a:gd name="connsiteY1019" fmla="*/ 1078640 h 3780565"/>
              <a:gd name="connsiteX1020" fmla="*/ 3648338 w 4673745"/>
              <a:gd name="connsiteY1020" fmla="*/ 1188930 h 3780565"/>
              <a:gd name="connsiteX1021" fmla="*/ 3667445 w 4673745"/>
              <a:gd name="connsiteY1021" fmla="*/ 1198430 h 3780565"/>
              <a:gd name="connsiteX1022" fmla="*/ 3662843 w 4673745"/>
              <a:gd name="connsiteY1022" fmla="*/ 1204527 h 3780565"/>
              <a:gd name="connsiteX1023" fmla="*/ 3676152 w 4673745"/>
              <a:gd name="connsiteY1023" fmla="*/ 1252393 h 3780565"/>
              <a:gd name="connsiteX1024" fmla="*/ 3733012 w 4673745"/>
              <a:gd name="connsiteY1024" fmla="*/ 1240430 h 3780565"/>
              <a:gd name="connsiteX1025" fmla="*/ 3745129 w 4673745"/>
              <a:gd name="connsiteY1025" fmla="*/ 1232921 h 3780565"/>
              <a:gd name="connsiteX1026" fmla="*/ 3790750 w 4673745"/>
              <a:gd name="connsiteY1026" fmla="*/ 1251360 h 3780565"/>
              <a:gd name="connsiteX1027" fmla="*/ 3865777 w 4673745"/>
              <a:gd name="connsiteY1027" fmla="*/ 1266037 h 3780565"/>
              <a:gd name="connsiteX1028" fmla="*/ 3926491 w 4673745"/>
              <a:gd name="connsiteY1028" fmla="*/ 1270465 h 3780565"/>
              <a:gd name="connsiteX1029" fmla="*/ 3922978 w 4673745"/>
              <a:gd name="connsiteY1029" fmla="*/ 1274880 h 3780565"/>
              <a:gd name="connsiteX1030" fmla="*/ 3926242 w 4673745"/>
              <a:gd name="connsiteY1030" fmla="*/ 1306505 h 3780565"/>
              <a:gd name="connsiteX1031" fmla="*/ 3881778 w 4673745"/>
              <a:gd name="connsiteY1031" fmla="*/ 1286959 h 3780565"/>
              <a:gd name="connsiteX1032" fmla="*/ 3865632 w 4673745"/>
              <a:gd name="connsiteY1032" fmla="*/ 1298569 h 3780565"/>
              <a:gd name="connsiteX1033" fmla="*/ 3890550 w 4673745"/>
              <a:gd name="connsiteY1033" fmla="*/ 1410732 h 3780565"/>
              <a:gd name="connsiteX1034" fmla="*/ 3829370 w 4673745"/>
              <a:gd name="connsiteY1034" fmla="*/ 1424324 h 3780565"/>
              <a:gd name="connsiteX1035" fmla="*/ 3781788 w 4673745"/>
              <a:gd name="connsiteY1035" fmla="*/ 1450945 h 3780565"/>
              <a:gd name="connsiteX1036" fmla="*/ 3750634 w 4673745"/>
              <a:gd name="connsiteY1036" fmla="*/ 1431117 h 3780565"/>
              <a:gd name="connsiteX1037" fmla="*/ 3725142 w 4673745"/>
              <a:gd name="connsiteY1037" fmla="*/ 1436780 h 3780565"/>
              <a:gd name="connsiteX1038" fmla="*/ 3690872 w 4673745"/>
              <a:gd name="connsiteY1038" fmla="*/ 1414969 h 3780565"/>
              <a:gd name="connsiteX1039" fmla="*/ 3656882 w 4673745"/>
              <a:gd name="connsiteY1039" fmla="*/ 1454618 h 3780565"/>
              <a:gd name="connsiteX1040" fmla="*/ 3576162 w 4673745"/>
              <a:gd name="connsiteY1040" fmla="*/ 1416380 h 3780565"/>
              <a:gd name="connsiteX1041" fmla="*/ 3579844 w 4673745"/>
              <a:gd name="connsiteY1041" fmla="*/ 1444984 h 3780565"/>
              <a:gd name="connsiteX1042" fmla="*/ 3551520 w 4673745"/>
              <a:gd name="connsiteY1042" fmla="*/ 1461978 h 3780565"/>
              <a:gd name="connsiteX1043" fmla="*/ 3529142 w 4673745"/>
              <a:gd name="connsiteY1043" fmla="*/ 1469623 h 3780565"/>
              <a:gd name="connsiteX1044" fmla="*/ 3551520 w 4673745"/>
              <a:gd name="connsiteY1044" fmla="*/ 1461978 h 3780565"/>
              <a:gd name="connsiteX1045" fmla="*/ 3588903 w 4673745"/>
              <a:gd name="connsiteY1045" fmla="*/ 1485771 h 3780565"/>
              <a:gd name="connsiteX1046" fmla="*/ 3634789 w 4673745"/>
              <a:gd name="connsiteY1046" fmla="*/ 1475579 h 3780565"/>
              <a:gd name="connsiteX1047" fmla="*/ 3723439 w 4673745"/>
              <a:gd name="connsiteY1047" fmla="*/ 1501356 h 3780565"/>
              <a:gd name="connsiteX1048" fmla="*/ 3737319 w 4673745"/>
              <a:gd name="connsiteY1048" fmla="*/ 1479547 h 3780565"/>
              <a:gd name="connsiteX1049" fmla="*/ 3763090 w 4673745"/>
              <a:gd name="connsiteY1049" fmla="*/ 1487197 h 3780565"/>
              <a:gd name="connsiteX1050" fmla="*/ 3760257 w 4673745"/>
              <a:gd name="connsiteY1050" fmla="*/ 1546676 h 3780565"/>
              <a:gd name="connsiteX1051" fmla="*/ 3734765 w 4673745"/>
              <a:gd name="connsiteY1051" fmla="*/ 1552339 h 3780565"/>
              <a:gd name="connsiteX1052" fmla="*/ 3754873 w 4673745"/>
              <a:gd name="connsiteY1052" fmla="*/ 1582645 h 3780565"/>
              <a:gd name="connsiteX1053" fmla="*/ 3780078 w 4673745"/>
              <a:gd name="connsiteY1053" fmla="*/ 1611820 h 3780565"/>
              <a:gd name="connsiteX1054" fmla="*/ 3821715 w 4673745"/>
              <a:gd name="connsiteY1054" fmla="*/ 1594546 h 3780565"/>
              <a:gd name="connsiteX1055" fmla="*/ 3836723 w 4673745"/>
              <a:gd name="connsiteY1055" fmla="*/ 1625985 h 3780565"/>
              <a:gd name="connsiteX1056" fmla="*/ 3858532 w 4673745"/>
              <a:gd name="connsiteY1056" fmla="*/ 1639865 h 3780565"/>
              <a:gd name="connsiteX1057" fmla="*/ 3908946 w 4673745"/>
              <a:gd name="connsiteY1057" fmla="*/ 1650064 h 3780565"/>
              <a:gd name="connsiteX1058" fmla="*/ 3909375 w 4673745"/>
              <a:gd name="connsiteY1058" fmla="*/ 1650152 h 3780565"/>
              <a:gd name="connsiteX1059" fmla="*/ 3845787 w 4673745"/>
              <a:gd name="connsiteY1059" fmla="*/ 1666771 h 3780565"/>
              <a:gd name="connsiteX1060" fmla="*/ 3825106 w 4673745"/>
              <a:gd name="connsiteY1060" fmla="*/ 1706139 h 3780565"/>
              <a:gd name="connsiteX1061" fmla="*/ 3928771 w 4673745"/>
              <a:gd name="connsiteY1061" fmla="*/ 1715208 h 3780565"/>
              <a:gd name="connsiteX1062" fmla="*/ 3914549 w 4673745"/>
              <a:gd name="connsiteY1062" fmla="*/ 1651200 h 3780565"/>
              <a:gd name="connsiteX1063" fmla="*/ 3959362 w 4673745"/>
              <a:gd name="connsiteY1063" fmla="*/ 1660264 h 3780565"/>
              <a:gd name="connsiteX1064" fmla="*/ 4016573 w 4673745"/>
              <a:gd name="connsiteY1064" fmla="*/ 1652902 h 3780565"/>
              <a:gd name="connsiteX1065" fmla="*/ 4020538 w 4673745"/>
              <a:gd name="connsiteY1065" fmla="*/ 1694821 h 3780565"/>
              <a:gd name="connsiteX1066" fmla="*/ 3975505 w 4673745"/>
              <a:gd name="connsiteY1066" fmla="*/ 1696799 h 3780565"/>
              <a:gd name="connsiteX1067" fmla="*/ 3953976 w 4673745"/>
              <a:gd name="connsiteY1067" fmla="*/ 1744384 h 3780565"/>
              <a:gd name="connsiteX1068" fmla="*/ 3998442 w 4673745"/>
              <a:gd name="connsiteY1068" fmla="*/ 1763927 h 3780565"/>
              <a:gd name="connsiteX1069" fmla="*/ 3967003 w 4673745"/>
              <a:gd name="connsiteY1069" fmla="*/ 1778936 h 3780565"/>
              <a:gd name="connsiteX1070" fmla="*/ 3964452 w 4673745"/>
              <a:gd name="connsiteY1070" fmla="*/ 1803576 h 3780565"/>
              <a:gd name="connsiteX1071" fmla="*/ 4006932 w 4673745"/>
              <a:gd name="connsiteY1071" fmla="*/ 1874386 h 3780565"/>
              <a:gd name="connsiteX1072" fmla="*/ 4080292 w 4673745"/>
              <a:gd name="connsiteY1072" fmla="*/ 1855415 h 3780565"/>
              <a:gd name="connsiteX1073" fmla="*/ 4111446 w 4673745"/>
              <a:gd name="connsiteY1073" fmla="*/ 1875243 h 3780565"/>
              <a:gd name="connsiteX1074" fmla="*/ 4198398 w 4673745"/>
              <a:gd name="connsiteY1074" fmla="*/ 1869300 h 3780565"/>
              <a:gd name="connsiteX1075" fmla="*/ 4239750 w 4673745"/>
              <a:gd name="connsiteY1075" fmla="*/ 1886863 h 3780565"/>
              <a:gd name="connsiteX1076" fmla="*/ 4253910 w 4673745"/>
              <a:gd name="connsiteY1076" fmla="*/ 1878366 h 3780565"/>
              <a:gd name="connsiteX1077" fmla="*/ 4349641 w 4673745"/>
              <a:gd name="connsiteY1077" fmla="*/ 1899897 h 3780565"/>
              <a:gd name="connsiteX1078" fmla="*/ 4364933 w 4673745"/>
              <a:gd name="connsiteY1078" fmla="*/ 1944647 h 3780565"/>
              <a:gd name="connsiteX1079" fmla="*/ 4372578 w 4673745"/>
              <a:gd name="connsiteY1079" fmla="*/ 1967025 h 3780565"/>
              <a:gd name="connsiteX1080" fmla="*/ 4364933 w 4673745"/>
              <a:gd name="connsiteY1080" fmla="*/ 1944647 h 3780565"/>
              <a:gd name="connsiteX1081" fmla="*/ 4378812 w 4673745"/>
              <a:gd name="connsiteY1081" fmla="*/ 1922841 h 3780565"/>
              <a:gd name="connsiteX1082" fmla="*/ 4373149 w 4673745"/>
              <a:gd name="connsiteY1082" fmla="*/ 1897350 h 3780565"/>
              <a:gd name="connsiteX1083" fmla="*/ 4414501 w 4673745"/>
              <a:gd name="connsiteY1083" fmla="*/ 1914912 h 3780565"/>
              <a:gd name="connsiteX1084" fmla="*/ 4475397 w 4673745"/>
              <a:gd name="connsiteY1084" fmla="*/ 1888009 h 3780565"/>
              <a:gd name="connsiteX1085" fmla="*/ 4559515 w 4673745"/>
              <a:gd name="connsiteY1085" fmla="*/ 1941544 h 3780565"/>
              <a:gd name="connsiteX1086" fmla="*/ 4564328 w 4673745"/>
              <a:gd name="connsiteY1086" fmla="*/ 1975251 h 3780565"/>
              <a:gd name="connsiteX1087" fmla="*/ 4540386 w 4673745"/>
              <a:gd name="connsiteY1087" fmla="*/ 1990652 h 3780565"/>
              <a:gd name="connsiteX1088" fmla="*/ 4519859 w 4673745"/>
              <a:gd name="connsiteY1088" fmla="*/ 2003853 h 3780565"/>
              <a:gd name="connsiteX1089" fmla="*/ 4496067 w 4673745"/>
              <a:gd name="connsiteY1089" fmla="*/ 1993089 h 3780565"/>
              <a:gd name="connsiteX1090" fmla="*/ 4521563 w 4673745"/>
              <a:gd name="connsiteY1090" fmla="*/ 1939277 h 3780565"/>
              <a:gd name="connsiteX1091" fmla="*/ 4486442 w 4673745"/>
              <a:gd name="connsiteY1091" fmla="*/ 1925681 h 3780565"/>
              <a:gd name="connsiteX1092" fmla="*/ 4490973 w 4673745"/>
              <a:gd name="connsiteY1092" fmla="*/ 1946073 h 3780565"/>
              <a:gd name="connsiteX1093" fmla="*/ 4463494 w 4673745"/>
              <a:gd name="connsiteY1093" fmla="*/ 2003001 h 3780565"/>
              <a:gd name="connsiteX1094" fmla="*/ 4397219 w 4673745"/>
              <a:gd name="connsiteY1094" fmla="*/ 2017725 h 3780565"/>
              <a:gd name="connsiteX1095" fmla="*/ 4367479 w 4673745"/>
              <a:gd name="connsiteY1095" fmla="*/ 2016306 h 3780565"/>
              <a:gd name="connsiteX1096" fmla="*/ 4417609 w 4673745"/>
              <a:gd name="connsiteY1096" fmla="*/ 2061345 h 3780565"/>
              <a:gd name="connsiteX1097" fmla="*/ 4424406 w 4673745"/>
              <a:gd name="connsiteY1097" fmla="*/ 2091933 h 3780565"/>
              <a:gd name="connsiteX1098" fmla="*/ 4416899 w 4673745"/>
              <a:gd name="connsiteY1098" fmla="*/ 2104300 h 3780565"/>
              <a:gd name="connsiteX1099" fmla="*/ 4441963 w 4673745"/>
              <a:gd name="connsiteY1099" fmla="*/ 2098732 h 3780565"/>
              <a:gd name="connsiteX1100" fmla="*/ 4446495 w 4673745"/>
              <a:gd name="connsiteY1100" fmla="*/ 2119125 h 3780565"/>
              <a:gd name="connsiteX1101" fmla="*/ 4486145 w 4673745"/>
              <a:gd name="connsiteY1101" fmla="*/ 2153116 h 3780565"/>
              <a:gd name="connsiteX1102" fmla="*/ 4453291 w 4673745"/>
              <a:gd name="connsiteY1102" fmla="*/ 2149715 h 3780565"/>
              <a:gd name="connsiteX1103" fmla="*/ 4412221 w 4673745"/>
              <a:gd name="connsiteY1103" fmla="*/ 2145463 h 3780565"/>
              <a:gd name="connsiteX1104" fmla="*/ 4393530 w 4673745"/>
              <a:gd name="connsiteY1104" fmla="*/ 2133567 h 3780565"/>
              <a:gd name="connsiteX1105" fmla="*/ 4391829 w 4673745"/>
              <a:gd name="connsiteY1105" fmla="*/ 2149993 h 3780565"/>
              <a:gd name="connsiteX1106" fmla="*/ 4356992 w 4673745"/>
              <a:gd name="connsiteY1106" fmla="*/ 2149709 h 3780565"/>
              <a:gd name="connsiteX1107" fmla="*/ 4352462 w 4673745"/>
              <a:gd name="connsiteY1107" fmla="*/ 2129317 h 3780565"/>
              <a:gd name="connsiteX1108" fmla="*/ 4328954 w 4673745"/>
              <a:gd name="connsiteY1108" fmla="*/ 2131864 h 3780565"/>
              <a:gd name="connsiteX1109" fmla="*/ 4315076 w 4673745"/>
              <a:gd name="connsiteY1109" fmla="*/ 2105522 h 3780565"/>
              <a:gd name="connsiteX1110" fmla="*/ 4280521 w 4673745"/>
              <a:gd name="connsiteY1110" fmla="*/ 2118548 h 3780565"/>
              <a:gd name="connsiteX1111" fmla="*/ 4311958 w 4673745"/>
              <a:gd name="connsiteY1111" fmla="*/ 2151690 h 3780565"/>
              <a:gd name="connsiteX1112" fmla="*/ 4306858 w 4673745"/>
              <a:gd name="connsiteY1112" fmla="*/ 2200971 h 3780565"/>
              <a:gd name="connsiteX1113" fmla="*/ 4289578 w 4673745"/>
              <a:gd name="connsiteY1113" fmla="*/ 2207485 h 3780565"/>
              <a:gd name="connsiteX1114" fmla="*/ 4322439 w 4673745"/>
              <a:gd name="connsiteY1114" fmla="*/ 2228397 h 3780565"/>
              <a:gd name="connsiteX1115" fmla="*/ 4337163 w 4673745"/>
              <a:gd name="connsiteY1115" fmla="*/ 2229013 h 3780565"/>
              <a:gd name="connsiteX1116" fmla="*/ 4337163 w 4673745"/>
              <a:gd name="connsiteY1116" fmla="*/ 2229013 h 3780565"/>
              <a:gd name="connsiteX1117" fmla="*/ 4349765 w 4673745"/>
              <a:gd name="connsiteY1117" fmla="*/ 2237581 h 3780565"/>
              <a:gd name="connsiteX1118" fmla="*/ 4363217 w 4673745"/>
              <a:gd name="connsiteY1118" fmla="*/ 2249974 h 3780565"/>
              <a:gd name="connsiteX1119" fmla="*/ 4366051 w 4673745"/>
              <a:gd name="connsiteY1119" fmla="*/ 2208004 h 3780565"/>
              <a:gd name="connsiteX1120" fmla="*/ 4411084 w 4673745"/>
              <a:gd name="connsiteY1120" fmla="*/ 2236665 h 3780565"/>
              <a:gd name="connsiteX1121" fmla="*/ 4496336 w 4673745"/>
              <a:gd name="connsiteY1121" fmla="*/ 2247149 h 3780565"/>
              <a:gd name="connsiteX1122" fmla="*/ 4520410 w 4673745"/>
              <a:gd name="connsiteY1122" fmla="*/ 2271223 h 3780565"/>
              <a:gd name="connsiteX1123" fmla="*/ 4479342 w 4673745"/>
              <a:gd name="connsiteY1123" fmla="*/ 2266973 h 3780565"/>
              <a:gd name="connsiteX1124" fmla="*/ 4459514 w 4673745"/>
              <a:gd name="connsiteY1124" fmla="*/ 2298127 h 3780565"/>
              <a:gd name="connsiteX1125" fmla="*/ 4396919 w 4673745"/>
              <a:gd name="connsiteY1125" fmla="*/ 2293310 h 3780565"/>
              <a:gd name="connsiteX1126" fmla="*/ 4340843 w 4673745"/>
              <a:gd name="connsiteY1126" fmla="*/ 2257621 h 3780565"/>
              <a:gd name="connsiteX1127" fmla="*/ 4257569 w 4673745"/>
              <a:gd name="connsiteY1127" fmla="*/ 2292169 h 3780565"/>
              <a:gd name="connsiteX1128" fmla="*/ 4228680 w 4673745"/>
              <a:gd name="connsiteY1128" fmla="*/ 2282539 h 3780565"/>
              <a:gd name="connsiteX1129" fmla="*/ 4288157 w 4673745"/>
              <a:gd name="connsiteY1129" fmla="*/ 2333523 h 3780565"/>
              <a:gd name="connsiteX1130" fmla="*/ 4331774 w 4673745"/>
              <a:gd name="connsiteY1130" fmla="*/ 2313131 h 3780565"/>
              <a:gd name="connsiteX1131" fmla="*/ 4390115 w 4673745"/>
              <a:gd name="connsiteY1131" fmla="*/ 2407169 h 3780565"/>
              <a:gd name="connsiteX1132" fmla="*/ 4360659 w 4673745"/>
              <a:gd name="connsiteY1132" fmla="*/ 2419062 h 3780565"/>
              <a:gd name="connsiteX1133" fmla="*/ 4293535 w 4673745"/>
              <a:gd name="connsiteY1133" fmla="*/ 2393851 h 3780565"/>
              <a:gd name="connsiteX1134" fmla="*/ 4320439 w 4673745"/>
              <a:gd name="connsiteY1134" fmla="*/ 2454747 h 3780565"/>
              <a:gd name="connsiteX1135" fmla="*/ 4306559 w 4673745"/>
              <a:gd name="connsiteY1135" fmla="*/ 2476556 h 3780565"/>
              <a:gd name="connsiteX1136" fmla="*/ 4275685 w 4673745"/>
              <a:gd name="connsiteY1136" fmla="*/ 2470040 h 3780565"/>
              <a:gd name="connsiteX1137" fmla="*/ 4214508 w 4673745"/>
              <a:gd name="connsiteY1137" fmla="*/ 2483631 h 3780565"/>
              <a:gd name="connsiteX1138" fmla="*/ 4219039 w 4673745"/>
              <a:gd name="connsiteY1138" fmla="*/ 2504024 h 3780565"/>
              <a:gd name="connsiteX1139" fmla="*/ 4189297 w 4673745"/>
              <a:gd name="connsiteY1139" fmla="*/ 2502607 h 3780565"/>
              <a:gd name="connsiteX1140" fmla="*/ 4159276 w 4673745"/>
              <a:gd name="connsiteY1140" fmla="*/ 2536026 h 3780565"/>
              <a:gd name="connsiteX1141" fmla="*/ 4184196 w 4673745"/>
              <a:gd name="connsiteY1141" fmla="*/ 2600038 h 3780565"/>
              <a:gd name="connsiteX1142" fmla="*/ 4150490 w 4673745"/>
              <a:gd name="connsiteY1142" fmla="*/ 2652999 h 3780565"/>
              <a:gd name="connsiteX1143" fmla="*/ 4169183 w 4673745"/>
              <a:gd name="connsiteY1143" fmla="*/ 2664896 h 3780565"/>
              <a:gd name="connsiteX1144" fmla="*/ 4174846 w 4673745"/>
              <a:gd name="connsiteY1144" fmla="*/ 2690387 h 3780565"/>
              <a:gd name="connsiteX1145" fmla="*/ 4210246 w 4673745"/>
              <a:gd name="connsiteY1145" fmla="*/ 2717296 h 3780565"/>
              <a:gd name="connsiteX1146" fmla="*/ 4165780 w 4673745"/>
              <a:gd name="connsiteY1146" fmla="*/ 2745900 h 3780565"/>
              <a:gd name="connsiteX1147" fmla="*/ 4150485 w 4673745"/>
              <a:gd name="connsiteY1147" fmla="*/ 2701148 h 3780565"/>
              <a:gd name="connsiteX1148" fmla="*/ 4131512 w 4673745"/>
              <a:gd name="connsiteY1148" fmla="*/ 2675938 h 3780565"/>
              <a:gd name="connsiteX1149" fmla="*/ 4144397 w 4673745"/>
              <a:gd name="connsiteY1149" fmla="*/ 2655694 h 3780565"/>
              <a:gd name="connsiteX1150" fmla="*/ 4132079 w 4673745"/>
              <a:gd name="connsiteY1150" fmla="*/ 2654416 h 3780565"/>
              <a:gd name="connsiteX1151" fmla="*/ 4105169 w 4673745"/>
              <a:gd name="connsiteY1151" fmla="*/ 2689819 h 3780565"/>
              <a:gd name="connsiteX1152" fmla="*/ 4071463 w 4673745"/>
              <a:gd name="connsiteY1152" fmla="*/ 2694632 h 3780565"/>
              <a:gd name="connsiteX1153" fmla="*/ 4013971 w 4673745"/>
              <a:gd name="connsiteY1153" fmla="*/ 2640529 h 3780565"/>
              <a:gd name="connsiteX1154" fmla="*/ 4006038 w 4673745"/>
              <a:gd name="connsiteY1154" fmla="*/ 2652993 h 3780565"/>
              <a:gd name="connsiteX1155" fmla="*/ 4003491 w 4673745"/>
              <a:gd name="connsiteY1155" fmla="*/ 2677633 h 3780565"/>
              <a:gd name="connsiteX1156" fmla="*/ 4001788 w 4673745"/>
              <a:gd name="connsiteY1156" fmla="*/ 2694061 h 3780565"/>
              <a:gd name="connsiteX1157" fmla="*/ 4036058 w 4673745"/>
              <a:gd name="connsiteY1157" fmla="*/ 2715872 h 3780565"/>
              <a:gd name="connsiteX1158" fmla="*/ 4027561 w 4673745"/>
              <a:gd name="connsiteY1158" fmla="*/ 2749860 h 3780565"/>
              <a:gd name="connsiteX1159" fmla="*/ 4076835 w 4673745"/>
              <a:gd name="connsiteY1159" fmla="*/ 2851258 h 3780565"/>
              <a:gd name="connsiteX1160" fmla="*/ 4145946 w 4673745"/>
              <a:gd name="connsiteY1160" fmla="*/ 2825205 h 3780565"/>
              <a:gd name="connsiteX1161" fmla="*/ 4209960 w 4673745"/>
              <a:gd name="connsiteY1161" fmla="*/ 2752135 h 3780565"/>
              <a:gd name="connsiteX1162" fmla="*/ 4189566 w 4673745"/>
              <a:gd name="connsiteY1162" fmla="*/ 2804815 h 3780565"/>
              <a:gd name="connsiteX1163" fmla="*/ 4172285 w 4673745"/>
              <a:gd name="connsiteY1163" fmla="*/ 2859477 h 3780565"/>
              <a:gd name="connsiteX1164" fmla="*/ 4204853 w 4673745"/>
              <a:gd name="connsiteY1164" fmla="*/ 2945865 h 3780565"/>
              <a:gd name="connsiteX1165" fmla="*/ 4177378 w 4673745"/>
              <a:gd name="connsiteY1165" fmla="*/ 2954644 h 3780565"/>
              <a:gd name="connsiteX1166" fmla="*/ 4223827 w 4673745"/>
              <a:gd name="connsiteY1166" fmla="*/ 2971072 h 3780565"/>
              <a:gd name="connsiteX1167" fmla="*/ 4216179 w 4673745"/>
              <a:gd name="connsiteY1167" fmla="*/ 2996847 h 3780565"/>
              <a:gd name="connsiteX1168" fmla="*/ 4188704 w 4673745"/>
              <a:gd name="connsiteY1168" fmla="*/ 3005626 h 3780565"/>
              <a:gd name="connsiteX1169" fmla="*/ 4194368 w 4673745"/>
              <a:gd name="connsiteY1169" fmla="*/ 3031117 h 3780565"/>
              <a:gd name="connsiteX1170" fmla="*/ 4176523 w 4673745"/>
              <a:gd name="connsiteY1170" fmla="*/ 3059156 h 3780565"/>
              <a:gd name="connsiteX1171" fmla="*/ 4178220 w 4673745"/>
              <a:gd name="connsiteY1171" fmla="*/ 3090879 h 3780565"/>
              <a:gd name="connsiteX1172" fmla="*/ 4092119 w 4673745"/>
              <a:gd name="connsiteY1172" fmla="*/ 3088606 h 3780565"/>
              <a:gd name="connsiteX1173" fmla="*/ 4112516 w 4673745"/>
              <a:gd name="connsiteY1173" fmla="*/ 3035927 h 3780565"/>
              <a:gd name="connsiteX1174" fmla="*/ 4082774 w 4673745"/>
              <a:gd name="connsiteY1174" fmla="*/ 3034511 h 3780565"/>
              <a:gd name="connsiteX1175" fmla="*/ 4088159 w 4673745"/>
              <a:gd name="connsiteY1175" fmla="*/ 2998539 h 3780565"/>
              <a:gd name="connsiteX1176" fmla="*/ 4079944 w 4673745"/>
              <a:gd name="connsiteY1176" fmla="*/ 2997689 h 3780565"/>
              <a:gd name="connsiteX1177" fmla="*/ 4056150 w 4673745"/>
              <a:gd name="connsiteY1177" fmla="*/ 3035075 h 3780565"/>
              <a:gd name="connsiteX1178" fmla="*/ 4087020 w 4673745"/>
              <a:gd name="connsiteY1178" fmla="*/ 3089739 h 3780565"/>
              <a:gd name="connsiteX1179" fmla="*/ 4028671 w 4673745"/>
              <a:gd name="connsiteY1179" fmla="*/ 3140151 h 3780565"/>
              <a:gd name="connsiteX1180" fmla="*/ 4005161 w 4673745"/>
              <a:gd name="connsiteY1180" fmla="*/ 3142700 h 3780565"/>
              <a:gd name="connsiteX1181" fmla="*/ 4008843 w 4673745"/>
              <a:gd name="connsiteY1181" fmla="*/ 3171305 h 3780565"/>
              <a:gd name="connsiteX1182" fmla="*/ 3947379 w 4673745"/>
              <a:gd name="connsiteY1182" fmla="*/ 3219738 h 3780565"/>
              <a:gd name="connsiteX1183" fmla="*/ 3909709 w 4673745"/>
              <a:gd name="connsiteY1183" fmla="*/ 3230780 h 3780565"/>
              <a:gd name="connsiteX1184" fmla="*/ 3876001 w 4673745"/>
              <a:gd name="connsiteY1184" fmla="*/ 3283743 h 3780565"/>
              <a:gd name="connsiteX1185" fmla="*/ 3896961 w 4673745"/>
              <a:gd name="connsiteY1185" fmla="*/ 3305836 h 3780565"/>
              <a:gd name="connsiteX1186" fmla="*/ 3891293 w 4673745"/>
              <a:gd name="connsiteY1186" fmla="*/ 3328493 h 3780565"/>
              <a:gd name="connsiteX1187" fmla="*/ 3879114 w 4673745"/>
              <a:gd name="connsiteY1187" fmla="*/ 3333877 h 3780565"/>
              <a:gd name="connsiteX1188" fmla="*/ 3642614 w 4673745"/>
              <a:gd name="connsiteY1188" fmla="*/ 3389092 h 3780565"/>
              <a:gd name="connsiteX1189" fmla="*/ 3627037 w 4673745"/>
              <a:gd name="connsiteY1189" fmla="*/ 3379178 h 3780565"/>
              <a:gd name="connsiteX1190" fmla="*/ 3492499 w 4673745"/>
              <a:gd name="connsiteY1190" fmla="*/ 3411743 h 3780565"/>
              <a:gd name="connsiteX1191" fmla="*/ 3359662 w 4673745"/>
              <a:gd name="connsiteY1191" fmla="*/ 3427878 h 3780565"/>
              <a:gd name="connsiteX1192" fmla="*/ 3305564 w 4673745"/>
              <a:gd name="connsiteY1192" fmla="*/ 3437221 h 3780565"/>
              <a:gd name="connsiteX1193" fmla="*/ 3264496 w 4673745"/>
              <a:gd name="connsiteY1193" fmla="*/ 3432970 h 3780565"/>
              <a:gd name="connsiteX1194" fmla="*/ 3109566 w 4673745"/>
              <a:gd name="connsiteY1194" fmla="*/ 3470065 h 3780565"/>
              <a:gd name="connsiteX1195" fmla="*/ 3090873 w 4673745"/>
              <a:gd name="connsiteY1195" fmla="*/ 3458168 h 3780565"/>
              <a:gd name="connsiteX1196" fmla="*/ 2956054 w 4673745"/>
              <a:gd name="connsiteY1196" fmla="*/ 3477423 h 3780565"/>
              <a:gd name="connsiteX1197" fmla="*/ 2935662 w 4673745"/>
              <a:gd name="connsiteY1197" fmla="*/ 3481953 h 3780565"/>
              <a:gd name="connsiteX1198" fmla="*/ 2899124 w 4673745"/>
              <a:gd name="connsiteY1198" fmla="*/ 3498095 h 3780565"/>
              <a:gd name="connsiteX1199" fmla="*/ 2864285 w 4673745"/>
              <a:gd name="connsiteY1199" fmla="*/ 3497809 h 3780565"/>
              <a:gd name="connsiteX1200" fmla="*/ 2838512 w 4673745"/>
              <a:gd name="connsiteY1200" fmla="*/ 3490162 h 3780565"/>
              <a:gd name="connsiteX1201" fmla="*/ 2782431 w 4673745"/>
              <a:gd name="connsiteY1201" fmla="*/ 3502621 h 3780565"/>
              <a:gd name="connsiteX1202" fmla="*/ 2729183 w 4673745"/>
              <a:gd name="connsiteY1202" fmla="*/ 3503749 h 3780565"/>
              <a:gd name="connsiteX1203" fmla="*/ 2675085 w 4673745"/>
              <a:gd name="connsiteY1203" fmla="*/ 3513093 h 3780565"/>
              <a:gd name="connsiteX1204" fmla="*/ 2659508 w 4673745"/>
              <a:gd name="connsiteY1204" fmla="*/ 3503179 h 3780565"/>
              <a:gd name="connsiteX1205" fmla="*/ 2632318 w 4673745"/>
              <a:gd name="connsiteY1205" fmla="*/ 3525269 h 3780565"/>
              <a:gd name="connsiteX1206" fmla="*/ 2606543 w 4673745"/>
              <a:gd name="connsiteY1206" fmla="*/ 3517621 h 3780565"/>
              <a:gd name="connsiteX1207" fmla="*/ 2540832 w 4673745"/>
              <a:gd name="connsiteY1207" fmla="*/ 3558969 h 3780565"/>
              <a:gd name="connsiteX1208" fmla="*/ 2526387 w 4673745"/>
              <a:gd name="connsiteY1208" fmla="*/ 3554154 h 3780565"/>
              <a:gd name="connsiteX1209" fmla="*/ 2373441 w 4673745"/>
              <a:gd name="connsiteY1209" fmla="*/ 3588133 h 3780565"/>
              <a:gd name="connsiteX1210" fmla="*/ 2367492 w 4673745"/>
              <a:gd name="connsiteY1210" fmla="*/ 3597481 h 3780565"/>
              <a:gd name="connsiteX1211" fmla="*/ 2302065 w 4673745"/>
              <a:gd name="connsiteY1211" fmla="*/ 3603993 h 3780565"/>
              <a:gd name="connsiteX1212" fmla="*/ 2326139 w 4673745"/>
              <a:gd name="connsiteY1212" fmla="*/ 3628067 h 3780565"/>
              <a:gd name="connsiteX1213" fmla="*/ 2270906 w 4673745"/>
              <a:gd name="connsiteY1213" fmla="*/ 3680462 h 3780565"/>
              <a:gd name="connsiteX1214" fmla="*/ 2254478 w 4673745"/>
              <a:gd name="connsiteY1214" fmla="*/ 3678763 h 3780565"/>
              <a:gd name="connsiteX1215" fmla="*/ 2260992 w 4673745"/>
              <a:gd name="connsiteY1215" fmla="*/ 3696039 h 3780565"/>
              <a:gd name="connsiteX1216" fmla="*/ 2245129 w 4673745"/>
              <a:gd name="connsiteY1216" fmla="*/ 3720964 h 3780565"/>
              <a:gd name="connsiteX1217" fmla="*/ 2183668 w 4673745"/>
              <a:gd name="connsiteY1217" fmla="*/ 3721243 h 3780565"/>
              <a:gd name="connsiteX1218" fmla="*/ 2125321 w 4673745"/>
              <a:gd name="connsiteY1218" fmla="*/ 3723504 h 3780565"/>
              <a:gd name="connsiteX1219" fmla="*/ 2113426 w 4673745"/>
              <a:gd name="connsiteY1219" fmla="*/ 3694047 h 3780565"/>
              <a:gd name="connsiteX1220" fmla="*/ 2062162 w 4673745"/>
              <a:gd name="connsiteY1220" fmla="*/ 3692064 h 3780565"/>
              <a:gd name="connsiteX1221" fmla="*/ 2050267 w 4673745"/>
              <a:gd name="connsiteY1221" fmla="*/ 3710754 h 3780565"/>
              <a:gd name="connsiteX1222" fmla="*/ 2052530 w 4673745"/>
              <a:gd name="connsiteY1222" fmla="*/ 3720951 h 3780565"/>
              <a:gd name="connsiteX1223" fmla="*/ 2121071 w 4673745"/>
              <a:gd name="connsiteY1223" fmla="*/ 3764573 h 3780565"/>
              <a:gd name="connsiteX1224" fmla="*/ 2029020 w 4673745"/>
              <a:gd name="connsiteY1224" fmla="*/ 3771648 h 3780565"/>
              <a:gd name="connsiteX1225" fmla="*/ 1976624 w 4673745"/>
              <a:gd name="connsiteY1225" fmla="*/ 3764566 h 3780565"/>
              <a:gd name="connsiteX1226" fmla="*/ 1935555 w 4673745"/>
              <a:gd name="connsiteY1226" fmla="*/ 3760315 h 3780565"/>
              <a:gd name="connsiteX1227" fmla="*/ 1840955 w 4673745"/>
              <a:gd name="connsiteY1227" fmla="*/ 3743881 h 3780565"/>
              <a:gd name="connsiteX1228" fmla="*/ 1822546 w 4673745"/>
              <a:gd name="connsiteY1228" fmla="*/ 3745296 h 3780565"/>
              <a:gd name="connsiteX1229" fmla="*/ 1807252 w 4673745"/>
              <a:gd name="connsiteY1229" fmla="*/ 3748696 h 3780565"/>
              <a:gd name="connsiteX1230" fmla="*/ 1800173 w 4673745"/>
              <a:gd name="connsiteY1230" fmla="*/ 3704791 h 3780565"/>
              <a:gd name="connsiteX1231" fmla="*/ 1826513 w 4673745"/>
              <a:gd name="connsiteY1231" fmla="*/ 3690916 h 3780565"/>
              <a:gd name="connsiteX1232" fmla="*/ 1840676 w 4673745"/>
              <a:gd name="connsiteY1232" fmla="*/ 3682421 h 3780565"/>
              <a:gd name="connsiteX1233" fmla="*/ 1820849 w 4673745"/>
              <a:gd name="connsiteY1233" fmla="*/ 3665425 h 3780565"/>
              <a:gd name="connsiteX1234" fmla="*/ 1770716 w 4673745"/>
              <a:gd name="connsiteY1234" fmla="*/ 3716687 h 3780565"/>
              <a:gd name="connsiteX1235" fmla="*/ 1757690 w 4673745"/>
              <a:gd name="connsiteY1235" fmla="*/ 3682132 h 3780565"/>
              <a:gd name="connsiteX1236" fmla="*/ 1767320 w 4673745"/>
              <a:gd name="connsiteY1236" fmla="*/ 3653243 h 3780565"/>
              <a:gd name="connsiteX1237" fmla="*/ 1729934 w 4673745"/>
              <a:gd name="connsiteY1237" fmla="*/ 3629449 h 3780565"/>
              <a:gd name="connsiteX1238" fmla="*/ 1681219 w 4673745"/>
              <a:gd name="connsiteY1238" fmla="*/ 3650971 h 3780565"/>
              <a:gd name="connsiteX1239" fmla="*/ 1670741 w 4673745"/>
              <a:gd name="connsiteY1239" fmla="*/ 3591776 h 3780565"/>
              <a:gd name="connsiteX1240" fmla="*/ 1676694 w 4673745"/>
              <a:gd name="connsiteY1240" fmla="*/ 3534282 h 3780565"/>
              <a:gd name="connsiteX1241" fmla="*/ 1692557 w 4673745"/>
              <a:gd name="connsiteY1241" fmla="*/ 3509357 h 3780565"/>
              <a:gd name="connsiteX1242" fmla="*/ 1686894 w 4673745"/>
              <a:gd name="connsiteY1242" fmla="*/ 3483866 h 3780565"/>
              <a:gd name="connsiteX1243" fmla="*/ 1706721 w 4673745"/>
              <a:gd name="connsiteY1243" fmla="*/ 3452712 h 3780565"/>
              <a:gd name="connsiteX1244" fmla="*/ 1734196 w 4673745"/>
              <a:gd name="connsiteY1244" fmla="*/ 3443933 h 3780565"/>
              <a:gd name="connsiteX1245" fmla="*/ 1750057 w 4673745"/>
              <a:gd name="connsiteY1245" fmla="*/ 3419010 h 3780565"/>
              <a:gd name="connsiteX1246" fmla="*/ 1754024 w 4673745"/>
              <a:gd name="connsiteY1246" fmla="*/ 3412779 h 3780565"/>
              <a:gd name="connsiteX1247" fmla="*/ 1834461 w 4673745"/>
              <a:gd name="connsiteY1247" fmla="*/ 3389560 h 3780565"/>
              <a:gd name="connsiteX1248" fmla="*/ 1906402 w 4673745"/>
              <a:gd name="connsiteY1248" fmla="*/ 3352176 h 3780565"/>
              <a:gd name="connsiteX1249" fmla="*/ 1890545 w 4673745"/>
              <a:gd name="connsiteY1249" fmla="*/ 3328950 h 3780565"/>
              <a:gd name="connsiteX1250" fmla="*/ 1836446 w 4673745"/>
              <a:gd name="connsiteY1250" fmla="*/ 3338293 h 3780565"/>
              <a:gd name="connsiteX1251" fmla="*/ 1793395 w 4673745"/>
              <a:gd name="connsiteY1251" fmla="*/ 3337158 h 3780565"/>
              <a:gd name="connsiteX1252" fmla="*/ 1742129 w 4673745"/>
              <a:gd name="connsiteY1252" fmla="*/ 3335173 h 3780565"/>
              <a:gd name="connsiteX1253" fmla="*/ 1722021 w 4673745"/>
              <a:gd name="connsiteY1253" fmla="*/ 3353015 h 3780565"/>
              <a:gd name="connsiteX1254" fmla="*/ 1677553 w 4673745"/>
              <a:gd name="connsiteY1254" fmla="*/ 3333470 h 3780565"/>
              <a:gd name="connsiteX1255" fmla="*/ 1655462 w 4673745"/>
              <a:gd name="connsiteY1255" fmla="*/ 3354428 h 3780565"/>
              <a:gd name="connsiteX1256" fmla="*/ 1624587 w 4673745"/>
              <a:gd name="connsiteY1256" fmla="*/ 3347912 h 3780565"/>
              <a:gd name="connsiteX1257" fmla="*/ 1578704 w 4673745"/>
              <a:gd name="connsiteY1257" fmla="*/ 3358106 h 3780565"/>
              <a:gd name="connsiteX1258" fmla="*/ 1516396 w 4673745"/>
              <a:gd name="connsiteY1258" fmla="*/ 3318450 h 3780565"/>
              <a:gd name="connsiteX1259" fmla="*/ 1487789 w 4673745"/>
              <a:gd name="connsiteY1259" fmla="*/ 3322130 h 3780565"/>
              <a:gd name="connsiteX1260" fmla="*/ 1456634 w 4673745"/>
              <a:gd name="connsiteY1260" fmla="*/ 3302302 h 3780565"/>
              <a:gd name="connsiteX1261" fmla="*/ 1450971 w 4673745"/>
              <a:gd name="connsiteY1261" fmla="*/ 3276811 h 3780565"/>
              <a:gd name="connsiteX1262" fmla="*/ 1420947 w 4673745"/>
              <a:gd name="connsiteY1262" fmla="*/ 3310229 h 3780565"/>
              <a:gd name="connsiteX1263" fmla="*/ 1352405 w 4673745"/>
              <a:gd name="connsiteY1263" fmla="*/ 3314757 h 3780565"/>
              <a:gd name="connsiteX1264" fmla="*/ 1289525 w 4673745"/>
              <a:gd name="connsiteY1264" fmla="*/ 3344777 h 3780565"/>
              <a:gd name="connsiteX1265" fmla="*/ 1243925 w 4673745"/>
              <a:gd name="connsiteY1265" fmla="*/ 3368284 h 3780565"/>
              <a:gd name="connsiteX1266" fmla="*/ 1203422 w 4673745"/>
              <a:gd name="connsiteY1266" fmla="*/ 3342507 h 3780565"/>
              <a:gd name="connsiteX1267" fmla="*/ 1167738 w 4673745"/>
              <a:gd name="connsiteY1267" fmla="*/ 3350435 h 3780565"/>
              <a:gd name="connsiteX1268" fmla="*/ 1138844 w 4673745"/>
              <a:gd name="connsiteY1268" fmla="*/ 3388954 h 3780565"/>
              <a:gd name="connsiteX1269" fmla="*/ 1099480 w 4673745"/>
              <a:gd name="connsiteY1269" fmla="*/ 3320127 h 3780565"/>
              <a:gd name="connsiteX1270" fmla="*/ 1060674 w 4673745"/>
              <a:gd name="connsiteY1270" fmla="*/ 3374220 h 3780565"/>
              <a:gd name="connsiteX1271" fmla="*/ 1015640 w 4673745"/>
              <a:gd name="connsiteY1271" fmla="*/ 3376202 h 3780565"/>
              <a:gd name="connsiteX1272" fmla="*/ 1031503 w 4673745"/>
              <a:gd name="connsiteY1272" fmla="*/ 3351277 h 3780565"/>
              <a:gd name="connsiteX1273" fmla="*/ 978258 w 4673745"/>
              <a:gd name="connsiteY1273" fmla="*/ 3304259 h 3780565"/>
              <a:gd name="connsiteX1274" fmla="*/ 954181 w 4673745"/>
              <a:gd name="connsiteY1274" fmla="*/ 3328331 h 3780565"/>
              <a:gd name="connsiteX1275" fmla="*/ 920194 w 4673745"/>
              <a:gd name="connsiteY1275" fmla="*/ 3319834 h 3780565"/>
              <a:gd name="connsiteX1276" fmla="*/ 893285 w 4673745"/>
              <a:gd name="connsiteY1276" fmla="*/ 3355234 h 3780565"/>
              <a:gd name="connsiteX1277" fmla="*/ 857596 w 4673745"/>
              <a:gd name="connsiteY1277" fmla="*/ 3363163 h 3780565"/>
              <a:gd name="connsiteX1278" fmla="*/ 824179 w 4673745"/>
              <a:gd name="connsiteY1278" fmla="*/ 3333139 h 3780565"/>
              <a:gd name="connsiteX1279" fmla="*/ 846554 w 4673745"/>
              <a:gd name="connsiteY1279" fmla="*/ 3325492 h 3780565"/>
              <a:gd name="connsiteX1280" fmla="*/ 793024 w 4673745"/>
              <a:gd name="connsiteY1280" fmla="*/ 3313311 h 3780565"/>
              <a:gd name="connsiteX1281" fmla="*/ 797553 w 4673745"/>
              <a:gd name="connsiteY1281" fmla="*/ 3333706 h 3780565"/>
              <a:gd name="connsiteX1282" fmla="*/ 770076 w 4673745"/>
              <a:gd name="connsiteY1282" fmla="*/ 3390631 h 3780565"/>
              <a:gd name="connsiteX1283" fmla="*/ 702951 w 4673745"/>
              <a:gd name="connsiteY1283" fmla="*/ 3365422 h 3780565"/>
              <a:gd name="connsiteX1284" fmla="*/ 698700 w 4673745"/>
              <a:gd name="connsiteY1284" fmla="*/ 3406490 h 3780565"/>
              <a:gd name="connsiteX1285" fmla="*/ 656499 w 4673745"/>
              <a:gd name="connsiteY1285" fmla="*/ 3397141 h 3780565"/>
              <a:gd name="connsiteX1286" fmla="*/ 662448 w 4673745"/>
              <a:gd name="connsiteY1286" fmla="*/ 3387793 h 3780565"/>
              <a:gd name="connsiteX1287" fmla="*/ 672362 w 4673745"/>
              <a:gd name="connsiteY1287" fmla="*/ 3372216 h 3780565"/>
              <a:gd name="connsiteX1288" fmla="*/ 657634 w 4673745"/>
              <a:gd name="connsiteY1288" fmla="*/ 3354089 h 3780565"/>
              <a:gd name="connsiteX1289" fmla="*/ 575782 w 4673745"/>
              <a:gd name="connsiteY1289" fmla="*/ 3358899 h 3780565"/>
              <a:gd name="connsiteX1290" fmla="*/ 578329 w 4673745"/>
              <a:gd name="connsiteY1290" fmla="*/ 3382407 h 3780565"/>
              <a:gd name="connsiteX1291" fmla="*/ 533863 w 4673745"/>
              <a:gd name="connsiteY1291" fmla="*/ 3362863 h 3780565"/>
              <a:gd name="connsiteX1292" fmla="*/ 542360 w 4673745"/>
              <a:gd name="connsiteY1292" fmla="*/ 3328876 h 3780565"/>
              <a:gd name="connsiteX1293" fmla="*/ 491382 w 4673745"/>
              <a:gd name="connsiteY1293" fmla="*/ 3292054 h 3780565"/>
              <a:gd name="connsiteX1294" fmla="*/ 440400 w 4673745"/>
              <a:gd name="connsiteY1294" fmla="*/ 3303380 h 3780565"/>
              <a:gd name="connsiteX1295" fmla="*/ 404147 w 4673745"/>
              <a:gd name="connsiteY1295" fmla="*/ 3284685 h 3780565"/>
              <a:gd name="connsiteX1296" fmla="*/ 406416 w 4673745"/>
              <a:gd name="connsiteY1296" fmla="*/ 3246730 h 3780565"/>
              <a:gd name="connsiteX1297" fmla="*/ 428791 w 4673745"/>
              <a:gd name="connsiteY1297" fmla="*/ 3239084 h 3780565"/>
              <a:gd name="connsiteX1298" fmla="*/ 421998 w 4673745"/>
              <a:gd name="connsiteY1298" fmla="*/ 3160347 h 3780565"/>
              <a:gd name="connsiteX1299" fmla="*/ 404155 w 4673745"/>
              <a:gd name="connsiteY1299" fmla="*/ 3140235 h 3780565"/>
              <a:gd name="connsiteX1300" fmla="*/ 475529 w 4673745"/>
              <a:gd name="connsiteY1300" fmla="*/ 3124378 h 3780565"/>
              <a:gd name="connsiteX1301" fmla="*/ 497340 w 4673745"/>
              <a:gd name="connsiteY1301" fmla="*/ 3090108 h 3780565"/>
              <a:gd name="connsiteX1302" fmla="*/ 534442 w 4673745"/>
              <a:gd name="connsiteY1302" fmla="*/ 3100591 h 3780565"/>
              <a:gd name="connsiteX1303" fmla="*/ 518301 w 4673745"/>
              <a:gd name="connsiteY1303" fmla="*/ 3064053 h 3780565"/>
              <a:gd name="connsiteX1304" fmla="*/ 497340 w 4673745"/>
              <a:gd name="connsiteY1304" fmla="*/ 3090108 h 3780565"/>
              <a:gd name="connsiteX1305" fmla="*/ 437013 w 4673745"/>
              <a:gd name="connsiteY1305" fmla="*/ 3095487 h 3780565"/>
              <a:gd name="connsiteX1306" fmla="*/ 446647 w 4673745"/>
              <a:gd name="connsiteY1306" fmla="*/ 3018449 h 3780565"/>
              <a:gd name="connsiteX1307" fmla="*/ 433053 w 4673745"/>
              <a:gd name="connsiteY1307" fmla="*/ 3005420 h 3780565"/>
              <a:gd name="connsiteX1308" fmla="*/ 360262 w 4673745"/>
              <a:gd name="connsiteY1308" fmla="*/ 3002866 h 3780565"/>
              <a:gd name="connsiteX1309" fmla="*/ 350635 w 4673745"/>
              <a:gd name="connsiteY1309" fmla="*/ 2935456 h 3780565"/>
              <a:gd name="connsiteX1310" fmla="*/ 378395 w 4673745"/>
              <a:gd name="connsiteY1310" fmla="*/ 2891838 h 3780565"/>
              <a:gd name="connsiteX1311" fmla="*/ 412381 w 4673745"/>
              <a:gd name="connsiteY1311" fmla="*/ 2900338 h 3780565"/>
              <a:gd name="connsiteX1312" fmla="*/ 434475 w 4673745"/>
              <a:gd name="connsiteY1312" fmla="*/ 2879381 h 3780565"/>
              <a:gd name="connsiteX1313" fmla="*/ 459967 w 4673745"/>
              <a:gd name="connsiteY1313" fmla="*/ 2873716 h 3780565"/>
              <a:gd name="connsiteX1314" fmla="*/ 440992 w 4673745"/>
              <a:gd name="connsiteY1314" fmla="*/ 2848509 h 3780565"/>
              <a:gd name="connsiteX1315" fmla="*/ 389158 w 4673745"/>
              <a:gd name="connsiteY1315" fmla="*/ 2868048 h 3780565"/>
              <a:gd name="connsiteX1316" fmla="*/ 382364 w 4673745"/>
              <a:gd name="connsiteY1316" fmla="*/ 2837460 h 3780565"/>
              <a:gd name="connsiteX1317" fmla="*/ 363671 w 4673745"/>
              <a:gd name="connsiteY1317" fmla="*/ 2825563 h 3780565"/>
              <a:gd name="connsiteX1318" fmla="*/ 338461 w 4673745"/>
              <a:gd name="connsiteY1318" fmla="*/ 2844536 h 3780565"/>
              <a:gd name="connsiteX1319" fmla="*/ 358001 w 4673745"/>
              <a:gd name="connsiteY1319" fmla="*/ 2896371 h 3780565"/>
              <a:gd name="connsiteX1320" fmla="*/ 342708 w 4673745"/>
              <a:gd name="connsiteY1320" fmla="*/ 2899769 h 3780565"/>
              <a:gd name="connsiteX1321" fmla="*/ 265953 w 4673745"/>
              <a:gd name="connsiteY1321" fmla="*/ 2855296 h 3780565"/>
              <a:gd name="connsiteX1322" fmla="*/ 250944 w 4673745"/>
              <a:gd name="connsiteY1322" fmla="*/ 2823857 h 3780565"/>
              <a:gd name="connsiteX1323" fmla="*/ 195149 w 4673745"/>
              <a:gd name="connsiteY1323" fmla="*/ 2801478 h 3780565"/>
              <a:gd name="connsiteX1324" fmla="*/ 204213 w 4673745"/>
              <a:gd name="connsiteY1324" fmla="*/ 2794116 h 3780565"/>
              <a:gd name="connsiteX1325" fmla="*/ 224041 w 4673745"/>
              <a:gd name="connsiteY1325" fmla="*/ 2762961 h 3780565"/>
              <a:gd name="connsiteX1326" fmla="*/ 203649 w 4673745"/>
              <a:gd name="connsiteY1326" fmla="*/ 2767492 h 3780565"/>
              <a:gd name="connsiteX1327" fmla="*/ 189771 w 4673745"/>
              <a:gd name="connsiteY1327" fmla="*/ 2741150 h 3780565"/>
              <a:gd name="connsiteX1328" fmla="*/ 145586 w 4673745"/>
              <a:gd name="connsiteY1328" fmla="*/ 2734917 h 3780565"/>
              <a:gd name="connsiteX1329" fmla="*/ 114718 w 4673745"/>
              <a:gd name="connsiteY1329" fmla="*/ 2680250 h 3780565"/>
              <a:gd name="connsiteX1330" fmla="*/ 155502 w 4673745"/>
              <a:gd name="connsiteY1330" fmla="*/ 2671189 h 3780565"/>
              <a:gd name="connsiteX1331" fmla="*/ 184107 w 4673745"/>
              <a:gd name="connsiteY1331" fmla="*/ 2715659 h 3780565"/>
              <a:gd name="connsiteX1332" fmla="*/ 253500 w 4673745"/>
              <a:gd name="connsiteY1332" fmla="*/ 2702916 h 3780565"/>
              <a:gd name="connsiteX1333" fmla="*/ 265397 w 4673745"/>
              <a:gd name="connsiteY1333" fmla="*/ 2684223 h 3780565"/>
              <a:gd name="connsiteX1334" fmla="*/ 293154 w 4673745"/>
              <a:gd name="connsiteY1334" fmla="*/ 2688758 h 3780565"/>
              <a:gd name="connsiteX1335" fmla="*/ 304196 w 4673745"/>
              <a:gd name="connsiteY1335" fmla="*/ 2726428 h 3780565"/>
              <a:gd name="connsiteX1336" fmla="*/ 285503 w 4673745"/>
              <a:gd name="connsiteY1336" fmla="*/ 2762679 h 3780565"/>
              <a:gd name="connsiteX1337" fmla="*/ 294564 w 4673745"/>
              <a:gd name="connsiteY1337" fmla="*/ 2803467 h 3780565"/>
              <a:gd name="connsiteX1338" fmla="*/ 333651 w 4673745"/>
              <a:gd name="connsiteY1338" fmla="*/ 2762684 h 3780565"/>
              <a:gd name="connsiteX1339" fmla="*/ 359427 w 4673745"/>
              <a:gd name="connsiteY1339" fmla="*/ 2770332 h 3780565"/>
              <a:gd name="connsiteX1340" fmla="*/ 379535 w 4673745"/>
              <a:gd name="connsiteY1340" fmla="*/ 2752490 h 3780565"/>
              <a:gd name="connsiteX1341" fmla="*/ 355178 w 4673745"/>
              <a:gd name="connsiteY1341" fmla="*/ 2715102 h 3780565"/>
              <a:gd name="connsiteX1342" fmla="*/ 365092 w 4673745"/>
              <a:gd name="connsiteY1342" fmla="*/ 2699525 h 3780565"/>
              <a:gd name="connsiteX1343" fmla="*/ 399082 w 4673745"/>
              <a:gd name="connsiteY1343" fmla="*/ 2708023 h 3780565"/>
              <a:gd name="connsiteX1344" fmla="*/ 427687 w 4673745"/>
              <a:gd name="connsiteY1344" fmla="*/ 2704342 h 3780565"/>
              <a:gd name="connsiteX1345" fmla="*/ 444115 w 4673745"/>
              <a:gd name="connsiteY1345" fmla="*/ 2706045 h 3780565"/>
              <a:gd name="connsiteX1346" fmla="*/ 470738 w 4673745"/>
              <a:gd name="connsiteY1346" fmla="*/ 2705476 h 3780565"/>
              <a:gd name="connsiteX1347" fmla="*/ 478383 w 4673745"/>
              <a:gd name="connsiteY1347" fmla="*/ 2727854 h 3780565"/>
              <a:gd name="connsiteX1348" fmla="*/ 470738 w 4673745"/>
              <a:gd name="connsiteY1348" fmla="*/ 2705476 h 3780565"/>
              <a:gd name="connsiteX1349" fmla="*/ 474703 w 4673745"/>
              <a:gd name="connsiteY1349" fmla="*/ 2699247 h 3780565"/>
              <a:gd name="connsiteX1350" fmla="*/ 472440 w 4673745"/>
              <a:gd name="connsiteY1350" fmla="*/ 2689050 h 3780565"/>
              <a:gd name="connsiteX1351" fmla="*/ 422028 w 4673745"/>
              <a:gd name="connsiteY1351" fmla="*/ 2630702 h 3780565"/>
              <a:gd name="connsiteX1352" fmla="*/ 393987 w 4673745"/>
              <a:gd name="connsiteY1352" fmla="*/ 2612855 h 3780565"/>
              <a:gd name="connsiteX1353" fmla="*/ 307318 w 4673745"/>
              <a:gd name="connsiteY1353" fmla="*/ 2632112 h 3780565"/>
              <a:gd name="connsiteX1354" fmla="*/ 297411 w 4673745"/>
              <a:gd name="connsiteY1354" fmla="*/ 2551390 h 3780565"/>
              <a:gd name="connsiteX1355" fmla="*/ 275599 w 4673745"/>
              <a:gd name="connsiteY1355" fmla="*/ 2537508 h 3780565"/>
              <a:gd name="connsiteX1356" fmla="*/ 272486 w 4673745"/>
              <a:gd name="connsiteY1356" fmla="*/ 2535527 h 3780565"/>
              <a:gd name="connsiteX1357" fmla="*/ 303925 w 4673745"/>
              <a:gd name="connsiteY1357" fmla="*/ 2520518 h 3780565"/>
              <a:gd name="connsiteX1358" fmla="*/ 295999 w 4673745"/>
              <a:gd name="connsiteY1358" fmla="*/ 2484831 h 3780565"/>
              <a:gd name="connsiteX1359" fmla="*/ 280419 w 4673745"/>
              <a:gd name="connsiteY1359" fmla="*/ 2474915 h 3780565"/>
              <a:gd name="connsiteX1360" fmla="*/ 245014 w 4673745"/>
              <a:gd name="connsiteY1360" fmla="*/ 2496156 h 3780565"/>
              <a:gd name="connsiteX1361" fmla="*/ 242467 w 4673745"/>
              <a:gd name="connsiteY1361" fmla="*/ 2472648 h 3780565"/>
              <a:gd name="connsiteX1362" fmla="*/ 147019 w 4673745"/>
              <a:gd name="connsiteY1362" fmla="*/ 2464430 h 3780565"/>
              <a:gd name="connsiteX1363" fmla="*/ 98304 w 4673745"/>
              <a:gd name="connsiteY1363" fmla="*/ 2437804 h 3780565"/>
              <a:gd name="connsiteX1364" fmla="*/ 129745 w 4673745"/>
              <a:gd name="connsiteY1364" fmla="*/ 2422793 h 3780565"/>
              <a:gd name="connsiteX1365" fmla="*/ 86978 w 4673745"/>
              <a:gd name="connsiteY1365" fmla="*/ 2386822 h 3780565"/>
              <a:gd name="connsiteX1366" fmla="*/ 114452 w 4673745"/>
              <a:gd name="connsiteY1366" fmla="*/ 2378043 h 3780565"/>
              <a:gd name="connsiteX1367" fmla="*/ 114736 w 4673745"/>
              <a:gd name="connsiteY1367" fmla="*/ 2343207 h 3780565"/>
              <a:gd name="connsiteX1368" fmla="*/ 149293 w 4673745"/>
              <a:gd name="connsiteY1368" fmla="*/ 2330179 h 3780565"/>
              <a:gd name="connsiteX1369" fmla="*/ 143630 w 4673745"/>
              <a:gd name="connsiteY1369" fmla="*/ 2304688 h 3780565"/>
              <a:gd name="connsiteX1370" fmla="*/ 203393 w 4673745"/>
              <a:gd name="connsiteY1370" fmla="*/ 2272685 h 3780565"/>
              <a:gd name="connsiteX1371" fmla="*/ 151278 w 4673745"/>
              <a:gd name="connsiteY1371" fmla="*/ 2230764 h 3780565"/>
              <a:gd name="connsiteX1372" fmla="*/ 110208 w 4673745"/>
              <a:gd name="connsiteY1372" fmla="*/ 2274664 h 3780565"/>
              <a:gd name="connsiteX1373" fmla="*/ 120974 w 4673745"/>
              <a:gd name="connsiteY1373" fmla="*/ 2202722 h 3780565"/>
              <a:gd name="connsiteX1374" fmla="*/ 148733 w 4673745"/>
              <a:gd name="connsiteY1374" fmla="*/ 2159106 h 3780565"/>
              <a:gd name="connsiteX1375" fmla="*/ 174224 w 4673745"/>
              <a:gd name="connsiteY1375" fmla="*/ 2153443 h 3780565"/>
              <a:gd name="connsiteX1376" fmla="*/ 159502 w 4673745"/>
              <a:gd name="connsiteY1376" fmla="*/ 2087165 h 3780565"/>
              <a:gd name="connsiteX1377" fmla="*/ 131463 w 4673745"/>
              <a:gd name="connsiteY1377" fmla="*/ 2069320 h 3780565"/>
              <a:gd name="connsiteX1378" fmla="*/ 116452 w 4673745"/>
              <a:gd name="connsiteY1378" fmla="*/ 2037880 h 3780565"/>
              <a:gd name="connsiteX1379" fmla="*/ 116737 w 4673745"/>
              <a:gd name="connsiteY1379" fmla="*/ 2003044 h 3780565"/>
              <a:gd name="connsiteX1380" fmla="*/ 136565 w 4673745"/>
              <a:gd name="connsiteY1380" fmla="*/ 1971889 h 3780565"/>
              <a:gd name="connsiteX1381" fmla="*/ 156959 w 4673745"/>
              <a:gd name="connsiteY1381" fmla="*/ 1967361 h 3780565"/>
              <a:gd name="connsiteX1382" fmla="*/ 178770 w 4673745"/>
              <a:gd name="connsiteY1382" fmla="*/ 1933090 h 3780565"/>
              <a:gd name="connsiteX1383" fmla="*/ 174237 w 4673745"/>
              <a:gd name="connsiteY1383" fmla="*/ 1912697 h 3780565"/>
              <a:gd name="connsiteX1384" fmla="*/ 223809 w 4673745"/>
              <a:gd name="connsiteY1384" fmla="*/ 1834808 h 3780565"/>
              <a:gd name="connsiteX1385" fmla="*/ 268277 w 4673745"/>
              <a:gd name="connsiteY1385" fmla="*/ 1806206 h 3780565"/>
              <a:gd name="connsiteX1386" fmla="*/ 367692 w 4673745"/>
              <a:gd name="connsiteY1386" fmla="*/ 1808195 h 3780565"/>
              <a:gd name="connsiteX1387" fmla="*/ 337955 w 4673745"/>
              <a:gd name="connsiteY1387" fmla="*/ 1758626 h 3780565"/>
              <a:gd name="connsiteX1388" fmla="*/ 313032 w 4673745"/>
              <a:gd name="connsiteY1388" fmla="*/ 1742764 h 3780565"/>
              <a:gd name="connsiteX1389" fmla="*/ 278196 w 4673745"/>
              <a:gd name="connsiteY1389" fmla="*/ 1742480 h 3780565"/>
              <a:gd name="connsiteX1390" fmla="*/ 262334 w 4673745"/>
              <a:gd name="connsiteY1390" fmla="*/ 1767403 h 3780565"/>
              <a:gd name="connsiteX1391" fmla="*/ 226645 w 4673745"/>
              <a:gd name="connsiteY1391" fmla="*/ 1775331 h 3780565"/>
              <a:gd name="connsiteX1392" fmla="*/ 214750 w 4673745"/>
              <a:gd name="connsiteY1392" fmla="*/ 1745874 h 3780565"/>
              <a:gd name="connsiteX1393" fmla="*/ 157254 w 4673745"/>
              <a:gd name="connsiteY1393" fmla="*/ 1739924 h 3780565"/>
              <a:gd name="connsiteX1394" fmla="*/ 170850 w 4673745"/>
              <a:gd name="connsiteY1394" fmla="*/ 1704804 h 3780565"/>
              <a:gd name="connsiteX1395" fmla="*/ 209937 w 4673745"/>
              <a:gd name="connsiteY1395" fmla="*/ 1712168 h 3780565"/>
              <a:gd name="connsiteX1396" fmla="*/ 160661 w 4673745"/>
              <a:gd name="connsiteY1396" fmla="*/ 1610772 h 3780565"/>
              <a:gd name="connsiteX1397" fmla="*/ 179638 w 4673745"/>
              <a:gd name="connsiteY1397" fmla="*/ 1587828 h 3780565"/>
              <a:gd name="connsiteX1398" fmla="*/ 188417 w 4673745"/>
              <a:gd name="connsiteY1398" fmla="*/ 1615303 h 3780565"/>
              <a:gd name="connsiteX1399" fmla="*/ 240816 w 4673745"/>
              <a:gd name="connsiteY1399" fmla="*/ 1622387 h 3780565"/>
              <a:gd name="connsiteX1400" fmla="*/ 265741 w 4673745"/>
              <a:gd name="connsiteY1400" fmla="*/ 1590098 h 3780565"/>
              <a:gd name="connsiteX1401" fmla="*/ 301428 w 4673745"/>
              <a:gd name="connsiteY1401" fmla="*/ 1582172 h 3780565"/>
              <a:gd name="connsiteX1402" fmla="*/ 351275 w 4673745"/>
              <a:gd name="connsiteY1402" fmla="*/ 1613897 h 3780565"/>
              <a:gd name="connsiteX1403" fmla="*/ 369404 w 4673745"/>
              <a:gd name="connsiteY1403" fmla="*/ 1599170 h 3780565"/>
              <a:gd name="connsiteX1404" fmla="*/ 449844 w 4673745"/>
              <a:gd name="connsiteY1404" fmla="*/ 1575948 h 3780565"/>
              <a:gd name="connsiteX1405" fmla="*/ 459758 w 4673745"/>
              <a:gd name="connsiteY1405" fmla="*/ 1560371 h 3780565"/>
              <a:gd name="connsiteX1406" fmla="*/ 500826 w 4673745"/>
              <a:gd name="connsiteY1406" fmla="*/ 1564622 h 3780565"/>
              <a:gd name="connsiteX1407" fmla="*/ 513572 w 4673745"/>
              <a:gd name="connsiteY1407" fmla="*/ 1537716 h 3780565"/>
              <a:gd name="connsiteX1408" fmla="*/ 535947 w 4673745"/>
              <a:gd name="connsiteY1408" fmla="*/ 1530070 h 3780565"/>
              <a:gd name="connsiteX1409" fmla="*/ 513572 w 4673745"/>
              <a:gd name="connsiteY1409" fmla="*/ 1537716 h 3780565"/>
              <a:gd name="connsiteX1410" fmla="*/ 492047 w 4673745"/>
              <a:gd name="connsiteY1410" fmla="*/ 1537148 h 3780565"/>
              <a:gd name="connsiteX1411" fmla="*/ 465990 w 4673745"/>
              <a:gd name="connsiteY1411" fmla="*/ 1516189 h 3780565"/>
              <a:gd name="connsiteX1412" fmla="*/ 493464 w 4673745"/>
              <a:gd name="connsiteY1412" fmla="*/ 1507410 h 3780565"/>
              <a:gd name="connsiteX1413" fmla="*/ 480436 w 4673745"/>
              <a:gd name="connsiteY1413" fmla="*/ 1472854 h 3780565"/>
              <a:gd name="connsiteX1414" fmla="*/ 380738 w 4673745"/>
              <a:gd name="connsiteY1414" fmla="*/ 1505705 h 3780565"/>
              <a:gd name="connsiteX1415" fmla="*/ 347031 w 4673745"/>
              <a:gd name="connsiteY1415" fmla="*/ 1558666 h 3780565"/>
              <a:gd name="connsiteX1416" fmla="*/ 292649 w 4673745"/>
              <a:gd name="connsiteY1416" fmla="*/ 1554697 h 3780565"/>
              <a:gd name="connsiteX1417" fmla="*/ 245918 w 4673745"/>
              <a:gd name="connsiteY1417" fmla="*/ 1524955 h 3780565"/>
              <a:gd name="connsiteX1418" fmla="*/ 241387 w 4673745"/>
              <a:gd name="connsiteY1418" fmla="*/ 1504563 h 3780565"/>
              <a:gd name="connsiteX1419" fmla="*/ 189272 w 4673745"/>
              <a:gd name="connsiteY1419" fmla="*/ 1510791 h 3780565"/>
              <a:gd name="connsiteX1420" fmla="*/ 139425 w 4673745"/>
              <a:gd name="connsiteY1420" fmla="*/ 1479066 h 3780565"/>
              <a:gd name="connsiteX1421" fmla="*/ 134330 w 4673745"/>
              <a:gd name="connsiteY1421" fmla="*/ 1432050 h 3780565"/>
              <a:gd name="connsiteX1422" fmla="*/ 106292 w 4673745"/>
              <a:gd name="connsiteY1422" fmla="*/ 1414205 h 3780565"/>
              <a:gd name="connsiteX1423" fmla="*/ 122155 w 4673745"/>
              <a:gd name="connsiteY1423" fmla="*/ 1389280 h 3780565"/>
              <a:gd name="connsiteX1424" fmla="*/ 204292 w 4673745"/>
              <a:gd name="connsiteY1424" fmla="*/ 1397782 h 3780565"/>
              <a:gd name="connsiteX1425" fmla="*/ 209673 w 4673745"/>
              <a:gd name="connsiteY1425" fmla="*/ 1361811 h 3780565"/>
              <a:gd name="connsiteX1426" fmla="*/ 215056 w 4673745"/>
              <a:gd name="connsiteY1426" fmla="*/ 1325842 h 3780565"/>
              <a:gd name="connsiteX1427" fmla="*/ 222707 w 4673745"/>
              <a:gd name="connsiteY1427" fmla="*/ 1300068 h 3780565"/>
              <a:gd name="connsiteX1428" fmla="*/ 231204 w 4673745"/>
              <a:gd name="connsiteY1428" fmla="*/ 1266080 h 3780565"/>
              <a:gd name="connsiteX1429" fmla="*/ 202031 w 4673745"/>
              <a:gd name="connsiteY1429" fmla="*/ 1291287 h 3780565"/>
              <a:gd name="connsiteX1430" fmla="*/ 162662 w 4673745"/>
              <a:gd name="connsiteY1430" fmla="*/ 1270609 h 3780565"/>
              <a:gd name="connsiteX1431" fmla="*/ 133488 w 4673745"/>
              <a:gd name="connsiteY1431" fmla="*/ 1295816 h 3780565"/>
              <a:gd name="connsiteX1432" fmla="*/ 105450 w 4673745"/>
              <a:gd name="connsiteY1432" fmla="*/ 1277971 h 3780565"/>
              <a:gd name="connsiteX1433" fmla="*/ 66367 w 4673745"/>
              <a:gd name="connsiteY1433" fmla="*/ 1174306 h 3780565"/>
              <a:gd name="connsiteX1434" fmla="*/ 85062 w 4673745"/>
              <a:gd name="connsiteY1434" fmla="*/ 1138052 h 3780565"/>
              <a:gd name="connsiteX1435" fmla="*/ 67222 w 4673745"/>
              <a:gd name="connsiteY1435" fmla="*/ 1117942 h 3780565"/>
              <a:gd name="connsiteX1436" fmla="*/ 62408 w 4673745"/>
              <a:gd name="connsiteY1436" fmla="*/ 1084238 h 3780565"/>
              <a:gd name="connsiteX1437" fmla="*/ 96116 w 4673745"/>
              <a:gd name="connsiteY1437" fmla="*/ 1031275 h 3780565"/>
              <a:gd name="connsiteX1438" fmla="*/ 125004 w 4673745"/>
              <a:gd name="connsiteY1438" fmla="*/ 1040905 h 3780565"/>
              <a:gd name="connsiteX1439" fmla="*/ 252462 w 4673745"/>
              <a:gd name="connsiteY1439" fmla="*/ 1012590 h 3780565"/>
              <a:gd name="connsiteX1440" fmla="*/ 268039 w 4673745"/>
              <a:gd name="connsiteY1440" fmla="*/ 1022505 h 3780565"/>
              <a:gd name="connsiteX1441" fmla="*/ 296644 w 4673745"/>
              <a:gd name="connsiteY1441" fmla="*/ 1018822 h 3780565"/>
              <a:gd name="connsiteX1442" fmla="*/ 327798 w 4673745"/>
              <a:gd name="connsiteY1442" fmla="*/ 1038650 h 3780565"/>
              <a:gd name="connsiteX1443" fmla="*/ 354991 w 4673745"/>
              <a:gd name="connsiteY1443" fmla="*/ 1016561 h 3780565"/>
              <a:gd name="connsiteX1444" fmla="*/ 382181 w 4673745"/>
              <a:gd name="connsiteY1444" fmla="*/ 994471 h 3780565"/>
              <a:gd name="connsiteX1445" fmla="*/ 376518 w 4673745"/>
              <a:gd name="connsiteY1445" fmla="*/ 968980 h 3780565"/>
              <a:gd name="connsiteX1446" fmla="*/ 392381 w 4673745"/>
              <a:gd name="connsiteY1446" fmla="*/ 944055 h 3780565"/>
              <a:gd name="connsiteX1447" fmla="*/ 407392 w 4673745"/>
              <a:gd name="connsiteY1447" fmla="*/ 975495 h 3780565"/>
              <a:gd name="connsiteX1448" fmla="*/ 423820 w 4673745"/>
              <a:gd name="connsiteY1448" fmla="*/ 929047 h 3780565"/>
              <a:gd name="connsiteX1449" fmla="*/ 445631 w 4673745"/>
              <a:gd name="connsiteY1449" fmla="*/ 894776 h 3780565"/>
              <a:gd name="connsiteX1450" fmla="*/ 423824 w 4673745"/>
              <a:gd name="connsiteY1450" fmla="*/ 880898 h 3780565"/>
              <a:gd name="connsiteX1451" fmla="*/ 415045 w 4673745"/>
              <a:gd name="connsiteY1451" fmla="*/ 853423 h 3780565"/>
              <a:gd name="connsiteX1452" fmla="*/ 383891 w 4673745"/>
              <a:gd name="connsiteY1452" fmla="*/ 833595 h 3780565"/>
              <a:gd name="connsiteX1453" fmla="*/ 413914 w 4673745"/>
              <a:gd name="connsiteY1453" fmla="*/ 800174 h 3780565"/>
              <a:gd name="connsiteX1454" fmla="*/ 410234 w 4673745"/>
              <a:gd name="connsiteY1454" fmla="*/ 771567 h 3780565"/>
              <a:gd name="connsiteX1455" fmla="*/ 462913 w 4673745"/>
              <a:gd name="connsiteY1455" fmla="*/ 791963 h 3780565"/>
              <a:gd name="connsiteX1456" fmla="*/ 447905 w 4673745"/>
              <a:gd name="connsiteY1456" fmla="*/ 760524 h 3780565"/>
              <a:gd name="connsiteX1457" fmla="*/ 426664 w 4673745"/>
              <a:gd name="connsiteY1457" fmla="*/ 725120 h 3780565"/>
              <a:gd name="connsiteX1458" fmla="*/ 439696 w 4673745"/>
              <a:gd name="connsiteY1458" fmla="*/ 663375 h 3780565"/>
              <a:gd name="connsiteX1459" fmla="*/ 467170 w 4673745"/>
              <a:gd name="connsiteY1459" fmla="*/ 654596 h 3780565"/>
              <a:gd name="connsiteX1460" fmla="*/ 486998 w 4673745"/>
              <a:gd name="connsiteY1460" fmla="*/ 623442 h 3780565"/>
              <a:gd name="connsiteX1461" fmla="*/ 465758 w 4673745"/>
              <a:gd name="connsiteY1461" fmla="*/ 588037 h 3780565"/>
              <a:gd name="connsiteX1462" fmla="*/ 501447 w 4673745"/>
              <a:gd name="connsiteY1462" fmla="*/ 580108 h 3780565"/>
              <a:gd name="connsiteX1463" fmla="*/ 567438 w 4673745"/>
              <a:gd name="connsiteY1463" fmla="*/ 600220 h 3780565"/>
              <a:gd name="connsiteX1464" fmla="*/ 628048 w 4673745"/>
              <a:gd name="connsiteY1464" fmla="*/ 608155 h 3780565"/>
              <a:gd name="connsiteX1465" fmla="*/ 633718 w 4673745"/>
              <a:gd name="connsiteY1465" fmla="*/ 537348 h 3780565"/>
              <a:gd name="connsiteX1466" fmla="*/ 661476 w 4673745"/>
              <a:gd name="connsiteY1466" fmla="*/ 493732 h 3780565"/>
              <a:gd name="connsiteX1467" fmla="*/ 688950 w 4673745"/>
              <a:gd name="connsiteY1467" fmla="*/ 484953 h 3780565"/>
              <a:gd name="connsiteX1468" fmla="*/ 708778 w 4673745"/>
              <a:gd name="connsiteY1468" fmla="*/ 453798 h 3780565"/>
              <a:gd name="connsiteX1469" fmla="*/ 782136 w 4673745"/>
              <a:gd name="connsiteY1469" fmla="*/ 434826 h 3780565"/>
              <a:gd name="connsiteX1470" fmla="*/ 782984 w 4673745"/>
              <a:gd name="connsiteY1470" fmla="*/ 426614 h 3780565"/>
              <a:gd name="connsiteX1471" fmla="*/ 739089 w 4673745"/>
              <a:gd name="connsiteY1471" fmla="*/ 385542 h 3780565"/>
              <a:gd name="connsiteX1472" fmla="*/ 858898 w 4673745"/>
              <a:gd name="connsiteY1472" fmla="*/ 334851 h 3780565"/>
              <a:gd name="connsiteX1473" fmla="*/ 918941 w 4673745"/>
              <a:gd name="connsiteY1473" fmla="*/ 364309 h 3780565"/>
              <a:gd name="connsiteX1474" fmla="*/ 910446 w 4673745"/>
              <a:gd name="connsiteY1474" fmla="*/ 301998 h 3780565"/>
              <a:gd name="connsiteX1475" fmla="*/ 946986 w 4673745"/>
              <a:gd name="connsiteY1475" fmla="*/ 285854 h 3780565"/>
              <a:gd name="connsiteX1476" fmla="*/ 986642 w 4673745"/>
              <a:gd name="connsiteY1476" fmla="*/ 223546 h 3780565"/>
              <a:gd name="connsiteX1477" fmla="*/ 984374 w 4673745"/>
              <a:gd name="connsiteY1477" fmla="*/ 213350 h 3780565"/>
              <a:gd name="connsiteX1478" fmla="*/ 955770 w 4673745"/>
              <a:gd name="connsiteY1478" fmla="*/ 217032 h 3780565"/>
              <a:gd name="connsiteX1479" fmla="*/ 956336 w 4673745"/>
              <a:gd name="connsiteY1479" fmla="*/ 195505 h 3780565"/>
              <a:gd name="connsiteX1480" fmla="*/ 1026580 w 4673745"/>
              <a:gd name="connsiteY1480" fmla="*/ 174551 h 3780565"/>
              <a:gd name="connsiteX1481" fmla="*/ 1093139 w 4673745"/>
              <a:gd name="connsiteY1481" fmla="*/ 173139 h 3780565"/>
              <a:gd name="connsiteX1482" fmla="*/ 1155448 w 4673745"/>
              <a:gd name="connsiteY1482" fmla="*/ 212794 h 3780565"/>
              <a:gd name="connsiteX1483" fmla="*/ 1213230 w 4673745"/>
              <a:gd name="connsiteY1483" fmla="*/ 183905 h 3780565"/>
              <a:gd name="connsiteX1484" fmla="*/ 1274690 w 4673745"/>
              <a:gd name="connsiteY1484" fmla="*/ 183626 h 3780565"/>
              <a:gd name="connsiteX1485" fmla="*/ 1336153 w 4673745"/>
              <a:gd name="connsiteY1485" fmla="*/ 183347 h 3780565"/>
              <a:gd name="connsiteX1486" fmla="*/ 1330490 w 4673745"/>
              <a:gd name="connsiteY1486" fmla="*/ 157856 h 3780565"/>
              <a:gd name="connsiteX1487" fmla="*/ 1350317 w 4673745"/>
              <a:gd name="connsiteY1487" fmla="*/ 126702 h 3780565"/>
              <a:gd name="connsiteX1488" fmla="*/ 1403350 w 4673745"/>
              <a:gd name="connsiteY1488" fmla="*/ 133643 h 3780565"/>
              <a:gd name="connsiteX1489" fmla="*/ 1393933 w 4673745"/>
              <a:gd name="connsiteY1489" fmla="*/ 154461 h 3780565"/>
              <a:gd name="connsiteX1490" fmla="*/ 1403278 w 4673745"/>
              <a:gd name="connsiteY1490" fmla="*/ 160408 h 3780565"/>
              <a:gd name="connsiteX1491" fmla="*/ 1420274 w 4673745"/>
              <a:gd name="connsiteY1491" fmla="*/ 140583 h 3780565"/>
              <a:gd name="connsiteX1492" fmla="*/ 1418885 w 4673745"/>
              <a:gd name="connsiteY1492" fmla="*/ 134339 h 3780565"/>
              <a:gd name="connsiteX1493" fmla="*/ 1443429 w 4673745"/>
              <a:gd name="connsiteY1493" fmla="*/ 133432 h 3780565"/>
              <a:gd name="connsiteX1494" fmla="*/ 1471256 w 4673745"/>
              <a:gd name="connsiteY1494" fmla="*/ 129256 h 3780565"/>
              <a:gd name="connsiteX1495" fmla="*/ 1537816 w 4673745"/>
              <a:gd name="connsiteY1495" fmla="*/ 127844 h 3780565"/>
              <a:gd name="connsiteX1496" fmla="*/ 1565854 w 4673745"/>
              <a:gd name="connsiteY1496" fmla="*/ 145689 h 3780565"/>
              <a:gd name="connsiteX1497" fmla="*/ 1615706 w 4673745"/>
              <a:gd name="connsiteY1497" fmla="*/ 129265 h 3780565"/>
              <a:gd name="connsiteX1498" fmla="*/ 1681131 w 4673745"/>
              <a:gd name="connsiteY1498" fmla="*/ 122756 h 3780565"/>
              <a:gd name="connsiteX1499" fmla="*/ 1701240 w 4673745"/>
              <a:gd name="connsiteY1499" fmla="*/ 104911 h 3780565"/>
              <a:gd name="connsiteX1500" fmla="*/ 1742593 w 4673745"/>
              <a:gd name="connsiteY1500" fmla="*/ 122474 h 3780565"/>
              <a:gd name="connsiteX1501" fmla="*/ 1812837 w 4673745"/>
              <a:gd name="connsiteY1501" fmla="*/ 101519 h 3780565"/>
              <a:gd name="connsiteX1502" fmla="*/ 1849654 w 4673745"/>
              <a:gd name="connsiteY1502" fmla="*/ 98690 h 3780565"/>
              <a:gd name="connsiteX1503" fmla="*/ 1987308 w 4673745"/>
              <a:gd name="connsiteY1503" fmla="*/ 68109 h 3780565"/>
              <a:gd name="connsiteX1504" fmla="*/ 1997222 w 4673745"/>
              <a:gd name="connsiteY1504" fmla="*/ 52532 h 3780565"/>
              <a:gd name="connsiteX1505" fmla="*/ 2032909 w 4673745"/>
              <a:gd name="connsiteY1505" fmla="*/ 44601 h 3780565"/>
              <a:gd name="connsiteX1506" fmla="*/ 2083889 w 4673745"/>
              <a:gd name="connsiteY1506" fmla="*/ 81425 h 3780565"/>
              <a:gd name="connsiteX1507" fmla="*/ 2061228 w 4673745"/>
              <a:gd name="connsiteY1507" fmla="*/ 123910 h 3780565"/>
              <a:gd name="connsiteX1508" fmla="*/ 2120420 w 4673745"/>
              <a:gd name="connsiteY1508" fmla="*/ 161583 h 3780565"/>
              <a:gd name="connsiteX1509" fmla="*/ 2124386 w 4673745"/>
              <a:gd name="connsiteY1509" fmla="*/ 155351 h 3780565"/>
              <a:gd name="connsiteX1510" fmla="*/ 2108530 w 4673745"/>
              <a:gd name="connsiteY1510" fmla="*/ 83977 h 3780565"/>
              <a:gd name="connsiteX1511" fmla="*/ 2134021 w 4673745"/>
              <a:gd name="connsiteY1511" fmla="*/ 78314 h 3780565"/>
              <a:gd name="connsiteX1512" fmla="*/ 2145918 w 4673745"/>
              <a:gd name="connsiteY1512" fmla="*/ 59621 h 3780565"/>
              <a:gd name="connsiteX1513" fmla="*/ 2179905 w 4673745"/>
              <a:gd name="connsiteY1513" fmla="*/ 68118 h 3780565"/>
              <a:gd name="connsiteX1514" fmla="*/ 2207096 w 4673745"/>
              <a:gd name="connsiteY1514" fmla="*/ 46027 h 3780565"/>
              <a:gd name="connsiteX1515" fmla="*/ 2225789 w 4673745"/>
              <a:gd name="connsiteY1515" fmla="*/ 57924 h 3780565"/>
              <a:gd name="connsiteX1516" fmla="*/ 2261194 w 4673745"/>
              <a:gd name="connsiteY1516" fmla="*/ 36684 h 3780565"/>
              <a:gd name="connsiteX1517" fmla="*/ 2276771 w 4673745"/>
              <a:gd name="connsiteY1517" fmla="*/ 46597 h 3780565"/>
              <a:gd name="connsiteX1518" fmla="*/ 2282434 w 4673745"/>
              <a:gd name="connsiteY1518" fmla="*/ 72089 h 3780565"/>
              <a:gd name="connsiteX1519" fmla="*/ 2318406 w 4673745"/>
              <a:gd name="connsiteY1519" fmla="*/ 77474 h 3780565"/>
              <a:gd name="connsiteX1520" fmla="*/ 2352393 w 4673745"/>
              <a:gd name="connsiteY1520" fmla="*/ 85971 h 3780565"/>
              <a:gd name="connsiteX1521" fmla="*/ 2374203 w 4673745"/>
              <a:gd name="connsiteY1521" fmla="*/ 51703 h 3780565"/>
              <a:gd name="connsiteX1522" fmla="*/ 2465971 w 4673745"/>
              <a:gd name="connsiteY1522" fmla="*/ 31313 h 3780565"/>
              <a:gd name="connsiteX1523" fmla="*/ 2475032 w 4673745"/>
              <a:gd name="connsiteY1523" fmla="*/ 72102 h 3780565"/>
              <a:gd name="connsiteX1524" fmla="*/ 2397426 w 4673745"/>
              <a:gd name="connsiteY1524" fmla="*/ 83992 h 3780565"/>
              <a:gd name="connsiteX1525" fmla="*/ 2403371 w 4673745"/>
              <a:gd name="connsiteY1525" fmla="*/ 122793 h 3780565"/>
              <a:gd name="connsiteX1526" fmla="*/ 2495140 w 4673745"/>
              <a:gd name="connsiteY1526" fmla="*/ 102407 h 3780565"/>
              <a:gd name="connsiteX1527" fmla="*/ 2514968 w 4673745"/>
              <a:gd name="connsiteY1527" fmla="*/ 71253 h 3780565"/>
              <a:gd name="connsiteX1528" fmla="*/ 2540459 w 4673745"/>
              <a:gd name="connsiteY1528" fmla="*/ 65590 h 3780565"/>
              <a:gd name="connsiteX1529" fmla="*/ 2535930 w 4673745"/>
              <a:gd name="connsiteY1529" fmla="*/ 45196 h 3780565"/>
              <a:gd name="connsiteX1530" fmla="*/ 2539895 w 4673745"/>
              <a:gd name="connsiteY1530" fmla="*/ 38966 h 3780565"/>
              <a:gd name="connsiteX1531" fmla="*/ 2665085 w 4673745"/>
              <a:gd name="connsiteY1531" fmla="*/ 452 h 378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Lst>
            <a:rect l="l" t="t" r="r" b="b"/>
            <a:pathLst>
              <a:path w="4673745" h="3780565">
                <a:moveTo>
                  <a:pt x="2151658" y="3757775"/>
                </a:moveTo>
                <a:cubicBezTo>
                  <a:pt x="2154206" y="3781283"/>
                  <a:pt x="2143727" y="3770236"/>
                  <a:pt x="2129283" y="3765421"/>
                </a:cubicBezTo>
                <a:cubicBezTo>
                  <a:pt x="2139480" y="3763158"/>
                  <a:pt x="2146559" y="3758908"/>
                  <a:pt x="2151658" y="3757775"/>
                </a:cubicBezTo>
                <a:close/>
                <a:moveTo>
                  <a:pt x="1919696" y="3688939"/>
                </a:moveTo>
                <a:lnTo>
                  <a:pt x="1911746" y="3695993"/>
                </a:lnTo>
                <a:lnTo>
                  <a:pt x="1903660" y="3693505"/>
                </a:lnTo>
                <a:cubicBezTo>
                  <a:pt x="1899307" y="3693471"/>
                  <a:pt x="1897323" y="3696587"/>
                  <a:pt x="1899588" y="3706781"/>
                </a:cubicBezTo>
                <a:lnTo>
                  <a:pt x="1911746" y="3695993"/>
                </a:lnTo>
                <a:lnTo>
                  <a:pt x="1916878" y="3697572"/>
                </a:lnTo>
                <a:lnTo>
                  <a:pt x="1930743" y="3726609"/>
                </a:lnTo>
                <a:cubicBezTo>
                  <a:pt x="1942919" y="3721228"/>
                  <a:pt x="1957366" y="3726045"/>
                  <a:pt x="1967280" y="3710468"/>
                </a:cubicBezTo>
                <a:cubicBezTo>
                  <a:pt x="1960482" y="3703954"/>
                  <a:pt x="1954181" y="3696661"/>
                  <a:pt x="1947064" y="3693227"/>
                </a:cubicBezTo>
                <a:cubicBezTo>
                  <a:pt x="1939949" y="3689790"/>
                  <a:pt x="1932018" y="3690216"/>
                  <a:pt x="1921963" y="3699135"/>
                </a:cubicBezTo>
                <a:lnTo>
                  <a:pt x="1916878" y="3697572"/>
                </a:lnTo>
                <a:lnTo>
                  <a:pt x="1915731" y="3695169"/>
                </a:lnTo>
                <a:cubicBezTo>
                  <a:pt x="1915731" y="3695169"/>
                  <a:pt x="1917714" y="3692053"/>
                  <a:pt x="1919696" y="3688939"/>
                </a:cubicBezTo>
                <a:close/>
                <a:moveTo>
                  <a:pt x="2279118" y="3681310"/>
                </a:moveTo>
                <a:cubicBezTo>
                  <a:pt x="2292712" y="3694340"/>
                  <a:pt x="2312256" y="3698022"/>
                  <a:pt x="2318768" y="3715301"/>
                </a:cubicBezTo>
                <a:cubicBezTo>
                  <a:pt x="2303474" y="3718698"/>
                  <a:pt x="2303474" y="3718698"/>
                  <a:pt x="2267221" y="3700003"/>
                </a:cubicBezTo>
                <a:close/>
                <a:moveTo>
                  <a:pt x="2361541" y="3654973"/>
                </a:moveTo>
                <a:cubicBezTo>
                  <a:pt x="2383066" y="3655541"/>
                  <a:pt x="2399493" y="3657240"/>
                  <a:pt x="2424134" y="3659792"/>
                </a:cubicBezTo>
                <a:cubicBezTo>
                  <a:pt x="2425267" y="3664891"/>
                  <a:pt x="2429517" y="3671971"/>
                  <a:pt x="2436879" y="3681034"/>
                </a:cubicBezTo>
                <a:cubicBezTo>
                  <a:pt x="2418469" y="3682451"/>
                  <a:pt x="2405156" y="3682732"/>
                  <a:pt x="2386746" y="3684148"/>
                </a:cubicBezTo>
                <a:lnTo>
                  <a:pt x="2347046" y="3680041"/>
                </a:lnTo>
                <a:lnTo>
                  <a:pt x="2328401" y="3686411"/>
                </a:lnTo>
                <a:cubicBezTo>
                  <a:pt x="2326134" y="3676216"/>
                  <a:pt x="2328117" y="3673100"/>
                  <a:pt x="2332473" y="3673135"/>
                </a:cubicBezTo>
                <a:lnTo>
                  <a:pt x="2347114" y="3677640"/>
                </a:lnTo>
                <a:close/>
                <a:moveTo>
                  <a:pt x="2350494" y="3617303"/>
                </a:moveTo>
                <a:cubicBezTo>
                  <a:pt x="2355023" y="3637697"/>
                  <a:pt x="2342562" y="3629767"/>
                  <a:pt x="2328119" y="3624949"/>
                </a:cubicBezTo>
                <a:cubicBezTo>
                  <a:pt x="2338316" y="3622686"/>
                  <a:pt x="2345395" y="3618436"/>
                  <a:pt x="2350494" y="3617303"/>
                </a:cubicBezTo>
                <a:close/>
                <a:moveTo>
                  <a:pt x="2539694" y="3602019"/>
                </a:moveTo>
                <a:cubicBezTo>
                  <a:pt x="2540827" y="3607118"/>
                  <a:pt x="2540827" y="3607118"/>
                  <a:pt x="2541962" y="3612214"/>
                </a:cubicBezTo>
                <a:cubicBezTo>
                  <a:pt x="2536863" y="3613347"/>
                  <a:pt x="2533747" y="3611364"/>
                  <a:pt x="2528650" y="3612499"/>
                </a:cubicBezTo>
                <a:cubicBezTo>
                  <a:pt x="2528650" y="3612499"/>
                  <a:pt x="2527517" y="3607399"/>
                  <a:pt x="2526385" y="3602301"/>
                </a:cubicBezTo>
                <a:cubicBezTo>
                  <a:pt x="2531482" y="3601170"/>
                  <a:pt x="2534598" y="3603153"/>
                  <a:pt x="2539694" y="3602019"/>
                </a:cubicBezTo>
                <a:close/>
                <a:moveTo>
                  <a:pt x="597022" y="3394304"/>
                </a:moveTo>
                <a:cubicBezTo>
                  <a:pt x="595039" y="3397420"/>
                  <a:pt x="598152" y="3399402"/>
                  <a:pt x="599287" y="3404498"/>
                </a:cubicBezTo>
                <a:cubicBezTo>
                  <a:pt x="594187" y="3405631"/>
                  <a:pt x="592204" y="3408747"/>
                  <a:pt x="587108" y="3409881"/>
                </a:cubicBezTo>
                <a:cubicBezTo>
                  <a:pt x="585975" y="3404782"/>
                  <a:pt x="582859" y="3402799"/>
                  <a:pt x="584842" y="3399683"/>
                </a:cubicBezTo>
                <a:cubicBezTo>
                  <a:pt x="586825" y="3396567"/>
                  <a:pt x="591923" y="3395437"/>
                  <a:pt x="597022" y="3394304"/>
                </a:cubicBezTo>
                <a:close/>
                <a:moveTo>
                  <a:pt x="644144" y="3382163"/>
                </a:moveTo>
                <a:cubicBezTo>
                  <a:pt x="648499" y="3382198"/>
                  <a:pt x="655226" y="3385385"/>
                  <a:pt x="662448" y="3387793"/>
                </a:cubicBezTo>
                <a:cubicBezTo>
                  <a:pt x="652252" y="3390056"/>
                  <a:pt x="645170" y="3394304"/>
                  <a:pt x="640073" y="3395439"/>
                </a:cubicBezTo>
                <a:cubicBezTo>
                  <a:pt x="637807" y="3385242"/>
                  <a:pt x="639789" y="3382127"/>
                  <a:pt x="644144" y="3382163"/>
                </a:cubicBezTo>
                <a:close/>
                <a:moveTo>
                  <a:pt x="3064254" y="3362436"/>
                </a:moveTo>
                <a:cubicBezTo>
                  <a:pt x="3034232" y="3395855"/>
                  <a:pt x="3034232" y="3395855"/>
                  <a:pt x="3033664" y="3417380"/>
                </a:cubicBezTo>
                <a:cubicBezTo>
                  <a:pt x="3043860" y="3415116"/>
                  <a:pt x="3059155" y="3411716"/>
                  <a:pt x="3059155" y="3411716"/>
                </a:cubicBezTo>
                <a:cubicBezTo>
                  <a:pt x="3058871" y="3398405"/>
                  <a:pt x="3060572" y="3381979"/>
                  <a:pt x="3064254" y="3362436"/>
                </a:cubicBezTo>
                <a:close/>
                <a:moveTo>
                  <a:pt x="993517" y="3355827"/>
                </a:moveTo>
                <a:cubicBezTo>
                  <a:pt x="996867" y="3356044"/>
                  <a:pt x="999938" y="3357452"/>
                  <a:pt x="1002858" y="3359311"/>
                </a:cubicBezTo>
                <a:cubicBezTo>
                  <a:pt x="1008701" y="3363030"/>
                  <a:pt x="1013938" y="3368554"/>
                  <a:pt x="1019603" y="3369968"/>
                </a:cubicBezTo>
                <a:cubicBezTo>
                  <a:pt x="1000344" y="3379598"/>
                  <a:pt x="1000344" y="3379598"/>
                  <a:pt x="982501" y="3359486"/>
                </a:cubicBezTo>
                <a:cubicBezTo>
                  <a:pt x="986538" y="3356583"/>
                  <a:pt x="990167" y="3355610"/>
                  <a:pt x="993517" y="3355827"/>
                </a:cubicBezTo>
                <a:close/>
                <a:moveTo>
                  <a:pt x="1640455" y="3274838"/>
                </a:moveTo>
                <a:cubicBezTo>
                  <a:pt x="1640455" y="3274838"/>
                  <a:pt x="1635356" y="3275971"/>
                  <a:pt x="1630257" y="3277104"/>
                </a:cubicBezTo>
                <a:cubicBezTo>
                  <a:pt x="1631390" y="3282203"/>
                  <a:pt x="1632523" y="3287302"/>
                  <a:pt x="1635636" y="3289284"/>
                </a:cubicBezTo>
                <a:cubicBezTo>
                  <a:pt x="1640735" y="3288151"/>
                  <a:pt x="1640735" y="3288151"/>
                  <a:pt x="1645834" y="3287018"/>
                </a:cubicBezTo>
                <a:cubicBezTo>
                  <a:pt x="1644701" y="3281919"/>
                  <a:pt x="1641586" y="3279936"/>
                  <a:pt x="1640455" y="3274838"/>
                </a:cubicBezTo>
                <a:close/>
                <a:moveTo>
                  <a:pt x="1602500" y="3272569"/>
                </a:moveTo>
                <a:cubicBezTo>
                  <a:pt x="1599387" y="3270588"/>
                  <a:pt x="1594288" y="3271721"/>
                  <a:pt x="1589189" y="3272853"/>
                </a:cubicBezTo>
                <a:cubicBezTo>
                  <a:pt x="1590322" y="3277953"/>
                  <a:pt x="1588339" y="3281069"/>
                  <a:pt x="1591454" y="3283052"/>
                </a:cubicBezTo>
                <a:cubicBezTo>
                  <a:pt x="1594568" y="3285033"/>
                  <a:pt x="1599667" y="3283900"/>
                  <a:pt x="1604766" y="3282767"/>
                </a:cubicBezTo>
                <a:cubicBezTo>
                  <a:pt x="1603633" y="3277668"/>
                  <a:pt x="1605616" y="3274552"/>
                  <a:pt x="1602500" y="3272569"/>
                </a:cubicBezTo>
                <a:close/>
                <a:moveTo>
                  <a:pt x="565590" y="3264866"/>
                </a:moveTo>
                <a:cubicBezTo>
                  <a:pt x="560491" y="3265998"/>
                  <a:pt x="560491" y="3265998"/>
                  <a:pt x="555394" y="3267133"/>
                </a:cubicBezTo>
                <a:cubicBezTo>
                  <a:pt x="556525" y="3272230"/>
                  <a:pt x="559641" y="3274213"/>
                  <a:pt x="560775" y="3279310"/>
                </a:cubicBezTo>
                <a:cubicBezTo>
                  <a:pt x="560775" y="3279310"/>
                  <a:pt x="565872" y="3278180"/>
                  <a:pt x="570972" y="3277047"/>
                </a:cubicBezTo>
                <a:cubicBezTo>
                  <a:pt x="569839" y="3271948"/>
                  <a:pt x="566723" y="3269965"/>
                  <a:pt x="565590" y="3264866"/>
                </a:cubicBezTo>
                <a:close/>
                <a:moveTo>
                  <a:pt x="3971735" y="3257122"/>
                </a:moveTo>
                <a:cubicBezTo>
                  <a:pt x="3972867" y="3262221"/>
                  <a:pt x="3970884" y="3265337"/>
                  <a:pt x="3974000" y="3267320"/>
                </a:cubicBezTo>
                <a:cubicBezTo>
                  <a:pt x="3968903" y="3268450"/>
                  <a:pt x="3965787" y="3266467"/>
                  <a:pt x="3960690" y="3267601"/>
                </a:cubicBezTo>
                <a:cubicBezTo>
                  <a:pt x="3960690" y="3267601"/>
                  <a:pt x="3959558" y="3262502"/>
                  <a:pt x="3958423" y="3257406"/>
                </a:cubicBezTo>
                <a:cubicBezTo>
                  <a:pt x="3963522" y="3256273"/>
                  <a:pt x="3966638" y="3258256"/>
                  <a:pt x="3971735" y="3257122"/>
                </a:cubicBezTo>
                <a:close/>
                <a:moveTo>
                  <a:pt x="393104" y="3198862"/>
                </a:moveTo>
                <a:cubicBezTo>
                  <a:pt x="396220" y="3200845"/>
                  <a:pt x="392255" y="3207075"/>
                  <a:pt x="395371" y="3209058"/>
                </a:cubicBezTo>
                <a:cubicBezTo>
                  <a:pt x="390272" y="3210191"/>
                  <a:pt x="387156" y="3208207"/>
                  <a:pt x="382060" y="3209342"/>
                </a:cubicBezTo>
                <a:cubicBezTo>
                  <a:pt x="382060" y="3209342"/>
                  <a:pt x="380927" y="3204243"/>
                  <a:pt x="379794" y="3199144"/>
                </a:cubicBezTo>
                <a:cubicBezTo>
                  <a:pt x="384891" y="3198013"/>
                  <a:pt x="388007" y="3199997"/>
                  <a:pt x="393104" y="3198862"/>
                </a:cubicBezTo>
                <a:close/>
                <a:moveTo>
                  <a:pt x="1625447" y="3195252"/>
                </a:moveTo>
                <a:cubicBezTo>
                  <a:pt x="1620350" y="3196382"/>
                  <a:pt x="1618366" y="3199498"/>
                  <a:pt x="1613267" y="3200631"/>
                </a:cubicBezTo>
                <a:cubicBezTo>
                  <a:pt x="1613267" y="3200631"/>
                  <a:pt x="1614400" y="3205730"/>
                  <a:pt x="1615533" y="3210829"/>
                </a:cubicBezTo>
                <a:cubicBezTo>
                  <a:pt x="1620630" y="3209695"/>
                  <a:pt x="1625729" y="3208562"/>
                  <a:pt x="1627712" y="3205446"/>
                </a:cubicBezTo>
                <a:cubicBezTo>
                  <a:pt x="1626579" y="3200347"/>
                  <a:pt x="1626579" y="3200347"/>
                  <a:pt x="1625447" y="3195252"/>
                </a:cubicBezTo>
                <a:close/>
                <a:moveTo>
                  <a:pt x="4084186" y="3149218"/>
                </a:moveTo>
                <a:cubicBezTo>
                  <a:pt x="4085316" y="3154315"/>
                  <a:pt x="4083333" y="3157431"/>
                  <a:pt x="4084466" y="3162530"/>
                </a:cubicBezTo>
                <a:cubicBezTo>
                  <a:pt x="4084466" y="3162530"/>
                  <a:pt x="4079369" y="3163661"/>
                  <a:pt x="4074272" y="3164795"/>
                </a:cubicBezTo>
                <a:cubicBezTo>
                  <a:pt x="4073140" y="3159696"/>
                  <a:pt x="4072005" y="3154600"/>
                  <a:pt x="4073988" y="3151484"/>
                </a:cubicBezTo>
                <a:cubicBezTo>
                  <a:pt x="4079087" y="3150351"/>
                  <a:pt x="4079087" y="3150351"/>
                  <a:pt x="4084186" y="3149218"/>
                </a:cubicBezTo>
                <a:close/>
                <a:moveTo>
                  <a:pt x="4033770" y="3139018"/>
                </a:moveTo>
                <a:cubicBezTo>
                  <a:pt x="4038019" y="3146100"/>
                  <a:pt x="4042265" y="3153181"/>
                  <a:pt x="4043398" y="3158280"/>
                </a:cubicBezTo>
                <a:lnTo>
                  <a:pt x="4029915" y="3179464"/>
                </a:lnTo>
                <a:lnTo>
                  <a:pt x="4036031" y="3197365"/>
                </a:lnTo>
                <a:cubicBezTo>
                  <a:pt x="4025836" y="3199632"/>
                  <a:pt x="4023499" y="3198145"/>
                  <a:pt x="4023923" y="3194037"/>
                </a:cubicBezTo>
                <a:lnTo>
                  <a:pt x="4027495" y="3178798"/>
                </a:lnTo>
                <a:lnTo>
                  <a:pt x="4013942" y="3170172"/>
                </a:lnTo>
                <a:close/>
                <a:moveTo>
                  <a:pt x="3911421" y="3021754"/>
                </a:moveTo>
                <a:cubicBezTo>
                  <a:pt x="3905471" y="3031102"/>
                  <a:pt x="3902639" y="3042430"/>
                  <a:pt x="3898673" y="3048662"/>
                </a:cubicBezTo>
                <a:cubicBezTo>
                  <a:pt x="3908021" y="3054612"/>
                  <a:pt x="3915099" y="3062399"/>
                  <a:pt x="3922359" y="3066473"/>
                </a:cubicBezTo>
                <a:lnTo>
                  <a:pt x="3943472" y="3062637"/>
                </a:lnTo>
                <a:lnTo>
                  <a:pt x="3946255" y="3070189"/>
                </a:lnTo>
                <a:lnTo>
                  <a:pt x="3954811" y="3064348"/>
                </a:lnTo>
                <a:lnTo>
                  <a:pt x="3965407" y="3067606"/>
                </a:lnTo>
                <a:cubicBezTo>
                  <a:pt x="3969763" y="3067642"/>
                  <a:pt x="3971746" y="3064526"/>
                  <a:pt x="3969480" y="3054328"/>
                </a:cubicBezTo>
                <a:lnTo>
                  <a:pt x="3954811" y="3064348"/>
                </a:lnTo>
                <a:lnTo>
                  <a:pt x="3947103" y="3061976"/>
                </a:lnTo>
                <a:lnTo>
                  <a:pt x="3943472" y="3062637"/>
                </a:lnTo>
                <a:lnTo>
                  <a:pt x="3933618" y="3035882"/>
                </a:lnTo>
                <a:cubicBezTo>
                  <a:pt x="3929264" y="3029828"/>
                  <a:pt x="3923316" y="3027137"/>
                  <a:pt x="3911421" y="3021754"/>
                </a:cubicBezTo>
                <a:close/>
                <a:moveTo>
                  <a:pt x="664736" y="3012795"/>
                </a:moveTo>
                <a:cubicBezTo>
                  <a:pt x="659637" y="3013928"/>
                  <a:pt x="652555" y="3018176"/>
                  <a:pt x="650573" y="3021290"/>
                </a:cubicBezTo>
                <a:cubicBezTo>
                  <a:pt x="636129" y="3016475"/>
                  <a:pt x="623668" y="3008544"/>
                  <a:pt x="628198" y="3028936"/>
                </a:cubicBezTo>
                <a:cubicBezTo>
                  <a:pt x="633295" y="3027806"/>
                  <a:pt x="638394" y="3026673"/>
                  <a:pt x="642361" y="3020441"/>
                </a:cubicBezTo>
                <a:cubicBezTo>
                  <a:pt x="656805" y="3025256"/>
                  <a:pt x="669266" y="3033187"/>
                  <a:pt x="664736" y="3012795"/>
                </a:cubicBezTo>
                <a:close/>
                <a:moveTo>
                  <a:pt x="3890463" y="2999663"/>
                </a:moveTo>
                <a:cubicBezTo>
                  <a:pt x="3885365" y="3000793"/>
                  <a:pt x="3883382" y="3003909"/>
                  <a:pt x="3878283" y="3005042"/>
                </a:cubicBezTo>
                <a:cubicBezTo>
                  <a:pt x="3878283" y="3005042"/>
                  <a:pt x="3879416" y="3010141"/>
                  <a:pt x="3880549" y="3015240"/>
                </a:cubicBezTo>
                <a:cubicBezTo>
                  <a:pt x="3883662" y="3017222"/>
                  <a:pt x="3887628" y="3010990"/>
                  <a:pt x="3892727" y="3009857"/>
                </a:cubicBezTo>
                <a:cubicBezTo>
                  <a:pt x="3891594" y="3004758"/>
                  <a:pt x="3891594" y="3004758"/>
                  <a:pt x="3890463" y="2999663"/>
                </a:cubicBezTo>
                <a:close/>
                <a:moveTo>
                  <a:pt x="830144" y="2986747"/>
                </a:moveTo>
                <a:cubicBezTo>
                  <a:pt x="825045" y="2987879"/>
                  <a:pt x="825045" y="2987879"/>
                  <a:pt x="819948" y="2989014"/>
                </a:cubicBezTo>
                <a:cubicBezTo>
                  <a:pt x="821080" y="2994109"/>
                  <a:pt x="824196" y="2996092"/>
                  <a:pt x="825329" y="3001191"/>
                </a:cubicBezTo>
                <a:cubicBezTo>
                  <a:pt x="825329" y="3001191"/>
                  <a:pt x="830428" y="3000058"/>
                  <a:pt x="835525" y="2998928"/>
                </a:cubicBezTo>
                <a:cubicBezTo>
                  <a:pt x="834392" y="2993829"/>
                  <a:pt x="833260" y="2988730"/>
                  <a:pt x="830144" y="2986747"/>
                </a:cubicBezTo>
                <a:close/>
                <a:moveTo>
                  <a:pt x="4169732" y="2980417"/>
                </a:moveTo>
                <a:cubicBezTo>
                  <a:pt x="4164633" y="2981550"/>
                  <a:pt x="4161517" y="2979566"/>
                  <a:pt x="4159533" y="2982682"/>
                </a:cubicBezTo>
                <a:cubicBezTo>
                  <a:pt x="4157550" y="2985798"/>
                  <a:pt x="4158683" y="2990897"/>
                  <a:pt x="4159818" y="2995994"/>
                </a:cubicBezTo>
                <a:cubicBezTo>
                  <a:pt x="4164913" y="2994862"/>
                  <a:pt x="4168029" y="2996845"/>
                  <a:pt x="4170012" y="2993729"/>
                </a:cubicBezTo>
                <a:cubicBezTo>
                  <a:pt x="4168879" y="2988630"/>
                  <a:pt x="4167748" y="2983533"/>
                  <a:pt x="4169732" y="2980417"/>
                </a:cubicBezTo>
                <a:close/>
                <a:moveTo>
                  <a:pt x="435038" y="2954153"/>
                </a:moveTo>
                <a:cubicBezTo>
                  <a:pt x="429939" y="2955286"/>
                  <a:pt x="426823" y="2953303"/>
                  <a:pt x="424840" y="2956419"/>
                </a:cubicBezTo>
                <a:cubicBezTo>
                  <a:pt x="422857" y="2959535"/>
                  <a:pt x="423992" y="2964631"/>
                  <a:pt x="425124" y="2969730"/>
                </a:cubicBezTo>
                <a:cubicBezTo>
                  <a:pt x="430224" y="2968597"/>
                  <a:pt x="433337" y="2970579"/>
                  <a:pt x="435318" y="2967466"/>
                </a:cubicBezTo>
                <a:cubicBezTo>
                  <a:pt x="434188" y="2962368"/>
                  <a:pt x="436171" y="2959252"/>
                  <a:pt x="435038" y="2954153"/>
                </a:cubicBezTo>
                <a:close/>
                <a:moveTo>
                  <a:pt x="4083915" y="2895160"/>
                </a:moveTo>
                <a:lnTo>
                  <a:pt x="4042276" y="2960585"/>
                </a:lnTo>
                <a:lnTo>
                  <a:pt x="4039160" y="2958602"/>
                </a:lnTo>
                <a:cubicBezTo>
                  <a:pt x="4029815" y="2952654"/>
                  <a:pt x="4021600" y="2951804"/>
                  <a:pt x="4012255" y="2945856"/>
                </a:cubicBezTo>
                <a:cubicBezTo>
                  <a:pt x="4017072" y="2931409"/>
                  <a:pt x="4019903" y="2920081"/>
                  <a:pt x="4023585" y="2900537"/>
                </a:cubicBezTo>
                <a:cubicBezTo>
                  <a:pt x="4006309" y="2907051"/>
                  <a:pt x="3992998" y="2907335"/>
                  <a:pt x="3980818" y="2912714"/>
                </a:cubicBezTo>
                <a:cubicBezTo>
                  <a:pt x="3974020" y="2930274"/>
                  <a:pt x="3957874" y="2941885"/>
                  <a:pt x="3959007" y="2946984"/>
                </a:cubicBezTo>
                <a:cubicBezTo>
                  <a:pt x="3972885" y="2973326"/>
                  <a:pt x="3993278" y="2968795"/>
                  <a:pt x="3997808" y="2989187"/>
                </a:cubicBezTo>
                <a:cubicBezTo>
                  <a:pt x="3994974" y="3000518"/>
                  <a:pt x="3992142" y="3011846"/>
                  <a:pt x="3989308" y="3023173"/>
                </a:cubicBezTo>
                <a:cubicBezTo>
                  <a:pt x="4000637" y="3026009"/>
                  <a:pt x="4006867" y="3029974"/>
                  <a:pt x="4015082" y="3030824"/>
                </a:cubicBezTo>
                <a:cubicBezTo>
                  <a:pt x="4030095" y="3014114"/>
                  <a:pt x="4037743" y="2988339"/>
                  <a:pt x="4057005" y="2978711"/>
                </a:cubicBezTo>
                <a:cubicBezTo>
                  <a:pt x="4076264" y="2969082"/>
                  <a:pt x="4094393" y="2954355"/>
                  <a:pt x="4113652" y="2944726"/>
                </a:cubicBezTo>
                <a:cubicBezTo>
                  <a:pt x="4102040" y="2928582"/>
                  <a:pt x="4096661" y="2916403"/>
                  <a:pt x="4083915" y="2895160"/>
                </a:cubicBezTo>
                <a:close/>
                <a:moveTo>
                  <a:pt x="203928" y="2828952"/>
                </a:moveTo>
                <a:cubicBezTo>
                  <a:pt x="205059" y="2834049"/>
                  <a:pt x="208175" y="2836032"/>
                  <a:pt x="206191" y="2839148"/>
                </a:cubicBezTo>
                <a:cubicBezTo>
                  <a:pt x="201094" y="2840279"/>
                  <a:pt x="199111" y="2843395"/>
                  <a:pt x="194014" y="2844529"/>
                </a:cubicBezTo>
                <a:cubicBezTo>
                  <a:pt x="192882" y="2839430"/>
                  <a:pt x="189766" y="2837447"/>
                  <a:pt x="191749" y="2834331"/>
                </a:cubicBezTo>
                <a:cubicBezTo>
                  <a:pt x="193730" y="2831218"/>
                  <a:pt x="198829" y="2830085"/>
                  <a:pt x="203928" y="2828952"/>
                </a:cubicBezTo>
                <a:close/>
                <a:moveTo>
                  <a:pt x="299095" y="2823859"/>
                </a:moveTo>
                <a:cubicBezTo>
                  <a:pt x="293996" y="2824992"/>
                  <a:pt x="290880" y="2823009"/>
                  <a:pt x="288896" y="2826125"/>
                </a:cubicBezTo>
                <a:cubicBezTo>
                  <a:pt x="286913" y="2829241"/>
                  <a:pt x="288048" y="2834337"/>
                  <a:pt x="289181" y="2839436"/>
                </a:cubicBezTo>
                <a:cubicBezTo>
                  <a:pt x="291164" y="2836321"/>
                  <a:pt x="294280" y="2838304"/>
                  <a:pt x="299375" y="2837172"/>
                </a:cubicBezTo>
                <a:cubicBezTo>
                  <a:pt x="298244" y="2832074"/>
                  <a:pt x="300227" y="2828959"/>
                  <a:pt x="299095" y="2823859"/>
                </a:cubicBezTo>
                <a:close/>
                <a:moveTo>
                  <a:pt x="527950" y="2746267"/>
                </a:moveTo>
                <a:cubicBezTo>
                  <a:pt x="524834" y="2744283"/>
                  <a:pt x="519735" y="2745416"/>
                  <a:pt x="514636" y="2746549"/>
                </a:cubicBezTo>
                <a:cubicBezTo>
                  <a:pt x="515769" y="2751648"/>
                  <a:pt x="513788" y="2754762"/>
                  <a:pt x="516904" y="2756745"/>
                </a:cubicBezTo>
                <a:cubicBezTo>
                  <a:pt x="516904" y="2756745"/>
                  <a:pt x="522001" y="2755614"/>
                  <a:pt x="530213" y="2756463"/>
                </a:cubicBezTo>
                <a:cubicBezTo>
                  <a:pt x="529081" y="2751364"/>
                  <a:pt x="531064" y="2748248"/>
                  <a:pt x="527950" y="2746267"/>
                </a:cubicBezTo>
                <a:close/>
                <a:moveTo>
                  <a:pt x="3758494" y="2718688"/>
                </a:moveTo>
                <a:cubicBezTo>
                  <a:pt x="3743197" y="2722086"/>
                  <a:pt x="3725920" y="2728600"/>
                  <a:pt x="3713741" y="2733979"/>
                </a:cubicBezTo>
                <a:lnTo>
                  <a:pt x="3691932" y="2720099"/>
                </a:lnTo>
                <a:cubicBezTo>
                  <a:pt x="3668706" y="2735960"/>
                  <a:pt x="3668706" y="2735960"/>
                  <a:pt x="3682585" y="2762301"/>
                </a:cubicBezTo>
                <a:cubicBezTo>
                  <a:pt x="3717421" y="2762586"/>
                  <a:pt x="3754809" y="2738230"/>
                  <a:pt x="3793044" y="2753811"/>
                </a:cubicBezTo>
                <a:cubicBezTo>
                  <a:pt x="3790497" y="2730303"/>
                  <a:pt x="3772088" y="2731718"/>
                  <a:pt x="3758494" y="2718688"/>
                </a:cubicBezTo>
                <a:close/>
                <a:moveTo>
                  <a:pt x="3904391" y="2714696"/>
                </a:moveTo>
                <a:cubicBezTo>
                  <a:pt x="3896708" y="2714731"/>
                  <a:pt x="3890052" y="2714872"/>
                  <a:pt x="3883397" y="2715013"/>
                </a:cubicBezTo>
                <a:cubicBezTo>
                  <a:pt x="3881414" y="2718129"/>
                  <a:pt x="3882547" y="2723228"/>
                  <a:pt x="3880564" y="2726343"/>
                </a:cubicBezTo>
                <a:lnTo>
                  <a:pt x="3933525" y="2760050"/>
                </a:lnTo>
                <a:cubicBezTo>
                  <a:pt x="3943723" y="2757785"/>
                  <a:pt x="3959018" y="2754388"/>
                  <a:pt x="3984510" y="2748725"/>
                </a:cubicBezTo>
                <a:lnTo>
                  <a:pt x="3931546" y="2715017"/>
                </a:lnTo>
                <a:cubicBezTo>
                  <a:pt x="3920784" y="2714733"/>
                  <a:pt x="3912074" y="2714662"/>
                  <a:pt x="3904391" y="2714696"/>
                </a:cubicBezTo>
                <a:close/>
                <a:moveTo>
                  <a:pt x="1472990" y="2703161"/>
                </a:moveTo>
                <a:cubicBezTo>
                  <a:pt x="1470830" y="2703976"/>
                  <a:pt x="1468565" y="2705817"/>
                  <a:pt x="1466581" y="2708933"/>
                </a:cubicBezTo>
                <a:cubicBezTo>
                  <a:pt x="1467712" y="2714031"/>
                  <a:pt x="1467712" y="2714031"/>
                  <a:pt x="1468846" y="2719127"/>
                </a:cubicBezTo>
                <a:cubicBezTo>
                  <a:pt x="1473944" y="2717997"/>
                  <a:pt x="1475927" y="2714881"/>
                  <a:pt x="1481026" y="2713748"/>
                </a:cubicBezTo>
                <a:cubicBezTo>
                  <a:pt x="1481026" y="2713748"/>
                  <a:pt x="1479893" y="2708649"/>
                  <a:pt x="1478760" y="2703550"/>
                </a:cubicBezTo>
                <a:cubicBezTo>
                  <a:pt x="1477202" y="2702559"/>
                  <a:pt x="1475149" y="2702347"/>
                  <a:pt x="1472990" y="2703161"/>
                </a:cubicBezTo>
                <a:close/>
                <a:moveTo>
                  <a:pt x="1557217" y="2683445"/>
                </a:moveTo>
                <a:cubicBezTo>
                  <a:pt x="1554101" y="2681462"/>
                  <a:pt x="1549004" y="2682596"/>
                  <a:pt x="1543905" y="2683729"/>
                </a:cubicBezTo>
                <a:cubicBezTo>
                  <a:pt x="1545038" y="2688828"/>
                  <a:pt x="1543055" y="2691944"/>
                  <a:pt x="1546168" y="2693925"/>
                </a:cubicBezTo>
                <a:cubicBezTo>
                  <a:pt x="1551267" y="2692793"/>
                  <a:pt x="1554383" y="2694776"/>
                  <a:pt x="1559482" y="2693643"/>
                </a:cubicBezTo>
                <a:cubicBezTo>
                  <a:pt x="1558349" y="2688544"/>
                  <a:pt x="1560332" y="2685428"/>
                  <a:pt x="1557217" y="2683445"/>
                </a:cubicBezTo>
                <a:close/>
                <a:moveTo>
                  <a:pt x="3548620" y="2677040"/>
                </a:moveTo>
                <a:cubicBezTo>
                  <a:pt x="3543521" y="2678173"/>
                  <a:pt x="3540405" y="2676190"/>
                  <a:pt x="3535308" y="2677325"/>
                </a:cubicBezTo>
                <a:cubicBezTo>
                  <a:pt x="3536438" y="2682422"/>
                  <a:pt x="3534455" y="2685538"/>
                  <a:pt x="3537571" y="2687521"/>
                </a:cubicBezTo>
                <a:cubicBezTo>
                  <a:pt x="3540687" y="2689504"/>
                  <a:pt x="3545786" y="2688371"/>
                  <a:pt x="3550885" y="2687239"/>
                </a:cubicBezTo>
                <a:cubicBezTo>
                  <a:pt x="3549752" y="2682140"/>
                  <a:pt x="3551736" y="2679024"/>
                  <a:pt x="3548620" y="2677040"/>
                </a:cubicBezTo>
                <a:close/>
                <a:moveTo>
                  <a:pt x="72235" y="2657590"/>
                </a:moveTo>
                <a:cubicBezTo>
                  <a:pt x="73366" y="2662687"/>
                  <a:pt x="71383" y="2665803"/>
                  <a:pt x="72517" y="2670900"/>
                </a:cubicBezTo>
                <a:cubicBezTo>
                  <a:pt x="67418" y="2672033"/>
                  <a:pt x="67418" y="2672033"/>
                  <a:pt x="62321" y="2673167"/>
                </a:cubicBezTo>
                <a:cubicBezTo>
                  <a:pt x="61189" y="2668068"/>
                  <a:pt x="63172" y="2664952"/>
                  <a:pt x="62037" y="2659856"/>
                </a:cubicBezTo>
                <a:cubicBezTo>
                  <a:pt x="62037" y="2659856"/>
                  <a:pt x="67136" y="2658723"/>
                  <a:pt x="72235" y="2657590"/>
                </a:cubicBezTo>
                <a:close/>
                <a:moveTo>
                  <a:pt x="3027048" y="2655408"/>
                </a:moveTo>
                <a:cubicBezTo>
                  <a:pt x="3023844" y="2656037"/>
                  <a:pt x="3020108" y="2658036"/>
                  <a:pt x="3015577" y="2661717"/>
                </a:cubicBezTo>
                <a:cubicBezTo>
                  <a:pt x="3018977" y="2677012"/>
                  <a:pt x="3028322" y="2682960"/>
                  <a:pt x="3048717" y="2678431"/>
                </a:cubicBezTo>
                <a:cubicBezTo>
                  <a:pt x="3043902" y="2668801"/>
                  <a:pt x="3040148" y="2660942"/>
                  <a:pt x="3035333" y="2657328"/>
                </a:cubicBezTo>
                <a:cubicBezTo>
                  <a:pt x="3032926" y="2655523"/>
                  <a:pt x="3030253" y="2654780"/>
                  <a:pt x="3027048" y="2655408"/>
                </a:cubicBezTo>
                <a:close/>
                <a:moveTo>
                  <a:pt x="396817" y="2649677"/>
                </a:moveTo>
                <a:cubicBezTo>
                  <a:pt x="401916" y="2648544"/>
                  <a:pt x="408146" y="2652509"/>
                  <a:pt x="411262" y="2654492"/>
                </a:cubicBezTo>
                <a:cubicBezTo>
                  <a:pt x="402480" y="2675168"/>
                  <a:pt x="448648" y="2678286"/>
                  <a:pt x="429670" y="2701226"/>
                </a:cubicBezTo>
                <a:lnTo>
                  <a:pt x="386054" y="2673467"/>
                </a:lnTo>
                <a:cubicBezTo>
                  <a:pt x="392002" y="2664122"/>
                  <a:pt x="392853" y="2655907"/>
                  <a:pt x="396817" y="2649677"/>
                </a:cubicBezTo>
                <a:close/>
                <a:moveTo>
                  <a:pt x="946572" y="2631863"/>
                </a:moveTo>
                <a:cubicBezTo>
                  <a:pt x="934393" y="2637246"/>
                  <a:pt x="921079" y="2637529"/>
                  <a:pt x="910883" y="2639792"/>
                </a:cubicBezTo>
                <a:cubicBezTo>
                  <a:pt x="914281" y="2655089"/>
                  <a:pt x="924761" y="2666133"/>
                  <a:pt x="942040" y="2659622"/>
                </a:cubicBezTo>
                <a:cubicBezTo>
                  <a:pt x="947987" y="2650276"/>
                  <a:pt x="960166" y="2644893"/>
                  <a:pt x="946572" y="2631863"/>
                </a:cubicBezTo>
                <a:close/>
                <a:moveTo>
                  <a:pt x="1069211" y="2617994"/>
                </a:moveTo>
                <a:cubicBezTo>
                  <a:pt x="1064114" y="2619124"/>
                  <a:pt x="1060998" y="2617141"/>
                  <a:pt x="1059015" y="2620257"/>
                </a:cubicBezTo>
                <a:cubicBezTo>
                  <a:pt x="1057031" y="2623373"/>
                  <a:pt x="1058164" y="2628472"/>
                  <a:pt x="1059297" y="2633571"/>
                </a:cubicBezTo>
                <a:cubicBezTo>
                  <a:pt x="1064396" y="2632438"/>
                  <a:pt x="1067512" y="2634421"/>
                  <a:pt x="1069495" y="2631306"/>
                </a:cubicBezTo>
                <a:cubicBezTo>
                  <a:pt x="1068362" y="2626206"/>
                  <a:pt x="1067230" y="2621107"/>
                  <a:pt x="1069211" y="2617994"/>
                </a:cubicBezTo>
                <a:close/>
                <a:moveTo>
                  <a:pt x="259861" y="2577285"/>
                </a:moveTo>
                <a:cubicBezTo>
                  <a:pt x="261667" y="2577887"/>
                  <a:pt x="262145" y="2579286"/>
                  <a:pt x="261933" y="2581340"/>
                </a:cubicBezTo>
                <a:lnTo>
                  <a:pt x="258297" y="2596863"/>
                </a:lnTo>
                <a:lnTo>
                  <a:pt x="282393" y="2616249"/>
                </a:lnTo>
                <a:cubicBezTo>
                  <a:pt x="273612" y="2636925"/>
                  <a:pt x="254919" y="2625028"/>
                  <a:pt x="246988" y="2637489"/>
                </a:cubicBezTo>
                <a:cubicBezTo>
                  <a:pt x="239058" y="2625877"/>
                  <a:pt x="240686" y="2618160"/>
                  <a:pt x="244652" y="2611928"/>
                </a:cubicBezTo>
                <a:lnTo>
                  <a:pt x="255927" y="2595872"/>
                </a:lnTo>
                <a:lnTo>
                  <a:pt x="249825" y="2578012"/>
                </a:lnTo>
                <a:cubicBezTo>
                  <a:pt x="254923" y="2576879"/>
                  <a:pt x="258056" y="2576683"/>
                  <a:pt x="259861" y="2577285"/>
                </a:cubicBezTo>
                <a:close/>
                <a:moveTo>
                  <a:pt x="4054195" y="2556696"/>
                </a:moveTo>
                <a:cubicBezTo>
                  <a:pt x="4059574" y="2568875"/>
                  <a:pt x="4054759" y="2583320"/>
                  <a:pt x="4068353" y="2596350"/>
                </a:cubicBezTo>
                <a:cubicBezTo>
                  <a:pt x="4072320" y="2590118"/>
                  <a:pt x="4078267" y="2580772"/>
                  <a:pt x="4085350" y="2576524"/>
                </a:cubicBezTo>
                <a:cubicBezTo>
                  <a:pt x="4082094" y="2567886"/>
                  <a:pt x="4078623" y="2561303"/>
                  <a:pt x="4073809" y="2557689"/>
                </a:cubicBezTo>
                <a:cubicBezTo>
                  <a:pt x="4068992" y="2554078"/>
                  <a:pt x="4062833" y="2553440"/>
                  <a:pt x="4054195" y="2556696"/>
                </a:cubicBezTo>
                <a:close/>
                <a:moveTo>
                  <a:pt x="185815" y="2554782"/>
                </a:moveTo>
                <a:cubicBezTo>
                  <a:pt x="186948" y="2559881"/>
                  <a:pt x="186948" y="2559881"/>
                  <a:pt x="188080" y="2564980"/>
                </a:cubicBezTo>
                <a:cubicBezTo>
                  <a:pt x="182983" y="2566110"/>
                  <a:pt x="179867" y="2564127"/>
                  <a:pt x="174771" y="2565262"/>
                </a:cubicBezTo>
                <a:cubicBezTo>
                  <a:pt x="174771" y="2565262"/>
                  <a:pt x="173638" y="2560163"/>
                  <a:pt x="172503" y="2555066"/>
                </a:cubicBezTo>
                <a:cubicBezTo>
                  <a:pt x="177602" y="2553933"/>
                  <a:pt x="182701" y="2552801"/>
                  <a:pt x="185815" y="2554782"/>
                </a:cubicBezTo>
                <a:close/>
                <a:moveTo>
                  <a:pt x="258465" y="2532623"/>
                </a:moveTo>
                <a:cubicBezTo>
                  <a:pt x="262430" y="2532410"/>
                  <a:pt x="268377" y="2535101"/>
                  <a:pt x="275599" y="2537508"/>
                </a:cubicBezTo>
                <a:cubicBezTo>
                  <a:pt x="265404" y="2539776"/>
                  <a:pt x="258322" y="2544024"/>
                  <a:pt x="253224" y="2545155"/>
                </a:cubicBezTo>
                <a:cubicBezTo>
                  <a:pt x="252517" y="2535950"/>
                  <a:pt x="254500" y="2532835"/>
                  <a:pt x="258465" y="2532623"/>
                </a:cubicBezTo>
                <a:close/>
                <a:moveTo>
                  <a:pt x="4096114" y="2504584"/>
                </a:moveTo>
                <a:cubicBezTo>
                  <a:pt x="4091018" y="2505718"/>
                  <a:pt x="4089035" y="2508834"/>
                  <a:pt x="4083937" y="2509964"/>
                </a:cubicBezTo>
                <a:cubicBezTo>
                  <a:pt x="4083937" y="2509964"/>
                  <a:pt x="4085070" y="2515063"/>
                  <a:pt x="4086200" y="2520161"/>
                </a:cubicBezTo>
                <a:cubicBezTo>
                  <a:pt x="4088183" y="2517045"/>
                  <a:pt x="4093282" y="2515912"/>
                  <a:pt x="4098380" y="2514782"/>
                </a:cubicBezTo>
                <a:cubicBezTo>
                  <a:pt x="4097247" y="2509683"/>
                  <a:pt x="4097247" y="2509683"/>
                  <a:pt x="4096114" y="2504584"/>
                </a:cubicBezTo>
                <a:close/>
                <a:moveTo>
                  <a:pt x="3969077" y="2501295"/>
                </a:moveTo>
                <a:cubicBezTo>
                  <a:pt x="3965688" y="2501463"/>
                  <a:pt x="3961864" y="2502312"/>
                  <a:pt x="3956766" y="2503444"/>
                </a:cubicBezTo>
                <a:cubicBezTo>
                  <a:pt x="3970360" y="2516474"/>
                  <a:pt x="3980838" y="2527521"/>
                  <a:pt x="4010580" y="2528937"/>
                </a:cubicBezTo>
                <a:cubicBezTo>
                  <a:pt x="3993868" y="2513927"/>
                  <a:pt x="3985514" y="2506422"/>
                  <a:pt x="3978787" y="2503233"/>
                </a:cubicBezTo>
                <a:cubicBezTo>
                  <a:pt x="3975423" y="2501640"/>
                  <a:pt x="3972467" y="2501127"/>
                  <a:pt x="3969077" y="2501295"/>
                </a:cubicBezTo>
                <a:close/>
                <a:moveTo>
                  <a:pt x="398527" y="2488802"/>
                </a:moveTo>
                <a:cubicBezTo>
                  <a:pt x="393428" y="2489935"/>
                  <a:pt x="393428" y="2489935"/>
                  <a:pt x="388329" y="2491068"/>
                </a:cubicBezTo>
                <a:cubicBezTo>
                  <a:pt x="389462" y="2496167"/>
                  <a:pt x="392578" y="2498150"/>
                  <a:pt x="393712" y="2503246"/>
                </a:cubicBezTo>
                <a:cubicBezTo>
                  <a:pt x="393712" y="2503246"/>
                  <a:pt x="398807" y="2502114"/>
                  <a:pt x="403906" y="2500981"/>
                </a:cubicBezTo>
                <a:cubicBezTo>
                  <a:pt x="402773" y="2495882"/>
                  <a:pt x="401643" y="2490785"/>
                  <a:pt x="398527" y="2488802"/>
                </a:cubicBezTo>
                <a:close/>
                <a:moveTo>
                  <a:pt x="357459" y="2484551"/>
                </a:moveTo>
                <a:cubicBezTo>
                  <a:pt x="344145" y="2484834"/>
                  <a:pt x="338197" y="2494179"/>
                  <a:pt x="340747" y="2517689"/>
                </a:cubicBezTo>
                <a:cubicBezTo>
                  <a:pt x="360006" y="2508059"/>
                  <a:pt x="372186" y="2502680"/>
                  <a:pt x="357459" y="2484551"/>
                </a:cubicBezTo>
                <a:close/>
                <a:moveTo>
                  <a:pt x="4491794" y="2467501"/>
                </a:moveTo>
                <a:cubicBezTo>
                  <a:pt x="4492925" y="2472599"/>
                  <a:pt x="4494057" y="2477698"/>
                  <a:pt x="4492074" y="2480813"/>
                </a:cubicBezTo>
                <a:cubicBezTo>
                  <a:pt x="4486977" y="2481944"/>
                  <a:pt x="4486977" y="2481944"/>
                  <a:pt x="4481880" y="2483078"/>
                </a:cubicBezTo>
                <a:cubicBezTo>
                  <a:pt x="4480748" y="2477979"/>
                  <a:pt x="4482729" y="2474866"/>
                  <a:pt x="4481596" y="2469767"/>
                </a:cubicBezTo>
                <a:cubicBezTo>
                  <a:pt x="4481596" y="2469767"/>
                  <a:pt x="4486695" y="2468634"/>
                  <a:pt x="4491794" y="2467501"/>
                </a:cubicBezTo>
                <a:close/>
                <a:moveTo>
                  <a:pt x="4435146" y="2453335"/>
                </a:moveTo>
                <a:cubicBezTo>
                  <a:pt x="4444774" y="2472596"/>
                  <a:pt x="4435710" y="2479959"/>
                  <a:pt x="4418434" y="2486472"/>
                </a:cubicBezTo>
                <a:cubicBezTo>
                  <a:pt x="4413904" y="2466080"/>
                  <a:pt x="4422965" y="2458716"/>
                  <a:pt x="4435146" y="2453335"/>
                </a:cubicBezTo>
                <a:close/>
                <a:moveTo>
                  <a:pt x="4110559" y="2449758"/>
                </a:moveTo>
                <a:cubicBezTo>
                  <a:pt x="4108510" y="2449002"/>
                  <a:pt x="4105182" y="2449073"/>
                  <a:pt x="4100083" y="2450206"/>
                </a:cubicBezTo>
                <a:lnTo>
                  <a:pt x="4109078" y="2468197"/>
                </a:lnTo>
                <a:lnTo>
                  <a:pt x="4107730" y="2472581"/>
                </a:lnTo>
                <a:lnTo>
                  <a:pt x="4110288" y="2473645"/>
                </a:lnTo>
                <a:lnTo>
                  <a:pt x="4112438" y="2489257"/>
                </a:lnTo>
                <a:cubicBezTo>
                  <a:pt x="4115587" y="2492903"/>
                  <a:pt x="4122032" y="2494814"/>
                  <a:pt x="4134919" y="2498638"/>
                </a:cubicBezTo>
                <a:cubicBezTo>
                  <a:pt x="4135204" y="2487876"/>
                  <a:pt x="4130742" y="2482849"/>
                  <a:pt x="4125041" y="2479770"/>
                </a:cubicBezTo>
                <a:lnTo>
                  <a:pt x="4110288" y="2473645"/>
                </a:lnTo>
                <a:lnTo>
                  <a:pt x="4109713" y="2469465"/>
                </a:lnTo>
                <a:lnTo>
                  <a:pt x="4109078" y="2468197"/>
                </a:lnTo>
                <a:lnTo>
                  <a:pt x="4113359" y="2454277"/>
                </a:lnTo>
                <a:cubicBezTo>
                  <a:pt x="4113377" y="2452099"/>
                  <a:pt x="4112607" y="2450515"/>
                  <a:pt x="4110559" y="2449758"/>
                </a:cubicBezTo>
                <a:close/>
                <a:moveTo>
                  <a:pt x="4373793" y="2440552"/>
                </a:moveTo>
                <a:cubicBezTo>
                  <a:pt x="4376236" y="2441012"/>
                  <a:pt x="4379069" y="2441720"/>
                  <a:pt x="4381617" y="2441153"/>
                </a:cubicBezTo>
                <a:cubicBezTo>
                  <a:pt x="4381617" y="2441153"/>
                  <a:pt x="4385866" y="2448235"/>
                  <a:pt x="4383882" y="2451351"/>
                </a:cubicBezTo>
                <a:cubicBezTo>
                  <a:pt x="4379918" y="2457581"/>
                  <a:pt x="4373969" y="2466928"/>
                  <a:pt x="4366888" y="2471175"/>
                </a:cubicBezTo>
                <a:cubicBezTo>
                  <a:pt x="4363772" y="2469192"/>
                  <a:pt x="4360659" y="2467210"/>
                  <a:pt x="4357543" y="2465227"/>
                </a:cubicBezTo>
                <a:cubicBezTo>
                  <a:pt x="4361507" y="2458998"/>
                  <a:pt x="4364341" y="2447667"/>
                  <a:pt x="4368305" y="2441437"/>
                </a:cubicBezTo>
                <a:cubicBezTo>
                  <a:pt x="4369296" y="2439879"/>
                  <a:pt x="4371350" y="2440092"/>
                  <a:pt x="4373793" y="2440552"/>
                </a:cubicBezTo>
                <a:close/>
                <a:moveTo>
                  <a:pt x="4088197" y="2276299"/>
                </a:moveTo>
                <a:lnTo>
                  <a:pt x="4070207" y="2285295"/>
                </a:lnTo>
                <a:lnTo>
                  <a:pt x="4065821" y="2283945"/>
                </a:lnTo>
                <a:lnTo>
                  <a:pt x="4064819" y="2285125"/>
                </a:lnTo>
                <a:lnTo>
                  <a:pt x="4055308" y="2283272"/>
                </a:lnTo>
                <a:lnTo>
                  <a:pt x="4047565" y="2292393"/>
                </a:lnTo>
                <a:lnTo>
                  <a:pt x="4043446" y="2291591"/>
                </a:lnTo>
                <a:lnTo>
                  <a:pt x="4042179" y="2292226"/>
                </a:lnTo>
                <a:lnTo>
                  <a:pt x="4028259" y="2287945"/>
                </a:lnTo>
                <a:cubicBezTo>
                  <a:pt x="4023903" y="2287909"/>
                  <a:pt x="4021920" y="2291025"/>
                  <a:pt x="4024187" y="2301221"/>
                </a:cubicBezTo>
                <a:lnTo>
                  <a:pt x="4042179" y="2292226"/>
                </a:lnTo>
                <a:lnTo>
                  <a:pt x="4046562" y="2293574"/>
                </a:lnTo>
                <a:lnTo>
                  <a:pt x="4047565" y="2292393"/>
                </a:lnTo>
                <a:lnTo>
                  <a:pt x="4057077" y="2294247"/>
                </a:lnTo>
                <a:lnTo>
                  <a:pt x="4064819" y="2285125"/>
                </a:lnTo>
                <a:lnTo>
                  <a:pt x="4068937" y="2285928"/>
                </a:lnTo>
                <a:lnTo>
                  <a:pt x="4070207" y="2285295"/>
                </a:lnTo>
                <a:lnTo>
                  <a:pt x="4084125" y="2289575"/>
                </a:lnTo>
                <a:cubicBezTo>
                  <a:pt x="4088479" y="2289613"/>
                  <a:pt x="4090462" y="2286497"/>
                  <a:pt x="4088197" y="2276299"/>
                </a:cubicBezTo>
                <a:close/>
                <a:moveTo>
                  <a:pt x="3870958" y="2273738"/>
                </a:moveTo>
                <a:cubicBezTo>
                  <a:pt x="3863878" y="2277984"/>
                  <a:pt x="3855665" y="2277136"/>
                  <a:pt x="3856798" y="2282235"/>
                </a:cubicBezTo>
                <a:cubicBezTo>
                  <a:pt x="3842351" y="2277418"/>
                  <a:pt x="3829890" y="2269487"/>
                  <a:pt x="3834420" y="2289879"/>
                </a:cubicBezTo>
                <a:cubicBezTo>
                  <a:pt x="3839519" y="2288746"/>
                  <a:pt x="3846600" y="2284500"/>
                  <a:pt x="3848583" y="2281384"/>
                </a:cubicBezTo>
                <a:cubicBezTo>
                  <a:pt x="3863028" y="2286199"/>
                  <a:pt x="3875489" y="2294130"/>
                  <a:pt x="3870958" y="2273738"/>
                </a:cubicBezTo>
                <a:close/>
                <a:moveTo>
                  <a:pt x="4205738" y="2263560"/>
                </a:moveTo>
                <a:cubicBezTo>
                  <a:pt x="4205738" y="2263560"/>
                  <a:pt x="4200642" y="2264694"/>
                  <a:pt x="4195544" y="2265824"/>
                </a:cubicBezTo>
                <a:cubicBezTo>
                  <a:pt x="4193561" y="2268940"/>
                  <a:pt x="4196677" y="2270924"/>
                  <a:pt x="4200923" y="2278004"/>
                </a:cubicBezTo>
                <a:cubicBezTo>
                  <a:pt x="4206022" y="2276871"/>
                  <a:pt x="4206022" y="2276871"/>
                  <a:pt x="4211121" y="2275738"/>
                </a:cubicBezTo>
                <a:cubicBezTo>
                  <a:pt x="4209987" y="2270642"/>
                  <a:pt x="4206871" y="2268659"/>
                  <a:pt x="4205738" y="2263560"/>
                </a:cubicBezTo>
                <a:close/>
                <a:moveTo>
                  <a:pt x="4365372" y="2202099"/>
                </a:moveTo>
                <a:cubicBezTo>
                  <a:pt x="4365770" y="2201258"/>
                  <a:pt x="4366159" y="2201506"/>
                  <a:pt x="4366336" y="2203807"/>
                </a:cubicBezTo>
                <a:lnTo>
                  <a:pt x="4366051" y="2208004"/>
                </a:lnTo>
                <a:lnTo>
                  <a:pt x="4364353" y="2206923"/>
                </a:lnTo>
                <a:cubicBezTo>
                  <a:pt x="4364566" y="2204869"/>
                  <a:pt x="4364973" y="2202940"/>
                  <a:pt x="4365372" y="2202099"/>
                </a:cubicBezTo>
                <a:close/>
                <a:moveTo>
                  <a:pt x="3756539" y="2192161"/>
                </a:moveTo>
                <a:cubicBezTo>
                  <a:pt x="3770984" y="2196976"/>
                  <a:pt x="3776647" y="2222467"/>
                  <a:pt x="3802138" y="2216804"/>
                </a:cubicBezTo>
                <a:cubicBezTo>
                  <a:pt x="3792508" y="2197544"/>
                  <a:pt x="3780047" y="2189614"/>
                  <a:pt x="3756539" y="2192161"/>
                </a:cubicBezTo>
                <a:close/>
                <a:moveTo>
                  <a:pt x="4331215" y="2190211"/>
                </a:moveTo>
                <a:cubicBezTo>
                  <a:pt x="4345659" y="2195026"/>
                  <a:pt x="4355007" y="2200975"/>
                  <a:pt x="4364353" y="2206923"/>
                </a:cubicBezTo>
                <a:lnTo>
                  <a:pt x="4348491" y="2231845"/>
                </a:lnTo>
                <a:lnTo>
                  <a:pt x="4337163" y="2229013"/>
                </a:lnTo>
                <a:lnTo>
                  <a:pt x="4337163" y="2229013"/>
                </a:lnTo>
                <a:lnTo>
                  <a:pt x="4337163" y="2229013"/>
                </a:lnTo>
                <a:lnTo>
                  <a:pt x="4314503" y="2223348"/>
                </a:lnTo>
                <a:cubicBezTo>
                  <a:pt x="4320452" y="2214000"/>
                  <a:pt x="4323284" y="2202672"/>
                  <a:pt x="4331215" y="2190211"/>
                </a:cubicBezTo>
                <a:close/>
                <a:moveTo>
                  <a:pt x="208778" y="2188565"/>
                </a:moveTo>
                <a:cubicBezTo>
                  <a:pt x="203962" y="2203012"/>
                  <a:pt x="212459" y="2217172"/>
                  <a:pt x="212741" y="2230486"/>
                </a:cubicBezTo>
                <a:cubicBezTo>
                  <a:pt x="218970" y="2234451"/>
                  <a:pt x="227185" y="2235301"/>
                  <a:pt x="236531" y="2241249"/>
                </a:cubicBezTo>
                <a:lnTo>
                  <a:pt x="258342" y="2206979"/>
                </a:lnTo>
                <a:cubicBezTo>
                  <a:pt x="233701" y="2204427"/>
                  <a:pt x="227187" y="2187151"/>
                  <a:pt x="208778" y="2188565"/>
                </a:cubicBezTo>
                <a:close/>
                <a:moveTo>
                  <a:pt x="3854537" y="2175740"/>
                </a:moveTo>
                <a:cubicBezTo>
                  <a:pt x="3846606" y="2188201"/>
                  <a:pt x="3842640" y="2194433"/>
                  <a:pt x="3837823" y="2208876"/>
                </a:cubicBezTo>
                <a:cubicBezTo>
                  <a:pt x="3859349" y="2209442"/>
                  <a:pt x="3875778" y="2211145"/>
                  <a:pt x="3882576" y="2193585"/>
                </a:cubicBezTo>
                <a:cubicBezTo>
                  <a:pt x="3897020" y="2198400"/>
                  <a:pt x="3909481" y="2206330"/>
                  <a:pt x="3904951" y="2185938"/>
                </a:cubicBezTo>
                <a:cubicBezTo>
                  <a:pt x="3899853" y="2187069"/>
                  <a:pt x="3891641" y="2186220"/>
                  <a:pt x="3887675" y="2192452"/>
                </a:cubicBezTo>
                <a:cubicBezTo>
                  <a:pt x="3878327" y="2186503"/>
                  <a:pt x="3868982" y="2180555"/>
                  <a:pt x="3854537" y="2175740"/>
                </a:cubicBezTo>
                <a:close/>
                <a:moveTo>
                  <a:pt x="3737562" y="2166952"/>
                </a:moveTo>
                <a:cubicBezTo>
                  <a:pt x="3717170" y="2171483"/>
                  <a:pt x="3694795" y="2179129"/>
                  <a:pt x="3671287" y="2181676"/>
                </a:cubicBezTo>
                <a:cubicBezTo>
                  <a:pt x="3647777" y="2184226"/>
                  <a:pt x="3625968" y="2170346"/>
                  <a:pt x="3600761" y="2189321"/>
                </a:cubicBezTo>
                <a:cubicBezTo>
                  <a:pt x="3599908" y="2197534"/>
                  <a:pt x="3595944" y="2203763"/>
                  <a:pt x="3597077" y="2208862"/>
                </a:cubicBezTo>
                <a:cubicBezTo>
                  <a:pt x="3629932" y="2212264"/>
                  <a:pt x="3662786" y="2215665"/>
                  <a:pt x="3697625" y="2215951"/>
                </a:cubicBezTo>
                <a:cubicBezTo>
                  <a:pt x="3689696" y="2180262"/>
                  <a:pt x="3752855" y="2211703"/>
                  <a:pt x="3737562" y="2166952"/>
                </a:cubicBezTo>
                <a:close/>
                <a:moveTo>
                  <a:pt x="4221606" y="2142338"/>
                </a:moveTo>
                <a:lnTo>
                  <a:pt x="4207728" y="2164145"/>
                </a:lnTo>
                <a:lnTo>
                  <a:pt x="4210844" y="2166128"/>
                </a:lnTo>
                <a:cubicBezTo>
                  <a:pt x="4218206" y="2175191"/>
                  <a:pt x="4227554" y="2181141"/>
                  <a:pt x="4229817" y="2191337"/>
                </a:cubicBezTo>
                <a:cubicBezTo>
                  <a:pt x="4235200" y="2203516"/>
                  <a:pt x="4236615" y="2221925"/>
                  <a:pt x="4240013" y="2237222"/>
                </a:cubicBezTo>
                <a:cubicBezTo>
                  <a:pt x="4247093" y="2232972"/>
                  <a:pt x="4254173" y="2228725"/>
                  <a:pt x="4256156" y="2225609"/>
                </a:cubicBezTo>
                <a:cubicBezTo>
                  <a:pt x="4252476" y="2197002"/>
                  <a:pt x="4251912" y="2170378"/>
                  <a:pt x="4249365" y="2146870"/>
                </a:cubicBezTo>
                <a:cubicBezTo>
                  <a:pt x="4238034" y="2144037"/>
                  <a:pt x="4229821" y="2143188"/>
                  <a:pt x="4221606" y="2142338"/>
                </a:cubicBezTo>
                <a:close/>
                <a:moveTo>
                  <a:pt x="3959051" y="2128445"/>
                </a:moveTo>
                <a:cubicBezTo>
                  <a:pt x="3953954" y="2129579"/>
                  <a:pt x="3950839" y="2127596"/>
                  <a:pt x="3948857" y="2130709"/>
                </a:cubicBezTo>
                <a:cubicBezTo>
                  <a:pt x="3946874" y="2133825"/>
                  <a:pt x="3948007" y="2138924"/>
                  <a:pt x="3949137" y="2144022"/>
                </a:cubicBezTo>
                <a:cubicBezTo>
                  <a:pt x="3954236" y="2142889"/>
                  <a:pt x="3954236" y="2142889"/>
                  <a:pt x="3959335" y="2141756"/>
                </a:cubicBezTo>
                <a:cubicBezTo>
                  <a:pt x="3958202" y="2136657"/>
                  <a:pt x="3960184" y="2133544"/>
                  <a:pt x="3959051" y="2128445"/>
                </a:cubicBezTo>
                <a:close/>
                <a:moveTo>
                  <a:pt x="2792139" y="2125547"/>
                </a:moveTo>
                <a:cubicBezTo>
                  <a:pt x="2787040" y="2126679"/>
                  <a:pt x="2783924" y="2124696"/>
                  <a:pt x="2781941" y="2127812"/>
                </a:cubicBezTo>
                <a:cubicBezTo>
                  <a:pt x="2779958" y="2130928"/>
                  <a:pt x="2781091" y="2136027"/>
                  <a:pt x="2782225" y="2141124"/>
                </a:cubicBezTo>
                <a:cubicBezTo>
                  <a:pt x="2787323" y="2139993"/>
                  <a:pt x="2790436" y="2141975"/>
                  <a:pt x="2792419" y="2138859"/>
                </a:cubicBezTo>
                <a:cubicBezTo>
                  <a:pt x="2794402" y="2135743"/>
                  <a:pt x="2793272" y="2130646"/>
                  <a:pt x="2792139" y="2125547"/>
                </a:cubicBezTo>
                <a:close/>
                <a:moveTo>
                  <a:pt x="4171759" y="2110613"/>
                </a:moveTo>
                <a:cubicBezTo>
                  <a:pt x="4166664" y="2111745"/>
                  <a:pt x="4163548" y="2109762"/>
                  <a:pt x="4158449" y="2110895"/>
                </a:cubicBezTo>
                <a:cubicBezTo>
                  <a:pt x="4159582" y="2115994"/>
                  <a:pt x="4157599" y="2119110"/>
                  <a:pt x="4160715" y="2121093"/>
                </a:cubicBezTo>
                <a:cubicBezTo>
                  <a:pt x="4163828" y="2123074"/>
                  <a:pt x="4168927" y="2121942"/>
                  <a:pt x="4174026" y="2120809"/>
                </a:cubicBezTo>
                <a:cubicBezTo>
                  <a:pt x="4176009" y="2117693"/>
                  <a:pt x="4174875" y="2112596"/>
                  <a:pt x="4171759" y="2110613"/>
                </a:cubicBezTo>
                <a:close/>
                <a:moveTo>
                  <a:pt x="4371441" y="2106375"/>
                </a:moveTo>
                <a:lnTo>
                  <a:pt x="4380382" y="2117382"/>
                </a:lnTo>
                <a:lnTo>
                  <a:pt x="4384509" y="2106721"/>
                </a:lnTo>
                <a:close/>
                <a:moveTo>
                  <a:pt x="3003713" y="2102619"/>
                </a:moveTo>
                <a:cubicBezTo>
                  <a:pt x="2998615" y="2103749"/>
                  <a:pt x="2995499" y="2101766"/>
                  <a:pt x="2993516" y="2104882"/>
                </a:cubicBezTo>
                <a:cubicBezTo>
                  <a:pt x="2991533" y="2107998"/>
                  <a:pt x="2992666" y="2113097"/>
                  <a:pt x="2993799" y="2118196"/>
                </a:cubicBezTo>
                <a:cubicBezTo>
                  <a:pt x="2998898" y="2117063"/>
                  <a:pt x="3002014" y="2119046"/>
                  <a:pt x="3003997" y="2115930"/>
                </a:cubicBezTo>
                <a:cubicBezTo>
                  <a:pt x="3002864" y="2110831"/>
                  <a:pt x="3004847" y="2107715"/>
                  <a:pt x="3003713" y="2102619"/>
                </a:cubicBezTo>
                <a:close/>
                <a:moveTo>
                  <a:pt x="4267775" y="2097306"/>
                </a:moveTo>
                <a:cubicBezTo>
                  <a:pt x="4262679" y="2098440"/>
                  <a:pt x="4259563" y="2096457"/>
                  <a:pt x="4257582" y="2099570"/>
                </a:cubicBezTo>
                <a:cubicBezTo>
                  <a:pt x="4255599" y="2102686"/>
                  <a:pt x="4256731" y="2107785"/>
                  <a:pt x="4257862" y="2112883"/>
                </a:cubicBezTo>
                <a:cubicBezTo>
                  <a:pt x="4262961" y="2111750"/>
                  <a:pt x="4266077" y="2113733"/>
                  <a:pt x="4268060" y="2110617"/>
                </a:cubicBezTo>
                <a:cubicBezTo>
                  <a:pt x="4264944" y="2108634"/>
                  <a:pt x="4263811" y="2103535"/>
                  <a:pt x="4267775" y="2097306"/>
                </a:cubicBezTo>
                <a:close/>
                <a:moveTo>
                  <a:pt x="4529661" y="2091621"/>
                </a:moveTo>
                <a:cubicBezTo>
                  <a:pt x="4531183" y="2090949"/>
                  <a:pt x="4532458" y="2090666"/>
                  <a:pt x="4534016" y="2091657"/>
                </a:cubicBezTo>
                <a:cubicBezTo>
                  <a:pt x="4537129" y="2093639"/>
                  <a:pt x="4538262" y="2098738"/>
                  <a:pt x="4539396" y="2103835"/>
                </a:cubicBezTo>
                <a:cubicBezTo>
                  <a:pt x="4534297" y="2104967"/>
                  <a:pt x="4534297" y="2104967"/>
                  <a:pt x="4529198" y="2106100"/>
                </a:cubicBezTo>
                <a:cubicBezTo>
                  <a:pt x="4528068" y="2101003"/>
                  <a:pt x="4524952" y="2099020"/>
                  <a:pt x="4523819" y="2093921"/>
                </a:cubicBezTo>
                <a:cubicBezTo>
                  <a:pt x="4526368" y="2093355"/>
                  <a:pt x="4528138" y="2092294"/>
                  <a:pt x="4529661" y="2091621"/>
                </a:cubicBezTo>
                <a:close/>
                <a:moveTo>
                  <a:pt x="98890" y="2079232"/>
                </a:moveTo>
                <a:cubicBezTo>
                  <a:pt x="109086" y="2076965"/>
                  <a:pt x="116025" y="2078099"/>
                  <a:pt x="121089" y="2081322"/>
                </a:cubicBezTo>
                <a:cubicBezTo>
                  <a:pt x="126152" y="2084544"/>
                  <a:pt x="129338" y="2089855"/>
                  <a:pt x="132027" y="2095944"/>
                </a:cubicBezTo>
                <a:cubicBezTo>
                  <a:pt x="113899" y="2110671"/>
                  <a:pt x="105404" y="2096508"/>
                  <a:pt x="98890" y="2079232"/>
                </a:cubicBezTo>
                <a:close/>
                <a:moveTo>
                  <a:pt x="3189517" y="2072039"/>
                </a:moveTo>
                <a:cubicBezTo>
                  <a:pt x="3185551" y="2078271"/>
                  <a:pt x="3182716" y="2089597"/>
                  <a:pt x="3178750" y="2095829"/>
                </a:cubicBezTo>
                <a:cubicBezTo>
                  <a:pt x="3195180" y="2097530"/>
                  <a:pt x="3208490" y="2097248"/>
                  <a:pt x="3221801" y="2096964"/>
                </a:cubicBezTo>
                <a:cubicBezTo>
                  <a:pt x="3217271" y="2076572"/>
                  <a:pt x="3207926" y="2070624"/>
                  <a:pt x="3189517" y="2072039"/>
                </a:cubicBezTo>
                <a:close/>
                <a:moveTo>
                  <a:pt x="4133811" y="2060197"/>
                </a:moveTo>
                <a:cubicBezTo>
                  <a:pt x="4133811" y="2060197"/>
                  <a:pt x="4128712" y="2061330"/>
                  <a:pt x="4123615" y="2062460"/>
                </a:cubicBezTo>
                <a:cubicBezTo>
                  <a:pt x="4124748" y="2067559"/>
                  <a:pt x="4127864" y="2069542"/>
                  <a:pt x="4128994" y="2074639"/>
                </a:cubicBezTo>
                <a:cubicBezTo>
                  <a:pt x="4134093" y="2073507"/>
                  <a:pt x="4134093" y="2073507"/>
                  <a:pt x="4139192" y="2072374"/>
                </a:cubicBezTo>
                <a:cubicBezTo>
                  <a:pt x="4138057" y="2067277"/>
                  <a:pt x="4134941" y="2065294"/>
                  <a:pt x="4133811" y="2060197"/>
                </a:cubicBezTo>
                <a:close/>
                <a:moveTo>
                  <a:pt x="4240872" y="2036409"/>
                </a:moveTo>
                <a:cubicBezTo>
                  <a:pt x="4235776" y="2037544"/>
                  <a:pt x="4232660" y="2035561"/>
                  <a:pt x="4230678" y="2038674"/>
                </a:cubicBezTo>
                <a:cubicBezTo>
                  <a:pt x="4228695" y="2041790"/>
                  <a:pt x="4229828" y="2046889"/>
                  <a:pt x="4230958" y="2051987"/>
                </a:cubicBezTo>
                <a:cubicBezTo>
                  <a:pt x="4236057" y="2050854"/>
                  <a:pt x="4239173" y="2052837"/>
                  <a:pt x="4241156" y="2049721"/>
                </a:cubicBezTo>
                <a:cubicBezTo>
                  <a:pt x="4240023" y="2044622"/>
                  <a:pt x="4238889" y="2039525"/>
                  <a:pt x="4240872" y="2036409"/>
                </a:cubicBezTo>
                <a:close/>
                <a:moveTo>
                  <a:pt x="3711229" y="2036381"/>
                </a:moveTo>
                <a:cubicBezTo>
                  <a:pt x="3691687" y="2032696"/>
                  <a:pt x="3691119" y="2054221"/>
                  <a:pt x="3682056" y="2061587"/>
                </a:cubicBezTo>
                <a:cubicBezTo>
                  <a:pt x="3672708" y="2055638"/>
                  <a:pt x="3663363" y="2049690"/>
                  <a:pt x="3652032" y="2046857"/>
                </a:cubicBezTo>
                <a:cubicBezTo>
                  <a:pt x="3625126" y="2082259"/>
                  <a:pt x="3625126" y="2082259"/>
                  <a:pt x="3625406" y="2095572"/>
                </a:cubicBezTo>
                <a:cubicBezTo>
                  <a:pt x="3631638" y="2099538"/>
                  <a:pt x="3637867" y="2103502"/>
                  <a:pt x="3646082" y="2104353"/>
                </a:cubicBezTo>
                <a:cubicBezTo>
                  <a:pt x="3665341" y="2094723"/>
                  <a:pt x="3672142" y="2077165"/>
                  <a:pt x="3682056" y="2061587"/>
                </a:cubicBezTo>
                <a:cubicBezTo>
                  <a:pt x="3703583" y="2062154"/>
                  <a:pt x="3703583" y="2062154"/>
                  <a:pt x="3711229" y="2036381"/>
                </a:cubicBezTo>
                <a:close/>
                <a:moveTo>
                  <a:pt x="3838119" y="2029591"/>
                </a:moveTo>
                <a:cubicBezTo>
                  <a:pt x="3829055" y="2036953"/>
                  <a:pt x="3825089" y="2043185"/>
                  <a:pt x="3816025" y="2050547"/>
                </a:cubicBezTo>
                <a:cubicBezTo>
                  <a:pt x="3802713" y="2050832"/>
                  <a:pt x="3790250" y="2042899"/>
                  <a:pt x="3780904" y="2036952"/>
                </a:cubicBezTo>
                <a:cubicBezTo>
                  <a:pt x="3762495" y="2038366"/>
                  <a:pt x="3749181" y="2038648"/>
                  <a:pt x="3738987" y="2040913"/>
                </a:cubicBezTo>
                <a:cubicBezTo>
                  <a:pt x="3744651" y="2066404"/>
                  <a:pt x="3784584" y="2065558"/>
                  <a:pt x="3778068" y="2096429"/>
                </a:cubicBezTo>
                <a:cubicBezTo>
                  <a:pt x="3791382" y="2096146"/>
                  <a:pt x="3807808" y="2097848"/>
                  <a:pt x="3829334" y="2098414"/>
                </a:cubicBezTo>
                <a:cubicBezTo>
                  <a:pt x="3838114" y="2077740"/>
                  <a:pt x="3887397" y="2082841"/>
                  <a:pt x="3890515" y="2036674"/>
                </a:cubicBezTo>
                <a:cubicBezTo>
                  <a:pt x="3874088" y="2034975"/>
                  <a:pt x="3854546" y="2031290"/>
                  <a:pt x="3838119" y="2029591"/>
                </a:cubicBezTo>
                <a:close/>
                <a:moveTo>
                  <a:pt x="4028449" y="2019405"/>
                </a:moveTo>
                <a:cubicBezTo>
                  <a:pt x="3987665" y="2028465"/>
                  <a:pt x="3951975" y="2036394"/>
                  <a:pt x="3911191" y="2045455"/>
                </a:cubicBezTo>
                <a:cubicBezTo>
                  <a:pt x="3915438" y="2052536"/>
                  <a:pt x="3921669" y="2056502"/>
                  <a:pt x="3925918" y="2063584"/>
                </a:cubicBezTo>
                <a:cubicBezTo>
                  <a:pt x="3936114" y="2061317"/>
                  <a:pt x="3946312" y="2059051"/>
                  <a:pt x="3954523" y="2059902"/>
                </a:cubicBezTo>
                <a:cubicBezTo>
                  <a:pt x="3956790" y="2070098"/>
                  <a:pt x="3961039" y="2077180"/>
                  <a:pt x="3960188" y="2085395"/>
                </a:cubicBezTo>
                <a:cubicBezTo>
                  <a:pt x="3974633" y="2090210"/>
                  <a:pt x="3981146" y="2107486"/>
                  <a:pt x="4001538" y="2102956"/>
                </a:cubicBezTo>
                <a:cubicBezTo>
                  <a:pt x="4002389" y="2094741"/>
                  <a:pt x="4002107" y="2081431"/>
                  <a:pt x="4002957" y="2073216"/>
                </a:cubicBezTo>
                <a:cubicBezTo>
                  <a:pt x="4017400" y="2078033"/>
                  <a:pt x="4028731" y="2080866"/>
                  <a:pt x="4042327" y="2045746"/>
                </a:cubicBezTo>
                <a:cubicBezTo>
                  <a:pt x="4044594" y="2055941"/>
                  <a:pt x="4041758" y="2067271"/>
                  <a:pt x="4042042" y="2080582"/>
                </a:cubicBezTo>
                <a:lnTo>
                  <a:pt x="4051911" y="2051846"/>
                </a:lnTo>
                <a:lnTo>
                  <a:pt x="4064136" y="2059626"/>
                </a:lnTo>
                <a:cubicBezTo>
                  <a:pt x="4072348" y="2060475"/>
                  <a:pt x="4076315" y="2054243"/>
                  <a:pt x="4078296" y="2051130"/>
                </a:cubicBezTo>
                <a:cubicBezTo>
                  <a:pt x="4092740" y="2055944"/>
                  <a:pt x="4105204" y="2063877"/>
                  <a:pt x="4100671" y="2043483"/>
                </a:cubicBezTo>
                <a:cubicBezTo>
                  <a:pt x="4098690" y="2046597"/>
                  <a:pt x="4093593" y="2047731"/>
                  <a:pt x="4086511" y="2051980"/>
                </a:cubicBezTo>
                <a:cubicBezTo>
                  <a:pt x="4080279" y="2048014"/>
                  <a:pt x="4072917" y="2038950"/>
                  <a:pt x="4064702" y="2038100"/>
                </a:cubicBezTo>
                <a:cubicBezTo>
                  <a:pt x="4060596" y="2037677"/>
                  <a:pt x="4057550" y="2039021"/>
                  <a:pt x="4054224" y="2045111"/>
                </a:cubicBezTo>
                <a:lnTo>
                  <a:pt x="4051911" y="2051846"/>
                </a:lnTo>
                <a:lnTo>
                  <a:pt x="4042327" y="2045746"/>
                </a:lnTo>
                <a:cubicBezTo>
                  <a:pt x="4040061" y="2035548"/>
                  <a:pt x="4032699" y="2026484"/>
                  <a:pt x="4028449" y="2019405"/>
                </a:cubicBezTo>
                <a:close/>
                <a:moveTo>
                  <a:pt x="80308" y="2018159"/>
                </a:moveTo>
                <a:cubicBezTo>
                  <a:pt x="85795" y="2017274"/>
                  <a:pt x="92522" y="2020461"/>
                  <a:pt x="105974" y="2026833"/>
                </a:cubicBezTo>
                <a:lnTo>
                  <a:pt x="78215" y="2070449"/>
                </a:lnTo>
                <a:cubicBezTo>
                  <a:pt x="62638" y="2060535"/>
                  <a:pt x="67453" y="2046090"/>
                  <a:pt x="62074" y="2033911"/>
                </a:cubicBezTo>
                <a:cubicBezTo>
                  <a:pt x="70572" y="2023999"/>
                  <a:pt x="74820" y="2019043"/>
                  <a:pt x="80308" y="2018159"/>
                </a:cubicBezTo>
                <a:close/>
                <a:moveTo>
                  <a:pt x="4149956" y="2000434"/>
                </a:moveTo>
                <a:cubicBezTo>
                  <a:pt x="4146843" y="1998452"/>
                  <a:pt x="4141744" y="1999585"/>
                  <a:pt x="4139762" y="2002699"/>
                </a:cubicBezTo>
                <a:cubicBezTo>
                  <a:pt x="4137779" y="2005814"/>
                  <a:pt x="4136929" y="2014029"/>
                  <a:pt x="4140042" y="2016011"/>
                </a:cubicBezTo>
                <a:cubicBezTo>
                  <a:pt x="4149390" y="2021960"/>
                  <a:pt x="4155622" y="2025927"/>
                  <a:pt x="4163835" y="2026775"/>
                </a:cubicBezTo>
                <a:cubicBezTo>
                  <a:pt x="4165818" y="2023659"/>
                  <a:pt x="4167801" y="2020543"/>
                  <a:pt x="4169782" y="2017430"/>
                </a:cubicBezTo>
                <a:cubicBezTo>
                  <a:pt x="4163553" y="2013465"/>
                  <a:pt x="4159304" y="2006383"/>
                  <a:pt x="4149956" y="2000434"/>
                </a:cubicBezTo>
                <a:close/>
                <a:moveTo>
                  <a:pt x="4671956" y="1978089"/>
                </a:moveTo>
                <a:cubicBezTo>
                  <a:pt x="4673086" y="1983186"/>
                  <a:pt x="4674220" y="1988283"/>
                  <a:pt x="4672237" y="1991399"/>
                </a:cubicBezTo>
                <a:cubicBezTo>
                  <a:pt x="4667138" y="1992532"/>
                  <a:pt x="4667138" y="1992532"/>
                  <a:pt x="4662042" y="1993666"/>
                </a:cubicBezTo>
                <a:cubicBezTo>
                  <a:pt x="4660909" y="1988567"/>
                  <a:pt x="4662892" y="1985451"/>
                  <a:pt x="4661759" y="1980352"/>
                </a:cubicBezTo>
                <a:cubicBezTo>
                  <a:pt x="4661759" y="1980352"/>
                  <a:pt x="4666856" y="1979222"/>
                  <a:pt x="4671956" y="1978089"/>
                </a:cubicBezTo>
                <a:close/>
                <a:moveTo>
                  <a:pt x="4287894" y="1935016"/>
                </a:moveTo>
                <a:cubicBezTo>
                  <a:pt x="4283080" y="1949460"/>
                  <a:pt x="4277132" y="1958805"/>
                  <a:pt x="4274298" y="1970136"/>
                </a:cubicBezTo>
                <a:cubicBezTo>
                  <a:pt x="4285627" y="1972968"/>
                  <a:pt x="4294975" y="1978917"/>
                  <a:pt x="4306303" y="1981749"/>
                </a:cubicBezTo>
                <a:cubicBezTo>
                  <a:pt x="4309135" y="1970421"/>
                  <a:pt x="4315084" y="1961073"/>
                  <a:pt x="4315933" y="1952860"/>
                </a:cubicBezTo>
                <a:close/>
                <a:moveTo>
                  <a:pt x="4648734" y="1897649"/>
                </a:moveTo>
                <a:cubicBezTo>
                  <a:pt x="4654966" y="1901616"/>
                  <a:pt x="4663179" y="1902464"/>
                  <a:pt x="4672526" y="1908414"/>
                </a:cubicBezTo>
                <a:cubicBezTo>
                  <a:pt x="4675639" y="1910395"/>
                  <a:pt x="4671673" y="1916627"/>
                  <a:pt x="4672808" y="1921724"/>
                </a:cubicBezTo>
                <a:cubicBezTo>
                  <a:pt x="4672808" y="1921724"/>
                  <a:pt x="4665725" y="1925972"/>
                  <a:pt x="4662612" y="1923991"/>
                </a:cubicBezTo>
                <a:cubicBezTo>
                  <a:pt x="4656381" y="1920025"/>
                  <a:pt x="4652132" y="1912942"/>
                  <a:pt x="4642786" y="1906995"/>
                </a:cubicBezTo>
                <a:cubicBezTo>
                  <a:pt x="4644770" y="1903879"/>
                  <a:pt x="4646751" y="1900765"/>
                  <a:pt x="4648734" y="1897649"/>
                </a:cubicBezTo>
                <a:close/>
                <a:moveTo>
                  <a:pt x="4202366" y="1766770"/>
                </a:moveTo>
                <a:lnTo>
                  <a:pt x="4239753" y="1790564"/>
                </a:lnTo>
                <a:cubicBezTo>
                  <a:pt x="4247968" y="1791415"/>
                  <a:pt x="4255047" y="1787164"/>
                  <a:pt x="4265244" y="1784901"/>
                </a:cubicBezTo>
                <a:cubicBezTo>
                  <a:pt x="4265244" y="1784901"/>
                  <a:pt x="4268359" y="1786884"/>
                  <a:pt x="4269492" y="1791983"/>
                </a:cubicBezTo>
                <a:cubicBezTo>
                  <a:pt x="4272890" y="1807276"/>
                  <a:pt x="4260710" y="1812655"/>
                  <a:pt x="4254761" y="1822003"/>
                </a:cubicBezTo>
                <a:cubicBezTo>
                  <a:pt x="4236071" y="1810108"/>
                  <a:pt x="4220493" y="1800194"/>
                  <a:pt x="4201800" y="1788297"/>
                </a:cubicBezTo>
                <a:cubicBezTo>
                  <a:pt x="4195568" y="1784330"/>
                  <a:pt x="4193305" y="1774134"/>
                  <a:pt x="4202366" y="1766770"/>
                </a:cubicBezTo>
                <a:close/>
                <a:moveTo>
                  <a:pt x="4192739" y="1747508"/>
                </a:moveTo>
                <a:cubicBezTo>
                  <a:pt x="4204493" y="1746234"/>
                  <a:pt x="4207609" y="1748217"/>
                  <a:pt x="4207183" y="1752323"/>
                </a:cubicBezTo>
                <a:cubicBezTo>
                  <a:pt x="4206759" y="1756432"/>
                  <a:pt x="4202793" y="1762663"/>
                  <a:pt x="4200385" y="1769884"/>
                </a:cubicBezTo>
                <a:cubicBezTo>
                  <a:pt x="4198119" y="1759685"/>
                  <a:pt x="4193873" y="1752605"/>
                  <a:pt x="4192739" y="1747508"/>
                </a:cubicBezTo>
                <a:close/>
                <a:moveTo>
                  <a:pt x="262901" y="1697728"/>
                </a:moveTo>
                <a:cubicBezTo>
                  <a:pt x="264035" y="1702825"/>
                  <a:pt x="268284" y="1709907"/>
                  <a:pt x="270549" y="1720105"/>
                </a:cubicBezTo>
                <a:cubicBezTo>
                  <a:pt x="271964" y="1714440"/>
                  <a:pt x="275434" y="1708988"/>
                  <a:pt x="275861" y="1704881"/>
                </a:cubicBezTo>
                <a:cubicBezTo>
                  <a:pt x="276284" y="1700773"/>
                  <a:pt x="273663" y="1698012"/>
                  <a:pt x="262901" y="1697728"/>
                </a:cubicBezTo>
                <a:close/>
                <a:moveTo>
                  <a:pt x="3914045" y="1648931"/>
                </a:moveTo>
                <a:lnTo>
                  <a:pt x="3914549" y="1651200"/>
                </a:lnTo>
                <a:lnTo>
                  <a:pt x="3909375" y="1650152"/>
                </a:lnTo>
                <a:close/>
                <a:moveTo>
                  <a:pt x="95516" y="1630593"/>
                </a:moveTo>
                <a:cubicBezTo>
                  <a:pt x="105712" y="1628326"/>
                  <a:pt x="112651" y="1629460"/>
                  <a:pt x="117715" y="1632682"/>
                </a:cubicBezTo>
                <a:cubicBezTo>
                  <a:pt x="122778" y="1635905"/>
                  <a:pt x="125964" y="1641215"/>
                  <a:pt x="128654" y="1647305"/>
                </a:cubicBezTo>
                <a:cubicBezTo>
                  <a:pt x="110525" y="1662032"/>
                  <a:pt x="105146" y="1649852"/>
                  <a:pt x="95516" y="1630593"/>
                </a:cubicBezTo>
                <a:close/>
                <a:moveTo>
                  <a:pt x="4116841" y="1598526"/>
                </a:moveTo>
                <a:cubicBezTo>
                  <a:pt x="4129302" y="1606457"/>
                  <a:pt x="4140630" y="1609289"/>
                  <a:pt x="4153094" y="1617221"/>
                </a:cubicBezTo>
                <a:cubicBezTo>
                  <a:pt x="4178585" y="1611558"/>
                  <a:pt x="4200960" y="1603912"/>
                  <a:pt x="4224468" y="1601364"/>
                </a:cubicBezTo>
                <a:lnTo>
                  <a:pt x="4280545" y="1637054"/>
                </a:lnTo>
                <a:cubicBezTo>
                  <a:pt x="4268368" y="1642434"/>
                  <a:pt x="4261286" y="1646684"/>
                  <a:pt x="4249106" y="1652063"/>
                </a:cubicBezTo>
                <a:cubicBezTo>
                  <a:pt x="4250522" y="1670475"/>
                  <a:pt x="4259018" y="1684636"/>
                  <a:pt x="4255334" y="1704177"/>
                </a:cubicBezTo>
                <a:cubicBezTo>
                  <a:pt x="4250237" y="1705312"/>
                  <a:pt x="4248254" y="1708428"/>
                  <a:pt x="4245138" y="1706445"/>
                </a:cubicBezTo>
                <a:cubicBezTo>
                  <a:pt x="4225312" y="1689448"/>
                  <a:pt x="4200390" y="1673587"/>
                  <a:pt x="4169236" y="1653759"/>
                </a:cubicBezTo>
                <a:cubicBezTo>
                  <a:pt x="4153940" y="1657155"/>
                  <a:pt x="4136662" y="1663671"/>
                  <a:pt x="4124482" y="1669050"/>
                </a:cubicBezTo>
                <a:lnTo>
                  <a:pt x="4071522" y="1635344"/>
                </a:lnTo>
                <a:cubicBezTo>
                  <a:pt x="4072372" y="1627129"/>
                  <a:pt x="4076337" y="1620899"/>
                  <a:pt x="4079170" y="1609568"/>
                </a:cubicBezTo>
                <a:cubicBezTo>
                  <a:pt x="4091350" y="1604189"/>
                  <a:pt x="4104661" y="1603905"/>
                  <a:pt x="4116841" y="1598526"/>
                </a:cubicBezTo>
                <a:close/>
                <a:moveTo>
                  <a:pt x="4186387" y="1521525"/>
                </a:moveTo>
                <a:lnTo>
                  <a:pt x="4197251" y="1525721"/>
                </a:lnTo>
                <a:lnTo>
                  <a:pt x="4197281" y="1527157"/>
                </a:lnTo>
                <a:cubicBezTo>
                  <a:pt x="4197281" y="1527157"/>
                  <a:pt x="4192183" y="1528287"/>
                  <a:pt x="4187087" y="1529421"/>
                </a:cubicBezTo>
                <a:cubicBezTo>
                  <a:pt x="4185529" y="1528430"/>
                  <a:pt x="4185741" y="1526377"/>
                  <a:pt x="4186201" y="1523934"/>
                </a:cubicBezTo>
                <a:close/>
                <a:moveTo>
                  <a:pt x="297750" y="1505414"/>
                </a:moveTo>
                <a:cubicBezTo>
                  <a:pt x="292653" y="1506549"/>
                  <a:pt x="292653" y="1506549"/>
                  <a:pt x="287554" y="1507681"/>
                </a:cubicBezTo>
                <a:cubicBezTo>
                  <a:pt x="288687" y="1512781"/>
                  <a:pt x="291801" y="1514762"/>
                  <a:pt x="292935" y="1519859"/>
                </a:cubicBezTo>
                <a:cubicBezTo>
                  <a:pt x="292935" y="1519859"/>
                  <a:pt x="298033" y="1518728"/>
                  <a:pt x="303132" y="1517596"/>
                </a:cubicBezTo>
                <a:cubicBezTo>
                  <a:pt x="301999" y="1512497"/>
                  <a:pt x="300866" y="1507397"/>
                  <a:pt x="297750" y="1505414"/>
                </a:cubicBezTo>
                <a:close/>
                <a:moveTo>
                  <a:pt x="3569644" y="1495400"/>
                </a:moveTo>
                <a:cubicBezTo>
                  <a:pt x="3552368" y="1501914"/>
                  <a:pt x="3538205" y="1510409"/>
                  <a:pt x="3552932" y="1528538"/>
                </a:cubicBezTo>
                <a:cubicBezTo>
                  <a:pt x="3565111" y="1523154"/>
                  <a:pt x="3574175" y="1515792"/>
                  <a:pt x="3569644" y="1495400"/>
                </a:cubicBezTo>
                <a:close/>
                <a:moveTo>
                  <a:pt x="4065162" y="1466511"/>
                </a:moveTo>
                <a:lnTo>
                  <a:pt x="4086553" y="1481775"/>
                </a:lnTo>
                <a:cubicBezTo>
                  <a:pt x="4095187" y="1486378"/>
                  <a:pt x="4105689" y="1490804"/>
                  <a:pt x="4119291" y="1496074"/>
                </a:cubicBezTo>
                <a:lnTo>
                  <a:pt x="4125185" y="1498297"/>
                </a:lnTo>
                <a:lnTo>
                  <a:pt x="4127043" y="1499959"/>
                </a:lnTo>
                <a:cubicBezTo>
                  <a:pt x="4117129" y="1515537"/>
                  <a:pt x="4099569" y="1508739"/>
                  <a:pt x="4090505" y="1516101"/>
                </a:cubicBezTo>
                <a:lnTo>
                  <a:pt x="4050005" y="1490325"/>
                </a:lnTo>
                <a:close/>
                <a:moveTo>
                  <a:pt x="2546047" y="1433245"/>
                </a:moveTo>
                <a:cubicBezTo>
                  <a:pt x="2543357" y="1433175"/>
                  <a:pt x="2540808" y="1433741"/>
                  <a:pt x="2539818" y="1435297"/>
                </a:cubicBezTo>
                <a:cubicBezTo>
                  <a:pt x="2533868" y="1444645"/>
                  <a:pt x="2529902" y="1450877"/>
                  <a:pt x="2529053" y="1459090"/>
                </a:cubicBezTo>
                <a:cubicBezTo>
                  <a:pt x="2532167" y="1461071"/>
                  <a:pt x="2535283" y="1463054"/>
                  <a:pt x="2538399" y="1465037"/>
                </a:cubicBezTo>
                <a:cubicBezTo>
                  <a:pt x="2542363" y="1458808"/>
                  <a:pt x="2551429" y="1451443"/>
                  <a:pt x="2555395" y="1445211"/>
                </a:cubicBezTo>
                <a:cubicBezTo>
                  <a:pt x="2557376" y="1442098"/>
                  <a:pt x="2556244" y="1436999"/>
                  <a:pt x="2553128" y="1435016"/>
                </a:cubicBezTo>
                <a:cubicBezTo>
                  <a:pt x="2551570" y="1434024"/>
                  <a:pt x="2548738" y="1433316"/>
                  <a:pt x="2546047" y="1433245"/>
                </a:cubicBezTo>
                <a:close/>
                <a:moveTo>
                  <a:pt x="3850045" y="1433101"/>
                </a:moveTo>
                <a:cubicBezTo>
                  <a:pt x="3869589" y="1436783"/>
                  <a:pt x="3867888" y="1453213"/>
                  <a:pt x="3871286" y="1468506"/>
                </a:cubicBezTo>
                <a:cubicBezTo>
                  <a:pt x="3895646" y="1457745"/>
                  <a:pt x="3916603" y="1479839"/>
                  <a:pt x="3940961" y="1469077"/>
                </a:cubicBezTo>
                <a:cubicBezTo>
                  <a:pt x="3957671" y="1484089"/>
                  <a:pt x="3977214" y="1487772"/>
                  <a:pt x="3995623" y="1486357"/>
                </a:cubicBezTo>
                <a:cubicBezTo>
                  <a:pt x="4001006" y="1498536"/>
                  <a:pt x="4003270" y="1508732"/>
                  <a:pt x="4006670" y="1524027"/>
                </a:cubicBezTo>
                <a:cubicBezTo>
                  <a:pt x="3992225" y="1519212"/>
                  <a:pt x="3980894" y="1516379"/>
                  <a:pt x="3967583" y="1516663"/>
                </a:cubicBezTo>
                <a:cubicBezTo>
                  <a:pt x="3959652" y="1529124"/>
                  <a:pt x="3948605" y="1539602"/>
                  <a:pt x="3940674" y="1552063"/>
                </a:cubicBezTo>
                <a:cubicBezTo>
                  <a:pt x="3930476" y="1554329"/>
                  <a:pt x="3915183" y="1557726"/>
                  <a:pt x="3899886" y="1561125"/>
                </a:cubicBezTo>
                <a:cubicBezTo>
                  <a:pt x="3902722" y="1549796"/>
                  <a:pt x="3905554" y="1538467"/>
                  <a:pt x="3910369" y="1524023"/>
                </a:cubicBezTo>
                <a:cubicBezTo>
                  <a:pt x="3899042" y="1521189"/>
                  <a:pt x="3882612" y="1519488"/>
                  <a:pt x="3871284" y="1516656"/>
                </a:cubicBezTo>
                <a:cubicBezTo>
                  <a:pt x="3857974" y="1516938"/>
                  <a:pt x="3842677" y="1520336"/>
                  <a:pt x="3829365" y="1520620"/>
                </a:cubicBezTo>
                <a:lnTo>
                  <a:pt x="3815487" y="1542427"/>
                </a:lnTo>
                <a:lnTo>
                  <a:pt x="3790562" y="1526564"/>
                </a:lnTo>
                <a:cubicBezTo>
                  <a:pt x="3790280" y="1513254"/>
                  <a:pt x="3778669" y="1497108"/>
                  <a:pt x="3787450" y="1476432"/>
                </a:cubicBezTo>
                <a:cubicBezTo>
                  <a:pt x="3794531" y="1472185"/>
                  <a:pt x="3804726" y="1469918"/>
                  <a:pt x="3816906" y="1464539"/>
                </a:cubicBezTo>
                <a:cubicBezTo>
                  <a:pt x="3815773" y="1459440"/>
                  <a:pt x="3813510" y="1449244"/>
                  <a:pt x="3814359" y="1441031"/>
                </a:cubicBezTo>
                <a:cubicBezTo>
                  <a:pt x="3824554" y="1438764"/>
                  <a:pt x="3839850" y="1435368"/>
                  <a:pt x="3850045" y="1433101"/>
                </a:cubicBezTo>
                <a:close/>
                <a:moveTo>
                  <a:pt x="216184" y="1427237"/>
                </a:moveTo>
                <a:cubicBezTo>
                  <a:pt x="216184" y="1427237"/>
                  <a:pt x="211085" y="1428371"/>
                  <a:pt x="205989" y="1429505"/>
                </a:cubicBezTo>
                <a:cubicBezTo>
                  <a:pt x="207119" y="1434602"/>
                  <a:pt x="210235" y="1436585"/>
                  <a:pt x="211368" y="1441684"/>
                </a:cubicBezTo>
                <a:cubicBezTo>
                  <a:pt x="216467" y="1440552"/>
                  <a:pt x="216467" y="1440552"/>
                  <a:pt x="221566" y="1439418"/>
                </a:cubicBezTo>
                <a:cubicBezTo>
                  <a:pt x="220433" y="1434320"/>
                  <a:pt x="217317" y="1432337"/>
                  <a:pt x="216184" y="1427237"/>
                </a:cubicBezTo>
                <a:close/>
                <a:moveTo>
                  <a:pt x="1191353" y="1421911"/>
                </a:moveTo>
                <a:cubicBezTo>
                  <a:pt x="1188237" y="1419928"/>
                  <a:pt x="1183138" y="1421061"/>
                  <a:pt x="1178039" y="1422193"/>
                </a:cubicBezTo>
                <a:cubicBezTo>
                  <a:pt x="1179172" y="1427292"/>
                  <a:pt x="1177189" y="1430408"/>
                  <a:pt x="1180305" y="1432391"/>
                </a:cubicBezTo>
                <a:cubicBezTo>
                  <a:pt x="1185404" y="1431258"/>
                  <a:pt x="1190503" y="1430126"/>
                  <a:pt x="1193616" y="1432107"/>
                </a:cubicBezTo>
                <a:cubicBezTo>
                  <a:pt x="1192486" y="1427010"/>
                  <a:pt x="1194469" y="1423894"/>
                  <a:pt x="1191353" y="1421911"/>
                </a:cubicBezTo>
                <a:close/>
                <a:moveTo>
                  <a:pt x="3175958" y="1384919"/>
                </a:moveTo>
                <a:cubicBezTo>
                  <a:pt x="3156697" y="1394547"/>
                  <a:pt x="3148766" y="1407008"/>
                  <a:pt x="3147347" y="1436748"/>
                </a:cubicBezTo>
                <a:cubicBezTo>
                  <a:pt x="3177373" y="1403328"/>
                  <a:pt x="3177373" y="1403328"/>
                  <a:pt x="3175958" y="1384919"/>
                </a:cubicBezTo>
                <a:close/>
                <a:moveTo>
                  <a:pt x="3282453" y="1382658"/>
                </a:moveTo>
                <a:cubicBezTo>
                  <a:pt x="3270273" y="1388037"/>
                  <a:pt x="3255829" y="1383223"/>
                  <a:pt x="3245915" y="1398800"/>
                </a:cubicBezTo>
                <a:cubicBezTo>
                  <a:pt x="3256393" y="1409846"/>
                  <a:pt x="3265741" y="1415796"/>
                  <a:pt x="3273953" y="1416644"/>
                </a:cubicBezTo>
                <a:lnTo>
                  <a:pt x="3273952" y="1416647"/>
                </a:lnTo>
                <a:lnTo>
                  <a:pt x="3271970" y="1419760"/>
                </a:lnTo>
                <a:lnTo>
                  <a:pt x="3272603" y="1421030"/>
                </a:lnTo>
                <a:lnTo>
                  <a:pt x="3268324" y="1434948"/>
                </a:lnTo>
                <a:cubicBezTo>
                  <a:pt x="3268288" y="1439304"/>
                  <a:pt x="3271404" y="1441287"/>
                  <a:pt x="3281600" y="1439020"/>
                </a:cubicBezTo>
                <a:lnTo>
                  <a:pt x="3272603" y="1421030"/>
                </a:lnTo>
                <a:lnTo>
                  <a:pt x="3273952" y="1416647"/>
                </a:lnTo>
                <a:lnTo>
                  <a:pt x="3282630" y="1403017"/>
                </a:lnTo>
                <a:cubicBezTo>
                  <a:pt x="3286348" y="1397176"/>
                  <a:pt x="3288258" y="1390731"/>
                  <a:pt x="3282453" y="1382658"/>
                </a:cubicBezTo>
                <a:close/>
                <a:moveTo>
                  <a:pt x="3937001" y="1379009"/>
                </a:moveTo>
                <a:cubicBezTo>
                  <a:pt x="3933037" y="1385238"/>
                  <a:pt x="3932186" y="1393454"/>
                  <a:pt x="3923405" y="1414130"/>
                </a:cubicBezTo>
                <a:cubicBezTo>
                  <a:pt x="3906695" y="1399117"/>
                  <a:pt x="3902446" y="1392034"/>
                  <a:pt x="3889985" y="1384104"/>
                </a:cubicBezTo>
                <a:cubicBezTo>
                  <a:pt x="3908394" y="1382689"/>
                  <a:pt x="3922557" y="1374194"/>
                  <a:pt x="3937001" y="1379009"/>
                </a:cubicBezTo>
                <a:close/>
                <a:moveTo>
                  <a:pt x="910672" y="1374598"/>
                </a:moveTo>
                <a:cubicBezTo>
                  <a:pt x="905574" y="1375728"/>
                  <a:pt x="903591" y="1378844"/>
                  <a:pt x="898492" y="1379977"/>
                </a:cubicBezTo>
                <a:cubicBezTo>
                  <a:pt x="898492" y="1379977"/>
                  <a:pt x="899625" y="1385076"/>
                  <a:pt x="900758" y="1390175"/>
                </a:cubicBezTo>
                <a:cubicBezTo>
                  <a:pt x="905854" y="1389041"/>
                  <a:pt x="907837" y="1385925"/>
                  <a:pt x="912936" y="1384792"/>
                </a:cubicBezTo>
                <a:cubicBezTo>
                  <a:pt x="911803" y="1379693"/>
                  <a:pt x="911803" y="1379693"/>
                  <a:pt x="910672" y="1374598"/>
                </a:cubicBezTo>
                <a:close/>
                <a:moveTo>
                  <a:pt x="51063" y="1370299"/>
                </a:moveTo>
                <a:cubicBezTo>
                  <a:pt x="53328" y="1380497"/>
                  <a:pt x="54459" y="1385594"/>
                  <a:pt x="56726" y="1395790"/>
                </a:cubicBezTo>
                <a:cubicBezTo>
                  <a:pt x="66923" y="1393527"/>
                  <a:pt x="72019" y="1392393"/>
                  <a:pt x="82217" y="1390127"/>
                </a:cubicBezTo>
                <a:lnTo>
                  <a:pt x="107140" y="1405989"/>
                </a:lnTo>
                <a:lnTo>
                  <a:pt x="93259" y="1427798"/>
                </a:lnTo>
                <a:cubicBezTo>
                  <a:pt x="66638" y="1428363"/>
                  <a:pt x="51911" y="1410234"/>
                  <a:pt x="30102" y="1396355"/>
                </a:cubicBezTo>
                <a:cubicBezTo>
                  <a:pt x="26705" y="1381061"/>
                  <a:pt x="35768" y="1373699"/>
                  <a:pt x="51063" y="1370299"/>
                </a:cubicBezTo>
                <a:close/>
                <a:moveTo>
                  <a:pt x="3983735" y="1360605"/>
                </a:moveTo>
                <a:cubicBezTo>
                  <a:pt x="3989541" y="1368678"/>
                  <a:pt x="3988125" y="1374345"/>
                  <a:pt x="3984656" y="1379795"/>
                </a:cubicBezTo>
                <a:lnTo>
                  <a:pt x="3975632" y="1393969"/>
                </a:lnTo>
                <a:lnTo>
                  <a:pt x="3981748" y="1411869"/>
                </a:lnTo>
                <a:cubicBezTo>
                  <a:pt x="3971552" y="1414137"/>
                  <a:pt x="3969216" y="1412650"/>
                  <a:pt x="3969640" y="1408541"/>
                </a:cubicBezTo>
                <a:lnTo>
                  <a:pt x="3972642" y="1395734"/>
                </a:lnTo>
                <a:lnTo>
                  <a:pt x="3967342" y="1378627"/>
                </a:lnTo>
                <a:cubicBezTo>
                  <a:pt x="3968653" y="1373988"/>
                  <a:pt x="3973679" y="1369526"/>
                  <a:pt x="3983735" y="1360605"/>
                </a:cubicBezTo>
                <a:close/>
                <a:moveTo>
                  <a:pt x="633127" y="1357388"/>
                </a:moveTo>
                <a:cubicBezTo>
                  <a:pt x="630644" y="1358065"/>
                  <a:pt x="627865" y="1359853"/>
                  <a:pt x="624608" y="1363252"/>
                </a:cubicBezTo>
                <a:cubicBezTo>
                  <a:pt x="626871" y="1373448"/>
                  <a:pt x="630272" y="1388743"/>
                  <a:pt x="632535" y="1398939"/>
                </a:cubicBezTo>
                <a:cubicBezTo>
                  <a:pt x="649813" y="1392427"/>
                  <a:pt x="658879" y="1385063"/>
                  <a:pt x="652363" y="1367785"/>
                </a:cubicBezTo>
                <a:cubicBezTo>
                  <a:pt x="647690" y="1364811"/>
                  <a:pt x="644008" y="1360280"/>
                  <a:pt x="639868" y="1358191"/>
                </a:cubicBezTo>
                <a:cubicBezTo>
                  <a:pt x="637796" y="1357146"/>
                  <a:pt x="635610" y="1356712"/>
                  <a:pt x="633127" y="1357388"/>
                </a:cubicBezTo>
                <a:close/>
                <a:moveTo>
                  <a:pt x="1731478" y="1336690"/>
                </a:moveTo>
                <a:cubicBezTo>
                  <a:pt x="1720432" y="1347168"/>
                  <a:pt x="1704854" y="1337254"/>
                  <a:pt x="1692957" y="1355947"/>
                </a:cubicBezTo>
                <a:cubicBezTo>
                  <a:pt x="1696073" y="1357930"/>
                  <a:pt x="1702303" y="1361894"/>
                  <a:pt x="1709669" y="1370957"/>
                </a:cubicBezTo>
                <a:cubicBezTo>
                  <a:pt x="1726945" y="1364444"/>
                  <a:pt x="1736009" y="1357082"/>
                  <a:pt x="1731478" y="1336690"/>
                </a:cubicBezTo>
                <a:close/>
                <a:moveTo>
                  <a:pt x="142549" y="1336599"/>
                </a:moveTo>
                <a:cubicBezTo>
                  <a:pt x="148779" y="1340564"/>
                  <a:pt x="153027" y="1347646"/>
                  <a:pt x="162373" y="1353594"/>
                </a:cubicBezTo>
                <a:cubicBezTo>
                  <a:pt x="162373" y="1353594"/>
                  <a:pt x="158406" y="1359826"/>
                  <a:pt x="156423" y="1362942"/>
                </a:cubicBezTo>
                <a:cubicBezTo>
                  <a:pt x="150194" y="1358977"/>
                  <a:pt x="141980" y="1358125"/>
                  <a:pt x="132635" y="1352177"/>
                </a:cubicBezTo>
                <a:cubicBezTo>
                  <a:pt x="129519" y="1350193"/>
                  <a:pt x="133484" y="1343964"/>
                  <a:pt x="132351" y="1338865"/>
                </a:cubicBezTo>
                <a:cubicBezTo>
                  <a:pt x="132351" y="1338865"/>
                  <a:pt x="139433" y="1334616"/>
                  <a:pt x="142549" y="1336599"/>
                </a:cubicBezTo>
                <a:close/>
                <a:moveTo>
                  <a:pt x="3766783" y="1323205"/>
                </a:moveTo>
                <a:cubicBezTo>
                  <a:pt x="3800203" y="1353231"/>
                  <a:pt x="3800203" y="1353231"/>
                  <a:pt x="3821728" y="1353800"/>
                </a:cubicBezTo>
                <a:cubicBezTo>
                  <a:pt x="3819462" y="1343602"/>
                  <a:pt x="3816065" y="1328309"/>
                  <a:pt x="3816065" y="1328309"/>
                </a:cubicBezTo>
                <a:cubicBezTo>
                  <a:pt x="3802753" y="1328589"/>
                  <a:pt x="3788308" y="1323774"/>
                  <a:pt x="3766783" y="1323205"/>
                </a:cubicBezTo>
                <a:close/>
                <a:moveTo>
                  <a:pt x="1521040" y="1316566"/>
                </a:moveTo>
                <a:cubicBezTo>
                  <a:pt x="1505745" y="1319966"/>
                  <a:pt x="1495549" y="1322229"/>
                  <a:pt x="1482235" y="1322512"/>
                </a:cubicBezTo>
                <a:cubicBezTo>
                  <a:pt x="1490732" y="1336676"/>
                  <a:pt x="1498094" y="1345740"/>
                  <a:pt x="1503478" y="1357919"/>
                </a:cubicBezTo>
                <a:lnTo>
                  <a:pt x="1487614" y="1382843"/>
                </a:lnTo>
                <a:cubicBezTo>
                  <a:pt x="1478267" y="1376894"/>
                  <a:pt x="1471186" y="1381140"/>
                  <a:pt x="1465237" y="1390488"/>
                </a:cubicBezTo>
                <a:cubicBezTo>
                  <a:pt x="1459007" y="1386524"/>
                  <a:pt x="1451643" y="1377458"/>
                  <a:pt x="1443430" y="1376610"/>
                </a:cubicBezTo>
                <a:cubicBezTo>
                  <a:pt x="1435217" y="1375757"/>
                  <a:pt x="1431251" y="1381989"/>
                  <a:pt x="1424169" y="1386237"/>
                </a:cubicBezTo>
                <a:lnTo>
                  <a:pt x="1386785" y="1362445"/>
                </a:lnTo>
                <a:cubicBezTo>
                  <a:pt x="1378288" y="1348281"/>
                  <a:pt x="1385938" y="1322507"/>
                  <a:pt x="1355348" y="1329303"/>
                </a:cubicBezTo>
                <a:cubicBezTo>
                  <a:pt x="1351382" y="1335535"/>
                  <a:pt x="1347417" y="1341764"/>
                  <a:pt x="1340335" y="1346013"/>
                </a:cubicBezTo>
                <a:cubicBezTo>
                  <a:pt x="1348830" y="1360176"/>
                  <a:pt x="1356196" y="1369238"/>
                  <a:pt x="1361576" y="1381418"/>
                </a:cubicBezTo>
                <a:lnTo>
                  <a:pt x="1347695" y="1403227"/>
                </a:lnTo>
                <a:lnTo>
                  <a:pt x="1342596" y="1404360"/>
                </a:lnTo>
                <a:lnTo>
                  <a:pt x="1308329" y="1382551"/>
                </a:lnTo>
                <a:cubicBezTo>
                  <a:pt x="1299831" y="1368386"/>
                  <a:pt x="1307482" y="1342613"/>
                  <a:pt x="1278875" y="1346293"/>
                </a:cubicBezTo>
                <a:cubicBezTo>
                  <a:pt x="1264711" y="1354790"/>
                  <a:pt x="1257913" y="1372350"/>
                  <a:pt x="1247999" y="1387928"/>
                </a:cubicBezTo>
                <a:lnTo>
                  <a:pt x="1244883" y="1385945"/>
                </a:lnTo>
                <a:lnTo>
                  <a:pt x="1244816" y="1386049"/>
                </a:lnTo>
                <a:lnTo>
                  <a:pt x="1224137" y="1373836"/>
                </a:lnTo>
                <a:cubicBezTo>
                  <a:pt x="1216350" y="1368877"/>
                  <a:pt x="1208065" y="1364699"/>
                  <a:pt x="1197303" y="1364415"/>
                </a:cubicBezTo>
                <a:cubicBezTo>
                  <a:pt x="1193336" y="1370647"/>
                  <a:pt x="1190505" y="1381975"/>
                  <a:pt x="1182574" y="1394437"/>
                </a:cubicBezTo>
                <a:cubicBezTo>
                  <a:pt x="1197867" y="1391039"/>
                  <a:pt x="1206082" y="1391889"/>
                  <a:pt x="1213162" y="1387643"/>
                </a:cubicBezTo>
                <a:cubicBezTo>
                  <a:pt x="1219392" y="1391608"/>
                  <a:pt x="1228739" y="1397557"/>
                  <a:pt x="1236952" y="1398406"/>
                </a:cubicBezTo>
                <a:lnTo>
                  <a:pt x="1234969" y="1401522"/>
                </a:lnTo>
                <a:lnTo>
                  <a:pt x="1235602" y="1402792"/>
                </a:lnTo>
                <a:lnTo>
                  <a:pt x="1231322" y="1416709"/>
                </a:lnTo>
                <a:cubicBezTo>
                  <a:pt x="1231287" y="1421065"/>
                  <a:pt x="1234400" y="1423046"/>
                  <a:pt x="1244598" y="1420781"/>
                </a:cubicBezTo>
                <a:lnTo>
                  <a:pt x="1235602" y="1402792"/>
                </a:lnTo>
                <a:lnTo>
                  <a:pt x="1236952" y="1398406"/>
                </a:lnTo>
                <a:lnTo>
                  <a:pt x="1244816" y="1386049"/>
                </a:lnTo>
                <a:lnTo>
                  <a:pt x="1247999" y="1387928"/>
                </a:lnTo>
                <a:lnTo>
                  <a:pt x="1300962" y="1421636"/>
                </a:lnTo>
                <a:cubicBezTo>
                  <a:pt x="1315124" y="1413137"/>
                  <a:pt x="1332682" y="1419937"/>
                  <a:pt x="1342596" y="1404360"/>
                </a:cubicBezTo>
                <a:lnTo>
                  <a:pt x="1345712" y="1406343"/>
                </a:lnTo>
                <a:lnTo>
                  <a:pt x="1347695" y="1403227"/>
                </a:lnTo>
                <a:lnTo>
                  <a:pt x="1419071" y="1387368"/>
                </a:lnTo>
                <a:cubicBezTo>
                  <a:pt x="1425303" y="1391334"/>
                  <a:pt x="1432665" y="1400398"/>
                  <a:pt x="1440880" y="1401248"/>
                </a:cubicBezTo>
                <a:cubicBezTo>
                  <a:pt x="1451077" y="1398985"/>
                  <a:pt x="1458159" y="1394736"/>
                  <a:pt x="1465237" y="1390488"/>
                </a:cubicBezTo>
                <a:cubicBezTo>
                  <a:pt x="1474584" y="1396438"/>
                  <a:pt x="1484780" y="1394170"/>
                  <a:pt x="1490728" y="1384825"/>
                </a:cubicBezTo>
                <a:cubicBezTo>
                  <a:pt x="1501210" y="1395871"/>
                  <a:pt x="1516219" y="1379162"/>
                  <a:pt x="1525567" y="1385111"/>
                </a:cubicBezTo>
                <a:cubicBezTo>
                  <a:pt x="1541144" y="1395025"/>
                  <a:pt x="1553322" y="1389642"/>
                  <a:pt x="1568618" y="1386246"/>
                </a:cubicBezTo>
                <a:cubicBezTo>
                  <a:pt x="1573717" y="1385113"/>
                  <a:pt x="1575700" y="1381997"/>
                  <a:pt x="1577683" y="1378881"/>
                </a:cubicBezTo>
                <a:cubicBezTo>
                  <a:pt x="1569184" y="1364719"/>
                  <a:pt x="1560689" y="1350557"/>
                  <a:pt x="1552194" y="1336394"/>
                </a:cubicBezTo>
                <a:cubicBezTo>
                  <a:pt x="1547095" y="1337527"/>
                  <a:pt x="1536900" y="1339794"/>
                  <a:pt x="1528685" y="1338944"/>
                </a:cubicBezTo>
                <a:cubicBezTo>
                  <a:pt x="1526419" y="1328746"/>
                  <a:pt x="1522173" y="1321665"/>
                  <a:pt x="1521040" y="1316566"/>
                </a:cubicBezTo>
                <a:close/>
                <a:moveTo>
                  <a:pt x="1933991" y="1315104"/>
                </a:moveTo>
                <a:cubicBezTo>
                  <a:pt x="1931301" y="1315033"/>
                  <a:pt x="1928753" y="1315599"/>
                  <a:pt x="1927761" y="1317157"/>
                </a:cubicBezTo>
                <a:cubicBezTo>
                  <a:pt x="1923794" y="1323388"/>
                  <a:pt x="1922943" y="1331599"/>
                  <a:pt x="1916994" y="1340947"/>
                </a:cubicBezTo>
                <a:cubicBezTo>
                  <a:pt x="1920110" y="1342930"/>
                  <a:pt x="1923226" y="1344913"/>
                  <a:pt x="1926342" y="1346896"/>
                </a:cubicBezTo>
                <a:cubicBezTo>
                  <a:pt x="1930308" y="1340665"/>
                  <a:pt x="1939372" y="1333302"/>
                  <a:pt x="1943338" y="1327071"/>
                </a:cubicBezTo>
                <a:cubicBezTo>
                  <a:pt x="1945321" y="1323955"/>
                  <a:pt x="1944186" y="1318858"/>
                  <a:pt x="1941070" y="1316875"/>
                </a:cubicBezTo>
                <a:cubicBezTo>
                  <a:pt x="1939512" y="1315883"/>
                  <a:pt x="1936681" y="1315175"/>
                  <a:pt x="1933991" y="1315104"/>
                </a:cubicBezTo>
                <a:close/>
                <a:moveTo>
                  <a:pt x="1628383" y="1306093"/>
                </a:moveTo>
                <a:cubicBezTo>
                  <a:pt x="1622436" y="1315438"/>
                  <a:pt x="1610257" y="1320822"/>
                  <a:pt x="1623851" y="1333851"/>
                </a:cubicBezTo>
                <a:cubicBezTo>
                  <a:pt x="1636030" y="1328468"/>
                  <a:pt x="1649342" y="1328188"/>
                  <a:pt x="1659538" y="1325921"/>
                </a:cubicBezTo>
                <a:cubicBezTo>
                  <a:pt x="1657839" y="1318274"/>
                  <a:pt x="1654368" y="1311691"/>
                  <a:pt x="1649165" y="1307830"/>
                </a:cubicBezTo>
                <a:cubicBezTo>
                  <a:pt x="1643960" y="1303971"/>
                  <a:pt x="1637021" y="1302837"/>
                  <a:pt x="1628383" y="1306093"/>
                </a:cubicBezTo>
                <a:close/>
                <a:moveTo>
                  <a:pt x="3757154" y="1303946"/>
                </a:moveTo>
                <a:cubicBezTo>
                  <a:pt x="3752055" y="1305079"/>
                  <a:pt x="3748939" y="1303096"/>
                  <a:pt x="3746956" y="1306212"/>
                </a:cubicBezTo>
                <a:cubicBezTo>
                  <a:pt x="3744974" y="1309325"/>
                  <a:pt x="3746107" y="1314424"/>
                  <a:pt x="3747240" y="1319523"/>
                </a:cubicBezTo>
                <a:cubicBezTo>
                  <a:pt x="3752339" y="1318390"/>
                  <a:pt x="3752339" y="1318390"/>
                  <a:pt x="3757438" y="1317257"/>
                </a:cubicBezTo>
                <a:cubicBezTo>
                  <a:pt x="3756304" y="1312161"/>
                  <a:pt x="3758287" y="1309045"/>
                  <a:pt x="3757154" y="1303946"/>
                </a:cubicBezTo>
                <a:close/>
                <a:moveTo>
                  <a:pt x="3956612" y="1292812"/>
                </a:moveTo>
                <a:lnTo>
                  <a:pt x="3971213" y="1315731"/>
                </a:lnTo>
                <a:lnTo>
                  <a:pt x="3978473" y="1327606"/>
                </a:lnTo>
                <a:lnTo>
                  <a:pt x="3963059" y="1351824"/>
                </a:lnTo>
                <a:cubicBezTo>
                  <a:pt x="3944650" y="1353238"/>
                  <a:pt x="3935305" y="1347291"/>
                  <a:pt x="3931905" y="1331996"/>
                </a:cubicBezTo>
                <a:cubicBezTo>
                  <a:pt x="3938987" y="1327747"/>
                  <a:pt x="3947202" y="1328597"/>
                  <a:pt x="3954283" y="1324351"/>
                </a:cubicBezTo>
                <a:cubicBezTo>
                  <a:pt x="3955133" y="1316136"/>
                  <a:pt x="3950884" y="1309054"/>
                  <a:pt x="3951733" y="1300842"/>
                </a:cubicBezTo>
                <a:close/>
                <a:moveTo>
                  <a:pt x="752916" y="1278570"/>
                </a:moveTo>
                <a:cubicBezTo>
                  <a:pt x="749803" y="1276589"/>
                  <a:pt x="744704" y="1277722"/>
                  <a:pt x="739605" y="1278854"/>
                </a:cubicBezTo>
                <a:cubicBezTo>
                  <a:pt x="740737" y="1283953"/>
                  <a:pt x="738754" y="1287069"/>
                  <a:pt x="741870" y="1289053"/>
                </a:cubicBezTo>
                <a:cubicBezTo>
                  <a:pt x="746967" y="1287918"/>
                  <a:pt x="752066" y="1286785"/>
                  <a:pt x="755182" y="1288768"/>
                </a:cubicBezTo>
                <a:cubicBezTo>
                  <a:pt x="754049" y="1283669"/>
                  <a:pt x="756032" y="1280554"/>
                  <a:pt x="752916" y="1278570"/>
                </a:cubicBezTo>
                <a:close/>
                <a:moveTo>
                  <a:pt x="3669354" y="1269953"/>
                </a:moveTo>
                <a:cubicBezTo>
                  <a:pt x="3664255" y="1271086"/>
                  <a:pt x="3661139" y="1269103"/>
                  <a:pt x="3659156" y="1272219"/>
                </a:cubicBezTo>
                <a:cubicBezTo>
                  <a:pt x="3657175" y="1275333"/>
                  <a:pt x="3658307" y="1280432"/>
                  <a:pt x="3659440" y="1285531"/>
                </a:cubicBezTo>
                <a:cubicBezTo>
                  <a:pt x="3659440" y="1285531"/>
                  <a:pt x="3664539" y="1284398"/>
                  <a:pt x="3669636" y="1283263"/>
                </a:cubicBezTo>
                <a:cubicBezTo>
                  <a:pt x="3668504" y="1278168"/>
                  <a:pt x="3670487" y="1275053"/>
                  <a:pt x="3669354" y="1269953"/>
                </a:cubicBezTo>
                <a:close/>
                <a:moveTo>
                  <a:pt x="643874" y="1257323"/>
                </a:moveTo>
                <a:cubicBezTo>
                  <a:pt x="639908" y="1263555"/>
                  <a:pt x="637076" y="1274883"/>
                  <a:pt x="633110" y="1281115"/>
                </a:cubicBezTo>
                <a:cubicBezTo>
                  <a:pt x="649537" y="1282814"/>
                  <a:pt x="660864" y="1285649"/>
                  <a:pt x="676161" y="1282250"/>
                </a:cubicBezTo>
                <a:cubicBezTo>
                  <a:pt x="671631" y="1261858"/>
                  <a:pt x="662283" y="1255908"/>
                  <a:pt x="643874" y="1257323"/>
                </a:cubicBezTo>
                <a:close/>
                <a:moveTo>
                  <a:pt x="2279537" y="1239005"/>
                </a:moveTo>
                <a:cubicBezTo>
                  <a:pt x="2274438" y="1240137"/>
                  <a:pt x="2271322" y="1238155"/>
                  <a:pt x="2266227" y="1239286"/>
                </a:cubicBezTo>
                <a:cubicBezTo>
                  <a:pt x="2267357" y="1244384"/>
                  <a:pt x="2265374" y="1247499"/>
                  <a:pt x="2268490" y="1249483"/>
                </a:cubicBezTo>
                <a:cubicBezTo>
                  <a:pt x="2271606" y="1251466"/>
                  <a:pt x="2276705" y="1250333"/>
                  <a:pt x="2281804" y="1249200"/>
                </a:cubicBezTo>
                <a:cubicBezTo>
                  <a:pt x="2278688" y="1247217"/>
                  <a:pt x="2280670" y="1244104"/>
                  <a:pt x="2279537" y="1239005"/>
                </a:cubicBezTo>
                <a:close/>
                <a:moveTo>
                  <a:pt x="305413" y="1238897"/>
                </a:moveTo>
                <a:cubicBezTo>
                  <a:pt x="287568" y="1266935"/>
                  <a:pt x="269723" y="1294974"/>
                  <a:pt x="253861" y="1319896"/>
                </a:cubicBezTo>
                <a:cubicBezTo>
                  <a:pt x="251878" y="1323012"/>
                  <a:pt x="256124" y="1330093"/>
                  <a:pt x="254141" y="1333208"/>
                </a:cubicBezTo>
                <a:cubicBezTo>
                  <a:pt x="274533" y="1328678"/>
                  <a:pt x="298045" y="1326130"/>
                  <a:pt x="318438" y="1321600"/>
                </a:cubicBezTo>
                <a:cubicBezTo>
                  <a:pt x="322402" y="1315370"/>
                  <a:pt x="326368" y="1309138"/>
                  <a:pt x="330335" y="1302906"/>
                </a:cubicBezTo>
                <a:cubicBezTo>
                  <a:pt x="358089" y="1307440"/>
                  <a:pt x="387829" y="1308859"/>
                  <a:pt x="412471" y="1311408"/>
                </a:cubicBezTo>
                <a:cubicBezTo>
                  <a:pt x="416436" y="1305178"/>
                  <a:pt x="415303" y="1300079"/>
                  <a:pt x="424084" y="1279403"/>
                </a:cubicBezTo>
                <a:cubicBezTo>
                  <a:pt x="402557" y="1278837"/>
                  <a:pt x="389248" y="1279119"/>
                  <a:pt x="372820" y="1277420"/>
                </a:cubicBezTo>
                <a:cubicBezTo>
                  <a:pt x="354127" y="1265523"/>
                  <a:pt x="331185" y="1246543"/>
                  <a:pt x="305413" y="1238897"/>
                </a:cubicBezTo>
                <a:close/>
                <a:moveTo>
                  <a:pt x="11136" y="1226698"/>
                </a:moveTo>
                <a:cubicBezTo>
                  <a:pt x="17365" y="1230662"/>
                  <a:pt x="21614" y="1237745"/>
                  <a:pt x="30959" y="1243692"/>
                </a:cubicBezTo>
                <a:cubicBezTo>
                  <a:pt x="28978" y="1246806"/>
                  <a:pt x="26995" y="1249922"/>
                  <a:pt x="25012" y="1253038"/>
                </a:cubicBezTo>
                <a:cubicBezTo>
                  <a:pt x="18782" y="1249073"/>
                  <a:pt x="10567" y="1248223"/>
                  <a:pt x="1222" y="1242275"/>
                </a:cubicBezTo>
                <a:cubicBezTo>
                  <a:pt x="-1894" y="1240292"/>
                  <a:pt x="2072" y="1234060"/>
                  <a:pt x="939" y="1228961"/>
                </a:cubicBezTo>
                <a:cubicBezTo>
                  <a:pt x="939" y="1228961"/>
                  <a:pt x="8020" y="1224715"/>
                  <a:pt x="11136" y="1226698"/>
                </a:cubicBezTo>
                <a:close/>
                <a:moveTo>
                  <a:pt x="2357993" y="1218899"/>
                </a:moveTo>
                <a:cubicBezTo>
                  <a:pt x="2346946" y="1229377"/>
                  <a:pt x="2331369" y="1219463"/>
                  <a:pt x="2319472" y="1238156"/>
                </a:cubicBezTo>
                <a:cubicBezTo>
                  <a:pt x="2322588" y="1240139"/>
                  <a:pt x="2328820" y="1244106"/>
                  <a:pt x="2336182" y="1253169"/>
                </a:cubicBezTo>
                <a:cubicBezTo>
                  <a:pt x="2353461" y="1246658"/>
                  <a:pt x="2362524" y="1239291"/>
                  <a:pt x="2357993" y="1218899"/>
                </a:cubicBezTo>
                <a:close/>
                <a:moveTo>
                  <a:pt x="411931" y="1216610"/>
                </a:moveTo>
                <a:cubicBezTo>
                  <a:pt x="409448" y="1217287"/>
                  <a:pt x="406669" y="1219075"/>
                  <a:pt x="403412" y="1222474"/>
                </a:cubicBezTo>
                <a:cubicBezTo>
                  <a:pt x="408791" y="1234653"/>
                  <a:pt x="409076" y="1247964"/>
                  <a:pt x="411339" y="1258161"/>
                </a:cubicBezTo>
                <a:cubicBezTo>
                  <a:pt x="428617" y="1251649"/>
                  <a:pt x="437683" y="1244285"/>
                  <a:pt x="431167" y="1227007"/>
                </a:cubicBezTo>
                <a:cubicBezTo>
                  <a:pt x="426494" y="1224033"/>
                  <a:pt x="422812" y="1219502"/>
                  <a:pt x="418672" y="1217413"/>
                </a:cubicBezTo>
                <a:cubicBezTo>
                  <a:pt x="416600" y="1216368"/>
                  <a:pt x="414414" y="1215933"/>
                  <a:pt x="411931" y="1216610"/>
                </a:cubicBezTo>
                <a:close/>
                <a:moveTo>
                  <a:pt x="2525951" y="1216360"/>
                </a:moveTo>
                <a:cubicBezTo>
                  <a:pt x="2516037" y="1231937"/>
                  <a:pt x="2506123" y="1247514"/>
                  <a:pt x="2495076" y="1257993"/>
                </a:cubicBezTo>
                <a:cubicBezTo>
                  <a:pt x="2477516" y="1251194"/>
                  <a:pt x="2457124" y="1255725"/>
                  <a:pt x="2447210" y="1271302"/>
                </a:cubicBezTo>
                <a:cubicBezTo>
                  <a:pt x="2432763" y="1266486"/>
                  <a:pt x="2420302" y="1258555"/>
                  <a:pt x="2424832" y="1278947"/>
                </a:cubicBezTo>
                <a:cubicBezTo>
                  <a:pt x="2427948" y="1280930"/>
                  <a:pt x="2438145" y="1278667"/>
                  <a:pt x="2442111" y="1272435"/>
                </a:cubicBezTo>
                <a:cubicBezTo>
                  <a:pt x="2451456" y="1278383"/>
                  <a:pt x="2460804" y="1284332"/>
                  <a:pt x="2473265" y="1292263"/>
                </a:cubicBezTo>
                <a:cubicBezTo>
                  <a:pt x="2481196" y="1279802"/>
                  <a:pt x="2487145" y="1270454"/>
                  <a:pt x="2496209" y="1263092"/>
                </a:cubicBezTo>
                <a:cubicBezTo>
                  <a:pt x="2502438" y="1267056"/>
                  <a:pt x="2511786" y="1273006"/>
                  <a:pt x="2523114" y="1275837"/>
                </a:cubicBezTo>
                <a:cubicBezTo>
                  <a:pt x="2542092" y="1252898"/>
                  <a:pt x="2542092" y="1252898"/>
                  <a:pt x="2525951" y="1216360"/>
                </a:cubicBezTo>
                <a:close/>
                <a:moveTo>
                  <a:pt x="32094" y="1200641"/>
                </a:moveTo>
                <a:cubicBezTo>
                  <a:pt x="33227" y="1205740"/>
                  <a:pt x="33227" y="1205740"/>
                  <a:pt x="34360" y="1210839"/>
                </a:cubicBezTo>
                <a:cubicBezTo>
                  <a:pt x="29261" y="1211972"/>
                  <a:pt x="26145" y="1209989"/>
                  <a:pt x="21048" y="1211123"/>
                </a:cubicBezTo>
                <a:cubicBezTo>
                  <a:pt x="21048" y="1211123"/>
                  <a:pt x="19915" y="1206024"/>
                  <a:pt x="18783" y="1200925"/>
                </a:cubicBezTo>
                <a:cubicBezTo>
                  <a:pt x="23882" y="1199792"/>
                  <a:pt x="28981" y="1198659"/>
                  <a:pt x="32094" y="1200641"/>
                </a:cubicBezTo>
                <a:close/>
                <a:moveTo>
                  <a:pt x="2216095" y="1194250"/>
                </a:moveTo>
                <a:cubicBezTo>
                  <a:pt x="2205051" y="1204729"/>
                  <a:pt x="2199526" y="1209969"/>
                  <a:pt x="2197651" y="1218078"/>
                </a:cubicBezTo>
                <a:lnTo>
                  <a:pt x="2198531" y="1228604"/>
                </a:lnTo>
                <a:lnTo>
                  <a:pt x="2198205" y="1229238"/>
                </a:lnTo>
                <a:cubicBezTo>
                  <a:pt x="2193522" y="1237886"/>
                  <a:pt x="2190000" y="1243852"/>
                  <a:pt x="2187274" y="1248136"/>
                </a:cubicBezTo>
                <a:lnTo>
                  <a:pt x="2186110" y="1249757"/>
                </a:lnTo>
                <a:lnTo>
                  <a:pt x="2181644" y="1248381"/>
                </a:lnTo>
                <a:cubicBezTo>
                  <a:pt x="2177291" y="1248347"/>
                  <a:pt x="2175308" y="1251464"/>
                  <a:pt x="2177572" y="1261657"/>
                </a:cubicBezTo>
                <a:lnTo>
                  <a:pt x="2186110" y="1249757"/>
                </a:lnTo>
                <a:lnTo>
                  <a:pt x="2199948" y="1254011"/>
                </a:lnTo>
                <a:lnTo>
                  <a:pt x="2200581" y="1253134"/>
                </a:lnTo>
                <a:lnTo>
                  <a:pt x="2201080" y="1259110"/>
                </a:lnTo>
                <a:cubicBezTo>
                  <a:pt x="2208163" y="1254861"/>
                  <a:pt x="2217226" y="1247499"/>
                  <a:pt x="2224306" y="1243249"/>
                </a:cubicBezTo>
                <a:cubicBezTo>
                  <a:pt x="2222607" y="1235602"/>
                  <a:pt x="2221688" y="1228452"/>
                  <a:pt x="2218608" y="1228133"/>
                </a:cubicBezTo>
                <a:lnTo>
                  <a:pt x="2200581" y="1253134"/>
                </a:lnTo>
                <a:lnTo>
                  <a:pt x="2198531" y="1228604"/>
                </a:lnTo>
                <a:close/>
                <a:moveTo>
                  <a:pt x="2836086" y="1192138"/>
                </a:moveTo>
                <a:cubicBezTo>
                  <a:pt x="2834037" y="1191381"/>
                  <a:pt x="2830710" y="1191452"/>
                  <a:pt x="2825612" y="1192583"/>
                </a:cubicBezTo>
                <a:cubicBezTo>
                  <a:pt x="2826744" y="1197683"/>
                  <a:pt x="2830991" y="1204763"/>
                  <a:pt x="2834107" y="1206746"/>
                </a:cubicBezTo>
                <a:cubicBezTo>
                  <a:pt x="2829292" y="1221191"/>
                  <a:pt x="2821361" y="1233652"/>
                  <a:pt x="2841753" y="1229121"/>
                </a:cubicBezTo>
                <a:cubicBezTo>
                  <a:pt x="2842603" y="1220906"/>
                  <a:pt x="2841471" y="1215812"/>
                  <a:pt x="2833258" y="1214959"/>
                </a:cubicBezTo>
                <a:cubicBezTo>
                  <a:pt x="2835666" y="1207738"/>
                  <a:pt x="2838853" y="1201011"/>
                  <a:pt x="2838886" y="1196657"/>
                </a:cubicBezTo>
                <a:cubicBezTo>
                  <a:pt x="2838904" y="1194479"/>
                  <a:pt x="2838134" y="1192895"/>
                  <a:pt x="2836086" y="1192138"/>
                </a:cubicBezTo>
                <a:close/>
                <a:moveTo>
                  <a:pt x="2656522" y="1190028"/>
                </a:moveTo>
                <a:cubicBezTo>
                  <a:pt x="2651425" y="1191158"/>
                  <a:pt x="2651425" y="1191158"/>
                  <a:pt x="2646326" y="1192290"/>
                </a:cubicBezTo>
                <a:cubicBezTo>
                  <a:pt x="2647459" y="1197389"/>
                  <a:pt x="2650575" y="1199373"/>
                  <a:pt x="2651705" y="1204470"/>
                </a:cubicBezTo>
                <a:cubicBezTo>
                  <a:pt x="2651705" y="1204470"/>
                  <a:pt x="2656804" y="1203337"/>
                  <a:pt x="2661903" y="1202205"/>
                </a:cubicBezTo>
                <a:cubicBezTo>
                  <a:pt x="2660770" y="1197105"/>
                  <a:pt x="2659636" y="1192009"/>
                  <a:pt x="2656522" y="1190028"/>
                </a:cubicBezTo>
                <a:close/>
                <a:moveTo>
                  <a:pt x="194673" y="1185922"/>
                </a:moveTo>
                <a:cubicBezTo>
                  <a:pt x="192689" y="1189038"/>
                  <a:pt x="193821" y="1194133"/>
                  <a:pt x="196937" y="1196116"/>
                </a:cubicBezTo>
                <a:cubicBezTo>
                  <a:pt x="191838" y="1197249"/>
                  <a:pt x="189855" y="1200365"/>
                  <a:pt x="184759" y="1201500"/>
                </a:cubicBezTo>
                <a:cubicBezTo>
                  <a:pt x="183626" y="1196401"/>
                  <a:pt x="180510" y="1194418"/>
                  <a:pt x="182493" y="1191302"/>
                </a:cubicBezTo>
                <a:cubicBezTo>
                  <a:pt x="184476" y="1188186"/>
                  <a:pt x="189574" y="1187055"/>
                  <a:pt x="194673" y="1185922"/>
                </a:cubicBezTo>
                <a:close/>
                <a:moveTo>
                  <a:pt x="992814" y="1179007"/>
                </a:moveTo>
                <a:cubicBezTo>
                  <a:pt x="990765" y="1178250"/>
                  <a:pt x="987437" y="1178320"/>
                  <a:pt x="982340" y="1179453"/>
                </a:cubicBezTo>
                <a:cubicBezTo>
                  <a:pt x="984606" y="1189651"/>
                  <a:pt x="985736" y="1194748"/>
                  <a:pt x="990835" y="1193615"/>
                </a:cubicBezTo>
                <a:cubicBezTo>
                  <a:pt x="986021" y="1208060"/>
                  <a:pt x="978090" y="1220521"/>
                  <a:pt x="998482" y="1215990"/>
                </a:cubicBezTo>
                <a:cubicBezTo>
                  <a:pt x="997349" y="1210891"/>
                  <a:pt x="993101" y="1203813"/>
                  <a:pt x="989985" y="1201830"/>
                </a:cubicBezTo>
                <a:cubicBezTo>
                  <a:pt x="992392" y="1194606"/>
                  <a:pt x="995580" y="1187882"/>
                  <a:pt x="995615" y="1183527"/>
                </a:cubicBezTo>
                <a:cubicBezTo>
                  <a:pt x="995633" y="1181349"/>
                  <a:pt x="994862" y="1179764"/>
                  <a:pt x="992814" y="1179007"/>
                </a:cubicBezTo>
                <a:close/>
                <a:moveTo>
                  <a:pt x="864233" y="1165570"/>
                </a:moveTo>
                <a:cubicBezTo>
                  <a:pt x="857153" y="1169816"/>
                  <a:pt x="850070" y="1174065"/>
                  <a:pt x="848087" y="1177181"/>
                </a:cubicBezTo>
                <a:cubicBezTo>
                  <a:pt x="856866" y="1204655"/>
                  <a:pt x="861397" y="1225047"/>
                  <a:pt x="863944" y="1248555"/>
                </a:cubicBezTo>
                <a:cubicBezTo>
                  <a:pt x="863944" y="1248555"/>
                  <a:pt x="871026" y="1244306"/>
                  <a:pt x="874991" y="1238077"/>
                </a:cubicBezTo>
                <a:cubicBezTo>
                  <a:pt x="875559" y="1216553"/>
                  <a:pt x="879242" y="1197009"/>
                  <a:pt x="879810" y="1175484"/>
                </a:cubicBezTo>
                <a:close/>
                <a:moveTo>
                  <a:pt x="3265472" y="1161736"/>
                </a:moveTo>
                <a:lnTo>
                  <a:pt x="3235730" y="1208467"/>
                </a:lnTo>
                <a:cubicBezTo>
                  <a:pt x="3268302" y="1198557"/>
                  <a:pt x="3291811" y="1196007"/>
                  <a:pt x="3314186" y="1188361"/>
                </a:cubicBezTo>
                <a:cubicBezTo>
                  <a:pt x="3303707" y="1177317"/>
                  <a:pt x="3298468" y="1171796"/>
                  <a:pt x="3292377" y="1168465"/>
                </a:cubicBezTo>
                <a:cubicBezTo>
                  <a:pt x="3286289" y="1165136"/>
                  <a:pt x="3279350" y="1164003"/>
                  <a:pt x="3265472" y="1161736"/>
                </a:cubicBezTo>
                <a:close/>
                <a:moveTo>
                  <a:pt x="1447974" y="1156255"/>
                </a:moveTo>
                <a:cubicBezTo>
                  <a:pt x="1442877" y="1157386"/>
                  <a:pt x="1442877" y="1157386"/>
                  <a:pt x="1437778" y="1158519"/>
                </a:cubicBezTo>
                <a:cubicBezTo>
                  <a:pt x="1438910" y="1163618"/>
                  <a:pt x="1436927" y="1166734"/>
                  <a:pt x="1438060" y="1171833"/>
                </a:cubicBezTo>
                <a:cubicBezTo>
                  <a:pt x="1443159" y="1170700"/>
                  <a:pt x="1446273" y="1172682"/>
                  <a:pt x="1448256" y="1169565"/>
                </a:cubicBezTo>
                <a:cubicBezTo>
                  <a:pt x="1450239" y="1166449"/>
                  <a:pt x="1449109" y="1161352"/>
                  <a:pt x="1447974" y="1156255"/>
                </a:cubicBezTo>
                <a:close/>
                <a:moveTo>
                  <a:pt x="764538" y="1150268"/>
                </a:moveTo>
                <a:cubicBezTo>
                  <a:pt x="764538" y="1150268"/>
                  <a:pt x="759439" y="1151401"/>
                  <a:pt x="754340" y="1152534"/>
                </a:cubicBezTo>
                <a:cubicBezTo>
                  <a:pt x="755473" y="1157633"/>
                  <a:pt x="758589" y="1159616"/>
                  <a:pt x="759719" y="1164713"/>
                </a:cubicBezTo>
                <a:cubicBezTo>
                  <a:pt x="764818" y="1163580"/>
                  <a:pt x="764818" y="1163580"/>
                  <a:pt x="769917" y="1162448"/>
                </a:cubicBezTo>
                <a:cubicBezTo>
                  <a:pt x="768784" y="1157349"/>
                  <a:pt x="765668" y="1155366"/>
                  <a:pt x="764538" y="1150268"/>
                </a:cubicBezTo>
                <a:close/>
                <a:moveTo>
                  <a:pt x="3187300" y="1147005"/>
                </a:moveTo>
                <a:cubicBezTo>
                  <a:pt x="3185318" y="1150118"/>
                  <a:pt x="3183335" y="1153234"/>
                  <a:pt x="3181352" y="1156350"/>
                </a:cubicBezTo>
                <a:cubicBezTo>
                  <a:pt x="3187584" y="1160316"/>
                  <a:pt x="3191830" y="1167397"/>
                  <a:pt x="3201178" y="1173346"/>
                </a:cubicBezTo>
                <a:cubicBezTo>
                  <a:pt x="3204291" y="1175327"/>
                  <a:pt x="3209391" y="1174195"/>
                  <a:pt x="3211374" y="1171079"/>
                </a:cubicBezTo>
                <a:cubicBezTo>
                  <a:pt x="3213357" y="1167963"/>
                  <a:pt x="3214205" y="1159750"/>
                  <a:pt x="3211092" y="1157769"/>
                </a:cubicBezTo>
                <a:cubicBezTo>
                  <a:pt x="3204860" y="1153803"/>
                  <a:pt x="3193532" y="1150971"/>
                  <a:pt x="3187300" y="1147005"/>
                </a:cubicBezTo>
                <a:close/>
                <a:moveTo>
                  <a:pt x="366703" y="1133997"/>
                </a:moveTo>
                <a:cubicBezTo>
                  <a:pt x="360082" y="1135802"/>
                  <a:pt x="353993" y="1138493"/>
                  <a:pt x="347338" y="1138633"/>
                </a:cubicBezTo>
                <a:cubicBezTo>
                  <a:pt x="348752" y="1157042"/>
                  <a:pt x="361213" y="1164973"/>
                  <a:pt x="378492" y="1158461"/>
                </a:cubicBezTo>
                <a:cubicBezTo>
                  <a:pt x="382456" y="1152232"/>
                  <a:pt x="383307" y="1144017"/>
                  <a:pt x="389255" y="1134672"/>
                </a:cubicBezTo>
                <a:cubicBezTo>
                  <a:pt x="380475" y="1131272"/>
                  <a:pt x="373323" y="1132192"/>
                  <a:pt x="366703" y="1133997"/>
                </a:cubicBezTo>
                <a:close/>
                <a:moveTo>
                  <a:pt x="477056" y="1120514"/>
                </a:moveTo>
                <a:cubicBezTo>
                  <a:pt x="459780" y="1127027"/>
                  <a:pt x="439104" y="1118246"/>
                  <a:pt x="430323" y="1138922"/>
                </a:cubicBezTo>
                <a:cubicBezTo>
                  <a:pt x="429754" y="1160447"/>
                  <a:pt x="429188" y="1181974"/>
                  <a:pt x="452978" y="1192737"/>
                </a:cubicBezTo>
                <a:cubicBezTo>
                  <a:pt x="462043" y="1185372"/>
                  <a:pt x="467990" y="1176026"/>
                  <a:pt x="478189" y="1173761"/>
                </a:cubicBezTo>
                <a:cubicBezTo>
                  <a:pt x="493482" y="1170363"/>
                  <a:pt x="506796" y="1170081"/>
                  <a:pt x="511326" y="1142325"/>
                </a:cubicBezTo>
                <a:close/>
                <a:moveTo>
                  <a:pt x="565993" y="1111457"/>
                </a:moveTo>
                <a:cubicBezTo>
                  <a:pt x="553814" y="1116836"/>
                  <a:pt x="547866" y="1126181"/>
                  <a:pt x="549279" y="1144592"/>
                </a:cubicBezTo>
                <a:cubicBezTo>
                  <a:pt x="568540" y="1134965"/>
                  <a:pt x="580719" y="1129581"/>
                  <a:pt x="565993" y="1111457"/>
                </a:cubicBezTo>
                <a:close/>
                <a:moveTo>
                  <a:pt x="199777" y="1088493"/>
                </a:moveTo>
                <a:cubicBezTo>
                  <a:pt x="199208" y="1110018"/>
                  <a:pt x="217617" y="1108603"/>
                  <a:pt x="224981" y="1117669"/>
                </a:cubicBezTo>
                <a:lnTo>
                  <a:pt x="209120" y="1142591"/>
                </a:lnTo>
                <a:cubicBezTo>
                  <a:pt x="179094" y="1176011"/>
                  <a:pt x="155022" y="1151934"/>
                  <a:pt x="132647" y="1159581"/>
                </a:cubicBezTo>
                <a:lnTo>
                  <a:pt x="112819" y="1190735"/>
                </a:lnTo>
                <a:cubicBezTo>
                  <a:pt x="119330" y="1208014"/>
                  <a:pt x="113667" y="1230670"/>
                  <a:pt x="139438" y="1238320"/>
                </a:cubicBezTo>
                <a:cubicBezTo>
                  <a:pt x="151619" y="1232938"/>
                  <a:pt x="168895" y="1226425"/>
                  <a:pt x="184191" y="1223029"/>
                </a:cubicBezTo>
                <a:lnTo>
                  <a:pt x="205997" y="1236907"/>
                </a:lnTo>
                <a:cubicBezTo>
                  <a:pt x="227242" y="1224163"/>
                  <a:pt x="247352" y="1206319"/>
                  <a:pt x="268595" y="1193578"/>
                </a:cubicBezTo>
                <a:lnTo>
                  <a:pt x="284532" y="1192353"/>
                </a:lnTo>
                <a:lnTo>
                  <a:pt x="285022" y="1195277"/>
                </a:lnTo>
                <a:lnTo>
                  <a:pt x="285656" y="1196547"/>
                </a:lnTo>
                <a:lnTo>
                  <a:pt x="281376" y="1210465"/>
                </a:lnTo>
                <a:cubicBezTo>
                  <a:pt x="281340" y="1214820"/>
                  <a:pt x="284454" y="1216802"/>
                  <a:pt x="294652" y="1214536"/>
                </a:cubicBezTo>
                <a:lnTo>
                  <a:pt x="285656" y="1196547"/>
                </a:lnTo>
                <a:lnTo>
                  <a:pt x="287006" y="1192161"/>
                </a:lnTo>
                <a:lnTo>
                  <a:pt x="284532" y="1192353"/>
                </a:lnTo>
                <a:lnTo>
                  <a:pt x="276812" y="1146278"/>
                </a:lnTo>
                <a:lnTo>
                  <a:pt x="226965" y="1114553"/>
                </a:lnTo>
                <a:lnTo>
                  <a:pt x="224981" y="1117669"/>
                </a:lnTo>
                <a:cubicBezTo>
                  <a:pt x="225263" y="1106905"/>
                  <a:pt x="225405" y="1101525"/>
                  <a:pt x="222255" y="1097879"/>
                </a:cubicBezTo>
                <a:cubicBezTo>
                  <a:pt x="219103" y="1094231"/>
                  <a:pt x="212660" y="1092318"/>
                  <a:pt x="199777" y="1088493"/>
                </a:cubicBezTo>
                <a:close/>
                <a:moveTo>
                  <a:pt x="153325" y="1072064"/>
                </a:moveTo>
                <a:cubicBezTo>
                  <a:pt x="148226" y="1073197"/>
                  <a:pt x="146245" y="1076310"/>
                  <a:pt x="141148" y="1077444"/>
                </a:cubicBezTo>
                <a:cubicBezTo>
                  <a:pt x="141148" y="1077444"/>
                  <a:pt x="142278" y="1082542"/>
                  <a:pt x="143411" y="1087641"/>
                </a:cubicBezTo>
                <a:cubicBezTo>
                  <a:pt x="148510" y="1086508"/>
                  <a:pt x="153609" y="1085375"/>
                  <a:pt x="155592" y="1082259"/>
                </a:cubicBezTo>
                <a:cubicBezTo>
                  <a:pt x="154458" y="1077163"/>
                  <a:pt x="154458" y="1077163"/>
                  <a:pt x="153325" y="1072064"/>
                </a:cubicBezTo>
                <a:close/>
                <a:moveTo>
                  <a:pt x="410219" y="1060463"/>
                </a:moveTo>
                <a:cubicBezTo>
                  <a:pt x="407103" y="1058480"/>
                  <a:pt x="402004" y="1059613"/>
                  <a:pt x="396907" y="1060748"/>
                </a:cubicBezTo>
                <a:cubicBezTo>
                  <a:pt x="398038" y="1065845"/>
                  <a:pt x="396054" y="1068961"/>
                  <a:pt x="399170" y="1070944"/>
                </a:cubicBezTo>
                <a:cubicBezTo>
                  <a:pt x="401153" y="1067828"/>
                  <a:pt x="406253" y="1066695"/>
                  <a:pt x="412484" y="1070662"/>
                </a:cubicBezTo>
                <a:cubicBezTo>
                  <a:pt x="411352" y="1065562"/>
                  <a:pt x="413335" y="1062447"/>
                  <a:pt x="410219" y="1060463"/>
                </a:cubicBezTo>
                <a:close/>
                <a:moveTo>
                  <a:pt x="312756" y="957397"/>
                </a:moveTo>
                <a:cubicBezTo>
                  <a:pt x="315058" y="957220"/>
                  <a:pt x="317890" y="957928"/>
                  <a:pt x="321004" y="959910"/>
                </a:cubicBezTo>
                <a:cubicBezTo>
                  <a:pt x="322137" y="965009"/>
                  <a:pt x="322137" y="965009"/>
                  <a:pt x="323271" y="970106"/>
                </a:cubicBezTo>
                <a:cubicBezTo>
                  <a:pt x="318172" y="971238"/>
                  <a:pt x="315056" y="969255"/>
                  <a:pt x="309960" y="970390"/>
                </a:cubicBezTo>
                <a:cubicBezTo>
                  <a:pt x="309960" y="970390"/>
                  <a:pt x="308827" y="965291"/>
                  <a:pt x="307694" y="960192"/>
                </a:cubicBezTo>
                <a:cubicBezTo>
                  <a:pt x="308685" y="958635"/>
                  <a:pt x="310455" y="957573"/>
                  <a:pt x="312756" y="957397"/>
                </a:cubicBezTo>
                <a:close/>
                <a:moveTo>
                  <a:pt x="639076" y="934720"/>
                </a:moveTo>
                <a:cubicBezTo>
                  <a:pt x="633980" y="935855"/>
                  <a:pt x="626898" y="940103"/>
                  <a:pt x="624915" y="943219"/>
                </a:cubicBezTo>
                <a:cubicBezTo>
                  <a:pt x="610470" y="938405"/>
                  <a:pt x="598007" y="930472"/>
                  <a:pt x="602539" y="950866"/>
                </a:cubicBezTo>
                <a:cubicBezTo>
                  <a:pt x="610752" y="951714"/>
                  <a:pt x="615851" y="950582"/>
                  <a:pt x="616700" y="942369"/>
                </a:cubicBezTo>
                <a:cubicBezTo>
                  <a:pt x="631144" y="947184"/>
                  <a:pt x="643608" y="955116"/>
                  <a:pt x="639076" y="934720"/>
                </a:cubicBezTo>
                <a:close/>
                <a:moveTo>
                  <a:pt x="390960" y="914150"/>
                </a:moveTo>
                <a:cubicBezTo>
                  <a:pt x="393009" y="914907"/>
                  <a:pt x="393780" y="916491"/>
                  <a:pt x="393762" y="918669"/>
                </a:cubicBezTo>
                <a:cubicBezTo>
                  <a:pt x="393727" y="923024"/>
                  <a:pt x="390537" y="929751"/>
                  <a:pt x="388132" y="936973"/>
                </a:cubicBezTo>
                <a:cubicBezTo>
                  <a:pt x="385866" y="926774"/>
                  <a:pt x="381620" y="919694"/>
                  <a:pt x="380486" y="914597"/>
                </a:cubicBezTo>
                <a:cubicBezTo>
                  <a:pt x="385584" y="913464"/>
                  <a:pt x="388911" y="913393"/>
                  <a:pt x="390960" y="914150"/>
                </a:cubicBezTo>
                <a:close/>
                <a:moveTo>
                  <a:pt x="241985" y="905241"/>
                </a:moveTo>
                <a:cubicBezTo>
                  <a:pt x="243118" y="910340"/>
                  <a:pt x="244251" y="915440"/>
                  <a:pt x="244251" y="915440"/>
                </a:cubicBezTo>
                <a:cubicBezTo>
                  <a:pt x="239154" y="916570"/>
                  <a:pt x="236038" y="914587"/>
                  <a:pt x="230941" y="915721"/>
                </a:cubicBezTo>
                <a:cubicBezTo>
                  <a:pt x="230941" y="915721"/>
                  <a:pt x="229808" y="910622"/>
                  <a:pt x="228674" y="905525"/>
                </a:cubicBezTo>
                <a:cubicBezTo>
                  <a:pt x="233773" y="904393"/>
                  <a:pt x="236889" y="906376"/>
                  <a:pt x="241985" y="905241"/>
                </a:cubicBezTo>
                <a:close/>
                <a:moveTo>
                  <a:pt x="292970" y="893917"/>
                </a:moveTo>
                <a:cubicBezTo>
                  <a:pt x="299200" y="897881"/>
                  <a:pt x="303448" y="904963"/>
                  <a:pt x="312794" y="910911"/>
                </a:cubicBezTo>
                <a:cubicBezTo>
                  <a:pt x="307695" y="912044"/>
                  <a:pt x="308829" y="917141"/>
                  <a:pt x="306846" y="920256"/>
                </a:cubicBezTo>
                <a:cubicBezTo>
                  <a:pt x="300617" y="916291"/>
                  <a:pt x="292402" y="915441"/>
                  <a:pt x="283056" y="909493"/>
                </a:cubicBezTo>
                <a:cubicBezTo>
                  <a:pt x="279940" y="907510"/>
                  <a:pt x="283907" y="901279"/>
                  <a:pt x="282772" y="896182"/>
                </a:cubicBezTo>
                <a:cubicBezTo>
                  <a:pt x="282772" y="896182"/>
                  <a:pt x="289854" y="891933"/>
                  <a:pt x="292970" y="893917"/>
                </a:cubicBezTo>
                <a:close/>
                <a:moveTo>
                  <a:pt x="1041553" y="880080"/>
                </a:moveTo>
                <a:cubicBezTo>
                  <a:pt x="1039570" y="883196"/>
                  <a:pt x="1037587" y="886312"/>
                  <a:pt x="1035604" y="889428"/>
                </a:cubicBezTo>
                <a:cubicBezTo>
                  <a:pt x="1041835" y="893394"/>
                  <a:pt x="1046082" y="900475"/>
                  <a:pt x="1055429" y="906424"/>
                </a:cubicBezTo>
                <a:cubicBezTo>
                  <a:pt x="1058543" y="908405"/>
                  <a:pt x="1063642" y="907273"/>
                  <a:pt x="1065625" y="904156"/>
                </a:cubicBezTo>
                <a:cubicBezTo>
                  <a:pt x="1067608" y="901040"/>
                  <a:pt x="1068457" y="892828"/>
                  <a:pt x="1065343" y="890846"/>
                </a:cubicBezTo>
                <a:cubicBezTo>
                  <a:pt x="1059112" y="886880"/>
                  <a:pt x="1047785" y="884046"/>
                  <a:pt x="1041553" y="880080"/>
                </a:cubicBezTo>
                <a:close/>
                <a:moveTo>
                  <a:pt x="390969" y="871476"/>
                </a:moveTo>
                <a:cubicBezTo>
                  <a:pt x="393659" y="871546"/>
                  <a:pt x="396492" y="872254"/>
                  <a:pt x="398048" y="873245"/>
                </a:cubicBezTo>
                <a:cubicBezTo>
                  <a:pt x="399181" y="878344"/>
                  <a:pt x="399181" y="878344"/>
                  <a:pt x="400314" y="883443"/>
                </a:cubicBezTo>
                <a:cubicBezTo>
                  <a:pt x="395216" y="884574"/>
                  <a:pt x="392100" y="882590"/>
                  <a:pt x="387004" y="883725"/>
                </a:cubicBezTo>
                <a:cubicBezTo>
                  <a:pt x="387004" y="883725"/>
                  <a:pt x="385871" y="878626"/>
                  <a:pt x="384737" y="873529"/>
                </a:cubicBezTo>
                <a:cubicBezTo>
                  <a:pt x="385728" y="871971"/>
                  <a:pt x="388278" y="871405"/>
                  <a:pt x="390969" y="871476"/>
                </a:cubicBezTo>
                <a:close/>
                <a:moveTo>
                  <a:pt x="625203" y="860230"/>
                </a:moveTo>
                <a:cubicBezTo>
                  <a:pt x="610758" y="855415"/>
                  <a:pt x="596596" y="863910"/>
                  <a:pt x="586400" y="866177"/>
                </a:cubicBezTo>
                <a:lnTo>
                  <a:pt x="576486" y="881755"/>
                </a:lnTo>
                <a:cubicBezTo>
                  <a:pt x="579884" y="897048"/>
                  <a:pt x="590362" y="908094"/>
                  <a:pt x="607640" y="901583"/>
                </a:cubicBezTo>
                <a:cubicBezTo>
                  <a:pt x="612455" y="887138"/>
                  <a:pt x="629732" y="880625"/>
                  <a:pt x="625203" y="860230"/>
                </a:cubicBezTo>
                <a:close/>
                <a:moveTo>
                  <a:pt x="493000" y="837649"/>
                </a:moveTo>
                <a:cubicBezTo>
                  <a:pt x="490561" y="836643"/>
                  <a:pt x="486915" y="836785"/>
                  <a:pt x="481322" y="838697"/>
                </a:cubicBezTo>
                <a:lnTo>
                  <a:pt x="447614" y="891660"/>
                </a:lnTo>
                <a:lnTo>
                  <a:pt x="472539" y="907524"/>
                </a:lnTo>
                <a:cubicBezTo>
                  <a:pt x="484716" y="902143"/>
                  <a:pt x="495764" y="891662"/>
                  <a:pt x="507944" y="886283"/>
                </a:cubicBezTo>
                <a:cubicBezTo>
                  <a:pt x="514173" y="890248"/>
                  <a:pt x="520405" y="894214"/>
                  <a:pt x="523521" y="896197"/>
                </a:cubicBezTo>
                <a:cubicBezTo>
                  <a:pt x="529750" y="900162"/>
                  <a:pt x="532866" y="902145"/>
                  <a:pt x="539098" y="906111"/>
                </a:cubicBezTo>
                <a:cubicBezTo>
                  <a:pt x="542211" y="908093"/>
                  <a:pt x="546178" y="901861"/>
                  <a:pt x="553258" y="897614"/>
                </a:cubicBezTo>
                <a:cubicBezTo>
                  <a:pt x="534565" y="885717"/>
                  <a:pt x="517858" y="870706"/>
                  <a:pt x="502281" y="860792"/>
                </a:cubicBezTo>
                <a:cubicBezTo>
                  <a:pt x="498596" y="856260"/>
                  <a:pt x="498950" y="848824"/>
                  <a:pt x="497429" y="843478"/>
                </a:cubicBezTo>
                <a:cubicBezTo>
                  <a:pt x="496668" y="840805"/>
                  <a:pt x="495438" y="838654"/>
                  <a:pt x="493000" y="837649"/>
                </a:cubicBezTo>
                <a:close/>
                <a:moveTo>
                  <a:pt x="338582" y="677813"/>
                </a:moveTo>
                <a:cubicBezTo>
                  <a:pt x="341696" y="679795"/>
                  <a:pt x="342828" y="684893"/>
                  <a:pt x="338862" y="691125"/>
                </a:cubicBezTo>
                <a:cubicBezTo>
                  <a:pt x="333765" y="692256"/>
                  <a:pt x="333765" y="692256"/>
                  <a:pt x="328668" y="693390"/>
                </a:cubicBezTo>
                <a:cubicBezTo>
                  <a:pt x="327535" y="688291"/>
                  <a:pt x="329517" y="685178"/>
                  <a:pt x="328384" y="680079"/>
                </a:cubicBezTo>
                <a:cubicBezTo>
                  <a:pt x="328384" y="680079"/>
                  <a:pt x="333483" y="678946"/>
                  <a:pt x="338582" y="677813"/>
                </a:cubicBezTo>
                <a:close/>
                <a:moveTo>
                  <a:pt x="2239916" y="675371"/>
                </a:moveTo>
                <a:cubicBezTo>
                  <a:pt x="2234819" y="676501"/>
                  <a:pt x="2232836" y="679617"/>
                  <a:pt x="2227737" y="680750"/>
                </a:cubicBezTo>
                <a:cubicBezTo>
                  <a:pt x="2228869" y="685849"/>
                  <a:pt x="2228869" y="685849"/>
                  <a:pt x="2230002" y="690948"/>
                </a:cubicBezTo>
                <a:cubicBezTo>
                  <a:pt x="2235101" y="689815"/>
                  <a:pt x="2237084" y="686699"/>
                  <a:pt x="2242184" y="685567"/>
                </a:cubicBezTo>
                <a:cubicBezTo>
                  <a:pt x="2242184" y="685567"/>
                  <a:pt x="2241051" y="680467"/>
                  <a:pt x="2239916" y="675371"/>
                </a:cubicBezTo>
                <a:close/>
                <a:moveTo>
                  <a:pt x="545341" y="669329"/>
                </a:moveTo>
                <a:cubicBezTo>
                  <a:pt x="533164" y="674710"/>
                  <a:pt x="520984" y="680089"/>
                  <a:pt x="508803" y="685470"/>
                </a:cubicBezTo>
                <a:cubicBezTo>
                  <a:pt x="514186" y="697649"/>
                  <a:pt x="525797" y="713795"/>
                  <a:pt x="534292" y="727958"/>
                </a:cubicBezTo>
                <a:cubicBezTo>
                  <a:pt x="551570" y="721442"/>
                  <a:pt x="553271" y="705016"/>
                  <a:pt x="564318" y="694538"/>
                </a:cubicBezTo>
                <a:cubicBezTo>
                  <a:pt x="560069" y="687456"/>
                  <a:pt x="555820" y="680373"/>
                  <a:pt x="545341" y="669329"/>
                </a:cubicBezTo>
                <a:close/>
                <a:moveTo>
                  <a:pt x="414489" y="634198"/>
                </a:moveTo>
                <a:cubicBezTo>
                  <a:pt x="415622" y="639297"/>
                  <a:pt x="416754" y="644396"/>
                  <a:pt x="416754" y="644396"/>
                </a:cubicBezTo>
                <a:cubicBezTo>
                  <a:pt x="411655" y="645529"/>
                  <a:pt x="408539" y="643546"/>
                  <a:pt x="403443" y="644680"/>
                </a:cubicBezTo>
                <a:cubicBezTo>
                  <a:pt x="403443" y="644680"/>
                  <a:pt x="402310" y="639581"/>
                  <a:pt x="401177" y="634482"/>
                </a:cubicBezTo>
                <a:cubicBezTo>
                  <a:pt x="406276" y="633349"/>
                  <a:pt x="409392" y="635332"/>
                  <a:pt x="414489" y="634198"/>
                </a:cubicBezTo>
                <a:close/>
                <a:moveTo>
                  <a:pt x="846432" y="375069"/>
                </a:moveTo>
                <a:cubicBezTo>
                  <a:pt x="849830" y="390362"/>
                  <a:pt x="852096" y="400560"/>
                  <a:pt x="854363" y="410756"/>
                </a:cubicBezTo>
                <a:cubicBezTo>
                  <a:pt x="841049" y="411038"/>
                  <a:pt x="826604" y="406223"/>
                  <a:pt x="810179" y="404522"/>
                </a:cubicBezTo>
                <a:cubicBezTo>
                  <a:pt x="817823" y="426899"/>
                  <a:pt x="833400" y="436813"/>
                  <a:pt x="860026" y="436247"/>
                </a:cubicBezTo>
                <a:cubicBezTo>
                  <a:pt x="861725" y="419819"/>
                  <a:pt x="879004" y="413307"/>
                  <a:pt x="876454" y="389798"/>
                </a:cubicBezTo>
                <a:cubicBezTo>
                  <a:pt x="870224" y="385833"/>
                  <a:pt x="858894" y="383000"/>
                  <a:pt x="846432" y="375069"/>
                </a:cubicBezTo>
                <a:close/>
                <a:moveTo>
                  <a:pt x="1044413" y="339109"/>
                </a:moveTo>
                <a:cubicBezTo>
                  <a:pt x="1041297" y="337125"/>
                  <a:pt x="1036201" y="338260"/>
                  <a:pt x="1031103" y="339390"/>
                </a:cubicBezTo>
                <a:cubicBezTo>
                  <a:pt x="1029120" y="342506"/>
                  <a:pt x="1030253" y="347605"/>
                  <a:pt x="1033367" y="349587"/>
                </a:cubicBezTo>
                <a:cubicBezTo>
                  <a:pt x="1038466" y="348454"/>
                  <a:pt x="1041582" y="350437"/>
                  <a:pt x="1046681" y="349304"/>
                </a:cubicBezTo>
                <a:cubicBezTo>
                  <a:pt x="1045546" y="344208"/>
                  <a:pt x="1047529" y="341092"/>
                  <a:pt x="1044413" y="339109"/>
                </a:cubicBezTo>
                <a:close/>
                <a:moveTo>
                  <a:pt x="1064241" y="307954"/>
                </a:moveTo>
                <a:cubicBezTo>
                  <a:pt x="1059142" y="309087"/>
                  <a:pt x="1054047" y="310219"/>
                  <a:pt x="1052064" y="313335"/>
                </a:cubicBezTo>
                <a:cubicBezTo>
                  <a:pt x="1053194" y="318432"/>
                  <a:pt x="1053194" y="318432"/>
                  <a:pt x="1054327" y="323531"/>
                </a:cubicBezTo>
                <a:cubicBezTo>
                  <a:pt x="1059426" y="322399"/>
                  <a:pt x="1061409" y="319283"/>
                  <a:pt x="1066508" y="318150"/>
                </a:cubicBezTo>
                <a:cubicBezTo>
                  <a:pt x="1066508" y="318150"/>
                  <a:pt x="1065374" y="313053"/>
                  <a:pt x="1064241" y="307954"/>
                </a:cubicBezTo>
                <a:close/>
                <a:moveTo>
                  <a:pt x="2793660" y="217981"/>
                </a:moveTo>
                <a:cubicBezTo>
                  <a:pt x="2794790" y="223079"/>
                  <a:pt x="2792808" y="226192"/>
                  <a:pt x="2793941" y="231291"/>
                </a:cubicBezTo>
                <a:cubicBezTo>
                  <a:pt x="2793941" y="231291"/>
                  <a:pt x="2788842" y="232424"/>
                  <a:pt x="2783746" y="233559"/>
                </a:cubicBezTo>
                <a:cubicBezTo>
                  <a:pt x="2782613" y="228459"/>
                  <a:pt x="2784596" y="225344"/>
                  <a:pt x="2783463" y="220244"/>
                </a:cubicBezTo>
                <a:cubicBezTo>
                  <a:pt x="2786579" y="222228"/>
                  <a:pt x="2791676" y="221097"/>
                  <a:pt x="2793660" y="217981"/>
                </a:cubicBezTo>
                <a:close/>
                <a:moveTo>
                  <a:pt x="2498536" y="165851"/>
                </a:moveTo>
                <a:cubicBezTo>
                  <a:pt x="2483240" y="169247"/>
                  <a:pt x="2469929" y="169531"/>
                  <a:pt x="2459730" y="171797"/>
                </a:cubicBezTo>
                <a:lnTo>
                  <a:pt x="2443869" y="196719"/>
                </a:lnTo>
                <a:cubicBezTo>
                  <a:pt x="2459446" y="206633"/>
                  <a:pt x="2468794" y="212582"/>
                  <a:pt x="2478139" y="218530"/>
                </a:cubicBezTo>
                <a:cubicBezTo>
                  <a:pt x="2490603" y="226463"/>
                  <a:pt x="2505613" y="209751"/>
                  <a:pt x="2519207" y="222781"/>
                </a:cubicBezTo>
                <a:cubicBezTo>
                  <a:pt x="2526572" y="231846"/>
                  <a:pt x="2539033" y="239777"/>
                  <a:pt x="2551213" y="234398"/>
                </a:cubicBezTo>
                <a:cubicBezTo>
                  <a:pt x="2541585" y="215136"/>
                  <a:pt x="2535069" y="197859"/>
                  <a:pt x="2523458" y="181713"/>
                </a:cubicBezTo>
                <a:cubicBezTo>
                  <a:pt x="2516096" y="172649"/>
                  <a:pt x="2504767" y="169817"/>
                  <a:pt x="2498536" y="165851"/>
                </a:cubicBezTo>
                <a:close/>
                <a:moveTo>
                  <a:pt x="2802161" y="135845"/>
                </a:moveTo>
                <a:cubicBezTo>
                  <a:pt x="2802161" y="135845"/>
                  <a:pt x="2797062" y="136978"/>
                  <a:pt x="2791965" y="138112"/>
                </a:cubicBezTo>
                <a:cubicBezTo>
                  <a:pt x="2793097" y="143207"/>
                  <a:pt x="2791114" y="146323"/>
                  <a:pt x="2792247" y="151422"/>
                </a:cubicBezTo>
                <a:cubicBezTo>
                  <a:pt x="2797346" y="150289"/>
                  <a:pt x="2800462" y="152272"/>
                  <a:pt x="2802445" y="149156"/>
                </a:cubicBezTo>
                <a:cubicBezTo>
                  <a:pt x="2804427" y="146043"/>
                  <a:pt x="2803294" y="140944"/>
                  <a:pt x="2802161" y="135845"/>
                </a:cubicBezTo>
                <a:close/>
                <a:moveTo>
                  <a:pt x="1410928" y="128616"/>
                </a:moveTo>
                <a:cubicBezTo>
                  <a:pt x="1413619" y="128688"/>
                  <a:pt x="1416451" y="129396"/>
                  <a:pt x="1418007" y="130387"/>
                </a:cubicBezTo>
                <a:lnTo>
                  <a:pt x="1418885" y="134339"/>
                </a:lnTo>
                <a:lnTo>
                  <a:pt x="1410929" y="134635"/>
                </a:lnTo>
                <a:lnTo>
                  <a:pt x="1403350" y="133643"/>
                </a:lnTo>
                <a:lnTo>
                  <a:pt x="1404697" y="130669"/>
                </a:lnTo>
                <a:cubicBezTo>
                  <a:pt x="1405689" y="129111"/>
                  <a:pt x="1408238" y="128545"/>
                  <a:pt x="1410928" y="128616"/>
                </a:cubicBezTo>
                <a:close/>
                <a:moveTo>
                  <a:pt x="2514575" y="113135"/>
                </a:moveTo>
                <a:cubicBezTo>
                  <a:pt x="2511496" y="112817"/>
                  <a:pt x="2508168" y="112888"/>
                  <a:pt x="2505618" y="113454"/>
                </a:cubicBezTo>
                <a:cubicBezTo>
                  <a:pt x="2506752" y="118551"/>
                  <a:pt x="2504769" y="121667"/>
                  <a:pt x="2505902" y="126766"/>
                </a:cubicBezTo>
                <a:cubicBezTo>
                  <a:pt x="2508165" y="136962"/>
                  <a:pt x="2509300" y="142059"/>
                  <a:pt x="2512698" y="157356"/>
                </a:cubicBezTo>
                <a:cubicBezTo>
                  <a:pt x="2517513" y="142912"/>
                  <a:pt x="2526578" y="135547"/>
                  <a:pt x="2537623" y="125067"/>
                </a:cubicBezTo>
                <a:cubicBezTo>
                  <a:pt x="2525161" y="117136"/>
                  <a:pt x="2522045" y="115153"/>
                  <a:pt x="2522045" y="115153"/>
                </a:cubicBezTo>
                <a:cubicBezTo>
                  <a:pt x="2520488" y="114162"/>
                  <a:pt x="2517656" y="113454"/>
                  <a:pt x="2514575" y="113135"/>
                </a:cubicBezTo>
                <a:close/>
                <a:moveTo>
                  <a:pt x="2340496" y="104664"/>
                </a:moveTo>
                <a:cubicBezTo>
                  <a:pt x="2323216" y="111178"/>
                  <a:pt x="2306790" y="109477"/>
                  <a:pt x="2295744" y="119955"/>
                </a:cubicBezTo>
                <a:cubicBezTo>
                  <a:pt x="2301125" y="132136"/>
                  <a:pt x="2310470" y="138084"/>
                  <a:pt x="2325766" y="134688"/>
                </a:cubicBezTo>
                <a:cubicBezTo>
                  <a:pt x="2329732" y="128456"/>
                  <a:pt x="2335680" y="119111"/>
                  <a:pt x="2340496" y="104664"/>
                </a:cubicBezTo>
                <a:close/>
                <a:moveTo>
                  <a:pt x="2762228" y="88543"/>
                </a:moveTo>
                <a:cubicBezTo>
                  <a:pt x="2752171" y="97464"/>
                  <a:pt x="2747145" y="101926"/>
                  <a:pt x="2746083" y="106174"/>
                </a:cubicBezTo>
                <a:lnTo>
                  <a:pt x="2753731" y="122530"/>
                </a:lnTo>
                <a:lnTo>
                  <a:pt x="2751748" y="125646"/>
                </a:lnTo>
                <a:lnTo>
                  <a:pt x="2752382" y="126914"/>
                </a:lnTo>
                <a:lnTo>
                  <a:pt x="2748101" y="140834"/>
                </a:lnTo>
                <a:cubicBezTo>
                  <a:pt x="2748065" y="145190"/>
                  <a:pt x="2751179" y="147171"/>
                  <a:pt x="2761377" y="144906"/>
                </a:cubicBezTo>
                <a:lnTo>
                  <a:pt x="2752382" y="126914"/>
                </a:lnTo>
                <a:lnTo>
                  <a:pt x="2753731" y="122530"/>
                </a:lnTo>
                <a:lnTo>
                  <a:pt x="2762405" y="108901"/>
                </a:lnTo>
                <a:cubicBezTo>
                  <a:pt x="2766120" y="103059"/>
                  <a:pt x="2768033" y="96616"/>
                  <a:pt x="2762228" y="88543"/>
                </a:cubicBezTo>
                <a:close/>
                <a:moveTo>
                  <a:pt x="2665085" y="452"/>
                </a:moveTo>
                <a:lnTo>
                  <a:pt x="2708700" y="28211"/>
                </a:lnTo>
                <a:cubicBezTo>
                  <a:pt x="2723996" y="24815"/>
                  <a:pt x="2741273" y="18299"/>
                  <a:pt x="2758552" y="11787"/>
                </a:cubicBezTo>
                <a:cubicBezTo>
                  <a:pt x="2763931" y="23967"/>
                  <a:pt x="2763082" y="32179"/>
                  <a:pt x="2765345" y="42375"/>
                </a:cubicBezTo>
                <a:cubicBezTo>
                  <a:pt x="2770445" y="41243"/>
                  <a:pt x="2777525" y="36996"/>
                  <a:pt x="2785740" y="37847"/>
                </a:cubicBezTo>
                <a:cubicBezTo>
                  <a:pt x="2796573" y="41458"/>
                  <a:pt x="2795616" y="59726"/>
                  <a:pt x="2804378" y="67559"/>
                </a:cubicBezTo>
                <a:lnTo>
                  <a:pt x="2806043" y="68005"/>
                </a:lnTo>
                <a:lnTo>
                  <a:pt x="2805230" y="93120"/>
                </a:lnTo>
                <a:lnTo>
                  <a:pt x="2813771" y="189439"/>
                </a:lnTo>
                <a:lnTo>
                  <a:pt x="2780914" y="196739"/>
                </a:lnTo>
                <a:lnTo>
                  <a:pt x="2759103" y="231009"/>
                </a:lnTo>
                <a:lnTo>
                  <a:pt x="2755990" y="229028"/>
                </a:lnTo>
                <a:cubicBezTo>
                  <a:pt x="2758255" y="239222"/>
                  <a:pt x="2761653" y="254519"/>
                  <a:pt x="2763918" y="264713"/>
                </a:cubicBezTo>
                <a:cubicBezTo>
                  <a:pt x="2781338" y="264856"/>
                  <a:pt x="2796633" y="261458"/>
                  <a:pt x="2811113" y="255900"/>
                </a:cubicBezTo>
                <a:lnTo>
                  <a:pt x="2819291" y="251692"/>
                </a:lnTo>
                <a:lnTo>
                  <a:pt x="2829539" y="367261"/>
                </a:lnTo>
                <a:cubicBezTo>
                  <a:pt x="2837642" y="458641"/>
                  <a:pt x="2844415" y="550081"/>
                  <a:pt x="2845870" y="641760"/>
                </a:cubicBezTo>
                <a:cubicBezTo>
                  <a:pt x="2846380" y="673885"/>
                  <a:pt x="2846933" y="727095"/>
                  <a:pt x="2815390" y="733200"/>
                </a:cubicBezTo>
                <a:cubicBezTo>
                  <a:pt x="2721758" y="751322"/>
                  <a:pt x="2625737" y="712880"/>
                  <a:pt x="2530910" y="702720"/>
                </a:cubicBezTo>
                <a:cubicBezTo>
                  <a:pt x="2329829" y="775840"/>
                  <a:pt x="2474796" y="696550"/>
                  <a:pt x="2388670" y="794160"/>
                </a:cubicBezTo>
                <a:cubicBezTo>
                  <a:pt x="2350644" y="837256"/>
                  <a:pt x="2266750" y="916080"/>
                  <a:pt x="2266750" y="916080"/>
                </a:cubicBezTo>
                <a:cubicBezTo>
                  <a:pt x="2263363" y="929627"/>
                  <a:pt x="2251404" y="943755"/>
                  <a:pt x="2256590" y="956720"/>
                </a:cubicBezTo>
                <a:cubicBezTo>
                  <a:pt x="2276624" y="1006806"/>
                  <a:pt x="2317116" y="1023516"/>
                  <a:pt x="2358190" y="1048160"/>
                </a:cubicBezTo>
                <a:cubicBezTo>
                  <a:pt x="2412377" y="1031227"/>
                  <a:pt x="2468428" y="1019390"/>
                  <a:pt x="2520750" y="997360"/>
                </a:cubicBezTo>
                <a:cubicBezTo>
                  <a:pt x="2533992" y="991784"/>
                  <a:pt x="2538616" y="973760"/>
                  <a:pt x="2551230" y="966880"/>
                </a:cubicBezTo>
                <a:cubicBezTo>
                  <a:pt x="2576633" y="953024"/>
                  <a:pt x="2605417" y="946560"/>
                  <a:pt x="2632510" y="936400"/>
                </a:cubicBezTo>
                <a:cubicBezTo>
                  <a:pt x="2649443" y="922853"/>
                  <a:pt x="2663116" y="903662"/>
                  <a:pt x="2683310" y="895760"/>
                </a:cubicBezTo>
                <a:cubicBezTo>
                  <a:pt x="2889505" y="815075"/>
                  <a:pt x="2882690" y="846940"/>
                  <a:pt x="3120190" y="875440"/>
                </a:cubicBezTo>
                <a:cubicBezTo>
                  <a:pt x="3126963" y="892373"/>
                  <a:pt x="3127614" y="913344"/>
                  <a:pt x="3140510" y="926240"/>
                </a:cubicBezTo>
                <a:cubicBezTo>
                  <a:pt x="3153406" y="939136"/>
                  <a:pt x="3174547" y="939376"/>
                  <a:pt x="3191310" y="946560"/>
                </a:cubicBezTo>
                <a:cubicBezTo>
                  <a:pt x="3221968" y="959699"/>
                  <a:pt x="3251848" y="974646"/>
                  <a:pt x="3282750" y="987200"/>
                </a:cubicBezTo>
                <a:cubicBezTo>
                  <a:pt x="3360244" y="1018682"/>
                  <a:pt x="3516430" y="1078640"/>
                  <a:pt x="3516430" y="1078640"/>
                </a:cubicBezTo>
                <a:cubicBezTo>
                  <a:pt x="3571936" y="1134146"/>
                  <a:pt x="3594965" y="1160008"/>
                  <a:pt x="3648338" y="1188930"/>
                </a:cubicBezTo>
                <a:lnTo>
                  <a:pt x="3667445" y="1198430"/>
                </a:lnTo>
                <a:lnTo>
                  <a:pt x="3662843" y="1204527"/>
                </a:lnTo>
                <a:cubicBezTo>
                  <a:pt x="3661994" y="1212740"/>
                  <a:pt x="3653213" y="1233416"/>
                  <a:pt x="3676152" y="1252393"/>
                </a:cubicBezTo>
                <a:cubicBezTo>
                  <a:pt x="3697112" y="1250411"/>
                  <a:pt x="3715734" y="1246943"/>
                  <a:pt x="3733012" y="1240430"/>
                </a:cubicBezTo>
                <a:lnTo>
                  <a:pt x="3745129" y="1232921"/>
                </a:lnTo>
                <a:lnTo>
                  <a:pt x="3790750" y="1251360"/>
                </a:lnTo>
                <a:cubicBezTo>
                  <a:pt x="3814585" y="1260769"/>
                  <a:pt x="3839985" y="1264155"/>
                  <a:pt x="3865777" y="1266037"/>
                </a:cubicBezTo>
                <a:lnTo>
                  <a:pt x="3926491" y="1270465"/>
                </a:lnTo>
                <a:lnTo>
                  <a:pt x="3922978" y="1274880"/>
                </a:lnTo>
                <a:cubicBezTo>
                  <a:pt x="3919447" y="1284944"/>
                  <a:pt x="3926032" y="1296520"/>
                  <a:pt x="3926242" y="1306505"/>
                </a:cubicBezTo>
                <a:cubicBezTo>
                  <a:pt x="3905850" y="1311035"/>
                  <a:pt x="3899336" y="1293759"/>
                  <a:pt x="3881778" y="1286959"/>
                </a:cubicBezTo>
                <a:cubicBezTo>
                  <a:pt x="3874695" y="1291207"/>
                  <a:pt x="3867613" y="1295456"/>
                  <a:pt x="3865632" y="1298569"/>
                </a:cubicBezTo>
                <a:cubicBezTo>
                  <a:pt x="3874693" y="1339357"/>
                  <a:pt x="3882621" y="1375043"/>
                  <a:pt x="3890550" y="1410732"/>
                </a:cubicBezTo>
                <a:cubicBezTo>
                  <a:pt x="3865059" y="1416395"/>
                  <a:pt x="3845800" y="1426024"/>
                  <a:pt x="3829370" y="1424324"/>
                </a:cubicBezTo>
                <a:cubicBezTo>
                  <a:pt x="3807845" y="1423755"/>
                  <a:pt x="3800197" y="1449531"/>
                  <a:pt x="3781788" y="1450945"/>
                </a:cubicBezTo>
                <a:lnTo>
                  <a:pt x="3750634" y="1431117"/>
                </a:lnTo>
                <a:cubicBezTo>
                  <a:pt x="3740436" y="1433383"/>
                  <a:pt x="3732222" y="1432530"/>
                  <a:pt x="3725142" y="1436780"/>
                </a:cubicBezTo>
                <a:lnTo>
                  <a:pt x="3690872" y="1414969"/>
                </a:lnTo>
                <a:cubicBezTo>
                  <a:pt x="3677842" y="1428563"/>
                  <a:pt x="3666796" y="1439041"/>
                  <a:pt x="3656882" y="1454618"/>
                </a:cubicBezTo>
                <a:cubicBezTo>
                  <a:pt x="3624028" y="1451218"/>
                  <a:pt x="3609017" y="1419778"/>
                  <a:pt x="3576162" y="1416380"/>
                </a:cubicBezTo>
                <a:cubicBezTo>
                  <a:pt x="3578427" y="1426574"/>
                  <a:pt x="3577577" y="1434789"/>
                  <a:pt x="3579844" y="1444984"/>
                </a:cubicBezTo>
                <a:cubicBezTo>
                  <a:pt x="3567663" y="1450366"/>
                  <a:pt x="3560582" y="1454612"/>
                  <a:pt x="3551520" y="1461978"/>
                </a:cubicBezTo>
                <a:cubicBezTo>
                  <a:pt x="3540189" y="1459145"/>
                  <a:pt x="3529711" y="1448098"/>
                  <a:pt x="3529142" y="1469623"/>
                </a:cubicBezTo>
                <a:cubicBezTo>
                  <a:pt x="3534241" y="1468490"/>
                  <a:pt x="3541323" y="1464241"/>
                  <a:pt x="3551520" y="1461978"/>
                </a:cubicBezTo>
                <a:cubicBezTo>
                  <a:pt x="3560865" y="1467926"/>
                  <a:pt x="3576442" y="1477840"/>
                  <a:pt x="3588903" y="1485771"/>
                </a:cubicBezTo>
                <a:cubicBezTo>
                  <a:pt x="3604201" y="1482373"/>
                  <a:pt x="3619494" y="1478975"/>
                  <a:pt x="3634789" y="1475579"/>
                </a:cubicBezTo>
                <a:cubicBezTo>
                  <a:pt x="3662827" y="1493424"/>
                  <a:pt x="3694548" y="1491725"/>
                  <a:pt x="3723439" y="1501356"/>
                </a:cubicBezTo>
                <a:lnTo>
                  <a:pt x="3737319" y="1479547"/>
                </a:lnTo>
                <a:cubicBezTo>
                  <a:pt x="3745530" y="1480399"/>
                  <a:pt x="3753745" y="1481249"/>
                  <a:pt x="3763090" y="1487197"/>
                </a:cubicBezTo>
                <a:cubicBezTo>
                  <a:pt x="3762524" y="1508723"/>
                  <a:pt x="3760823" y="1525149"/>
                  <a:pt x="3760257" y="1546676"/>
                </a:cubicBezTo>
                <a:cubicBezTo>
                  <a:pt x="3755157" y="1547808"/>
                  <a:pt x="3750058" y="1548941"/>
                  <a:pt x="3734765" y="1552339"/>
                </a:cubicBezTo>
                <a:cubicBezTo>
                  <a:pt x="3742128" y="1561402"/>
                  <a:pt x="3747511" y="1573581"/>
                  <a:pt x="3754873" y="1582645"/>
                </a:cubicBezTo>
                <a:cubicBezTo>
                  <a:pt x="3753174" y="1599072"/>
                  <a:pt x="3767617" y="1603890"/>
                  <a:pt x="3780078" y="1611820"/>
                </a:cubicBezTo>
                <a:cubicBezTo>
                  <a:pt x="3794242" y="1603323"/>
                  <a:pt x="3811801" y="1610123"/>
                  <a:pt x="3821715" y="1594546"/>
                </a:cubicBezTo>
                <a:cubicBezTo>
                  <a:pt x="3836159" y="1599361"/>
                  <a:pt x="3829361" y="1616921"/>
                  <a:pt x="3836723" y="1625985"/>
                </a:cubicBezTo>
                <a:cubicBezTo>
                  <a:pt x="3842955" y="1629951"/>
                  <a:pt x="3850319" y="1639012"/>
                  <a:pt x="3858532" y="1639865"/>
                </a:cubicBezTo>
                <a:cubicBezTo>
                  <a:pt x="3875951" y="1640008"/>
                  <a:pt x="3892449" y="1645038"/>
                  <a:pt x="3908946" y="1650064"/>
                </a:cubicBezTo>
                <a:lnTo>
                  <a:pt x="3909375" y="1650152"/>
                </a:lnTo>
                <a:lnTo>
                  <a:pt x="3845787" y="1666771"/>
                </a:lnTo>
                <a:cubicBezTo>
                  <a:pt x="3837856" y="1679232"/>
                  <a:pt x="3831906" y="1688580"/>
                  <a:pt x="3825106" y="1706139"/>
                </a:cubicBezTo>
                <a:cubicBezTo>
                  <a:pt x="3863061" y="1708408"/>
                  <a:pt x="3895916" y="1711805"/>
                  <a:pt x="3928771" y="1715208"/>
                </a:cubicBezTo>
                <a:lnTo>
                  <a:pt x="3914549" y="1651200"/>
                </a:lnTo>
                <a:lnTo>
                  <a:pt x="3959362" y="1660264"/>
                </a:lnTo>
                <a:cubicBezTo>
                  <a:pt x="3975789" y="1661962"/>
                  <a:pt x="3996181" y="1657432"/>
                  <a:pt x="4016573" y="1652902"/>
                </a:cubicBezTo>
                <a:cubicBezTo>
                  <a:pt x="4018841" y="1663098"/>
                  <a:pt x="4019123" y="1676412"/>
                  <a:pt x="4020538" y="1694821"/>
                </a:cubicBezTo>
                <a:cubicBezTo>
                  <a:pt x="4007228" y="1695102"/>
                  <a:pt x="3988815" y="1696518"/>
                  <a:pt x="3975505" y="1696799"/>
                </a:cubicBezTo>
                <a:cubicBezTo>
                  <a:pt x="3966724" y="1717475"/>
                  <a:pt x="3952561" y="1725970"/>
                  <a:pt x="3953976" y="1744384"/>
                </a:cubicBezTo>
                <a:cubicBezTo>
                  <a:pt x="3968421" y="1749198"/>
                  <a:pt x="3991646" y="1733337"/>
                  <a:pt x="3998442" y="1763927"/>
                </a:cubicBezTo>
                <a:cubicBezTo>
                  <a:pt x="3991360" y="1768176"/>
                  <a:pt x="3979183" y="1773557"/>
                  <a:pt x="3967003" y="1778936"/>
                </a:cubicBezTo>
                <a:cubicBezTo>
                  <a:pt x="3966153" y="1787150"/>
                  <a:pt x="3963321" y="1798479"/>
                  <a:pt x="3964452" y="1803576"/>
                </a:cubicBezTo>
                <a:cubicBezTo>
                  <a:pt x="3982294" y="1823688"/>
                  <a:pt x="3993057" y="1848047"/>
                  <a:pt x="4006932" y="1874386"/>
                </a:cubicBezTo>
                <a:cubicBezTo>
                  <a:pt x="4032423" y="1868723"/>
                  <a:pt x="4057914" y="1863060"/>
                  <a:pt x="4080292" y="1855415"/>
                </a:cubicBezTo>
                <a:cubicBezTo>
                  <a:pt x="4089637" y="1861363"/>
                  <a:pt x="4103231" y="1874393"/>
                  <a:pt x="4111446" y="1875243"/>
                </a:cubicBezTo>
                <a:cubicBezTo>
                  <a:pt x="4140054" y="1871563"/>
                  <a:pt x="4170075" y="1886292"/>
                  <a:pt x="4198398" y="1869300"/>
                </a:cubicBezTo>
                <a:cubicBezTo>
                  <a:pt x="4212842" y="1874115"/>
                  <a:pt x="4225303" y="1882046"/>
                  <a:pt x="4239750" y="1886863"/>
                </a:cubicBezTo>
                <a:cubicBezTo>
                  <a:pt x="4242866" y="1888846"/>
                  <a:pt x="4248814" y="1879500"/>
                  <a:pt x="4253910" y="1878366"/>
                </a:cubicBezTo>
                <a:cubicBezTo>
                  <a:pt x="4281099" y="1904426"/>
                  <a:pt x="4316503" y="1883185"/>
                  <a:pt x="4349641" y="1899897"/>
                </a:cubicBezTo>
                <a:cubicBezTo>
                  <a:pt x="4353890" y="1906980"/>
                  <a:pt x="4346243" y="1932752"/>
                  <a:pt x="4364933" y="1944647"/>
                </a:cubicBezTo>
                <a:cubicBezTo>
                  <a:pt x="4362100" y="1955979"/>
                  <a:pt x="4351053" y="1966457"/>
                  <a:pt x="4372578" y="1967025"/>
                </a:cubicBezTo>
                <a:cubicBezTo>
                  <a:pt x="4371448" y="1961928"/>
                  <a:pt x="4367199" y="1954846"/>
                  <a:pt x="4364933" y="1944647"/>
                </a:cubicBezTo>
                <a:cubicBezTo>
                  <a:pt x="4368898" y="1938418"/>
                  <a:pt x="4372864" y="1932186"/>
                  <a:pt x="4378812" y="1922841"/>
                </a:cubicBezTo>
                <a:cubicBezTo>
                  <a:pt x="4376549" y="1912645"/>
                  <a:pt x="4377398" y="1904432"/>
                  <a:pt x="4373149" y="1897350"/>
                </a:cubicBezTo>
                <a:cubicBezTo>
                  <a:pt x="4390428" y="1890838"/>
                  <a:pt x="4402040" y="1906981"/>
                  <a:pt x="4414501" y="1914912"/>
                </a:cubicBezTo>
                <a:cubicBezTo>
                  <a:pt x="4433761" y="1905283"/>
                  <a:pt x="4456138" y="1897638"/>
                  <a:pt x="4475397" y="1888009"/>
                </a:cubicBezTo>
                <a:lnTo>
                  <a:pt x="4559515" y="1941544"/>
                </a:lnTo>
                <a:cubicBezTo>
                  <a:pt x="4561778" y="1951741"/>
                  <a:pt x="4562062" y="1965053"/>
                  <a:pt x="4564328" y="1975251"/>
                </a:cubicBezTo>
                <a:lnTo>
                  <a:pt x="4540386" y="1990652"/>
                </a:lnTo>
                <a:lnTo>
                  <a:pt x="4519859" y="2003853"/>
                </a:lnTo>
                <a:cubicBezTo>
                  <a:pt x="4513627" y="1999887"/>
                  <a:pt x="4507398" y="1995922"/>
                  <a:pt x="4496067" y="1993089"/>
                </a:cubicBezTo>
                <a:cubicBezTo>
                  <a:pt x="4502865" y="1975529"/>
                  <a:pt x="4512779" y="1959952"/>
                  <a:pt x="4521563" y="1939277"/>
                </a:cubicBezTo>
                <a:cubicBezTo>
                  <a:pt x="4510232" y="1936444"/>
                  <a:pt x="4500887" y="1930496"/>
                  <a:pt x="4486442" y="1925681"/>
                </a:cubicBezTo>
                <a:cubicBezTo>
                  <a:pt x="4488707" y="1935875"/>
                  <a:pt x="4492956" y="1942957"/>
                  <a:pt x="4490973" y="1946073"/>
                </a:cubicBezTo>
                <a:cubicBezTo>
                  <a:pt x="4491537" y="1972697"/>
                  <a:pt x="4467178" y="1983459"/>
                  <a:pt x="4463494" y="2003001"/>
                </a:cubicBezTo>
                <a:cubicBezTo>
                  <a:pt x="4438003" y="2008664"/>
                  <a:pt x="4417611" y="2013195"/>
                  <a:pt x="4397219" y="2017725"/>
                </a:cubicBezTo>
                <a:cubicBezTo>
                  <a:pt x="4385888" y="2014891"/>
                  <a:pt x="4379376" y="1997613"/>
                  <a:pt x="4367479" y="2016306"/>
                </a:cubicBezTo>
                <a:cubicBezTo>
                  <a:pt x="4375125" y="2038681"/>
                  <a:pt x="4401749" y="2038117"/>
                  <a:pt x="4417609" y="2061345"/>
                </a:cubicBezTo>
                <a:cubicBezTo>
                  <a:pt x="4418743" y="2066441"/>
                  <a:pt x="4422139" y="2081737"/>
                  <a:pt x="4424406" y="2091933"/>
                </a:cubicBezTo>
                <a:lnTo>
                  <a:pt x="4416899" y="2104300"/>
                </a:lnTo>
                <a:lnTo>
                  <a:pt x="4441963" y="2098732"/>
                </a:lnTo>
                <a:cubicBezTo>
                  <a:pt x="4443095" y="2103830"/>
                  <a:pt x="4444230" y="2108927"/>
                  <a:pt x="4446495" y="2119125"/>
                </a:cubicBezTo>
                <a:cubicBezTo>
                  <a:pt x="4456973" y="2130172"/>
                  <a:pt x="4472551" y="2140086"/>
                  <a:pt x="4486145" y="2153116"/>
                </a:cubicBezTo>
                <a:cubicBezTo>
                  <a:pt x="4469999" y="2164727"/>
                  <a:pt x="4459521" y="2153680"/>
                  <a:pt x="4453291" y="2149715"/>
                </a:cubicBezTo>
                <a:cubicBezTo>
                  <a:pt x="4439697" y="2136685"/>
                  <a:pt x="4423551" y="2148296"/>
                  <a:pt x="4412221" y="2145463"/>
                </a:cubicBezTo>
                <a:lnTo>
                  <a:pt x="4393530" y="2133567"/>
                </a:lnTo>
                <a:cubicBezTo>
                  <a:pt x="4394663" y="2138667"/>
                  <a:pt x="4390698" y="2144896"/>
                  <a:pt x="4391829" y="2149993"/>
                </a:cubicBezTo>
                <a:cubicBezTo>
                  <a:pt x="4381351" y="2138947"/>
                  <a:pt x="4368321" y="2152541"/>
                  <a:pt x="4356992" y="2149709"/>
                </a:cubicBezTo>
                <a:cubicBezTo>
                  <a:pt x="4355859" y="2144610"/>
                  <a:pt x="4354727" y="2139511"/>
                  <a:pt x="4352462" y="2129317"/>
                </a:cubicBezTo>
                <a:cubicBezTo>
                  <a:pt x="4347363" y="2130450"/>
                  <a:pt x="4339150" y="2129597"/>
                  <a:pt x="4328954" y="2131864"/>
                </a:cubicBezTo>
                <a:cubicBezTo>
                  <a:pt x="4324705" y="2124782"/>
                  <a:pt x="4319324" y="2112605"/>
                  <a:pt x="4315076" y="2105522"/>
                </a:cubicBezTo>
                <a:cubicBezTo>
                  <a:pt x="4299499" y="2095609"/>
                  <a:pt x="4299499" y="2095609"/>
                  <a:pt x="4280521" y="2118548"/>
                </a:cubicBezTo>
                <a:cubicBezTo>
                  <a:pt x="4281938" y="2136958"/>
                  <a:pt x="4303463" y="2137527"/>
                  <a:pt x="4311958" y="2151690"/>
                </a:cubicBezTo>
                <a:cubicBezTo>
                  <a:pt x="4312239" y="2165000"/>
                  <a:pt x="4310541" y="2181427"/>
                  <a:pt x="4306858" y="2200971"/>
                </a:cubicBezTo>
                <a:cubicBezTo>
                  <a:pt x="4301759" y="2202103"/>
                  <a:pt x="4294677" y="2206352"/>
                  <a:pt x="4289578" y="2207485"/>
                </a:cubicBezTo>
                <a:cubicBezTo>
                  <a:pt x="4290214" y="2237436"/>
                  <a:pt x="4306785" y="2230746"/>
                  <a:pt x="4322439" y="2228397"/>
                </a:cubicBezTo>
                <a:lnTo>
                  <a:pt x="4337163" y="2229013"/>
                </a:lnTo>
                <a:lnTo>
                  <a:pt x="4337163" y="2229013"/>
                </a:lnTo>
                <a:lnTo>
                  <a:pt x="4349765" y="2237581"/>
                </a:lnTo>
                <a:cubicBezTo>
                  <a:pt x="4354579" y="2241193"/>
                  <a:pt x="4359535" y="2245442"/>
                  <a:pt x="4363217" y="2249974"/>
                </a:cubicBezTo>
                <a:lnTo>
                  <a:pt x="4366051" y="2208004"/>
                </a:lnTo>
                <a:lnTo>
                  <a:pt x="4411084" y="2236665"/>
                </a:lnTo>
                <a:cubicBezTo>
                  <a:pt x="4443939" y="2240063"/>
                  <a:pt x="4470563" y="2239498"/>
                  <a:pt x="4496336" y="2247149"/>
                </a:cubicBezTo>
                <a:cubicBezTo>
                  <a:pt x="4507665" y="2249981"/>
                  <a:pt x="4520126" y="2257912"/>
                  <a:pt x="4520410" y="2271223"/>
                </a:cubicBezTo>
                <a:cubicBezTo>
                  <a:pt x="4507099" y="2271508"/>
                  <a:pt x="4492652" y="2266691"/>
                  <a:pt x="4479342" y="2266973"/>
                </a:cubicBezTo>
                <a:lnTo>
                  <a:pt x="4459514" y="2298127"/>
                </a:lnTo>
                <a:cubicBezTo>
                  <a:pt x="4443086" y="2296428"/>
                  <a:pt x="4426659" y="2294729"/>
                  <a:pt x="4396919" y="2293310"/>
                </a:cubicBezTo>
                <a:lnTo>
                  <a:pt x="4340843" y="2257621"/>
                </a:lnTo>
                <a:cubicBezTo>
                  <a:pt x="4314783" y="2284809"/>
                  <a:pt x="4283060" y="2286506"/>
                  <a:pt x="4257569" y="2292169"/>
                </a:cubicBezTo>
                <a:cubicBezTo>
                  <a:pt x="4246240" y="2289337"/>
                  <a:pt x="4240008" y="2285371"/>
                  <a:pt x="4228680" y="2282539"/>
                </a:cubicBezTo>
                <a:cubicBezTo>
                  <a:pt x="4242558" y="2308880"/>
                  <a:pt x="4242558" y="2308880"/>
                  <a:pt x="4288157" y="2333523"/>
                </a:cubicBezTo>
                <a:cubicBezTo>
                  <a:pt x="4300334" y="2328142"/>
                  <a:pt x="4317614" y="2321628"/>
                  <a:pt x="4331774" y="2313131"/>
                </a:cubicBezTo>
                <a:cubicBezTo>
                  <a:pt x="4353015" y="2348536"/>
                  <a:pt x="4370009" y="2376861"/>
                  <a:pt x="4390115" y="2407169"/>
                </a:cubicBezTo>
                <a:cubicBezTo>
                  <a:pt x="4382184" y="2419631"/>
                  <a:pt x="4369723" y="2411700"/>
                  <a:pt x="4360659" y="2419062"/>
                </a:cubicBezTo>
                <a:cubicBezTo>
                  <a:pt x="4334035" y="2419626"/>
                  <a:pt x="4322143" y="2390171"/>
                  <a:pt x="4293535" y="2393851"/>
                </a:cubicBezTo>
                <a:cubicBezTo>
                  <a:pt x="4303163" y="2413112"/>
                  <a:pt x="4310810" y="2435488"/>
                  <a:pt x="4320439" y="2454747"/>
                </a:cubicBezTo>
                <a:lnTo>
                  <a:pt x="4306559" y="2476556"/>
                </a:lnTo>
                <a:cubicBezTo>
                  <a:pt x="4295228" y="2473723"/>
                  <a:pt x="4285883" y="2467775"/>
                  <a:pt x="4275685" y="2470040"/>
                </a:cubicBezTo>
                <a:cubicBezTo>
                  <a:pt x="4257276" y="2471455"/>
                  <a:pt x="4234900" y="2479101"/>
                  <a:pt x="4214508" y="2483631"/>
                </a:cubicBezTo>
                <a:cubicBezTo>
                  <a:pt x="4216771" y="2493828"/>
                  <a:pt x="4217904" y="2498927"/>
                  <a:pt x="4219039" y="2504024"/>
                </a:cubicBezTo>
                <a:cubicBezTo>
                  <a:pt x="4203744" y="2507424"/>
                  <a:pt x="4203744" y="2507424"/>
                  <a:pt x="4189297" y="2502607"/>
                </a:cubicBezTo>
                <a:cubicBezTo>
                  <a:pt x="4170889" y="2504022"/>
                  <a:pt x="4170323" y="2525548"/>
                  <a:pt x="4159276" y="2536026"/>
                </a:cubicBezTo>
                <a:cubicBezTo>
                  <a:pt x="4156724" y="2560667"/>
                  <a:pt x="4169467" y="2581912"/>
                  <a:pt x="4184196" y="2600038"/>
                </a:cubicBezTo>
                <a:lnTo>
                  <a:pt x="4150490" y="2652999"/>
                </a:lnTo>
                <a:lnTo>
                  <a:pt x="4169183" y="2664896"/>
                </a:lnTo>
                <a:cubicBezTo>
                  <a:pt x="4171448" y="2675090"/>
                  <a:pt x="4175696" y="2682172"/>
                  <a:pt x="4174846" y="2690387"/>
                </a:cubicBezTo>
                <a:cubicBezTo>
                  <a:pt x="4185324" y="2701434"/>
                  <a:pt x="4201751" y="2703133"/>
                  <a:pt x="4210246" y="2717296"/>
                </a:cubicBezTo>
                <a:cubicBezTo>
                  <a:pt x="4194103" y="2728908"/>
                  <a:pt x="4179940" y="2737403"/>
                  <a:pt x="4165780" y="2745900"/>
                </a:cubicBezTo>
                <a:cubicBezTo>
                  <a:pt x="4152183" y="2732868"/>
                  <a:pt x="4158984" y="2715309"/>
                  <a:pt x="4150485" y="2701148"/>
                </a:cubicBezTo>
                <a:cubicBezTo>
                  <a:pt x="4143123" y="2692084"/>
                  <a:pt x="4135761" y="2683021"/>
                  <a:pt x="4131512" y="2675938"/>
                </a:cubicBezTo>
                <a:lnTo>
                  <a:pt x="4144397" y="2655694"/>
                </a:lnTo>
                <a:lnTo>
                  <a:pt x="4132079" y="2654416"/>
                </a:lnTo>
                <a:cubicBezTo>
                  <a:pt x="4123014" y="2661781"/>
                  <a:pt x="4115083" y="2674242"/>
                  <a:pt x="4105169" y="2689819"/>
                </a:cubicBezTo>
                <a:cubicBezTo>
                  <a:pt x="4100070" y="2690952"/>
                  <a:pt x="4084777" y="2694349"/>
                  <a:pt x="4071463" y="2694632"/>
                </a:cubicBezTo>
                <a:cubicBezTo>
                  <a:pt x="4048524" y="2675654"/>
                  <a:pt x="4048810" y="2640815"/>
                  <a:pt x="4013971" y="2640529"/>
                </a:cubicBezTo>
                <a:cubicBezTo>
                  <a:pt x="4005758" y="2639681"/>
                  <a:pt x="4003775" y="2642797"/>
                  <a:pt x="4006038" y="2652993"/>
                </a:cubicBezTo>
                <a:cubicBezTo>
                  <a:pt x="4008306" y="2663189"/>
                  <a:pt x="4004340" y="2669421"/>
                  <a:pt x="4003491" y="2677633"/>
                </a:cubicBezTo>
                <a:cubicBezTo>
                  <a:pt x="4004623" y="2682732"/>
                  <a:pt x="4000657" y="2688964"/>
                  <a:pt x="4001788" y="2694061"/>
                </a:cubicBezTo>
                <a:lnTo>
                  <a:pt x="4036058" y="2715872"/>
                </a:lnTo>
                <a:cubicBezTo>
                  <a:pt x="4033226" y="2727201"/>
                  <a:pt x="4030394" y="2738529"/>
                  <a:pt x="4027561" y="2749860"/>
                </a:cubicBezTo>
                <a:cubicBezTo>
                  <a:pt x="4047668" y="2780166"/>
                  <a:pt x="4070892" y="2812455"/>
                  <a:pt x="4076835" y="2851258"/>
                </a:cubicBezTo>
                <a:cubicBezTo>
                  <a:pt x="4105726" y="2860890"/>
                  <a:pt x="4122438" y="2827753"/>
                  <a:pt x="4145946" y="2825205"/>
                </a:cubicBezTo>
                <a:cubicBezTo>
                  <a:pt x="4171155" y="2806228"/>
                  <a:pt x="4173422" y="2768276"/>
                  <a:pt x="4209960" y="2752135"/>
                </a:cubicBezTo>
                <a:cubicBezTo>
                  <a:pt x="4201179" y="2772811"/>
                  <a:pt x="4186166" y="2789521"/>
                  <a:pt x="4189566" y="2804815"/>
                </a:cubicBezTo>
                <a:cubicBezTo>
                  <a:pt x="4192113" y="2828323"/>
                  <a:pt x="4181067" y="2838802"/>
                  <a:pt x="4172285" y="2859477"/>
                </a:cubicBezTo>
                <a:cubicBezTo>
                  <a:pt x="4181065" y="2886952"/>
                  <a:pt x="4192957" y="2916408"/>
                  <a:pt x="4204853" y="2945865"/>
                </a:cubicBezTo>
                <a:cubicBezTo>
                  <a:pt x="4194654" y="2948131"/>
                  <a:pt x="4187576" y="2952378"/>
                  <a:pt x="4177378" y="2954644"/>
                </a:cubicBezTo>
                <a:cubicBezTo>
                  <a:pt x="4182193" y="2988348"/>
                  <a:pt x="4207399" y="2969373"/>
                  <a:pt x="4223827" y="2971072"/>
                </a:cubicBezTo>
                <a:cubicBezTo>
                  <a:pt x="4222977" y="2979287"/>
                  <a:pt x="4217029" y="2988632"/>
                  <a:pt x="4216179" y="2996847"/>
                </a:cubicBezTo>
                <a:cubicBezTo>
                  <a:pt x="4205981" y="2999113"/>
                  <a:pt x="4195787" y="3001377"/>
                  <a:pt x="4188704" y="3005626"/>
                </a:cubicBezTo>
                <a:cubicBezTo>
                  <a:pt x="4190972" y="3015822"/>
                  <a:pt x="4190119" y="3024035"/>
                  <a:pt x="4194368" y="3031117"/>
                </a:cubicBezTo>
                <a:lnTo>
                  <a:pt x="4176523" y="3059156"/>
                </a:lnTo>
                <a:cubicBezTo>
                  <a:pt x="4176806" y="3072469"/>
                  <a:pt x="4177087" y="3085779"/>
                  <a:pt x="4178220" y="3090879"/>
                </a:cubicBezTo>
                <a:cubicBezTo>
                  <a:pt x="4165190" y="3104473"/>
                  <a:pt x="4121006" y="3098239"/>
                  <a:pt x="4092119" y="3088606"/>
                </a:cubicBezTo>
                <a:cubicBezTo>
                  <a:pt x="4092688" y="3067082"/>
                  <a:pt x="4117044" y="3056322"/>
                  <a:pt x="4112516" y="3035927"/>
                </a:cubicBezTo>
                <a:cubicBezTo>
                  <a:pt x="4104300" y="3035077"/>
                  <a:pt x="4092972" y="3032245"/>
                  <a:pt x="4082774" y="3034511"/>
                </a:cubicBezTo>
                <a:cubicBezTo>
                  <a:pt x="4085607" y="3023180"/>
                  <a:pt x="4085326" y="3009870"/>
                  <a:pt x="4088159" y="2998539"/>
                </a:cubicBezTo>
                <a:cubicBezTo>
                  <a:pt x="4085043" y="2996556"/>
                  <a:pt x="4083060" y="2999672"/>
                  <a:pt x="4079944" y="2997689"/>
                </a:cubicBezTo>
                <a:lnTo>
                  <a:pt x="4056150" y="3035075"/>
                </a:lnTo>
                <a:cubicBezTo>
                  <a:pt x="4067762" y="3051218"/>
                  <a:pt x="4077390" y="3070480"/>
                  <a:pt x="4087020" y="3089739"/>
                </a:cubicBezTo>
                <a:cubicBezTo>
                  <a:pt x="4050482" y="3105880"/>
                  <a:pt x="4050482" y="3105880"/>
                  <a:pt x="4028671" y="3140151"/>
                </a:cubicBezTo>
                <a:cubicBezTo>
                  <a:pt x="4021307" y="3131090"/>
                  <a:pt x="4011111" y="3133353"/>
                  <a:pt x="4005161" y="3142700"/>
                </a:cubicBezTo>
                <a:cubicBezTo>
                  <a:pt x="3999213" y="3152046"/>
                  <a:pt x="3991283" y="3164507"/>
                  <a:pt x="4008843" y="3171305"/>
                </a:cubicBezTo>
                <a:cubicBezTo>
                  <a:pt x="3999212" y="3200196"/>
                  <a:pt x="3967489" y="3201893"/>
                  <a:pt x="3947379" y="3219738"/>
                </a:cubicBezTo>
                <a:cubicBezTo>
                  <a:pt x="3938315" y="3227100"/>
                  <a:pt x="3925004" y="3227384"/>
                  <a:pt x="3909709" y="3230780"/>
                </a:cubicBezTo>
                <a:lnTo>
                  <a:pt x="3876001" y="3283743"/>
                </a:lnTo>
                <a:cubicBezTo>
                  <a:pt x="3883365" y="3292809"/>
                  <a:pt x="3889595" y="3296773"/>
                  <a:pt x="3896961" y="3305836"/>
                </a:cubicBezTo>
                <a:cubicBezTo>
                  <a:pt x="3896108" y="3314049"/>
                  <a:pt x="3892142" y="3320281"/>
                  <a:pt x="3891293" y="3328493"/>
                </a:cubicBezTo>
                <a:cubicBezTo>
                  <a:pt x="3886194" y="3329626"/>
                  <a:pt x="3884211" y="3332742"/>
                  <a:pt x="3879114" y="3333877"/>
                </a:cubicBezTo>
                <a:cubicBezTo>
                  <a:pt x="3800657" y="3353978"/>
                  <a:pt x="3721069" y="3368989"/>
                  <a:pt x="3642614" y="3389092"/>
                </a:cubicBezTo>
                <a:cubicBezTo>
                  <a:pt x="3636382" y="3385126"/>
                  <a:pt x="3633266" y="3383142"/>
                  <a:pt x="3627037" y="3379178"/>
                </a:cubicBezTo>
                <a:cubicBezTo>
                  <a:pt x="3581150" y="3389372"/>
                  <a:pt x="3537250" y="3396450"/>
                  <a:pt x="3492499" y="3411743"/>
                </a:cubicBezTo>
                <a:cubicBezTo>
                  <a:pt x="3447746" y="3427034"/>
                  <a:pt x="3402432" y="3415702"/>
                  <a:pt x="3359662" y="3427878"/>
                </a:cubicBezTo>
                <a:cubicBezTo>
                  <a:pt x="3336721" y="3408902"/>
                  <a:pt x="3325959" y="3432692"/>
                  <a:pt x="3305564" y="3437221"/>
                </a:cubicBezTo>
                <a:cubicBezTo>
                  <a:pt x="3293385" y="3442604"/>
                  <a:pt x="3274124" y="3452232"/>
                  <a:pt x="3264496" y="3432970"/>
                </a:cubicBezTo>
                <a:cubicBezTo>
                  <a:pt x="3211531" y="3447412"/>
                  <a:pt x="3160548" y="3458739"/>
                  <a:pt x="3109566" y="3470065"/>
                </a:cubicBezTo>
                <a:lnTo>
                  <a:pt x="3090873" y="3458168"/>
                </a:lnTo>
                <a:cubicBezTo>
                  <a:pt x="3046971" y="3465248"/>
                  <a:pt x="3003352" y="3485638"/>
                  <a:pt x="2956054" y="3477423"/>
                </a:cubicBezTo>
                <a:cubicBezTo>
                  <a:pt x="2950956" y="3478553"/>
                  <a:pt x="2945857" y="3479686"/>
                  <a:pt x="2935662" y="3481953"/>
                </a:cubicBezTo>
                <a:cubicBezTo>
                  <a:pt x="2920366" y="3485349"/>
                  <a:pt x="2920930" y="3511973"/>
                  <a:pt x="2899124" y="3498095"/>
                </a:cubicBezTo>
                <a:cubicBezTo>
                  <a:pt x="2886663" y="3490164"/>
                  <a:pt x="2875616" y="3500642"/>
                  <a:pt x="2864285" y="3497809"/>
                </a:cubicBezTo>
                <a:cubicBezTo>
                  <a:pt x="2856073" y="3496960"/>
                  <a:pt x="2846725" y="3491011"/>
                  <a:pt x="2838512" y="3490162"/>
                </a:cubicBezTo>
                <a:cubicBezTo>
                  <a:pt x="2820103" y="3491576"/>
                  <a:pt x="2802825" y="3498088"/>
                  <a:pt x="2782431" y="3502621"/>
                </a:cubicBezTo>
                <a:cubicBezTo>
                  <a:pt x="2764022" y="3504036"/>
                  <a:pt x="2749859" y="3512531"/>
                  <a:pt x="2729183" y="3503749"/>
                </a:cubicBezTo>
                <a:cubicBezTo>
                  <a:pt x="2714739" y="3498935"/>
                  <a:pt x="2695480" y="3508564"/>
                  <a:pt x="2675085" y="3513093"/>
                </a:cubicBezTo>
                <a:lnTo>
                  <a:pt x="2659508" y="3503179"/>
                </a:lnTo>
                <a:cubicBezTo>
                  <a:pt x="2650445" y="3510545"/>
                  <a:pt x="2641382" y="3517907"/>
                  <a:pt x="2632318" y="3525269"/>
                </a:cubicBezTo>
                <a:cubicBezTo>
                  <a:pt x="2626086" y="3521303"/>
                  <a:pt x="2617874" y="3520455"/>
                  <a:pt x="2606543" y="3517621"/>
                </a:cubicBezTo>
                <a:cubicBezTo>
                  <a:pt x="2585300" y="3530367"/>
                  <a:pt x="2562075" y="3546228"/>
                  <a:pt x="2540832" y="3558969"/>
                </a:cubicBezTo>
                <a:cubicBezTo>
                  <a:pt x="2534602" y="3555004"/>
                  <a:pt x="2531486" y="3553021"/>
                  <a:pt x="2526387" y="3554154"/>
                </a:cubicBezTo>
                <a:cubicBezTo>
                  <a:pt x="2475405" y="3565481"/>
                  <a:pt x="2427539" y="3578790"/>
                  <a:pt x="2373441" y="3588133"/>
                </a:cubicBezTo>
                <a:lnTo>
                  <a:pt x="2367492" y="3597481"/>
                </a:lnTo>
                <a:cubicBezTo>
                  <a:pt x="2343983" y="3600029"/>
                  <a:pt x="2324158" y="3583032"/>
                  <a:pt x="2302065" y="3603993"/>
                </a:cubicBezTo>
                <a:cubicBezTo>
                  <a:pt x="2305463" y="3619286"/>
                  <a:pt x="2318774" y="3619002"/>
                  <a:pt x="2326139" y="3628067"/>
                </a:cubicBezTo>
                <a:cubicBezTo>
                  <a:pt x="2290734" y="3649307"/>
                  <a:pt x="2290734" y="3649307"/>
                  <a:pt x="2270906" y="3680462"/>
                </a:cubicBezTo>
                <a:cubicBezTo>
                  <a:pt x="2265807" y="3681594"/>
                  <a:pt x="2256462" y="3675647"/>
                  <a:pt x="2254478" y="3678763"/>
                </a:cubicBezTo>
                <a:cubicBezTo>
                  <a:pt x="2245415" y="3686125"/>
                  <a:pt x="2252777" y="3695188"/>
                  <a:pt x="2260992" y="3696039"/>
                </a:cubicBezTo>
                <a:lnTo>
                  <a:pt x="2245129" y="3720964"/>
                </a:lnTo>
                <a:cubicBezTo>
                  <a:pt x="2224737" y="3725494"/>
                  <a:pt x="2204342" y="3730023"/>
                  <a:pt x="2183668" y="3721243"/>
                </a:cubicBezTo>
                <a:cubicBezTo>
                  <a:pt x="2169221" y="3716427"/>
                  <a:pt x="2149113" y="3734269"/>
                  <a:pt x="2125321" y="3723504"/>
                </a:cubicBezTo>
                <a:cubicBezTo>
                  <a:pt x="2121073" y="3716422"/>
                  <a:pt x="2118808" y="3706228"/>
                  <a:pt x="2113426" y="3694047"/>
                </a:cubicBezTo>
                <a:cubicBezTo>
                  <a:pt x="2097283" y="3705660"/>
                  <a:pt x="2080573" y="3690647"/>
                  <a:pt x="2062162" y="3692064"/>
                </a:cubicBezTo>
                <a:lnTo>
                  <a:pt x="2050267" y="3710754"/>
                </a:lnTo>
                <a:cubicBezTo>
                  <a:pt x="2051400" y="3715853"/>
                  <a:pt x="2052530" y="3720951"/>
                  <a:pt x="2052530" y="3720951"/>
                </a:cubicBezTo>
                <a:cubicBezTo>
                  <a:pt x="2074339" y="3734831"/>
                  <a:pt x="2099262" y="3750693"/>
                  <a:pt x="2121071" y="3764573"/>
                </a:cubicBezTo>
                <a:cubicBezTo>
                  <a:pt x="2093030" y="3794878"/>
                  <a:pt x="2058760" y="3773067"/>
                  <a:pt x="2029020" y="3771648"/>
                </a:cubicBezTo>
                <a:cubicBezTo>
                  <a:pt x="2012593" y="3769949"/>
                  <a:pt x="1995883" y="3754936"/>
                  <a:pt x="1976624" y="3764566"/>
                </a:cubicBezTo>
                <a:cubicBezTo>
                  <a:pt x="1963030" y="3751536"/>
                  <a:pt x="1948867" y="3760031"/>
                  <a:pt x="1935555" y="3760315"/>
                </a:cubicBezTo>
                <a:cubicBezTo>
                  <a:pt x="1915161" y="3764844"/>
                  <a:pt x="1876076" y="3757477"/>
                  <a:pt x="1840955" y="3743881"/>
                </a:cubicBezTo>
                <a:cubicBezTo>
                  <a:pt x="1837839" y="3741898"/>
                  <a:pt x="1827645" y="3744163"/>
                  <a:pt x="1822546" y="3745296"/>
                </a:cubicBezTo>
                <a:cubicBezTo>
                  <a:pt x="1817447" y="3746428"/>
                  <a:pt x="1817447" y="3746428"/>
                  <a:pt x="1807252" y="3748696"/>
                </a:cubicBezTo>
                <a:cubicBezTo>
                  <a:pt x="1803853" y="3733399"/>
                  <a:pt x="1803571" y="3720089"/>
                  <a:pt x="1800173" y="3704791"/>
                </a:cubicBezTo>
                <a:cubicBezTo>
                  <a:pt x="1809237" y="3697429"/>
                  <a:pt x="1816319" y="3693181"/>
                  <a:pt x="1826513" y="3690916"/>
                </a:cubicBezTo>
                <a:cubicBezTo>
                  <a:pt x="1831612" y="3689783"/>
                  <a:pt x="1833595" y="3686667"/>
                  <a:pt x="1840676" y="3682421"/>
                </a:cubicBezTo>
                <a:cubicBezTo>
                  <a:pt x="1831330" y="3676473"/>
                  <a:pt x="1827081" y="3669391"/>
                  <a:pt x="1820849" y="3665425"/>
                </a:cubicBezTo>
                <a:cubicBezTo>
                  <a:pt x="1790262" y="3672222"/>
                  <a:pt x="1795074" y="3705924"/>
                  <a:pt x="1770716" y="3716687"/>
                </a:cubicBezTo>
                <a:cubicBezTo>
                  <a:pt x="1758254" y="3708756"/>
                  <a:pt x="1761936" y="3689212"/>
                  <a:pt x="1757690" y="3682132"/>
                </a:cubicBezTo>
                <a:cubicBezTo>
                  <a:pt x="1760522" y="3670803"/>
                  <a:pt x="1764488" y="3664572"/>
                  <a:pt x="1767320" y="3653243"/>
                </a:cubicBezTo>
                <a:lnTo>
                  <a:pt x="1729934" y="3629449"/>
                </a:lnTo>
                <a:cubicBezTo>
                  <a:pt x="1717757" y="3634830"/>
                  <a:pt x="1700478" y="3641342"/>
                  <a:pt x="1681219" y="3650971"/>
                </a:cubicBezTo>
                <a:cubicBezTo>
                  <a:pt x="1678672" y="3627463"/>
                  <a:pt x="1672158" y="3610187"/>
                  <a:pt x="1670741" y="3591776"/>
                </a:cubicBezTo>
                <a:cubicBezTo>
                  <a:pt x="1669327" y="3573367"/>
                  <a:pt x="1674143" y="3558921"/>
                  <a:pt x="1676694" y="3534282"/>
                </a:cubicBezTo>
                <a:lnTo>
                  <a:pt x="1692557" y="3509357"/>
                </a:lnTo>
                <a:cubicBezTo>
                  <a:pt x="1690289" y="3499162"/>
                  <a:pt x="1691140" y="3490947"/>
                  <a:pt x="1686894" y="3483866"/>
                </a:cubicBezTo>
                <a:lnTo>
                  <a:pt x="1706721" y="3452712"/>
                </a:lnTo>
                <a:cubicBezTo>
                  <a:pt x="1716915" y="3450447"/>
                  <a:pt x="1723998" y="3446198"/>
                  <a:pt x="1734196" y="3443933"/>
                </a:cubicBezTo>
                <a:lnTo>
                  <a:pt x="1750057" y="3419010"/>
                </a:lnTo>
                <a:cubicBezTo>
                  <a:pt x="1752041" y="3415894"/>
                  <a:pt x="1754024" y="3412779"/>
                  <a:pt x="1754024" y="3412779"/>
                </a:cubicBezTo>
                <a:cubicBezTo>
                  <a:pt x="1781496" y="3404002"/>
                  <a:pt x="1806987" y="3398339"/>
                  <a:pt x="1834461" y="3389560"/>
                </a:cubicBezTo>
                <a:cubicBezTo>
                  <a:pt x="1858820" y="3378797"/>
                  <a:pt x="1875816" y="3358971"/>
                  <a:pt x="1906402" y="3352176"/>
                </a:cubicBezTo>
                <a:cubicBezTo>
                  <a:pt x="1902156" y="3345096"/>
                  <a:pt x="1894791" y="3336030"/>
                  <a:pt x="1890545" y="3328950"/>
                </a:cubicBezTo>
                <a:cubicBezTo>
                  <a:pt x="1870153" y="3333480"/>
                  <a:pt x="1850891" y="3343108"/>
                  <a:pt x="1836446" y="3338293"/>
                </a:cubicBezTo>
                <a:cubicBezTo>
                  <a:pt x="1822002" y="3333478"/>
                  <a:pt x="1807558" y="3328664"/>
                  <a:pt x="1793395" y="3337158"/>
                </a:cubicBezTo>
                <a:cubicBezTo>
                  <a:pt x="1774136" y="3346788"/>
                  <a:pt x="1759409" y="3328659"/>
                  <a:pt x="1742129" y="3335173"/>
                </a:cubicBezTo>
                <a:cubicBezTo>
                  <a:pt x="1733068" y="3342537"/>
                  <a:pt x="1729102" y="3348769"/>
                  <a:pt x="1722021" y="3353015"/>
                </a:cubicBezTo>
                <a:cubicBezTo>
                  <a:pt x="1707577" y="3348200"/>
                  <a:pt x="1695113" y="3340268"/>
                  <a:pt x="1677553" y="3333470"/>
                </a:cubicBezTo>
                <a:cubicBezTo>
                  <a:pt x="1673588" y="3339699"/>
                  <a:pt x="1664523" y="3347064"/>
                  <a:pt x="1655462" y="3354428"/>
                </a:cubicBezTo>
                <a:cubicBezTo>
                  <a:pt x="1647247" y="3353577"/>
                  <a:pt x="1634785" y="3345647"/>
                  <a:pt x="1624587" y="3347912"/>
                </a:cubicBezTo>
                <a:cubicBezTo>
                  <a:pt x="1611277" y="3348194"/>
                  <a:pt x="1593999" y="3354706"/>
                  <a:pt x="1578704" y="3358106"/>
                </a:cubicBezTo>
                <a:lnTo>
                  <a:pt x="1516396" y="3318450"/>
                </a:lnTo>
                <a:cubicBezTo>
                  <a:pt x="1506199" y="3320713"/>
                  <a:pt x="1497987" y="3319865"/>
                  <a:pt x="1487789" y="3322130"/>
                </a:cubicBezTo>
                <a:lnTo>
                  <a:pt x="1456634" y="3302302"/>
                </a:lnTo>
                <a:cubicBezTo>
                  <a:pt x="1454371" y="3292106"/>
                  <a:pt x="1450123" y="3285024"/>
                  <a:pt x="1450971" y="3276811"/>
                </a:cubicBezTo>
                <a:cubicBezTo>
                  <a:pt x="1432562" y="3278226"/>
                  <a:pt x="1428878" y="3297767"/>
                  <a:pt x="1420947" y="3310229"/>
                </a:cubicBezTo>
                <a:cubicBezTo>
                  <a:pt x="1399420" y="3309662"/>
                  <a:pt x="1374782" y="3307112"/>
                  <a:pt x="1352405" y="3314757"/>
                </a:cubicBezTo>
                <a:cubicBezTo>
                  <a:pt x="1326913" y="3320420"/>
                  <a:pt x="1313033" y="3342229"/>
                  <a:pt x="1289525" y="3344777"/>
                </a:cubicBezTo>
                <a:cubicBezTo>
                  <a:pt x="1280744" y="3365453"/>
                  <a:pt x="1258086" y="3359785"/>
                  <a:pt x="1243925" y="3368284"/>
                </a:cubicBezTo>
                <a:lnTo>
                  <a:pt x="1203422" y="3342507"/>
                </a:lnTo>
                <a:cubicBezTo>
                  <a:pt x="1193228" y="3344772"/>
                  <a:pt x="1177932" y="3348170"/>
                  <a:pt x="1167738" y="3350435"/>
                </a:cubicBezTo>
                <a:cubicBezTo>
                  <a:pt x="1159805" y="3362899"/>
                  <a:pt x="1148758" y="3373377"/>
                  <a:pt x="1138844" y="3388954"/>
                </a:cubicBezTo>
                <a:cubicBezTo>
                  <a:pt x="1122985" y="3365726"/>
                  <a:pt x="1113355" y="3346467"/>
                  <a:pt x="1099480" y="3320127"/>
                </a:cubicBezTo>
                <a:cubicBezTo>
                  <a:pt x="1085601" y="3341933"/>
                  <a:pt x="1072571" y="3355527"/>
                  <a:pt x="1060674" y="3374220"/>
                </a:cubicBezTo>
                <a:cubicBezTo>
                  <a:pt x="1044247" y="3372521"/>
                  <a:pt x="1031217" y="3386116"/>
                  <a:pt x="1015640" y="3376202"/>
                </a:cubicBezTo>
                <a:lnTo>
                  <a:pt x="1031503" y="3351277"/>
                </a:lnTo>
                <a:cubicBezTo>
                  <a:pt x="1024705" y="3320689"/>
                  <a:pt x="994117" y="3327482"/>
                  <a:pt x="978258" y="3304259"/>
                </a:cubicBezTo>
                <a:cubicBezTo>
                  <a:pt x="967211" y="3314737"/>
                  <a:pt x="963245" y="3320969"/>
                  <a:pt x="954181" y="3328331"/>
                </a:cubicBezTo>
                <a:cubicBezTo>
                  <a:pt x="945966" y="3327481"/>
                  <a:pt x="934638" y="3324649"/>
                  <a:pt x="920194" y="3319834"/>
                </a:cubicBezTo>
                <a:cubicBezTo>
                  <a:pt x="912263" y="3332295"/>
                  <a:pt x="901216" y="3342773"/>
                  <a:pt x="893285" y="3355234"/>
                </a:cubicBezTo>
                <a:cubicBezTo>
                  <a:pt x="883087" y="3357500"/>
                  <a:pt x="867794" y="3360898"/>
                  <a:pt x="857596" y="3363163"/>
                </a:cubicBezTo>
                <a:cubicBezTo>
                  <a:pt x="847118" y="3352116"/>
                  <a:pt x="828707" y="3353533"/>
                  <a:pt x="824179" y="3333139"/>
                </a:cubicBezTo>
                <a:cubicBezTo>
                  <a:pt x="831257" y="3328891"/>
                  <a:pt x="839472" y="3329741"/>
                  <a:pt x="846554" y="3325492"/>
                </a:cubicBezTo>
                <a:cubicBezTo>
                  <a:pt x="835791" y="3301135"/>
                  <a:pt x="835791" y="3301135"/>
                  <a:pt x="793024" y="3313311"/>
                </a:cubicBezTo>
                <a:cubicBezTo>
                  <a:pt x="794155" y="3318408"/>
                  <a:pt x="795287" y="3323507"/>
                  <a:pt x="797553" y="3333706"/>
                </a:cubicBezTo>
                <a:cubicBezTo>
                  <a:pt x="796984" y="3355231"/>
                  <a:pt x="775742" y="3367976"/>
                  <a:pt x="770076" y="3390631"/>
                </a:cubicBezTo>
                <a:cubicBezTo>
                  <a:pt x="739488" y="3397429"/>
                  <a:pt x="726460" y="3362872"/>
                  <a:pt x="702951" y="3365422"/>
                </a:cubicBezTo>
                <a:cubicBezTo>
                  <a:pt x="686808" y="3377035"/>
                  <a:pt x="719094" y="3401957"/>
                  <a:pt x="698700" y="3406490"/>
                </a:cubicBezTo>
                <a:cubicBezTo>
                  <a:pt x="671228" y="3415267"/>
                  <a:pt x="665847" y="3403090"/>
                  <a:pt x="656499" y="3397141"/>
                </a:cubicBezTo>
                <a:lnTo>
                  <a:pt x="662448" y="3387793"/>
                </a:lnTo>
                <a:lnTo>
                  <a:pt x="672362" y="3372216"/>
                </a:lnTo>
                <a:cubicBezTo>
                  <a:pt x="668114" y="3365138"/>
                  <a:pt x="662733" y="3352956"/>
                  <a:pt x="657634" y="3354089"/>
                </a:cubicBezTo>
                <a:cubicBezTo>
                  <a:pt x="629029" y="3357771"/>
                  <a:pt x="600988" y="3339925"/>
                  <a:pt x="575782" y="3358899"/>
                </a:cubicBezTo>
                <a:cubicBezTo>
                  <a:pt x="574931" y="3367114"/>
                  <a:pt x="579178" y="3374195"/>
                  <a:pt x="578329" y="3382407"/>
                </a:cubicBezTo>
                <a:cubicBezTo>
                  <a:pt x="557935" y="3386940"/>
                  <a:pt x="551423" y="3369661"/>
                  <a:pt x="533863" y="3362863"/>
                </a:cubicBezTo>
                <a:cubicBezTo>
                  <a:pt x="536696" y="3351532"/>
                  <a:pt x="539528" y="3340204"/>
                  <a:pt x="542360" y="3328876"/>
                </a:cubicBezTo>
                <a:cubicBezTo>
                  <a:pt x="532732" y="3309614"/>
                  <a:pt x="510075" y="3303951"/>
                  <a:pt x="491382" y="3292054"/>
                </a:cubicBezTo>
                <a:cubicBezTo>
                  <a:pt x="476087" y="3295449"/>
                  <a:pt x="460792" y="3298849"/>
                  <a:pt x="440400" y="3303380"/>
                </a:cubicBezTo>
                <a:cubicBezTo>
                  <a:pt x="434168" y="3299413"/>
                  <a:pt x="421707" y="3291483"/>
                  <a:pt x="404147" y="3284685"/>
                </a:cubicBezTo>
                <a:cubicBezTo>
                  <a:pt x="404997" y="3276470"/>
                  <a:pt x="406696" y="3260042"/>
                  <a:pt x="406416" y="3246730"/>
                </a:cubicBezTo>
                <a:cubicBezTo>
                  <a:pt x="411513" y="3245600"/>
                  <a:pt x="416610" y="3244465"/>
                  <a:pt x="428791" y="3239084"/>
                </a:cubicBezTo>
                <a:cubicBezTo>
                  <a:pt x="441537" y="3212178"/>
                  <a:pt x="422562" y="3186971"/>
                  <a:pt x="421998" y="3160347"/>
                </a:cubicBezTo>
                <a:cubicBezTo>
                  <a:pt x="414633" y="3151282"/>
                  <a:pt x="408404" y="3147317"/>
                  <a:pt x="404155" y="3140235"/>
                </a:cubicBezTo>
                <a:cubicBezTo>
                  <a:pt x="429646" y="3134572"/>
                  <a:pt x="458253" y="3130892"/>
                  <a:pt x="475529" y="3124378"/>
                </a:cubicBezTo>
                <a:cubicBezTo>
                  <a:pt x="485443" y="3108801"/>
                  <a:pt x="491393" y="3099453"/>
                  <a:pt x="497340" y="3090108"/>
                </a:cubicBezTo>
                <a:cubicBezTo>
                  <a:pt x="508671" y="3092942"/>
                  <a:pt x="518299" y="3112203"/>
                  <a:pt x="534442" y="3100591"/>
                </a:cubicBezTo>
                <a:cubicBezTo>
                  <a:pt x="529063" y="3088411"/>
                  <a:pt x="533878" y="3073967"/>
                  <a:pt x="518301" y="3064053"/>
                </a:cubicBezTo>
                <a:cubicBezTo>
                  <a:pt x="512353" y="3073398"/>
                  <a:pt x="506404" y="3082746"/>
                  <a:pt x="497340" y="3090108"/>
                </a:cubicBezTo>
                <a:cubicBezTo>
                  <a:pt x="478647" y="3078211"/>
                  <a:pt x="456556" y="3099169"/>
                  <a:pt x="437013" y="3095487"/>
                </a:cubicBezTo>
                <a:cubicBezTo>
                  <a:pt x="439562" y="3070844"/>
                  <a:pt x="444095" y="3043090"/>
                  <a:pt x="446647" y="3018449"/>
                </a:cubicBezTo>
                <a:cubicBezTo>
                  <a:pt x="440415" y="3014483"/>
                  <a:pt x="439283" y="3009384"/>
                  <a:pt x="433053" y="3005420"/>
                </a:cubicBezTo>
                <a:cubicBezTo>
                  <a:pt x="408412" y="3002868"/>
                  <a:pt x="386886" y="3002302"/>
                  <a:pt x="360262" y="3002866"/>
                </a:cubicBezTo>
                <a:cubicBezTo>
                  <a:pt x="358845" y="2984455"/>
                  <a:pt x="354315" y="2964063"/>
                  <a:pt x="350635" y="2935456"/>
                </a:cubicBezTo>
                <a:lnTo>
                  <a:pt x="378395" y="2891838"/>
                </a:lnTo>
                <a:cubicBezTo>
                  <a:pt x="389442" y="2881360"/>
                  <a:pt x="399920" y="2892407"/>
                  <a:pt x="412381" y="2900338"/>
                </a:cubicBezTo>
                <a:cubicBezTo>
                  <a:pt x="419463" y="2896089"/>
                  <a:pt x="425411" y="2886743"/>
                  <a:pt x="434475" y="2879381"/>
                </a:cubicBezTo>
                <a:cubicBezTo>
                  <a:pt x="439574" y="2878248"/>
                  <a:pt x="449769" y="2875981"/>
                  <a:pt x="459967" y="2873716"/>
                </a:cubicBezTo>
                <a:cubicBezTo>
                  <a:pt x="455717" y="2866636"/>
                  <a:pt x="448355" y="2857572"/>
                  <a:pt x="440992" y="2848509"/>
                </a:cubicBezTo>
                <a:cubicBezTo>
                  <a:pt x="423714" y="2855021"/>
                  <a:pt x="406436" y="2861536"/>
                  <a:pt x="389158" y="2868048"/>
                </a:cubicBezTo>
                <a:cubicBezTo>
                  <a:pt x="385762" y="2852753"/>
                  <a:pt x="381511" y="2845673"/>
                  <a:pt x="382364" y="2837460"/>
                </a:cubicBezTo>
                <a:lnTo>
                  <a:pt x="363671" y="2825563"/>
                </a:lnTo>
                <a:cubicBezTo>
                  <a:pt x="356589" y="2829812"/>
                  <a:pt x="352624" y="2836041"/>
                  <a:pt x="338461" y="2844536"/>
                </a:cubicBezTo>
                <a:cubicBezTo>
                  <a:pt x="344976" y="2861816"/>
                  <a:pt x="351489" y="2879092"/>
                  <a:pt x="358001" y="2896371"/>
                </a:cubicBezTo>
                <a:cubicBezTo>
                  <a:pt x="350921" y="2900617"/>
                  <a:pt x="345822" y="2901750"/>
                  <a:pt x="342708" y="2899769"/>
                </a:cubicBezTo>
                <a:cubicBezTo>
                  <a:pt x="315800" y="2887021"/>
                  <a:pt x="290878" y="2871160"/>
                  <a:pt x="265953" y="2855296"/>
                </a:cubicBezTo>
                <a:cubicBezTo>
                  <a:pt x="260574" y="2843117"/>
                  <a:pt x="255191" y="2830938"/>
                  <a:pt x="250944" y="2823857"/>
                </a:cubicBezTo>
                <a:cubicBezTo>
                  <a:pt x="233102" y="2803745"/>
                  <a:pt x="203078" y="2837167"/>
                  <a:pt x="195149" y="2801478"/>
                </a:cubicBezTo>
                <a:cubicBezTo>
                  <a:pt x="197132" y="2798362"/>
                  <a:pt x="202230" y="2797231"/>
                  <a:pt x="204213" y="2794116"/>
                </a:cubicBezTo>
                <a:cubicBezTo>
                  <a:pt x="221489" y="2787602"/>
                  <a:pt x="221489" y="2787602"/>
                  <a:pt x="224041" y="2762961"/>
                </a:cubicBezTo>
                <a:cubicBezTo>
                  <a:pt x="218942" y="2764094"/>
                  <a:pt x="213844" y="2765224"/>
                  <a:pt x="203649" y="2767492"/>
                </a:cubicBezTo>
                <a:cubicBezTo>
                  <a:pt x="199400" y="2760410"/>
                  <a:pt x="197133" y="2750214"/>
                  <a:pt x="189771" y="2741150"/>
                </a:cubicBezTo>
                <a:cubicBezTo>
                  <a:pt x="178160" y="2725004"/>
                  <a:pt x="161163" y="2744830"/>
                  <a:pt x="145586" y="2734917"/>
                </a:cubicBezTo>
                <a:cubicBezTo>
                  <a:pt x="133975" y="2718771"/>
                  <a:pt x="124346" y="2699511"/>
                  <a:pt x="114718" y="2680250"/>
                </a:cubicBezTo>
                <a:cubicBezTo>
                  <a:pt x="130011" y="2676852"/>
                  <a:pt x="140209" y="2674587"/>
                  <a:pt x="155502" y="2671189"/>
                </a:cubicBezTo>
                <a:cubicBezTo>
                  <a:pt x="164001" y="2685351"/>
                  <a:pt x="172496" y="2699513"/>
                  <a:pt x="184107" y="2715659"/>
                </a:cubicBezTo>
                <a:cubicBezTo>
                  <a:pt x="208750" y="2718209"/>
                  <a:pt x="229992" y="2705463"/>
                  <a:pt x="253500" y="2702916"/>
                </a:cubicBezTo>
                <a:lnTo>
                  <a:pt x="265397" y="2684223"/>
                </a:lnTo>
                <a:cubicBezTo>
                  <a:pt x="273610" y="2685076"/>
                  <a:pt x="281823" y="2685924"/>
                  <a:pt x="293154" y="2688758"/>
                </a:cubicBezTo>
                <a:cubicBezTo>
                  <a:pt x="298533" y="2700937"/>
                  <a:pt x="298817" y="2714249"/>
                  <a:pt x="304196" y="2726428"/>
                </a:cubicBezTo>
                <a:cubicBezTo>
                  <a:pt x="296265" y="2738889"/>
                  <a:pt x="291450" y="2753334"/>
                  <a:pt x="285503" y="2762679"/>
                </a:cubicBezTo>
                <a:cubicBezTo>
                  <a:pt x="285785" y="2775993"/>
                  <a:pt x="291164" y="2788173"/>
                  <a:pt x="294564" y="2803467"/>
                </a:cubicBezTo>
                <a:cubicBezTo>
                  <a:pt x="309575" y="2786756"/>
                  <a:pt x="320621" y="2776278"/>
                  <a:pt x="333651" y="2762684"/>
                </a:cubicBezTo>
                <a:cubicBezTo>
                  <a:pt x="339883" y="2766650"/>
                  <a:pt x="348096" y="2767498"/>
                  <a:pt x="359427" y="2770332"/>
                </a:cubicBezTo>
                <a:cubicBezTo>
                  <a:pt x="366505" y="2766084"/>
                  <a:pt x="370471" y="2759852"/>
                  <a:pt x="379535" y="2752490"/>
                </a:cubicBezTo>
                <a:cubicBezTo>
                  <a:pt x="371040" y="2738327"/>
                  <a:pt x="365661" y="2726148"/>
                  <a:pt x="355178" y="2715102"/>
                </a:cubicBezTo>
                <a:lnTo>
                  <a:pt x="365092" y="2699525"/>
                </a:lnTo>
                <a:cubicBezTo>
                  <a:pt x="379257" y="2691027"/>
                  <a:pt x="386619" y="2700091"/>
                  <a:pt x="399082" y="2708023"/>
                </a:cubicBezTo>
                <a:cubicBezTo>
                  <a:pt x="408428" y="2713971"/>
                  <a:pt x="420889" y="2721902"/>
                  <a:pt x="427687" y="2704342"/>
                </a:cubicBezTo>
                <a:cubicBezTo>
                  <a:pt x="432786" y="2703209"/>
                  <a:pt x="439018" y="2707175"/>
                  <a:pt x="444115" y="2706045"/>
                </a:cubicBezTo>
                <a:cubicBezTo>
                  <a:pt x="452328" y="2706893"/>
                  <a:pt x="460543" y="2707744"/>
                  <a:pt x="470738" y="2705476"/>
                </a:cubicBezTo>
                <a:cubicBezTo>
                  <a:pt x="467905" y="2716807"/>
                  <a:pt x="456858" y="2727285"/>
                  <a:pt x="478383" y="2727854"/>
                </a:cubicBezTo>
                <a:cubicBezTo>
                  <a:pt x="477253" y="2722757"/>
                  <a:pt x="473004" y="2715674"/>
                  <a:pt x="470738" y="2705476"/>
                </a:cubicBezTo>
                <a:cubicBezTo>
                  <a:pt x="470738" y="2705476"/>
                  <a:pt x="475836" y="2704346"/>
                  <a:pt x="474703" y="2699247"/>
                </a:cubicBezTo>
                <a:cubicBezTo>
                  <a:pt x="476686" y="2696131"/>
                  <a:pt x="475556" y="2691034"/>
                  <a:pt x="472440" y="2689050"/>
                </a:cubicBezTo>
                <a:cubicBezTo>
                  <a:pt x="448648" y="2678286"/>
                  <a:pt x="439868" y="2650812"/>
                  <a:pt x="422028" y="2630702"/>
                </a:cubicBezTo>
                <a:cubicBezTo>
                  <a:pt x="414662" y="2621639"/>
                  <a:pt x="400219" y="2616822"/>
                  <a:pt x="393987" y="2612855"/>
                </a:cubicBezTo>
                <a:cubicBezTo>
                  <a:pt x="363400" y="2619653"/>
                  <a:pt x="337909" y="2625316"/>
                  <a:pt x="307318" y="2632112"/>
                </a:cubicBezTo>
                <a:cubicBezTo>
                  <a:pt x="302506" y="2598406"/>
                  <a:pt x="298824" y="2569802"/>
                  <a:pt x="297411" y="2551390"/>
                </a:cubicBezTo>
                <a:lnTo>
                  <a:pt x="275599" y="2537508"/>
                </a:lnTo>
                <a:lnTo>
                  <a:pt x="272486" y="2535527"/>
                </a:lnTo>
                <a:cubicBezTo>
                  <a:pt x="277301" y="2521083"/>
                  <a:pt x="294861" y="2527880"/>
                  <a:pt x="303925" y="2520518"/>
                </a:cubicBezTo>
                <a:cubicBezTo>
                  <a:pt x="301662" y="2510322"/>
                  <a:pt x="298262" y="2495027"/>
                  <a:pt x="295999" y="2484831"/>
                </a:cubicBezTo>
                <a:lnTo>
                  <a:pt x="280419" y="2474915"/>
                </a:lnTo>
                <a:cubicBezTo>
                  <a:pt x="271356" y="2482282"/>
                  <a:pt x="257193" y="2490777"/>
                  <a:pt x="245014" y="2496156"/>
                </a:cubicBezTo>
                <a:cubicBezTo>
                  <a:pt x="243882" y="2491061"/>
                  <a:pt x="241616" y="2480863"/>
                  <a:pt x="242467" y="2472648"/>
                </a:cubicBezTo>
                <a:cubicBezTo>
                  <a:pt x="209612" y="2469250"/>
                  <a:pt x="178739" y="2462732"/>
                  <a:pt x="147019" y="2464430"/>
                </a:cubicBezTo>
                <a:cubicBezTo>
                  <a:pt x="125494" y="2463862"/>
                  <a:pt x="115014" y="2452818"/>
                  <a:pt x="98304" y="2437804"/>
                </a:cubicBezTo>
                <a:cubicBezTo>
                  <a:pt x="107369" y="2430440"/>
                  <a:pt x="117563" y="2428175"/>
                  <a:pt x="129745" y="2422793"/>
                </a:cubicBezTo>
                <a:cubicBezTo>
                  <a:pt x="116149" y="2409766"/>
                  <a:pt x="100572" y="2399852"/>
                  <a:pt x="86978" y="2386822"/>
                </a:cubicBezTo>
                <a:cubicBezTo>
                  <a:pt x="99156" y="2381439"/>
                  <a:pt x="104254" y="2380309"/>
                  <a:pt x="114452" y="2378043"/>
                </a:cubicBezTo>
                <a:cubicBezTo>
                  <a:pt x="112186" y="2367845"/>
                  <a:pt x="115018" y="2356516"/>
                  <a:pt x="114736" y="2343207"/>
                </a:cubicBezTo>
                <a:cubicBezTo>
                  <a:pt x="126915" y="2337823"/>
                  <a:pt x="137112" y="2335560"/>
                  <a:pt x="149293" y="2330179"/>
                </a:cubicBezTo>
                <a:cubicBezTo>
                  <a:pt x="150141" y="2321966"/>
                  <a:pt x="145893" y="2314884"/>
                  <a:pt x="143630" y="2304688"/>
                </a:cubicBezTo>
                <a:cubicBezTo>
                  <a:pt x="156375" y="2277782"/>
                  <a:pt x="188380" y="2289395"/>
                  <a:pt x="203393" y="2272685"/>
                </a:cubicBezTo>
                <a:cubicBezTo>
                  <a:pt x="195746" y="2250310"/>
                  <a:pt x="171104" y="2247761"/>
                  <a:pt x="151278" y="2230764"/>
                </a:cubicBezTo>
                <a:cubicBezTo>
                  <a:pt x="138248" y="2244359"/>
                  <a:pt x="125221" y="2257954"/>
                  <a:pt x="110208" y="2274664"/>
                </a:cubicBezTo>
                <a:cubicBezTo>
                  <a:pt x="103412" y="2244074"/>
                  <a:pt x="139950" y="2227933"/>
                  <a:pt x="120974" y="2202722"/>
                </a:cubicBezTo>
                <a:lnTo>
                  <a:pt x="148733" y="2159106"/>
                </a:lnTo>
                <a:cubicBezTo>
                  <a:pt x="155815" y="2154857"/>
                  <a:pt x="164028" y="2155710"/>
                  <a:pt x="174224" y="2153443"/>
                </a:cubicBezTo>
                <a:cubicBezTo>
                  <a:pt x="169694" y="2133051"/>
                  <a:pt x="165165" y="2112656"/>
                  <a:pt x="159502" y="2087165"/>
                </a:cubicBezTo>
                <a:lnTo>
                  <a:pt x="131463" y="2069320"/>
                </a:lnTo>
                <a:cubicBezTo>
                  <a:pt x="124097" y="2060258"/>
                  <a:pt x="130897" y="2042699"/>
                  <a:pt x="116452" y="2037880"/>
                </a:cubicBezTo>
                <a:cubicBezTo>
                  <a:pt x="127499" y="2027402"/>
                  <a:pt x="113905" y="2014372"/>
                  <a:pt x="116737" y="2003044"/>
                </a:cubicBezTo>
                <a:lnTo>
                  <a:pt x="136565" y="1971889"/>
                </a:lnTo>
                <a:cubicBezTo>
                  <a:pt x="141664" y="1970756"/>
                  <a:pt x="151862" y="1968491"/>
                  <a:pt x="156959" y="1967361"/>
                </a:cubicBezTo>
                <a:lnTo>
                  <a:pt x="178770" y="1933090"/>
                </a:lnTo>
                <a:cubicBezTo>
                  <a:pt x="177637" y="1927991"/>
                  <a:pt x="176505" y="1922892"/>
                  <a:pt x="174237" y="1912697"/>
                </a:cubicBezTo>
                <a:lnTo>
                  <a:pt x="223809" y="1834808"/>
                </a:lnTo>
                <a:cubicBezTo>
                  <a:pt x="237971" y="1826313"/>
                  <a:pt x="252134" y="1817819"/>
                  <a:pt x="268277" y="1806206"/>
                </a:cubicBezTo>
                <a:cubicBezTo>
                  <a:pt x="301133" y="1809608"/>
                  <a:pt x="333138" y="1821221"/>
                  <a:pt x="367692" y="1808195"/>
                </a:cubicBezTo>
                <a:cubicBezTo>
                  <a:pt x="359195" y="1794031"/>
                  <a:pt x="350700" y="1779869"/>
                  <a:pt x="337955" y="1758626"/>
                </a:cubicBezTo>
                <a:lnTo>
                  <a:pt x="313032" y="1742764"/>
                </a:lnTo>
                <a:cubicBezTo>
                  <a:pt x="301704" y="1739933"/>
                  <a:pt x="288674" y="1753527"/>
                  <a:pt x="278196" y="1742480"/>
                </a:cubicBezTo>
                <a:lnTo>
                  <a:pt x="262334" y="1767403"/>
                </a:lnTo>
                <a:cubicBezTo>
                  <a:pt x="252136" y="1769668"/>
                  <a:pt x="236843" y="1773066"/>
                  <a:pt x="226645" y="1775331"/>
                </a:cubicBezTo>
                <a:cubicBezTo>
                  <a:pt x="224379" y="1765133"/>
                  <a:pt x="217016" y="1756072"/>
                  <a:pt x="214750" y="1745874"/>
                </a:cubicBezTo>
                <a:cubicBezTo>
                  <a:pt x="198322" y="1744175"/>
                  <a:pt x="178781" y="1740491"/>
                  <a:pt x="157254" y="1739924"/>
                </a:cubicBezTo>
                <a:cubicBezTo>
                  <a:pt x="162071" y="1725477"/>
                  <a:pt x="168018" y="1716132"/>
                  <a:pt x="170850" y="1704804"/>
                </a:cubicBezTo>
                <a:cubicBezTo>
                  <a:pt x="187280" y="1706504"/>
                  <a:pt x="198609" y="1709336"/>
                  <a:pt x="209937" y="1712168"/>
                </a:cubicBezTo>
                <a:cubicBezTo>
                  <a:pt x="193794" y="1675633"/>
                  <a:pt x="166606" y="1649573"/>
                  <a:pt x="160661" y="1610772"/>
                </a:cubicBezTo>
                <a:cubicBezTo>
                  <a:pt x="164627" y="1604540"/>
                  <a:pt x="171707" y="1600290"/>
                  <a:pt x="179638" y="1587828"/>
                </a:cubicBezTo>
                <a:cubicBezTo>
                  <a:pt x="185019" y="1600010"/>
                  <a:pt x="186154" y="1605106"/>
                  <a:pt x="188417" y="1615303"/>
                </a:cubicBezTo>
                <a:cubicBezTo>
                  <a:pt x="204844" y="1617001"/>
                  <a:pt x="221273" y="1618705"/>
                  <a:pt x="240816" y="1622387"/>
                </a:cubicBezTo>
                <a:cubicBezTo>
                  <a:pt x="248747" y="1609926"/>
                  <a:pt x="259791" y="1599446"/>
                  <a:pt x="265741" y="1590098"/>
                </a:cubicBezTo>
                <a:cubicBezTo>
                  <a:pt x="277920" y="1584719"/>
                  <a:pt x="291232" y="1584435"/>
                  <a:pt x="301428" y="1582172"/>
                </a:cubicBezTo>
                <a:lnTo>
                  <a:pt x="351275" y="1613897"/>
                </a:lnTo>
                <a:cubicBezTo>
                  <a:pt x="358358" y="1609648"/>
                  <a:pt x="364305" y="1600302"/>
                  <a:pt x="369404" y="1599170"/>
                </a:cubicBezTo>
                <a:cubicBezTo>
                  <a:pt x="396879" y="1590391"/>
                  <a:pt x="422370" y="1584727"/>
                  <a:pt x="449844" y="1575948"/>
                </a:cubicBezTo>
                <a:lnTo>
                  <a:pt x="459758" y="1560371"/>
                </a:lnTo>
                <a:cubicBezTo>
                  <a:pt x="473068" y="1560089"/>
                  <a:pt x="487512" y="1564904"/>
                  <a:pt x="500826" y="1564622"/>
                </a:cubicBezTo>
                <a:cubicBezTo>
                  <a:pt x="506774" y="1555277"/>
                  <a:pt x="510740" y="1549045"/>
                  <a:pt x="513572" y="1537716"/>
                </a:cubicBezTo>
                <a:cubicBezTo>
                  <a:pt x="524900" y="1540548"/>
                  <a:pt x="535378" y="1551595"/>
                  <a:pt x="535947" y="1530070"/>
                </a:cubicBezTo>
                <a:cubicBezTo>
                  <a:pt x="530848" y="1531203"/>
                  <a:pt x="523767" y="1535449"/>
                  <a:pt x="513572" y="1537716"/>
                </a:cubicBezTo>
                <a:cubicBezTo>
                  <a:pt x="509323" y="1530634"/>
                  <a:pt x="497144" y="1536017"/>
                  <a:pt x="492047" y="1537148"/>
                </a:cubicBezTo>
                <a:cubicBezTo>
                  <a:pt x="476750" y="1540546"/>
                  <a:pt x="469388" y="1531482"/>
                  <a:pt x="465990" y="1516189"/>
                </a:cubicBezTo>
                <a:cubicBezTo>
                  <a:pt x="476186" y="1513922"/>
                  <a:pt x="483268" y="1509673"/>
                  <a:pt x="493464" y="1507410"/>
                </a:cubicBezTo>
                <a:cubicBezTo>
                  <a:pt x="491199" y="1497212"/>
                  <a:pt x="485818" y="1485035"/>
                  <a:pt x="480436" y="1472854"/>
                </a:cubicBezTo>
                <a:cubicBezTo>
                  <a:pt x="452962" y="1481633"/>
                  <a:pt x="425488" y="1490412"/>
                  <a:pt x="380738" y="1505705"/>
                </a:cubicBezTo>
                <a:lnTo>
                  <a:pt x="347031" y="1558666"/>
                </a:lnTo>
                <a:cubicBezTo>
                  <a:pt x="327488" y="1554984"/>
                  <a:pt x="309928" y="1548185"/>
                  <a:pt x="292649" y="1554697"/>
                </a:cubicBezTo>
                <a:lnTo>
                  <a:pt x="245918" y="1524955"/>
                </a:lnTo>
                <a:cubicBezTo>
                  <a:pt x="244785" y="1519857"/>
                  <a:pt x="242522" y="1509660"/>
                  <a:pt x="241387" y="1504563"/>
                </a:cubicBezTo>
                <a:cubicBezTo>
                  <a:pt x="223829" y="1497763"/>
                  <a:pt x="207683" y="1509374"/>
                  <a:pt x="189272" y="1510791"/>
                </a:cubicBezTo>
                <a:lnTo>
                  <a:pt x="139425" y="1479066"/>
                </a:lnTo>
                <a:cubicBezTo>
                  <a:pt x="139145" y="1465754"/>
                  <a:pt x="137728" y="1447343"/>
                  <a:pt x="134330" y="1432050"/>
                </a:cubicBezTo>
                <a:lnTo>
                  <a:pt x="106292" y="1414205"/>
                </a:lnTo>
                <a:lnTo>
                  <a:pt x="122155" y="1389280"/>
                </a:lnTo>
                <a:cubicBezTo>
                  <a:pt x="149909" y="1393814"/>
                  <a:pt x="179649" y="1395232"/>
                  <a:pt x="204292" y="1397782"/>
                </a:cubicBezTo>
                <a:cubicBezTo>
                  <a:pt x="217319" y="1384186"/>
                  <a:pt x="211938" y="1372009"/>
                  <a:pt x="209673" y="1361811"/>
                </a:cubicBezTo>
                <a:cubicBezTo>
                  <a:pt x="207408" y="1351617"/>
                  <a:pt x="212224" y="1337170"/>
                  <a:pt x="215056" y="1325842"/>
                </a:cubicBezTo>
                <a:cubicBezTo>
                  <a:pt x="215906" y="1317627"/>
                  <a:pt x="216758" y="1309416"/>
                  <a:pt x="222707" y="1300068"/>
                </a:cubicBezTo>
                <a:cubicBezTo>
                  <a:pt x="225539" y="1288740"/>
                  <a:pt x="239699" y="1280243"/>
                  <a:pt x="231204" y="1266080"/>
                </a:cubicBezTo>
                <a:cubicBezTo>
                  <a:pt x="222139" y="1273445"/>
                  <a:pt x="213078" y="1280809"/>
                  <a:pt x="202031" y="1291287"/>
                </a:cubicBezTo>
                <a:cubicBezTo>
                  <a:pt x="189570" y="1283356"/>
                  <a:pt x="175123" y="1278540"/>
                  <a:pt x="162662" y="1270609"/>
                </a:cubicBezTo>
                <a:cubicBezTo>
                  <a:pt x="153598" y="1277971"/>
                  <a:pt x="144535" y="1285337"/>
                  <a:pt x="133488" y="1295816"/>
                </a:cubicBezTo>
                <a:cubicBezTo>
                  <a:pt x="124141" y="1289866"/>
                  <a:pt x="109696" y="1285051"/>
                  <a:pt x="105450" y="1277971"/>
                </a:cubicBezTo>
                <a:cubicBezTo>
                  <a:pt x="90439" y="1246530"/>
                  <a:pt x="65232" y="1217357"/>
                  <a:pt x="66367" y="1174306"/>
                </a:cubicBezTo>
                <a:cubicBezTo>
                  <a:pt x="70333" y="1168074"/>
                  <a:pt x="75148" y="1153630"/>
                  <a:pt x="85062" y="1138052"/>
                </a:cubicBezTo>
                <a:cubicBezTo>
                  <a:pt x="78833" y="1134088"/>
                  <a:pt x="74584" y="1127006"/>
                  <a:pt x="67222" y="1117942"/>
                </a:cubicBezTo>
                <a:cubicBezTo>
                  <a:pt x="64955" y="1107746"/>
                  <a:pt x="62692" y="1097550"/>
                  <a:pt x="62408" y="1084238"/>
                </a:cubicBezTo>
                <a:lnTo>
                  <a:pt x="96116" y="1031275"/>
                </a:lnTo>
                <a:cubicBezTo>
                  <a:pt x="107444" y="1034107"/>
                  <a:pt x="113676" y="1038073"/>
                  <a:pt x="125004" y="1040905"/>
                </a:cubicBezTo>
                <a:cubicBezTo>
                  <a:pt x="165791" y="1031846"/>
                  <a:pt x="208558" y="1019669"/>
                  <a:pt x="252462" y="1012590"/>
                </a:cubicBezTo>
                <a:lnTo>
                  <a:pt x="268039" y="1022505"/>
                </a:lnTo>
                <a:cubicBezTo>
                  <a:pt x="278233" y="1020240"/>
                  <a:pt x="286448" y="1021090"/>
                  <a:pt x="296644" y="1018822"/>
                </a:cubicBezTo>
                <a:lnTo>
                  <a:pt x="327798" y="1038650"/>
                </a:lnTo>
                <a:cubicBezTo>
                  <a:pt x="336862" y="1031288"/>
                  <a:pt x="342811" y="1021941"/>
                  <a:pt x="354991" y="1016561"/>
                </a:cubicBezTo>
                <a:cubicBezTo>
                  <a:pt x="367169" y="1011178"/>
                  <a:pt x="377366" y="1008915"/>
                  <a:pt x="382181" y="994471"/>
                </a:cubicBezTo>
                <a:cubicBezTo>
                  <a:pt x="383031" y="986256"/>
                  <a:pt x="378785" y="979175"/>
                  <a:pt x="376518" y="968980"/>
                </a:cubicBezTo>
                <a:lnTo>
                  <a:pt x="392381" y="944055"/>
                </a:lnTo>
                <a:cubicBezTo>
                  <a:pt x="399746" y="953120"/>
                  <a:pt x="402009" y="963317"/>
                  <a:pt x="407392" y="975495"/>
                </a:cubicBezTo>
                <a:cubicBezTo>
                  <a:pt x="435996" y="971814"/>
                  <a:pt x="425237" y="947457"/>
                  <a:pt x="423820" y="929047"/>
                </a:cubicBezTo>
                <a:lnTo>
                  <a:pt x="445631" y="894776"/>
                </a:lnTo>
                <a:lnTo>
                  <a:pt x="423824" y="880898"/>
                </a:lnTo>
                <a:cubicBezTo>
                  <a:pt x="421558" y="870699"/>
                  <a:pt x="417310" y="863617"/>
                  <a:pt x="415045" y="853423"/>
                </a:cubicBezTo>
                <a:lnTo>
                  <a:pt x="383891" y="833595"/>
                </a:lnTo>
                <a:cubicBezTo>
                  <a:pt x="379360" y="813203"/>
                  <a:pt x="381343" y="810087"/>
                  <a:pt x="413914" y="800174"/>
                </a:cubicBezTo>
                <a:cubicBezTo>
                  <a:pt x="411651" y="789977"/>
                  <a:pt x="412500" y="781765"/>
                  <a:pt x="410234" y="771567"/>
                </a:cubicBezTo>
                <a:cubicBezTo>
                  <a:pt x="427794" y="778365"/>
                  <a:pt x="445353" y="785165"/>
                  <a:pt x="462913" y="791963"/>
                </a:cubicBezTo>
                <a:cubicBezTo>
                  <a:pt x="476793" y="770154"/>
                  <a:pt x="445073" y="771853"/>
                  <a:pt x="447905" y="760524"/>
                </a:cubicBezTo>
                <a:cubicBezTo>
                  <a:pt x="451587" y="740981"/>
                  <a:pt x="430062" y="740412"/>
                  <a:pt x="426664" y="725120"/>
                </a:cubicBezTo>
                <a:cubicBezTo>
                  <a:pt x="430347" y="705576"/>
                  <a:pt x="453574" y="689716"/>
                  <a:pt x="439696" y="663375"/>
                </a:cubicBezTo>
                <a:cubicBezTo>
                  <a:pt x="449894" y="661109"/>
                  <a:pt x="456972" y="656861"/>
                  <a:pt x="467170" y="654596"/>
                </a:cubicBezTo>
                <a:lnTo>
                  <a:pt x="486998" y="623442"/>
                </a:lnTo>
                <a:cubicBezTo>
                  <a:pt x="481619" y="611262"/>
                  <a:pt x="471137" y="600216"/>
                  <a:pt x="465758" y="588037"/>
                </a:cubicBezTo>
                <a:cubicBezTo>
                  <a:pt x="481051" y="584639"/>
                  <a:pt x="491249" y="582373"/>
                  <a:pt x="501447" y="580108"/>
                </a:cubicBezTo>
                <a:cubicBezTo>
                  <a:pt x="521271" y="597102"/>
                  <a:pt x="542795" y="597671"/>
                  <a:pt x="567438" y="600220"/>
                </a:cubicBezTo>
                <a:cubicBezTo>
                  <a:pt x="588963" y="600789"/>
                  <a:pt x="608506" y="604471"/>
                  <a:pt x="628048" y="608155"/>
                </a:cubicBezTo>
                <a:cubicBezTo>
                  <a:pt x="628617" y="586631"/>
                  <a:pt x="631166" y="561988"/>
                  <a:pt x="633718" y="537348"/>
                </a:cubicBezTo>
                <a:lnTo>
                  <a:pt x="661476" y="493732"/>
                </a:lnTo>
                <a:cubicBezTo>
                  <a:pt x="671674" y="491466"/>
                  <a:pt x="678752" y="487218"/>
                  <a:pt x="688950" y="484953"/>
                </a:cubicBezTo>
                <a:lnTo>
                  <a:pt x="708778" y="453798"/>
                </a:lnTo>
                <a:cubicBezTo>
                  <a:pt x="734269" y="448135"/>
                  <a:pt x="759761" y="442472"/>
                  <a:pt x="782136" y="434826"/>
                </a:cubicBezTo>
                <a:cubicBezTo>
                  <a:pt x="782136" y="434826"/>
                  <a:pt x="784119" y="431710"/>
                  <a:pt x="782984" y="426614"/>
                </a:cubicBezTo>
                <a:cubicBezTo>
                  <a:pt x="772506" y="415566"/>
                  <a:pt x="756929" y="405653"/>
                  <a:pt x="739089" y="385542"/>
                </a:cubicBezTo>
                <a:cubicBezTo>
                  <a:pt x="792334" y="384412"/>
                  <a:pt x="822360" y="350992"/>
                  <a:pt x="858898" y="334851"/>
                </a:cubicBezTo>
                <a:cubicBezTo>
                  <a:pt x="879572" y="343631"/>
                  <a:pt x="894299" y="361760"/>
                  <a:pt x="918941" y="364309"/>
                </a:cubicBezTo>
                <a:cubicBezTo>
                  <a:pt x="914411" y="343917"/>
                  <a:pt x="912994" y="325506"/>
                  <a:pt x="910446" y="301998"/>
                </a:cubicBezTo>
                <a:cubicBezTo>
                  <a:pt x="922628" y="296616"/>
                  <a:pt x="934805" y="291236"/>
                  <a:pt x="946986" y="285854"/>
                </a:cubicBezTo>
                <a:cubicBezTo>
                  <a:pt x="958881" y="267164"/>
                  <a:pt x="972761" y="245355"/>
                  <a:pt x="986642" y="223546"/>
                </a:cubicBezTo>
                <a:cubicBezTo>
                  <a:pt x="988623" y="220432"/>
                  <a:pt x="985507" y="218449"/>
                  <a:pt x="984374" y="213350"/>
                </a:cubicBezTo>
                <a:cubicBezTo>
                  <a:pt x="976162" y="212501"/>
                  <a:pt x="969081" y="216748"/>
                  <a:pt x="955770" y="217032"/>
                </a:cubicBezTo>
                <a:cubicBezTo>
                  <a:pt x="956620" y="208817"/>
                  <a:pt x="957469" y="200604"/>
                  <a:pt x="956336" y="195505"/>
                </a:cubicBezTo>
                <a:cubicBezTo>
                  <a:pt x="979564" y="179646"/>
                  <a:pt x="1004202" y="182196"/>
                  <a:pt x="1026580" y="174551"/>
                </a:cubicBezTo>
                <a:cubicBezTo>
                  <a:pt x="1046405" y="191543"/>
                  <a:pt x="1066515" y="173703"/>
                  <a:pt x="1093139" y="173139"/>
                </a:cubicBezTo>
                <a:lnTo>
                  <a:pt x="1155448" y="212794"/>
                </a:lnTo>
                <a:cubicBezTo>
                  <a:pt x="1173574" y="198066"/>
                  <a:pt x="1192836" y="188438"/>
                  <a:pt x="1213230" y="183905"/>
                </a:cubicBezTo>
                <a:cubicBezTo>
                  <a:pt x="1235605" y="176259"/>
                  <a:pt x="1255431" y="193255"/>
                  <a:pt x="1274690" y="183626"/>
                </a:cubicBezTo>
                <a:cubicBezTo>
                  <a:pt x="1293952" y="173998"/>
                  <a:pt x="1317741" y="184760"/>
                  <a:pt x="1336153" y="183347"/>
                </a:cubicBezTo>
                <a:cubicBezTo>
                  <a:pt x="1333887" y="173149"/>
                  <a:pt x="1334736" y="164937"/>
                  <a:pt x="1330490" y="157856"/>
                </a:cubicBezTo>
                <a:lnTo>
                  <a:pt x="1350317" y="126702"/>
                </a:lnTo>
                <a:lnTo>
                  <a:pt x="1403350" y="133643"/>
                </a:lnTo>
                <a:lnTo>
                  <a:pt x="1393933" y="154461"/>
                </a:lnTo>
                <a:cubicBezTo>
                  <a:pt x="1397049" y="156444"/>
                  <a:pt x="1400162" y="158425"/>
                  <a:pt x="1403278" y="160408"/>
                </a:cubicBezTo>
                <a:cubicBezTo>
                  <a:pt x="1407244" y="154177"/>
                  <a:pt x="1416308" y="146815"/>
                  <a:pt x="1420274" y="140583"/>
                </a:cubicBezTo>
                <a:lnTo>
                  <a:pt x="1418885" y="134339"/>
                </a:lnTo>
                <a:lnTo>
                  <a:pt x="1443429" y="133432"/>
                </a:lnTo>
                <a:cubicBezTo>
                  <a:pt x="1453342" y="129894"/>
                  <a:pt x="1462475" y="125859"/>
                  <a:pt x="1471256" y="129256"/>
                </a:cubicBezTo>
                <a:cubicBezTo>
                  <a:pt x="1495048" y="140020"/>
                  <a:pt x="1511192" y="128408"/>
                  <a:pt x="1537816" y="127844"/>
                </a:cubicBezTo>
                <a:cubicBezTo>
                  <a:pt x="1544047" y="131810"/>
                  <a:pt x="1556509" y="139741"/>
                  <a:pt x="1565854" y="145689"/>
                </a:cubicBezTo>
                <a:cubicBezTo>
                  <a:pt x="1584265" y="144276"/>
                  <a:pt x="1600693" y="145975"/>
                  <a:pt x="1615706" y="129265"/>
                </a:cubicBezTo>
                <a:cubicBezTo>
                  <a:pt x="1634681" y="106324"/>
                  <a:pt x="1658473" y="117088"/>
                  <a:pt x="1681131" y="122756"/>
                </a:cubicBezTo>
                <a:cubicBezTo>
                  <a:pt x="1688213" y="118507"/>
                  <a:pt x="1694161" y="109162"/>
                  <a:pt x="1701240" y="104911"/>
                </a:cubicBezTo>
                <a:cubicBezTo>
                  <a:pt x="1719652" y="103498"/>
                  <a:pt x="1728148" y="117659"/>
                  <a:pt x="1742593" y="122474"/>
                </a:cubicBezTo>
                <a:cubicBezTo>
                  <a:pt x="1764968" y="114827"/>
                  <a:pt x="1784796" y="83673"/>
                  <a:pt x="1812837" y="101519"/>
                </a:cubicBezTo>
                <a:cubicBezTo>
                  <a:pt x="1822182" y="107467"/>
                  <a:pt x="1836345" y="98972"/>
                  <a:pt x="1849654" y="98690"/>
                </a:cubicBezTo>
                <a:cubicBezTo>
                  <a:pt x="1895539" y="88494"/>
                  <a:pt x="1941422" y="78301"/>
                  <a:pt x="1987308" y="68109"/>
                </a:cubicBezTo>
                <a:lnTo>
                  <a:pt x="1997222" y="52532"/>
                </a:lnTo>
                <a:cubicBezTo>
                  <a:pt x="2007418" y="50264"/>
                  <a:pt x="2022713" y="46868"/>
                  <a:pt x="2032909" y="44601"/>
                </a:cubicBezTo>
                <a:cubicBezTo>
                  <a:pt x="2051602" y="56498"/>
                  <a:pt x="2071143" y="60183"/>
                  <a:pt x="2083889" y="81425"/>
                </a:cubicBezTo>
                <a:cubicBezTo>
                  <a:pt x="2075958" y="93886"/>
                  <a:pt x="2071142" y="108333"/>
                  <a:pt x="2061228" y="123910"/>
                </a:cubicBezTo>
                <a:cubicBezTo>
                  <a:pt x="2075956" y="142037"/>
                  <a:pt x="2094647" y="153932"/>
                  <a:pt x="2120420" y="161583"/>
                </a:cubicBezTo>
                <a:cubicBezTo>
                  <a:pt x="2122403" y="158467"/>
                  <a:pt x="2124386" y="155351"/>
                  <a:pt x="2124386" y="155351"/>
                </a:cubicBezTo>
                <a:cubicBezTo>
                  <a:pt x="2118723" y="129860"/>
                  <a:pt x="2116176" y="106352"/>
                  <a:pt x="2108530" y="83977"/>
                </a:cubicBezTo>
                <a:cubicBezTo>
                  <a:pt x="2118725" y="81709"/>
                  <a:pt x="2125807" y="77461"/>
                  <a:pt x="2134021" y="78314"/>
                </a:cubicBezTo>
                <a:cubicBezTo>
                  <a:pt x="2137987" y="72082"/>
                  <a:pt x="2139970" y="68966"/>
                  <a:pt x="2145918" y="59621"/>
                </a:cubicBezTo>
                <a:cubicBezTo>
                  <a:pt x="2157246" y="62452"/>
                  <a:pt x="2168577" y="65286"/>
                  <a:pt x="2179905" y="68118"/>
                </a:cubicBezTo>
                <a:cubicBezTo>
                  <a:pt x="2188969" y="60755"/>
                  <a:pt x="2198033" y="53393"/>
                  <a:pt x="2207096" y="46027"/>
                </a:cubicBezTo>
                <a:cubicBezTo>
                  <a:pt x="2213327" y="49993"/>
                  <a:pt x="2219559" y="53959"/>
                  <a:pt x="2225789" y="57924"/>
                </a:cubicBezTo>
                <a:cubicBezTo>
                  <a:pt x="2237968" y="52545"/>
                  <a:pt x="2249015" y="42067"/>
                  <a:pt x="2261194" y="36684"/>
                </a:cubicBezTo>
                <a:lnTo>
                  <a:pt x="2276771" y="46597"/>
                </a:lnTo>
                <a:cubicBezTo>
                  <a:pt x="2279036" y="56796"/>
                  <a:pt x="2283283" y="63876"/>
                  <a:pt x="2282434" y="72089"/>
                </a:cubicBezTo>
                <a:cubicBezTo>
                  <a:pt x="2292915" y="83137"/>
                  <a:pt x="2305092" y="77756"/>
                  <a:pt x="2318406" y="77474"/>
                </a:cubicBezTo>
                <a:cubicBezTo>
                  <a:pt x="2328601" y="75206"/>
                  <a:pt x="2341063" y="83137"/>
                  <a:pt x="2352393" y="85971"/>
                </a:cubicBezTo>
                <a:lnTo>
                  <a:pt x="2374203" y="51703"/>
                </a:lnTo>
                <a:cubicBezTo>
                  <a:pt x="2404793" y="44907"/>
                  <a:pt x="2435381" y="38109"/>
                  <a:pt x="2465971" y="31313"/>
                </a:cubicBezTo>
                <a:cubicBezTo>
                  <a:pt x="2468236" y="41511"/>
                  <a:pt x="2471634" y="56804"/>
                  <a:pt x="2475032" y="72102"/>
                </a:cubicBezTo>
                <a:cubicBezTo>
                  <a:pt x="2449541" y="77765"/>
                  <a:pt x="2420934" y="81445"/>
                  <a:pt x="2397426" y="83992"/>
                </a:cubicBezTo>
                <a:cubicBezTo>
                  <a:pt x="2400824" y="99285"/>
                  <a:pt x="2403090" y="109483"/>
                  <a:pt x="2403371" y="122793"/>
                </a:cubicBezTo>
                <a:cubicBezTo>
                  <a:pt x="2433961" y="115997"/>
                  <a:pt x="2464550" y="109204"/>
                  <a:pt x="2495140" y="102407"/>
                </a:cubicBezTo>
                <a:lnTo>
                  <a:pt x="2514968" y="71253"/>
                </a:lnTo>
                <a:cubicBezTo>
                  <a:pt x="2525163" y="68986"/>
                  <a:pt x="2532246" y="64737"/>
                  <a:pt x="2540459" y="65590"/>
                </a:cubicBezTo>
                <a:cubicBezTo>
                  <a:pt x="2539326" y="60491"/>
                  <a:pt x="2537060" y="50293"/>
                  <a:pt x="2535930" y="45196"/>
                </a:cubicBezTo>
                <a:cubicBezTo>
                  <a:pt x="2537912" y="42082"/>
                  <a:pt x="2539895" y="38966"/>
                  <a:pt x="2539895" y="38966"/>
                </a:cubicBezTo>
                <a:cubicBezTo>
                  <a:pt x="2581813" y="35002"/>
                  <a:pt x="2615804" y="-4647"/>
                  <a:pt x="2665085" y="452"/>
                </a:cubicBezTo>
                <a:close/>
              </a:path>
            </a:pathLst>
          </a:custGeom>
        </p:spPr>
      </p:pic>
    </p:spTree>
    <p:extLst>
      <p:ext uri="{BB962C8B-B14F-4D97-AF65-F5344CB8AC3E}">
        <p14:creationId xmlns:p14="http://schemas.microsoft.com/office/powerpoint/2010/main" val="39272823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0D0F1948-FF5F-D23B-6AF1-9AF748344E4B}"/>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陆</a:t>
            </a:r>
          </a:p>
        </p:txBody>
      </p:sp>
      <p:sp>
        <p:nvSpPr>
          <p:cNvPr id="3" name="文本框 2">
            <a:extLst>
              <a:ext uri="{FF2B5EF4-FFF2-40B4-BE49-F238E27FC236}">
                <a16:creationId xmlns:a16="http://schemas.microsoft.com/office/drawing/2014/main" id="{69C773A7-960D-81E0-06C9-9CFFAC44643B}"/>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所获荣誉</a:t>
            </a:r>
          </a:p>
        </p:txBody>
      </p:sp>
      <p:grpSp>
        <p:nvGrpSpPr>
          <p:cNvPr id="21" name="组合 20">
            <a:extLst>
              <a:ext uri="{FF2B5EF4-FFF2-40B4-BE49-F238E27FC236}">
                <a16:creationId xmlns:a16="http://schemas.microsoft.com/office/drawing/2014/main" id="{66368D65-4327-F177-2FAF-48CE7755DC18}"/>
              </a:ext>
            </a:extLst>
          </p:cNvPr>
          <p:cNvGrpSpPr/>
          <p:nvPr/>
        </p:nvGrpSpPr>
        <p:grpSpPr>
          <a:xfrm>
            <a:off x="1090836" y="1401206"/>
            <a:ext cx="2556114" cy="2556114"/>
            <a:chOff x="1639717" y="1721246"/>
            <a:chExt cx="2556114" cy="2556114"/>
          </a:xfrm>
        </p:grpSpPr>
        <p:sp>
          <p:nvSpPr>
            <p:cNvPr id="4" name="图文框 3">
              <a:extLst>
                <a:ext uri="{FF2B5EF4-FFF2-40B4-BE49-F238E27FC236}">
                  <a16:creationId xmlns:a16="http://schemas.microsoft.com/office/drawing/2014/main" id="{FF7A36CC-F0DB-C3DE-B86A-2D24D6315222}"/>
                </a:ext>
              </a:extLst>
            </p:cNvPr>
            <p:cNvSpPr/>
            <p:nvPr/>
          </p:nvSpPr>
          <p:spPr>
            <a:xfrm>
              <a:off x="1639717" y="1721246"/>
              <a:ext cx="2556114" cy="2556114"/>
            </a:xfrm>
            <a:prstGeom prst="frame">
              <a:avLst>
                <a:gd name="adj1" fmla="val 381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7" name="图片 6">
              <a:extLst>
                <a:ext uri="{FF2B5EF4-FFF2-40B4-BE49-F238E27FC236}">
                  <a16:creationId xmlns:a16="http://schemas.microsoft.com/office/drawing/2014/main" id="{6CEFCA16-4819-B745-8B6C-A510BB7BCA2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3126" t="-21693" r="6091" b="647"/>
            <a:stretch/>
          </p:blipFill>
          <p:spPr>
            <a:xfrm>
              <a:off x="1914037" y="1995566"/>
              <a:ext cx="2007474" cy="2007474"/>
            </a:xfrm>
            <a:prstGeom prst="ellipse">
              <a:avLst/>
            </a:prstGeom>
            <a:ln w="19050">
              <a:solidFill>
                <a:schemeClr val="accent1"/>
              </a:solidFill>
            </a:ln>
          </p:spPr>
        </p:pic>
      </p:grpSp>
      <p:sp>
        <p:nvSpPr>
          <p:cNvPr id="25" name="文本框 24">
            <a:extLst>
              <a:ext uri="{FF2B5EF4-FFF2-40B4-BE49-F238E27FC236}">
                <a16:creationId xmlns:a16="http://schemas.microsoft.com/office/drawing/2014/main" id="{BCFE8EDC-89B9-EBC0-D8A3-682BFFCAADE6}"/>
              </a:ext>
            </a:extLst>
          </p:cNvPr>
          <p:cNvSpPr txBox="1"/>
          <p:nvPr/>
        </p:nvSpPr>
        <p:spPr>
          <a:xfrm>
            <a:off x="1476479" y="4182968"/>
            <a:ext cx="1784828" cy="289560"/>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国家重点名胜区</a:t>
            </a:r>
          </a:p>
        </p:txBody>
      </p:sp>
      <p:sp>
        <p:nvSpPr>
          <p:cNvPr id="28" name="文本框 27">
            <a:extLst>
              <a:ext uri="{FF2B5EF4-FFF2-40B4-BE49-F238E27FC236}">
                <a16:creationId xmlns:a16="http://schemas.microsoft.com/office/drawing/2014/main" id="{45C0FFA0-1EBC-C1D1-1118-14C5862842DB}"/>
              </a:ext>
            </a:extLst>
          </p:cNvPr>
          <p:cNvSpPr txBox="1"/>
          <p:nvPr/>
        </p:nvSpPr>
        <p:spPr>
          <a:xfrm>
            <a:off x="862361" y="4556761"/>
            <a:ext cx="3013065" cy="1402080"/>
          </a:xfrm>
          <a:prstGeom prst="rect">
            <a:avLst/>
          </a:prstGeom>
          <a:noFill/>
        </p:spPr>
        <p:txBody>
          <a:bodyPr wrap="square" lIns="0" tIns="0" rIns="0" bIns="0" rtlCol="0">
            <a:noAutofit/>
          </a:bodyPr>
          <a:lstStyle/>
          <a:p>
            <a:pPr algn="just">
              <a:lnSpc>
                <a:spcPct val="140000"/>
              </a:lnSpc>
            </a:pPr>
            <a:r>
              <a:rPr lang="en-US" altLang="zh-CN" sz="1600" dirty="0">
                <a:solidFill>
                  <a:schemeClr val="tx1">
                    <a:lumMod val="75000"/>
                    <a:lumOff val="25000"/>
                  </a:schemeClr>
                </a:solidFill>
                <a:latin typeface="+mn-ea"/>
              </a:rPr>
              <a:t>1988</a:t>
            </a:r>
            <a:r>
              <a:rPr lang="zh-CN" altLang="en-US" sz="1600" dirty="0">
                <a:solidFill>
                  <a:schemeClr val="tx1">
                    <a:lumMod val="75000"/>
                    <a:lumOff val="25000"/>
                  </a:schemeClr>
                </a:solidFill>
                <a:latin typeface="+mn-ea"/>
              </a:rPr>
              <a:t>年被国务院列为“具有重要历史文化遗产和扬州园林特色的国家重点名胜区”，</a:t>
            </a:r>
            <a:r>
              <a:rPr lang="en-US" altLang="zh-CN" sz="1600" dirty="0">
                <a:solidFill>
                  <a:schemeClr val="tx1">
                    <a:lumMod val="75000"/>
                    <a:lumOff val="25000"/>
                  </a:schemeClr>
                </a:solidFill>
                <a:latin typeface="+mn-ea"/>
              </a:rPr>
              <a:t> 2010</a:t>
            </a:r>
            <a:r>
              <a:rPr lang="zh-CN" altLang="en-US" sz="1600" dirty="0">
                <a:solidFill>
                  <a:schemeClr val="tx1">
                    <a:lumMod val="75000"/>
                    <a:lumOff val="25000"/>
                  </a:schemeClr>
                </a:solidFill>
                <a:latin typeface="+mn-ea"/>
              </a:rPr>
              <a:t>年被授予国家</a:t>
            </a:r>
            <a:r>
              <a:rPr lang="en-US" altLang="zh-CN" sz="1600" dirty="0">
                <a:solidFill>
                  <a:schemeClr val="tx1">
                    <a:lumMod val="75000"/>
                    <a:lumOff val="25000"/>
                  </a:schemeClr>
                </a:solidFill>
                <a:latin typeface="+mn-ea"/>
              </a:rPr>
              <a:t>AAAAA</a:t>
            </a:r>
            <a:r>
              <a:rPr lang="zh-CN" altLang="en-US" sz="1600" dirty="0">
                <a:solidFill>
                  <a:schemeClr val="tx1">
                    <a:lumMod val="75000"/>
                    <a:lumOff val="25000"/>
                  </a:schemeClr>
                </a:solidFill>
                <a:latin typeface="+mn-ea"/>
              </a:rPr>
              <a:t>级旅游景区</a:t>
            </a:r>
            <a:endParaRPr lang="en-US" altLang="zh-CN" sz="1600" dirty="0">
              <a:solidFill>
                <a:schemeClr val="tx1">
                  <a:lumMod val="75000"/>
                  <a:lumOff val="25000"/>
                </a:schemeClr>
              </a:solidFill>
              <a:latin typeface="+mn-ea"/>
            </a:endParaRPr>
          </a:p>
          <a:p>
            <a:pPr algn="just">
              <a:lnSpc>
                <a:spcPct val="140000"/>
              </a:lnSpc>
            </a:pPr>
            <a:endParaRPr lang="en-US" altLang="zh-CN" sz="1600" dirty="0">
              <a:solidFill>
                <a:schemeClr val="tx1">
                  <a:lumMod val="75000"/>
                  <a:lumOff val="25000"/>
                </a:schemeClr>
              </a:solidFill>
              <a:latin typeface="+mn-ea"/>
            </a:endParaRPr>
          </a:p>
        </p:txBody>
      </p:sp>
      <p:grpSp>
        <p:nvGrpSpPr>
          <p:cNvPr id="22" name="组合 21">
            <a:extLst>
              <a:ext uri="{FF2B5EF4-FFF2-40B4-BE49-F238E27FC236}">
                <a16:creationId xmlns:a16="http://schemas.microsoft.com/office/drawing/2014/main" id="{DFE5B039-D078-DE24-23A1-773EDC35A76C}"/>
              </a:ext>
            </a:extLst>
          </p:cNvPr>
          <p:cNvGrpSpPr/>
          <p:nvPr/>
        </p:nvGrpSpPr>
        <p:grpSpPr>
          <a:xfrm>
            <a:off x="4817944" y="1401206"/>
            <a:ext cx="2556114" cy="2556114"/>
            <a:chOff x="4847798" y="1721246"/>
            <a:chExt cx="2556114" cy="2556114"/>
          </a:xfrm>
        </p:grpSpPr>
        <p:sp>
          <p:nvSpPr>
            <p:cNvPr id="9" name="图文框 8">
              <a:extLst>
                <a:ext uri="{FF2B5EF4-FFF2-40B4-BE49-F238E27FC236}">
                  <a16:creationId xmlns:a16="http://schemas.microsoft.com/office/drawing/2014/main" id="{E0C33B08-06C3-4FCF-8B62-2F59D5EE8804}"/>
                </a:ext>
              </a:extLst>
            </p:cNvPr>
            <p:cNvSpPr/>
            <p:nvPr/>
          </p:nvSpPr>
          <p:spPr>
            <a:xfrm>
              <a:off x="4847798" y="1721246"/>
              <a:ext cx="2556114" cy="2556114"/>
            </a:xfrm>
            <a:prstGeom prst="frame">
              <a:avLst>
                <a:gd name="adj1" fmla="val 381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6" name="图片 15">
              <a:extLst>
                <a:ext uri="{FF2B5EF4-FFF2-40B4-BE49-F238E27FC236}">
                  <a16:creationId xmlns:a16="http://schemas.microsoft.com/office/drawing/2014/main" id="{9BEDC834-86A2-C008-5648-72E217CB42DB}"/>
                </a:ext>
              </a:extLst>
            </p:cNvPr>
            <p:cNvPicPr>
              <a:picLocks/>
            </p:cNvPicPr>
            <p:nvPr/>
          </p:nvPicPr>
          <p:blipFill rotWithShape="1">
            <a:blip r:embed="rId3" cstate="email">
              <a:extLst>
                <a:ext uri="{28A0092B-C50C-407E-A947-70E740481C1C}">
                  <a14:useLocalDpi xmlns:a14="http://schemas.microsoft.com/office/drawing/2010/main"/>
                </a:ext>
              </a:extLst>
            </a:blip>
            <a:srcRect t="-1354"/>
            <a:stretch/>
          </p:blipFill>
          <p:spPr>
            <a:xfrm>
              <a:off x="5122118" y="1995566"/>
              <a:ext cx="2007474" cy="2007474"/>
            </a:xfrm>
            <a:prstGeom prst="ellipse">
              <a:avLst/>
            </a:prstGeom>
            <a:ln w="19050">
              <a:solidFill>
                <a:schemeClr val="accent1"/>
              </a:solidFill>
            </a:ln>
          </p:spPr>
        </p:pic>
      </p:grpSp>
      <p:sp>
        <p:nvSpPr>
          <p:cNvPr id="31" name="文本框 30">
            <a:extLst>
              <a:ext uri="{FF2B5EF4-FFF2-40B4-BE49-F238E27FC236}">
                <a16:creationId xmlns:a16="http://schemas.microsoft.com/office/drawing/2014/main" id="{974C65B0-A10E-8944-35D8-82EBF8981B34}"/>
              </a:ext>
            </a:extLst>
          </p:cNvPr>
          <p:cNvSpPr txBox="1"/>
          <p:nvPr/>
        </p:nvSpPr>
        <p:spPr>
          <a:xfrm>
            <a:off x="5203587" y="4182968"/>
            <a:ext cx="1784828" cy="289560"/>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国家重点名胜区</a:t>
            </a:r>
          </a:p>
        </p:txBody>
      </p:sp>
      <p:sp>
        <p:nvSpPr>
          <p:cNvPr id="33" name="文本框 32">
            <a:extLst>
              <a:ext uri="{FF2B5EF4-FFF2-40B4-BE49-F238E27FC236}">
                <a16:creationId xmlns:a16="http://schemas.microsoft.com/office/drawing/2014/main" id="{9E9E7FE9-818D-F1B8-55BA-D8E108BFACDE}"/>
              </a:ext>
            </a:extLst>
          </p:cNvPr>
          <p:cNvSpPr txBox="1"/>
          <p:nvPr/>
        </p:nvSpPr>
        <p:spPr>
          <a:xfrm>
            <a:off x="4589468" y="4556761"/>
            <a:ext cx="3013065" cy="1402080"/>
          </a:xfrm>
          <a:prstGeom prst="rect">
            <a:avLst/>
          </a:prstGeom>
          <a:noFill/>
        </p:spPr>
        <p:txBody>
          <a:bodyPr wrap="square" lIns="0" tIns="0" rIns="0" bIns="0" rtlCol="0">
            <a:noAutofit/>
          </a:bodyPr>
          <a:lstStyle/>
          <a:p>
            <a:pPr algn="just">
              <a:lnSpc>
                <a:spcPct val="140000"/>
              </a:lnSpc>
            </a:pPr>
            <a:r>
              <a:rPr lang="en-US" altLang="zh-CN" sz="1600" dirty="0">
                <a:solidFill>
                  <a:schemeClr val="tx1">
                    <a:lumMod val="75000"/>
                    <a:lumOff val="25000"/>
                  </a:schemeClr>
                </a:solidFill>
                <a:latin typeface="+mn-ea"/>
              </a:rPr>
              <a:t>1988</a:t>
            </a:r>
            <a:r>
              <a:rPr lang="zh-CN" altLang="en-US" sz="1600" dirty="0">
                <a:solidFill>
                  <a:schemeClr val="tx1">
                    <a:lumMod val="75000"/>
                    <a:lumOff val="25000"/>
                  </a:schemeClr>
                </a:solidFill>
                <a:latin typeface="+mn-ea"/>
              </a:rPr>
              <a:t>年被国务院列为“具有重要历史文化遗产和扬州园林特色的国家重点名胜区”，</a:t>
            </a:r>
            <a:r>
              <a:rPr lang="en-US" altLang="zh-CN" sz="1600" dirty="0">
                <a:solidFill>
                  <a:schemeClr val="tx1">
                    <a:lumMod val="75000"/>
                    <a:lumOff val="25000"/>
                  </a:schemeClr>
                </a:solidFill>
                <a:latin typeface="+mn-ea"/>
              </a:rPr>
              <a:t> 2010</a:t>
            </a:r>
            <a:r>
              <a:rPr lang="zh-CN" altLang="en-US" sz="1600" dirty="0">
                <a:solidFill>
                  <a:schemeClr val="tx1">
                    <a:lumMod val="75000"/>
                    <a:lumOff val="25000"/>
                  </a:schemeClr>
                </a:solidFill>
                <a:latin typeface="+mn-ea"/>
              </a:rPr>
              <a:t>年被授予国家</a:t>
            </a:r>
            <a:r>
              <a:rPr lang="en-US" altLang="zh-CN" sz="1600" dirty="0">
                <a:solidFill>
                  <a:schemeClr val="tx1">
                    <a:lumMod val="75000"/>
                    <a:lumOff val="25000"/>
                  </a:schemeClr>
                </a:solidFill>
                <a:latin typeface="+mn-ea"/>
              </a:rPr>
              <a:t>AAAAA</a:t>
            </a:r>
            <a:r>
              <a:rPr lang="zh-CN" altLang="en-US" sz="1600" dirty="0">
                <a:solidFill>
                  <a:schemeClr val="tx1">
                    <a:lumMod val="75000"/>
                    <a:lumOff val="25000"/>
                  </a:schemeClr>
                </a:solidFill>
                <a:latin typeface="+mn-ea"/>
              </a:rPr>
              <a:t>级旅游景区</a:t>
            </a:r>
            <a:endParaRPr lang="en-US" altLang="zh-CN" sz="1600" dirty="0">
              <a:solidFill>
                <a:schemeClr val="tx1">
                  <a:lumMod val="75000"/>
                  <a:lumOff val="25000"/>
                </a:schemeClr>
              </a:solidFill>
              <a:latin typeface="+mn-ea"/>
            </a:endParaRPr>
          </a:p>
          <a:p>
            <a:pPr algn="just">
              <a:lnSpc>
                <a:spcPct val="140000"/>
              </a:lnSpc>
            </a:pPr>
            <a:endParaRPr lang="en-US" altLang="zh-CN" sz="1600" dirty="0">
              <a:solidFill>
                <a:schemeClr val="tx1">
                  <a:lumMod val="75000"/>
                  <a:lumOff val="25000"/>
                </a:schemeClr>
              </a:solidFill>
              <a:latin typeface="+mn-ea"/>
            </a:endParaRPr>
          </a:p>
        </p:txBody>
      </p:sp>
      <p:grpSp>
        <p:nvGrpSpPr>
          <p:cNvPr id="23" name="组合 22">
            <a:extLst>
              <a:ext uri="{FF2B5EF4-FFF2-40B4-BE49-F238E27FC236}">
                <a16:creationId xmlns:a16="http://schemas.microsoft.com/office/drawing/2014/main" id="{DC996A8C-35DB-C015-BE76-D382F85320FA}"/>
              </a:ext>
            </a:extLst>
          </p:cNvPr>
          <p:cNvGrpSpPr/>
          <p:nvPr/>
        </p:nvGrpSpPr>
        <p:grpSpPr>
          <a:xfrm>
            <a:off x="8545049" y="1401206"/>
            <a:ext cx="2556114" cy="2556114"/>
            <a:chOff x="8270489" y="1721246"/>
            <a:chExt cx="2556114" cy="2556114"/>
          </a:xfrm>
        </p:grpSpPr>
        <p:sp>
          <p:nvSpPr>
            <p:cNvPr id="17" name="图文框 16">
              <a:extLst>
                <a:ext uri="{FF2B5EF4-FFF2-40B4-BE49-F238E27FC236}">
                  <a16:creationId xmlns:a16="http://schemas.microsoft.com/office/drawing/2014/main" id="{3225202B-F169-5E0F-04EF-669C0B8C88A3}"/>
                </a:ext>
              </a:extLst>
            </p:cNvPr>
            <p:cNvSpPr/>
            <p:nvPr/>
          </p:nvSpPr>
          <p:spPr>
            <a:xfrm>
              <a:off x="8270489" y="1721246"/>
              <a:ext cx="2556114" cy="2556114"/>
            </a:xfrm>
            <a:prstGeom prst="frame">
              <a:avLst>
                <a:gd name="adj1" fmla="val 3810"/>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0" name="图片 19">
              <a:extLst>
                <a:ext uri="{FF2B5EF4-FFF2-40B4-BE49-F238E27FC236}">
                  <a16:creationId xmlns:a16="http://schemas.microsoft.com/office/drawing/2014/main" id="{C69CC6F0-708D-C7EE-5E01-92BE850EC2EE}"/>
                </a:ext>
              </a:extLst>
            </p:cNvPr>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8544809" y="1995566"/>
              <a:ext cx="2007474" cy="2007474"/>
            </a:xfrm>
            <a:prstGeom prst="ellipse">
              <a:avLst/>
            </a:prstGeom>
            <a:ln w="19050">
              <a:solidFill>
                <a:schemeClr val="accent1"/>
              </a:solidFill>
            </a:ln>
          </p:spPr>
        </p:pic>
      </p:grpSp>
      <p:sp>
        <p:nvSpPr>
          <p:cNvPr id="32" name="文本框 31">
            <a:extLst>
              <a:ext uri="{FF2B5EF4-FFF2-40B4-BE49-F238E27FC236}">
                <a16:creationId xmlns:a16="http://schemas.microsoft.com/office/drawing/2014/main" id="{506CAD6C-516A-40F2-A0FF-0A1D01CF9A8F}"/>
              </a:ext>
            </a:extLst>
          </p:cNvPr>
          <p:cNvSpPr txBox="1"/>
          <p:nvPr/>
        </p:nvSpPr>
        <p:spPr>
          <a:xfrm>
            <a:off x="8930692" y="4182968"/>
            <a:ext cx="1784828" cy="289560"/>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国家重点名胜区</a:t>
            </a:r>
          </a:p>
        </p:txBody>
      </p:sp>
      <p:sp>
        <p:nvSpPr>
          <p:cNvPr id="34" name="文本框 33">
            <a:extLst>
              <a:ext uri="{FF2B5EF4-FFF2-40B4-BE49-F238E27FC236}">
                <a16:creationId xmlns:a16="http://schemas.microsoft.com/office/drawing/2014/main" id="{A1240506-E545-877C-87B5-FB64BD6A738D}"/>
              </a:ext>
            </a:extLst>
          </p:cNvPr>
          <p:cNvSpPr txBox="1"/>
          <p:nvPr/>
        </p:nvSpPr>
        <p:spPr>
          <a:xfrm>
            <a:off x="8316574" y="4556761"/>
            <a:ext cx="3013065" cy="1402080"/>
          </a:xfrm>
          <a:prstGeom prst="rect">
            <a:avLst/>
          </a:prstGeom>
          <a:noFill/>
        </p:spPr>
        <p:txBody>
          <a:bodyPr wrap="square" lIns="0" tIns="0" rIns="0" bIns="0" rtlCol="0">
            <a:noAutofit/>
          </a:bodyPr>
          <a:lstStyle/>
          <a:p>
            <a:pPr algn="just">
              <a:lnSpc>
                <a:spcPct val="140000"/>
              </a:lnSpc>
            </a:pPr>
            <a:r>
              <a:rPr lang="en-US" altLang="zh-CN" sz="1600" dirty="0">
                <a:solidFill>
                  <a:schemeClr val="tx1">
                    <a:lumMod val="75000"/>
                    <a:lumOff val="25000"/>
                  </a:schemeClr>
                </a:solidFill>
                <a:latin typeface="+mn-ea"/>
              </a:rPr>
              <a:t>1988</a:t>
            </a:r>
            <a:r>
              <a:rPr lang="zh-CN" altLang="en-US" sz="1600" dirty="0">
                <a:solidFill>
                  <a:schemeClr val="tx1">
                    <a:lumMod val="75000"/>
                    <a:lumOff val="25000"/>
                  </a:schemeClr>
                </a:solidFill>
                <a:latin typeface="+mn-ea"/>
              </a:rPr>
              <a:t>年被国务院列为“具有重要历史文化遗产和扬州园林特色的国家重点名胜区”，</a:t>
            </a:r>
            <a:r>
              <a:rPr lang="en-US" altLang="zh-CN" sz="1600" dirty="0">
                <a:solidFill>
                  <a:schemeClr val="tx1">
                    <a:lumMod val="75000"/>
                    <a:lumOff val="25000"/>
                  </a:schemeClr>
                </a:solidFill>
                <a:latin typeface="+mn-ea"/>
              </a:rPr>
              <a:t> 2010</a:t>
            </a:r>
            <a:r>
              <a:rPr lang="zh-CN" altLang="en-US" sz="1600" dirty="0">
                <a:solidFill>
                  <a:schemeClr val="tx1">
                    <a:lumMod val="75000"/>
                    <a:lumOff val="25000"/>
                  </a:schemeClr>
                </a:solidFill>
                <a:latin typeface="+mn-ea"/>
              </a:rPr>
              <a:t>年被授予国家</a:t>
            </a:r>
            <a:r>
              <a:rPr lang="en-US" altLang="zh-CN" sz="1600" dirty="0">
                <a:solidFill>
                  <a:schemeClr val="tx1">
                    <a:lumMod val="75000"/>
                    <a:lumOff val="25000"/>
                  </a:schemeClr>
                </a:solidFill>
                <a:latin typeface="+mn-ea"/>
              </a:rPr>
              <a:t>AAAAA</a:t>
            </a:r>
            <a:r>
              <a:rPr lang="zh-CN" altLang="en-US" sz="1600" dirty="0">
                <a:solidFill>
                  <a:schemeClr val="tx1">
                    <a:lumMod val="75000"/>
                    <a:lumOff val="25000"/>
                  </a:schemeClr>
                </a:solidFill>
                <a:latin typeface="+mn-ea"/>
              </a:rPr>
              <a:t>级旅游景区</a:t>
            </a:r>
            <a:endParaRPr lang="en-US" altLang="zh-CN" sz="1600" dirty="0">
              <a:solidFill>
                <a:schemeClr val="tx1">
                  <a:lumMod val="75000"/>
                  <a:lumOff val="25000"/>
                </a:schemeClr>
              </a:solidFill>
              <a:latin typeface="+mn-ea"/>
            </a:endParaRPr>
          </a:p>
          <a:p>
            <a:pPr algn="just">
              <a:lnSpc>
                <a:spcPct val="140000"/>
              </a:lnSpc>
            </a:pPr>
            <a:endParaRPr lang="en-US" altLang="zh-CN" sz="1600" dirty="0">
              <a:solidFill>
                <a:schemeClr val="tx1">
                  <a:lumMod val="75000"/>
                  <a:lumOff val="25000"/>
                </a:schemeClr>
              </a:solidFill>
              <a:latin typeface="+mn-ea"/>
            </a:endParaRPr>
          </a:p>
        </p:txBody>
      </p:sp>
    </p:spTree>
    <p:extLst>
      <p:ext uri="{BB962C8B-B14F-4D97-AF65-F5344CB8AC3E}">
        <p14:creationId xmlns:p14="http://schemas.microsoft.com/office/powerpoint/2010/main" val="4027673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9D277C5-80D9-DB92-ED1B-635B20910C71}"/>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陆</a:t>
            </a:r>
          </a:p>
        </p:txBody>
      </p:sp>
      <p:sp>
        <p:nvSpPr>
          <p:cNvPr id="3" name="文本框 2">
            <a:extLst>
              <a:ext uri="{FF2B5EF4-FFF2-40B4-BE49-F238E27FC236}">
                <a16:creationId xmlns:a16="http://schemas.microsoft.com/office/drawing/2014/main" id="{95EB6375-2D3F-EDCE-4DF7-C8E9EEF0A0D9}"/>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所获荣誉</a:t>
            </a:r>
          </a:p>
        </p:txBody>
      </p:sp>
      <p:sp>
        <p:nvSpPr>
          <p:cNvPr id="4" name="图文框 3">
            <a:extLst>
              <a:ext uri="{FF2B5EF4-FFF2-40B4-BE49-F238E27FC236}">
                <a16:creationId xmlns:a16="http://schemas.microsoft.com/office/drawing/2014/main" id="{B167558D-D649-FFD1-F533-9EF1465D4464}"/>
              </a:ext>
            </a:extLst>
          </p:cNvPr>
          <p:cNvSpPr/>
          <p:nvPr/>
        </p:nvSpPr>
        <p:spPr>
          <a:xfrm>
            <a:off x="6342682" y="1078189"/>
            <a:ext cx="4701622" cy="4701622"/>
          </a:xfrm>
          <a:prstGeom prst="frame">
            <a:avLst>
              <a:gd name="adj1" fmla="val 1865"/>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6" name="图片 5">
            <a:extLst>
              <a:ext uri="{FF2B5EF4-FFF2-40B4-BE49-F238E27FC236}">
                <a16:creationId xmlns:a16="http://schemas.microsoft.com/office/drawing/2014/main" id="{0867C59E-0C21-A4E0-41CB-B0A5966D5A5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678346" y="1413853"/>
            <a:ext cx="4030294" cy="4030294"/>
          </a:xfrm>
          <a:prstGeom prst="ellipse">
            <a:avLst/>
          </a:prstGeom>
          <a:ln w="19050">
            <a:solidFill>
              <a:schemeClr val="accent1"/>
            </a:solidFill>
          </a:ln>
        </p:spPr>
      </p:pic>
      <p:grpSp>
        <p:nvGrpSpPr>
          <p:cNvPr id="16" name="组合 15">
            <a:extLst>
              <a:ext uri="{FF2B5EF4-FFF2-40B4-BE49-F238E27FC236}">
                <a16:creationId xmlns:a16="http://schemas.microsoft.com/office/drawing/2014/main" id="{B64C4722-AD74-137A-48E7-65185D7A5C1F}"/>
              </a:ext>
            </a:extLst>
          </p:cNvPr>
          <p:cNvGrpSpPr/>
          <p:nvPr/>
        </p:nvGrpSpPr>
        <p:grpSpPr>
          <a:xfrm>
            <a:off x="1333500" y="1078189"/>
            <a:ext cx="4122420" cy="1253531"/>
            <a:chOff x="1333500" y="1078189"/>
            <a:chExt cx="4122420" cy="1611671"/>
          </a:xfrm>
        </p:grpSpPr>
        <p:sp>
          <p:nvSpPr>
            <p:cNvPr id="12" name="缺角矩形 11">
              <a:extLst>
                <a:ext uri="{FF2B5EF4-FFF2-40B4-BE49-F238E27FC236}">
                  <a16:creationId xmlns:a16="http://schemas.microsoft.com/office/drawing/2014/main" id="{3F541049-CBEE-4482-0E68-C97D5B536B1F}"/>
                </a:ext>
              </a:extLst>
            </p:cNvPr>
            <p:cNvSpPr/>
            <p:nvPr/>
          </p:nvSpPr>
          <p:spPr>
            <a:xfrm>
              <a:off x="1333500" y="1078189"/>
              <a:ext cx="4122420" cy="1611671"/>
            </a:xfrm>
            <a:prstGeom prst="plaque">
              <a:avLst>
                <a:gd name="adj" fmla="val 5836"/>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Plaque 18+">
              <a:extLst>
                <a:ext uri="{FF2B5EF4-FFF2-40B4-BE49-F238E27FC236}">
                  <a16:creationId xmlns:a16="http://schemas.microsoft.com/office/drawing/2014/main" id="{E4E75C1C-0A84-4AB7-3028-0FDE01C3246F}"/>
                </a:ext>
              </a:extLst>
            </p:cNvPr>
            <p:cNvSpPr/>
            <p:nvPr/>
          </p:nvSpPr>
          <p:spPr>
            <a:xfrm>
              <a:off x="1405890" y="1160124"/>
              <a:ext cx="3977640" cy="1447800"/>
            </a:xfrm>
            <a:prstGeom prst="plaque">
              <a:avLst>
                <a:gd name="adj" fmla="val 5836"/>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7" name="文本框 16">
            <a:extLst>
              <a:ext uri="{FF2B5EF4-FFF2-40B4-BE49-F238E27FC236}">
                <a16:creationId xmlns:a16="http://schemas.microsoft.com/office/drawing/2014/main" id="{61A5C2D9-8CB8-D633-6EF8-D83319D3D70E}"/>
              </a:ext>
            </a:extLst>
          </p:cNvPr>
          <p:cNvSpPr txBox="1"/>
          <p:nvPr/>
        </p:nvSpPr>
        <p:spPr>
          <a:xfrm>
            <a:off x="1655427" y="1344049"/>
            <a:ext cx="3478567" cy="721810"/>
          </a:xfrm>
          <a:prstGeom prst="rect">
            <a:avLst/>
          </a:prstGeom>
          <a:noFill/>
        </p:spPr>
        <p:txBody>
          <a:bodyPr wrap="square" lIns="0" tIns="0" rIns="0" bIns="0" rtlCol="0">
            <a:noAutofit/>
          </a:bodyPr>
          <a:lstStyle/>
          <a:p>
            <a:pPr algn="l">
              <a:lnSpc>
                <a:spcPct val="140000"/>
              </a:lnSpc>
            </a:pPr>
            <a:r>
              <a:rPr lang="zh-CN" altLang="en-US" sz="1600" dirty="0">
                <a:solidFill>
                  <a:schemeClr val="tx1">
                    <a:lumMod val="75000"/>
                    <a:lumOff val="25000"/>
                  </a:schemeClr>
                </a:solidFill>
                <a:latin typeface="+mn-ea"/>
              </a:rPr>
              <a:t>国家重点风景名胜区、国家</a:t>
            </a:r>
            <a:r>
              <a:rPr lang="en-US" altLang="zh-CN" sz="1600" dirty="0">
                <a:solidFill>
                  <a:schemeClr val="tx1">
                    <a:lumMod val="75000"/>
                    <a:lumOff val="25000"/>
                  </a:schemeClr>
                </a:solidFill>
                <a:latin typeface="+mn-ea"/>
              </a:rPr>
              <a:t>AAAAA</a:t>
            </a:r>
            <a:r>
              <a:rPr lang="zh-CN" altLang="en-US" sz="1600" dirty="0">
                <a:solidFill>
                  <a:schemeClr val="tx1">
                    <a:lumMod val="75000"/>
                    <a:lumOff val="25000"/>
                  </a:schemeClr>
                </a:solidFill>
                <a:latin typeface="+mn-ea"/>
              </a:rPr>
              <a:t>级旅游景区、全国文明风景旅游区示范点</a:t>
            </a:r>
            <a:endParaRPr lang="en-US" altLang="zh-CN" sz="1600" dirty="0">
              <a:solidFill>
                <a:schemeClr val="tx1">
                  <a:lumMod val="75000"/>
                  <a:lumOff val="25000"/>
                </a:schemeClr>
              </a:solidFill>
              <a:latin typeface="+mn-ea"/>
            </a:endParaRPr>
          </a:p>
          <a:p>
            <a:pPr algn="just">
              <a:lnSpc>
                <a:spcPct val="140000"/>
              </a:lnSpc>
            </a:pPr>
            <a:endParaRPr lang="en-US" altLang="zh-CN" sz="1600" dirty="0">
              <a:solidFill>
                <a:schemeClr val="tx1">
                  <a:lumMod val="75000"/>
                  <a:lumOff val="25000"/>
                </a:schemeClr>
              </a:solidFill>
              <a:latin typeface="+mn-ea"/>
            </a:endParaRPr>
          </a:p>
        </p:txBody>
      </p:sp>
      <p:grpSp>
        <p:nvGrpSpPr>
          <p:cNvPr id="26" name="组合 25">
            <a:extLst>
              <a:ext uri="{FF2B5EF4-FFF2-40B4-BE49-F238E27FC236}">
                <a16:creationId xmlns:a16="http://schemas.microsoft.com/office/drawing/2014/main" id="{5AEE8485-8EED-C090-28DF-F70CB475F521}"/>
              </a:ext>
            </a:extLst>
          </p:cNvPr>
          <p:cNvGrpSpPr/>
          <p:nvPr/>
        </p:nvGrpSpPr>
        <p:grpSpPr>
          <a:xfrm>
            <a:off x="1333500" y="2802233"/>
            <a:ext cx="4122420" cy="1253531"/>
            <a:chOff x="1333500" y="1078189"/>
            <a:chExt cx="4122420" cy="1611671"/>
          </a:xfrm>
        </p:grpSpPr>
        <p:sp>
          <p:nvSpPr>
            <p:cNvPr id="27" name="缺角矩形 26">
              <a:extLst>
                <a:ext uri="{FF2B5EF4-FFF2-40B4-BE49-F238E27FC236}">
                  <a16:creationId xmlns:a16="http://schemas.microsoft.com/office/drawing/2014/main" id="{55DBC316-4262-0D40-E105-6126BB05ABC1}"/>
                </a:ext>
              </a:extLst>
            </p:cNvPr>
            <p:cNvSpPr/>
            <p:nvPr/>
          </p:nvSpPr>
          <p:spPr>
            <a:xfrm>
              <a:off x="1333500" y="1078189"/>
              <a:ext cx="4122420" cy="1611671"/>
            </a:xfrm>
            <a:prstGeom prst="plaque">
              <a:avLst>
                <a:gd name="adj" fmla="val 5836"/>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Plaque 18+">
              <a:extLst>
                <a:ext uri="{FF2B5EF4-FFF2-40B4-BE49-F238E27FC236}">
                  <a16:creationId xmlns:a16="http://schemas.microsoft.com/office/drawing/2014/main" id="{8D7C7EA1-F57C-4E30-A60D-91B340CBFD53}"/>
                </a:ext>
              </a:extLst>
            </p:cNvPr>
            <p:cNvSpPr/>
            <p:nvPr/>
          </p:nvSpPr>
          <p:spPr>
            <a:xfrm>
              <a:off x="1405890" y="1160124"/>
              <a:ext cx="3977640" cy="1447800"/>
            </a:xfrm>
            <a:prstGeom prst="plaque">
              <a:avLst>
                <a:gd name="adj" fmla="val 5836"/>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9" name="文本框 28">
            <a:extLst>
              <a:ext uri="{FF2B5EF4-FFF2-40B4-BE49-F238E27FC236}">
                <a16:creationId xmlns:a16="http://schemas.microsoft.com/office/drawing/2014/main" id="{BAFEA115-982E-F461-0DAC-99419995647D}"/>
              </a:ext>
            </a:extLst>
          </p:cNvPr>
          <p:cNvSpPr txBox="1"/>
          <p:nvPr/>
        </p:nvSpPr>
        <p:spPr>
          <a:xfrm>
            <a:off x="1655427" y="3068093"/>
            <a:ext cx="3478567" cy="721810"/>
          </a:xfrm>
          <a:prstGeom prst="rect">
            <a:avLst/>
          </a:prstGeom>
          <a:noFill/>
        </p:spPr>
        <p:txBody>
          <a:bodyPr wrap="square" lIns="0" tIns="0" rIns="0" bIns="0" rtlCol="0">
            <a:noAutofit/>
          </a:bodyPr>
          <a:lstStyle/>
          <a:p>
            <a:pPr algn="l">
              <a:lnSpc>
                <a:spcPct val="140000"/>
              </a:lnSpc>
            </a:pPr>
            <a:r>
              <a:rPr lang="zh-CN" altLang="en-US" sz="1600" dirty="0">
                <a:solidFill>
                  <a:schemeClr val="tx1">
                    <a:lumMod val="75000"/>
                    <a:lumOff val="25000"/>
                  </a:schemeClr>
                </a:solidFill>
                <a:latin typeface="+mn-ea"/>
              </a:rPr>
              <a:t>国家重点风景名胜区、国家</a:t>
            </a:r>
            <a:r>
              <a:rPr lang="en-US" altLang="zh-CN" sz="1600" dirty="0">
                <a:solidFill>
                  <a:schemeClr val="tx1">
                    <a:lumMod val="75000"/>
                    <a:lumOff val="25000"/>
                  </a:schemeClr>
                </a:solidFill>
                <a:latin typeface="+mn-ea"/>
              </a:rPr>
              <a:t>AAAAA</a:t>
            </a:r>
            <a:r>
              <a:rPr lang="zh-CN" altLang="en-US" sz="1600" dirty="0">
                <a:solidFill>
                  <a:schemeClr val="tx1">
                    <a:lumMod val="75000"/>
                    <a:lumOff val="25000"/>
                  </a:schemeClr>
                </a:solidFill>
                <a:latin typeface="+mn-ea"/>
              </a:rPr>
              <a:t>级旅游景区、全国文明风景旅游区示范点</a:t>
            </a:r>
            <a:endParaRPr lang="en-US" altLang="zh-CN" sz="1600" dirty="0">
              <a:solidFill>
                <a:schemeClr val="tx1">
                  <a:lumMod val="75000"/>
                  <a:lumOff val="25000"/>
                </a:schemeClr>
              </a:solidFill>
              <a:latin typeface="+mn-ea"/>
            </a:endParaRPr>
          </a:p>
          <a:p>
            <a:pPr algn="just">
              <a:lnSpc>
                <a:spcPct val="140000"/>
              </a:lnSpc>
            </a:pPr>
            <a:endParaRPr lang="en-US" altLang="zh-CN" sz="1600" dirty="0">
              <a:solidFill>
                <a:schemeClr val="tx1">
                  <a:lumMod val="75000"/>
                  <a:lumOff val="25000"/>
                </a:schemeClr>
              </a:solidFill>
              <a:latin typeface="+mn-ea"/>
            </a:endParaRPr>
          </a:p>
        </p:txBody>
      </p:sp>
      <p:grpSp>
        <p:nvGrpSpPr>
          <p:cNvPr id="30" name="组合 29">
            <a:extLst>
              <a:ext uri="{FF2B5EF4-FFF2-40B4-BE49-F238E27FC236}">
                <a16:creationId xmlns:a16="http://schemas.microsoft.com/office/drawing/2014/main" id="{F3C29C3B-ACE8-8C90-EB5E-215E6E0EA402}"/>
              </a:ext>
            </a:extLst>
          </p:cNvPr>
          <p:cNvGrpSpPr/>
          <p:nvPr/>
        </p:nvGrpSpPr>
        <p:grpSpPr>
          <a:xfrm>
            <a:off x="1333500" y="4526278"/>
            <a:ext cx="4122420" cy="1253531"/>
            <a:chOff x="1333500" y="1078189"/>
            <a:chExt cx="4122420" cy="1611671"/>
          </a:xfrm>
        </p:grpSpPr>
        <p:sp>
          <p:nvSpPr>
            <p:cNvPr id="31" name="缺角矩形 30">
              <a:extLst>
                <a:ext uri="{FF2B5EF4-FFF2-40B4-BE49-F238E27FC236}">
                  <a16:creationId xmlns:a16="http://schemas.microsoft.com/office/drawing/2014/main" id="{E8C2F37A-30D0-60D4-C3FE-7BFD2D65F009}"/>
                </a:ext>
              </a:extLst>
            </p:cNvPr>
            <p:cNvSpPr/>
            <p:nvPr/>
          </p:nvSpPr>
          <p:spPr>
            <a:xfrm>
              <a:off x="1333500" y="1078189"/>
              <a:ext cx="4122420" cy="1611671"/>
            </a:xfrm>
            <a:prstGeom prst="plaque">
              <a:avLst>
                <a:gd name="adj" fmla="val 5836"/>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Plaque 18+">
              <a:extLst>
                <a:ext uri="{FF2B5EF4-FFF2-40B4-BE49-F238E27FC236}">
                  <a16:creationId xmlns:a16="http://schemas.microsoft.com/office/drawing/2014/main" id="{FE186FEE-021B-429A-D173-34F0236A890D}"/>
                </a:ext>
              </a:extLst>
            </p:cNvPr>
            <p:cNvSpPr/>
            <p:nvPr/>
          </p:nvSpPr>
          <p:spPr>
            <a:xfrm>
              <a:off x="1405890" y="1160124"/>
              <a:ext cx="3977640" cy="1447800"/>
            </a:xfrm>
            <a:prstGeom prst="plaque">
              <a:avLst>
                <a:gd name="adj" fmla="val 5836"/>
              </a:avLst>
            </a:prstGeom>
            <a:solidFill>
              <a:schemeClr val="bg1">
                <a:lumMod val="9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3" name="文本框 32">
            <a:extLst>
              <a:ext uri="{FF2B5EF4-FFF2-40B4-BE49-F238E27FC236}">
                <a16:creationId xmlns:a16="http://schemas.microsoft.com/office/drawing/2014/main" id="{6A2AFA79-7576-4254-19EA-891A4B22B7EB}"/>
              </a:ext>
            </a:extLst>
          </p:cNvPr>
          <p:cNvSpPr txBox="1"/>
          <p:nvPr/>
        </p:nvSpPr>
        <p:spPr>
          <a:xfrm>
            <a:off x="1655427" y="4792138"/>
            <a:ext cx="3478567" cy="721810"/>
          </a:xfrm>
          <a:prstGeom prst="rect">
            <a:avLst/>
          </a:prstGeom>
          <a:noFill/>
        </p:spPr>
        <p:txBody>
          <a:bodyPr wrap="square" lIns="0" tIns="0" rIns="0" bIns="0" rtlCol="0">
            <a:noAutofit/>
          </a:bodyPr>
          <a:lstStyle/>
          <a:p>
            <a:pPr algn="l">
              <a:lnSpc>
                <a:spcPct val="140000"/>
              </a:lnSpc>
            </a:pPr>
            <a:r>
              <a:rPr lang="zh-CN" altLang="en-US" sz="1600" dirty="0">
                <a:solidFill>
                  <a:schemeClr val="tx1">
                    <a:lumMod val="75000"/>
                    <a:lumOff val="25000"/>
                  </a:schemeClr>
                </a:solidFill>
                <a:latin typeface="+mn-ea"/>
              </a:rPr>
              <a:t>国家重点风景名胜区、国家</a:t>
            </a:r>
            <a:r>
              <a:rPr lang="en-US" altLang="zh-CN" sz="1600" dirty="0">
                <a:solidFill>
                  <a:schemeClr val="tx1">
                    <a:lumMod val="75000"/>
                    <a:lumOff val="25000"/>
                  </a:schemeClr>
                </a:solidFill>
                <a:latin typeface="+mn-ea"/>
              </a:rPr>
              <a:t>AAAAA</a:t>
            </a:r>
            <a:r>
              <a:rPr lang="zh-CN" altLang="en-US" sz="1600" dirty="0">
                <a:solidFill>
                  <a:schemeClr val="tx1">
                    <a:lumMod val="75000"/>
                    <a:lumOff val="25000"/>
                  </a:schemeClr>
                </a:solidFill>
                <a:latin typeface="+mn-ea"/>
              </a:rPr>
              <a:t>级旅游景区、全国文明风景旅游区示范点</a:t>
            </a:r>
            <a:endParaRPr lang="en-US" altLang="zh-CN" sz="1600" dirty="0">
              <a:solidFill>
                <a:schemeClr val="tx1">
                  <a:lumMod val="75000"/>
                  <a:lumOff val="25000"/>
                </a:schemeClr>
              </a:solidFill>
              <a:latin typeface="+mn-ea"/>
            </a:endParaRPr>
          </a:p>
          <a:p>
            <a:pPr algn="just">
              <a:lnSpc>
                <a:spcPct val="140000"/>
              </a:lnSpc>
            </a:pPr>
            <a:endParaRPr lang="en-US" altLang="zh-CN" sz="1600" dirty="0">
              <a:solidFill>
                <a:schemeClr val="tx1">
                  <a:lumMod val="75000"/>
                  <a:lumOff val="25000"/>
                </a:schemeClr>
              </a:solidFill>
              <a:latin typeface="+mn-ea"/>
            </a:endParaRPr>
          </a:p>
        </p:txBody>
      </p:sp>
    </p:spTree>
    <p:extLst>
      <p:ext uri="{BB962C8B-B14F-4D97-AF65-F5344CB8AC3E}">
        <p14:creationId xmlns:p14="http://schemas.microsoft.com/office/powerpoint/2010/main" val="46319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354FC73A-A86C-580F-CD39-D0FE1E3456E0}"/>
              </a:ext>
            </a:extLst>
          </p:cNvPr>
          <p:cNvGrpSpPr/>
          <p:nvPr/>
        </p:nvGrpSpPr>
        <p:grpSpPr>
          <a:xfrm>
            <a:off x="5325672" y="1077256"/>
            <a:ext cx="1662578" cy="2351744"/>
            <a:chOff x="5325672" y="116372"/>
            <a:chExt cx="1662578" cy="2351744"/>
          </a:xfrm>
        </p:grpSpPr>
        <p:pic>
          <p:nvPicPr>
            <p:cNvPr id="8" name="图片 7">
              <a:extLst>
                <a:ext uri="{FF2B5EF4-FFF2-40B4-BE49-F238E27FC236}">
                  <a16:creationId xmlns:a16="http://schemas.microsoft.com/office/drawing/2014/main" id="{08064845-5AD0-4692-B701-2112D423E8BB}"/>
                </a:ext>
              </a:extLst>
            </p:cNvPr>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5325672" y="116372"/>
              <a:ext cx="1662578" cy="2351744"/>
            </a:xfrm>
            <a:prstGeom prst="rect">
              <a:avLst/>
            </a:prstGeom>
          </p:spPr>
        </p:pic>
        <p:sp>
          <p:nvSpPr>
            <p:cNvPr id="6" name="文本框 5">
              <a:extLst>
                <a:ext uri="{FF2B5EF4-FFF2-40B4-BE49-F238E27FC236}">
                  <a16:creationId xmlns:a16="http://schemas.microsoft.com/office/drawing/2014/main" id="{A0D024E0-4A8E-D18E-7A51-667CC96E0555}"/>
                </a:ext>
              </a:extLst>
            </p:cNvPr>
            <p:cNvSpPr txBox="1"/>
            <p:nvPr/>
          </p:nvSpPr>
          <p:spPr>
            <a:xfrm>
              <a:off x="5646420" y="960120"/>
              <a:ext cx="723900" cy="923330"/>
            </a:xfrm>
            <a:prstGeom prst="rect">
              <a:avLst/>
            </a:prstGeom>
            <a:noFill/>
          </p:spPr>
          <p:txBody>
            <a:bodyPr wrap="square" lIns="0" tIns="0" rIns="0" bIns="0" rtlCol="0">
              <a:noAutofit/>
            </a:bodyPr>
            <a:lstStyle/>
            <a:p>
              <a:pPr algn="l"/>
              <a:r>
                <a:rPr lang="zh-CN" altLang="en-US" sz="6000" dirty="0">
                  <a:solidFill>
                    <a:schemeClr val="tx1">
                      <a:lumMod val="75000"/>
                      <a:lumOff val="25000"/>
                    </a:schemeClr>
                  </a:solidFill>
                  <a:latin typeface="+mj-ea"/>
                  <a:ea typeface="+mj-ea"/>
                </a:rPr>
                <a:t>壹</a:t>
              </a:r>
            </a:p>
          </p:txBody>
        </p:sp>
      </p:grpSp>
      <p:sp>
        <p:nvSpPr>
          <p:cNvPr id="7" name="文本框 6">
            <a:extLst>
              <a:ext uri="{FF2B5EF4-FFF2-40B4-BE49-F238E27FC236}">
                <a16:creationId xmlns:a16="http://schemas.microsoft.com/office/drawing/2014/main" id="{3487B51D-0319-1008-01E3-A9D84B2E780C}"/>
              </a:ext>
            </a:extLst>
          </p:cNvPr>
          <p:cNvSpPr txBox="1"/>
          <p:nvPr/>
        </p:nvSpPr>
        <p:spPr>
          <a:xfrm>
            <a:off x="5078730" y="3333079"/>
            <a:ext cx="2034540" cy="615553"/>
          </a:xfrm>
          <a:prstGeom prst="rect">
            <a:avLst/>
          </a:prstGeom>
          <a:noFill/>
        </p:spPr>
        <p:txBody>
          <a:bodyPr wrap="square" lIns="0" tIns="0" rIns="0" bIns="0" rtlCol="0">
            <a:noAutofit/>
          </a:bodyPr>
          <a:lstStyle/>
          <a:p>
            <a:pPr algn="l"/>
            <a:r>
              <a:rPr lang="zh-CN" altLang="en-US" sz="4000" dirty="0">
                <a:solidFill>
                  <a:schemeClr val="tx1">
                    <a:lumMod val="75000"/>
                    <a:lumOff val="25000"/>
                  </a:schemeClr>
                </a:solidFill>
                <a:latin typeface="+mj-ea"/>
                <a:ea typeface="+mj-ea"/>
              </a:rPr>
              <a:t>地理环境</a:t>
            </a:r>
          </a:p>
        </p:txBody>
      </p:sp>
      <p:grpSp>
        <p:nvGrpSpPr>
          <p:cNvPr id="14" name="组合 13">
            <a:extLst>
              <a:ext uri="{FF2B5EF4-FFF2-40B4-BE49-F238E27FC236}">
                <a16:creationId xmlns:a16="http://schemas.microsoft.com/office/drawing/2014/main" id="{CD990236-00C6-0D7B-8EB3-3B5DA09ECEF7}"/>
              </a:ext>
            </a:extLst>
          </p:cNvPr>
          <p:cNvGrpSpPr>
            <a:grpSpLocks/>
          </p:cNvGrpSpPr>
          <p:nvPr/>
        </p:nvGrpSpPr>
        <p:grpSpPr>
          <a:xfrm>
            <a:off x="10584371" y="430469"/>
            <a:ext cx="1147381" cy="1723549"/>
            <a:chOff x="522959" y="465002"/>
            <a:chExt cx="961992" cy="1292662"/>
          </a:xfrm>
        </p:grpSpPr>
        <p:sp>
          <p:nvSpPr>
            <p:cNvPr id="15" name="文本框 14">
              <a:extLst>
                <a:ext uri="{FF2B5EF4-FFF2-40B4-BE49-F238E27FC236}">
                  <a16:creationId xmlns:a16="http://schemas.microsoft.com/office/drawing/2014/main" id="{4B60ECC4-FA47-646E-E9FE-E1D0A5764C05}"/>
                </a:ext>
              </a:extLst>
            </p:cNvPr>
            <p:cNvSpPr txBox="1"/>
            <p:nvPr/>
          </p:nvSpPr>
          <p:spPr>
            <a:xfrm>
              <a:off x="1307151"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垂杨不断接残芜</a:t>
              </a:r>
            </a:p>
          </p:txBody>
        </p:sp>
        <p:sp>
          <p:nvSpPr>
            <p:cNvPr id="16" name="文本框 15">
              <a:extLst>
                <a:ext uri="{FF2B5EF4-FFF2-40B4-BE49-F238E27FC236}">
                  <a16:creationId xmlns:a16="http://schemas.microsoft.com/office/drawing/2014/main" id="{6DCEE205-D50B-9034-2D80-9857E03CCDBF}"/>
                </a:ext>
              </a:extLst>
            </p:cNvPr>
            <p:cNvSpPr txBox="1"/>
            <p:nvPr/>
          </p:nvSpPr>
          <p:spPr>
            <a:xfrm>
              <a:off x="1045753"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雁齿虹桥俨花图</a:t>
              </a:r>
            </a:p>
          </p:txBody>
        </p:sp>
        <p:sp>
          <p:nvSpPr>
            <p:cNvPr id="17" name="文本框 16">
              <a:extLst>
                <a:ext uri="{FF2B5EF4-FFF2-40B4-BE49-F238E27FC236}">
                  <a16:creationId xmlns:a16="http://schemas.microsoft.com/office/drawing/2014/main" id="{F6637C90-40E8-2B65-AE50-1E2973709163}"/>
                </a:ext>
              </a:extLst>
            </p:cNvPr>
            <p:cNvSpPr txBox="1"/>
            <p:nvPr/>
          </p:nvSpPr>
          <p:spPr>
            <a:xfrm>
              <a:off x="784356"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也是销金一锅子</a:t>
              </a:r>
            </a:p>
          </p:txBody>
        </p:sp>
        <p:sp>
          <p:nvSpPr>
            <p:cNvPr id="18" name="文本框 17">
              <a:extLst>
                <a:ext uri="{FF2B5EF4-FFF2-40B4-BE49-F238E27FC236}">
                  <a16:creationId xmlns:a16="http://schemas.microsoft.com/office/drawing/2014/main" id="{844A3FF3-F2D7-294F-9A6E-E35EA598D45F}"/>
                </a:ext>
              </a:extLst>
            </p:cNvPr>
            <p:cNvSpPr txBox="1"/>
            <p:nvPr/>
          </p:nvSpPr>
          <p:spPr>
            <a:xfrm>
              <a:off x="522959"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故应唤作瘦西湖</a:t>
              </a:r>
            </a:p>
          </p:txBody>
        </p:sp>
      </p:grpSp>
    </p:spTree>
    <p:extLst>
      <p:ext uri="{BB962C8B-B14F-4D97-AF65-F5344CB8AC3E}">
        <p14:creationId xmlns:p14="http://schemas.microsoft.com/office/powerpoint/2010/main" val="25829803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a:extLst>
              <a:ext uri="{FF2B5EF4-FFF2-40B4-BE49-F238E27FC236}">
                <a16:creationId xmlns:a16="http://schemas.microsoft.com/office/drawing/2014/main" id="{A4EB506A-7232-B150-4870-C7E1C6B7A1A9}"/>
              </a:ext>
            </a:extLst>
          </p:cNvPr>
          <p:cNvGrpSpPr/>
          <p:nvPr/>
        </p:nvGrpSpPr>
        <p:grpSpPr>
          <a:xfrm>
            <a:off x="522959" y="465002"/>
            <a:ext cx="961992" cy="1292662"/>
            <a:chOff x="522959" y="465002"/>
            <a:chExt cx="961992" cy="1292662"/>
          </a:xfrm>
        </p:grpSpPr>
        <p:sp>
          <p:nvSpPr>
            <p:cNvPr id="12" name="文本框 11">
              <a:extLst>
                <a:ext uri="{FF2B5EF4-FFF2-40B4-BE49-F238E27FC236}">
                  <a16:creationId xmlns:a16="http://schemas.microsoft.com/office/drawing/2014/main" id="{2933124A-1AE3-7715-3D18-81D71E3E3042}"/>
                </a:ext>
              </a:extLst>
            </p:cNvPr>
            <p:cNvSpPr txBox="1"/>
            <p:nvPr/>
          </p:nvSpPr>
          <p:spPr>
            <a:xfrm>
              <a:off x="1307151"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垂杨不断接残芜</a:t>
              </a:r>
            </a:p>
          </p:txBody>
        </p:sp>
        <p:sp>
          <p:nvSpPr>
            <p:cNvPr id="13" name="文本框 12">
              <a:extLst>
                <a:ext uri="{FF2B5EF4-FFF2-40B4-BE49-F238E27FC236}">
                  <a16:creationId xmlns:a16="http://schemas.microsoft.com/office/drawing/2014/main" id="{71256C8C-648A-8130-0EDC-F56791B025FA}"/>
                </a:ext>
              </a:extLst>
            </p:cNvPr>
            <p:cNvSpPr txBox="1"/>
            <p:nvPr/>
          </p:nvSpPr>
          <p:spPr>
            <a:xfrm>
              <a:off x="1045753"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雁齿虹桥俨花图</a:t>
              </a:r>
            </a:p>
          </p:txBody>
        </p:sp>
        <p:sp>
          <p:nvSpPr>
            <p:cNvPr id="14" name="文本框 13">
              <a:extLst>
                <a:ext uri="{FF2B5EF4-FFF2-40B4-BE49-F238E27FC236}">
                  <a16:creationId xmlns:a16="http://schemas.microsoft.com/office/drawing/2014/main" id="{1441E241-3F40-870B-168C-B497CF564A8A}"/>
                </a:ext>
              </a:extLst>
            </p:cNvPr>
            <p:cNvSpPr txBox="1"/>
            <p:nvPr/>
          </p:nvSpPr>
          <p:spPr>
            <a:xfrm>
              <a:off x="784356"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也是销金一锅子</a:t>
              </a:r>
            </a:p>
          </p:txBody>
        </p:sp>
        <p:sp>
          <p:nvSpPr>
            <p:cNvPr id="15" name="文本框 14">
              <a:extLst>
                <a:ext uri="{FF2B5EF4-FFF2-40B4-BE49-F238E27FC236}">
                  <a16:creationId xmlns:a16="http://schemas.microsoft.com/office/drawing/2014/main" id="{ED9D54B1-684C-F4F7-E1C1-83AFB9E8D8A6}"/>
                </a:ext>
              </a:extLst>
            </p:cNvPr>
            <p:cNvSpPr txBox="1"/>
            <p:nvPr/>
          </p:nvSpPr>
          <p:spPr>
            <a:xfrm>
              <a:off x="522959"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故应唤作瘦西湖</a:t>
              </a:r>
            </a:p>
          </p:txBody>
        </p:sp>
      </p:grpSp>
      <p:sp>
        <p:nvSpPr>
          <p:cNvPr id="31" name="文本框 30">
            <a:extLst>
              <a:ext uri="{FF2B5EF4-FFF2-40B4-BE49-F238E27FC236}">
                <a16:creationId xmlns:a16="http://schemas.microsoft.com/office/drawing/2014/main" id="{AF940A3B-A62C-8409-317A-4D81C53EB8E4}"/>
              </a:ext>
            </a:extLst>
          </p:cNvPr>
          <p:cNvSpPr txBox="1"/>
          <p:nvPr/>
        </p:nvSpPr>
        <p:spPr>
          <a:xfrm>
            <a:off x="2519681" y="1117444"/>
            <a:ext cx="1580561" cy="2123658"/>
          </a:xfrm>
          <a:prstGeom prst="rect">
            <a:avLst/>
          </a:prstGeom>
          <a:noFill/>
        </p:spPr>
        <p:txBody>
          <a:bodyPr wrap="none" lIns="0" tIns="0" rIns="0" bIns="0" rtlCol="0">
            <a:noAutofit/>
          </a:bodyPr>
          <a:lstStyle/>
          <a:p>
            <a:r>
              <a:rPr lang="zh-CN" altLang="en-US" sz="13800" kern="600" dirty="0">
                <a:solidFill>
                  <a:schemeClr val="tx1">
                    <a:lumMod val="75000"/>
                    <a:lumOff val="25000"/>
                  </a:schemeClr>
                </a:solidFill>
                <a:latin typeface="演示悠然小楷" panose="00000500000000000000" pitchFamily="2" charset="-122"/>
                <a:ea typeface="演示悠然小楷" panose="00000500000000000000" pitchFamily="2" charset="-122"/>
              </a:rPr>
              <a:t>感</a:t>
            </a:r>
          </a:p>
        </p:txBody>
      </p:sp>
      <p:sp>
        <p:nvSpPr>
          <p:cNvPr id="32" name="文本框 31">
            <a:extLst>
              <a:ext uri="{FF2B5EF4-FFF2-40B4-BE49-F238E27FC236}">
                <a16:creationId xmlns:a16="http://schemas.microsoft.com/office/drawing/2014/main" id="{4AA037E0-A622-B568-DF83-B3069C28A17F}"/>
              </a:ext>
            </a:extLst>
          </p:cNvPr>
          <p:cNvSpPr txBox="1"/>
          <p:nvPr/>
        </p:nvSpPr>
        <p:spPr>
          <a:xfrm>
            <a:off x="3812994" y="1561735"/>
            <a:ext cx="1202252" cy="1615827"/>
          </a:xfrm>
          <a:prstGeom prst="rect">
            <a:avLst/>
          </a:prstGeom>
          <a:noFill/>
        </p:spPr>
        <p:txBody>
          <a:bodyPr wrap="none" lIns="0" tIns="0" rIns="0" bIns="0" rtlCol="0">
            <a:noAutofit/>
          </a:bodyPr>
          <a:lstStyle/>
          <a:p>
            <a:r>
              <a:rPr lang="zh-CN" altLang="en-US" sz="10500" kern="600" dirty="0">
                <a:solidFill>
                  <a:schemeClr val="tx1">
                    <a:lumMod val="75000"/>
                    <a:lumOff val="25000"/>
                  </a:schemeClr>
                </a:solidFill>
                <a:latin typeface="演示悠然小楷" panose="00000500000000000000" pitchFamily="2" charset="-122"/>
                <a:ea typeface="演示悠然小楷" panose="00000500000000000000" pitchFamily="2" charset="-122"/>
              </a:rPr>
              <a:t>谢</a:t>
            </a:r>
          </a:p>
        </p:txBody>
      </p:sp>
      <p:sp>
        <p:nvSpPr>
          <p:cNvPr id="33" name="文本框 32">
            <a:extLst>
              <a:ext uri="{FF2B5EF4-FFF2-40B4-BE49-F238E27FC236}">
                <a16:creationId xmlns:a16="http://schemas.microsoft.com/office/drawing/2014/main" id="{CB3983AD-5748-41AD-6C46-F6A48C9E0315}"/>
              </a:ext>
            </a:extLst>
          </p:cNvPr>
          <p:cNvSpPr txBox="1"/>
          <p:nvPr/>
        </p:nvSpPr>
        <p:spPr>
          <a:xfrm>
            <a:off x="4677261" y="1484791"/>
            <a:ext cx="1259960" cy="1692771"/>
          </a:xfrm>
          <a:prstGeom prst="rect">
            <a:avLst/>
          </a:prstGeom>
          <a:noFill/>
        </p:spPr>
        <p:txBody>
          <a:bodyPr wrap="none" lIns="0" tIns="0" rIns="0" bIns="0" rtlCol="0">
            <a:noAutofit/>
          </a:bodyPr>
          <a:lstStyle/>
          <a:p>
            <a:r>
              <a:rPr lang="zh-CN" altLang="en-US" sz="11000" kern="600" dirty="0">
                <a:solidFill>
                  <a:schemeClr val="tx1">
                    <a:lumMod val="75000"/>
                    <a:lumOff val="25000"/>
                  </a:schemeClr>
                </a:solidFill>
                <a:latin typeface="演示悠然小楷" panose="00000500000000000000" pitchFamily="2" charset="-122"/>
                <a:ea typeface="演示悠然小楷" panose="00000500000000000000" pitchFamily="2" charset="-122"/>
              </a:rPr>
              <a:t>各</a:t>
            </a:r>
          </a:p>
        </p:txBody>
      </p:sp>
      <p:sp>
        <p:nvSpPr>
          <p:cNvPr id="34" name="文本框 33">
            <a:extLst>
              <a:ext uri="{FF2B5EF4-FFF2-40B4-BE49-F238E27FC236}">
                <a16:creationId xmlns:a16="http://schemas.microsoft.com/office/drawing/2014/main" id="{C3E47C32-C00B-0E0F-51E0-DB85A01871C3}"/>
              </a:ext>
            </a:extLst>
          </p:cNvPr>
          <p:cNvSpPr txBox="1"/>
          <p:nvPr/>
        </p:nvSpPr>
        <p:spPr>
          <a:xfrm>
            <a:off x="5662459" y="1561454"/>
            <a:ext cx="1202252" cy="1615827"/>
          </a:xfrm>
          <a:prstGeom prst="rect">
            <a:avLst/>
          </a:prstGeom>
          <a:noFill/>
        </p:spPr>
        <p:txBody>
          <a:bodyPr wrap="none" lIns="0" tIns="0" rIns="0" bIns="0" rtlCol="0">
            <a:noAutofit/>
          </a:bodyPr>
          <a:lstStyle/>
          <a:p>
            <a:r>
              <a:rPr lang="zh-CN" altLang="en-US" sz="10500" kern="600" dirty="0">
                <a:solidFill>
                  <a:schemeClr val="tx1">
                    <a:lumMod val="75000"/>
                    <a:lumOff val="25000"/>
                  </a:schemeClr>
                </a:solidFill>
                <a:latin typeface="演示悠然小楷" panose="00000500000000000000" pitchFamily="2" charset="-122"/>
                <a:ea typeface="演示悠然小楷" panose="00000500000000000000" pitchFamily="2" charset="-122"/>
              </a:rPr>
              <a:t>位</a:t>
            </a:r>
          </a:p>
        </p:txBody>
      </p:sp>
      <p:sp>
        <p:nvSpPr>
          <p:cNvPr id="35" name="文本框 34">
            <a:extLst>
              <a:ext uri="{FF2B5EF4-FFF2-40B4-BE49-F238E27FC236}">
                <a16:creationId xmlns:a16="http://schemas.microsoft.com/office/drawing/2014/main" id="{3D8284F6-D49A-0A09-1F7A-3AF119C789BA}"/>
              </a:ext>
            </a:extLst>
          </p:cNvPr>
          <p:cNvSpPr txBox="1"/>
          <p:nvPr/>
        </p:nvSpPr>
        <p:spPr>
          <a:xfrm>
            <a:off x="6472371" y="1599925"/>
            <a:ext cx="1144544" cy="1538883"/>
          </a:xfrm>
          <a:prstGeom prst="rect">
            <a:avLst/>
          </a:prstGeom>
          <a:noFill/>
        </p:spPr>
        <p:txBody>
          <a:bodyPr wrap="none" lIns="0" tIns="0" rIns="0" bIns="0" rtlCol="0">
            <a:noAutofit/>
          </a:bodyPr>
          <a:lstStyle/>
          <a:p>
            <a:r>
              <a:rPr lang="zh-CN" altLang="en-US" sz="10000" kern="600" dirty="0">
                <a:solidFill>
                  <a:schemeClr val="tx1">
                    <a:lumMod val="75000"/>
                    <a:lumOff val="25000"/>
                  </a:schemeClr>
                </a:solidFill>
                <a:latin typeface="演示悠然小楷" panose="00000500000000000000" pitchFamily="2" charset="-122"/>
                <a:ea typeface="演示悠然小楷" panose="00000500000000000000" pitchFamily="2" charset="-122"/>
              </a:rPr>
              <a:t>的</a:t>
            </a:r>
          </a:p>
        </p:txBody>
      </p:sp>
      <p:sp>
        <p:nvSpPr>
          <p:cNvPr id="36" name="文本框 35">
            <a:extLst>
              <a:ext uri="{FF2B5EF4-FFF2-40B4-BE49-F238E27FC236}">
                <a16:creationId xmlns:a16="http://schemas.microsoft.com/office/drawing/2014/main" id="{7EB0899B-5547-AEF8-084F-4DAACA4A21FF}"/>
              </a:ext>
            </a:extLst>
          </p:cNvPr>
          <p:cNvSpPr txBox="1"/>
          <p:nvPr/>
        </p:nvSpPr>
        <p:spPr>
          <a:xfrm>
            <a:off x="7252209" y="1117444"/>
            <a:ext cx="1580561" cy="2123658"/>
          </a:xfrm>
          <a:prstGeom prst="rect">
            <a:avLst/>
          </a:prstGeom>
          <a:noFill/>
        </p:spPr>
        <p:txBody>
          <a:bodyPr wrap="none" lIns="0" tIns="0" rIns="0" bIns="0" rtlCol="0">
            <a:noAutofit/>
          </a:bodyPr>
          <a:lstStyle/>
          <a:p>
            <a:r>
              <a:rPr lang="zh-CN" altLang="en-US" sz="13800" kern="600" dirty="0">
                <a:solidFill>
                  <a:schemeClr val="tx1">
                    <a:lumMod val="75000"/>
                    <a:lumOff val="25000"/>
                  </a:schemeClr>
                </a:solidFill>
                <a:latin typeface="演示悠然小楷" panose="00000500000000000000" pitchFamily="2" charset="-122"/>
                <a:ea typeface="演示悠然小楷" panose="00000500000000000000" pitchFamily="2" charset="-122"/>
              </a:rPr>
              <a:t>观</a:t>
            </a:r>
          </a:p>
        </p:txBody>
      </p:sp>
      <p:sp>
        <p:nvSpPr>
          <p:cNvPr id="37" name="文本框 36">
            <a:extLst>
              <a:ext uri="{FF2B5EF4-FFF2-40B4-BE49-F238E27FC236}">
                <a16:creationId xmlns:a16="http://schemas.microsoft.com/office/drawing/2014/main" id="{2EABD8A0-EB43-FB00-D66C-B664F4F1F69A}"/>
              </a:ext>
            </a:extLst>
          </p:cNvPr>
          <p:cNvSpPr txBox="1"/>
          <p:nvPr/>
        </p:nvSpPr>
        <p:spPr>
          <a:xfrm>
            <a:off x="8470068" y="1484791"/>
            <a:ext cx="1202252" cy="1615827"/>
          </a:xfrm>
          <a:prstGeom prst="rect">
            <a:avLst/>
          </a:prstGeom>
          <a:noFill/>
        </p:spPr>
        <p:txBody>
          <a:bodyPr wrap="none" lIns="0" tIns="0" rIns="0" bIns="0" rtlCol="0">
            <a:noAutofit/>
          </a:bodyPr>
          <a:lstStyle/>
          <a:p>
            <a:r>
              <a:rPr lang="zh-CN" altLang="en-US" sz="10500" kern="600" dirty="0">
                <a:solidFill>
                  <a:schemeClr val="tx1">
                    <a:lumMod val="75000"/>
                    <a:lumOff val="25000"/>
                  </a:schemeClr>
                </a:solidFill>
                <a:latin typeface="演示悠然小楷" panose="00000500000000000000" pitchFamily="2" charset="-122"/>
                <a:ea typeface="演示悠然小楷" panose="00000500000000000000" pitchFamily="2" charset="-122"/>
              </a:rPr>
              <a:t>看</a:t>
            </a:r>
          </a:p>
        </p:txBody>
      </p:sp>
      <p:grpSp>
        <p:nvGrpSpPr>
          <p:cNvPr id="39" name="组合 38">
            <a:extLst>
              <a:ext uri="{FF2B5EF4-FFF2-40B4-BE49-F238E27FC236}">
                <a16:creationId xmlns:a16="http://schemas.microsoft.com/office/drawing/2014/main" id="{5C65CD69-A59E-C333-412A-E4DE09B34EED}"/>
              </a:ext>
            </a:extLst>
          </p:cNvPr>
          <p:cNvGrpSpPr/>
          <p:nvPr/>
        </p:nvGrpSpPr>
        <p:grpSpPr bwMode="auto">
          <a:xfrm flipV="1">
            <a:off x="2010730" y="3161249"/>
            <a:ext cx="8488102" cy="498513"/>
            <a:chOff x="201757" y="-243182"/>
            <a:chExt cx="6264696" cy="1406514"/>
          </a:xfrm>
        </p:grpSpPr>
        <p:pic>
          <p:nvPicPr>
            <p:cNvPr id="40" name="Picture 9" descr="F:\ppt素材\图标\我收集的图标\字体\3.png">
              <a:extLst>
                <a:ext uri="{FF2B5EF4-FFF2-40B4-BE49-F238E27FC236}">
                  <a16:creationId xmlns:a16="http://schemas.microsoft.com/office/drawing/2014/main" id="{2BB35330-B0A5-9D05-7571-A3BCBD0043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884210" y="-2418911"/>
              <a:ext cx="899790" cy="6264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TextBox 2">
              <a:extLst>
                <a:ext uri="{FF2B5EF4-FFF2-40B4-BE49-F238E27FC236}">
                  <a16:creationId xmlns:a16="http://schemas.microsoft.com/office/drawing/2014/main" id="{C899C4BC-5E51-8FF4-25CC-EA86C6A3D74C}"/>
                </a:ext>
              </a:extLst>
            </p:cNvPr>
            <p:cNvSpPr txBox="1">
              <a:spLocks noChangeArrowheads="1"/>
            </p:cNvSpPr>
            <p:nvPr/>
          </p:nvSpPr>
          <p:spPr bwMode="auto">
            <a:xfrm>
              <a:off x="1188349" y="-243182"/>
              <a:ext cx="2674358" cy="1311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dist">
                <a:lnSpc>
                  <a:spcPct val="150000"/>
                </a:lnSpc>
              </a:pPr>
              <a:endParaRPr lang="en-US" altLang="zh-CN" b="1" dirty="0">
                <a:solidFill>
                  <a:schemeClr val="bg1"/>
                </a:solidFill>
                <a:latin typeface="思源宋体 CN Medium" panose="02020500000000000000" pitchFamily="18" charset="-122"/>
                <a:ea typeface="方正清刻本悦宋简体" panose="02000000000000000000" pitchFamily="2" charset="-122"/>
              </a:endParaRPr>
            </a:p>
          </p:txBody>
        </p:sp>
      </p:grpSp>
      <p:sp>
        <p:nvSpPr>
          <p:cNvPr id="42" name="文本框 41">
            <a:extLst>
              <a:ext uri="{FF2B5EF4-FFF2-40B4-BE49-F238E27FC236}">
                <a16:creationId xmlns:a16="http://schemas.microsoft.com/office/drawing/2014/main" id="{26F581CB-B1E0-1766-EDDC-29DE5C2224EF}"/>
              </a:ext>
            </a:extLst>
          </p:cNvPr>
          <p:cNvSpPr txBox="1"/>
          <p:nvPr/>
        </p:nvSpPr>
        <p:spPr>
          <a:xfrm>
            <a:off x="2629853" y="3640231"/>
            <a:ext cx="2267549" cy="276999"/>
          </a:xfrm>
          <a:prstGeom prst="rect">
            <a:avLst/>
          </a:prstGeom>
          <a:noFill/>
        </p:spPr>
        <p:txBody>
          <a:bodyPr wrap="square" lIns="0" tIns="0" rIns="0" bIns="0" rtlCol="0">
            <a:noAutofit/>
          </a:bodyPr>
          <a:lstStyle/>
          <a:p>
            <a:r>
              <a:rPr lang="zh-CN" altLang="en-US" dirty="0">
                <a:solidFill>
                  <a:schemeClr val="tx1">
                    <a:lumMod val="65000"/>
                    <a:lumOff val="35000"/>
                  </a:schemeClr>
                </a:solidFill>
                <a:latin typeface="+mn-ea"/>
              </a:rPr>
              <a:t>汇报人：</a:t>
            </a:r>
            <a:r>
              <a:rPr lang="en-US" altLang="zh-CN" dirty="0" err="1">
                <a:solidFill>
                  <a:schemeClr val="tx1">
                    <a:lumMod val="65000"/>
                    <a:lumOff val="35000"/>
                  </a:schemeClr>
                </a:solidFill>
                <a:latin typeface="+mn-ea"/>
              </a:rPr>
              <a:t>OfficePLUS</a:t>
            </a:r>
            <a:endParaRPr lang="zh-CN" altLang="en-US" dirty="0">
              <a:solidFill>
                <a:schemeClr val="tx1">
                  <a:lumMod val="65000"/>
                  <a:lumOff val="35000"/>
                </a:schemeClr>
              </a:solidFill>
              <a:latin typeface="+mn-ea"/>
            </a:endParaRPr>
          </a:p>
        </p:txBody>
      </p:sp>
      <p:sp>
        <p:nvSpPr>
          <p:cNvPr id="43" name="文本框 42">
            <a:extLst>
              <a:ext uri="{FF2B5EF4-FFF2-40B4-BE49-F238E27FC236}">
                <a16:creationId xmlns:a16="http://schemas.microsoft.com/office/drawing/2014/main" id="{AE9AB4FC-7B83-80FB-D7D0-8F1127F2619D}"/>
              </a:ext>
            </a:extLst>
          </p:cNvPr>
          <p:cNvSpPr txBox="1"/>
          <p:nvPr/>
        </p:nvSpPr>
        <p:spPr>
          <a:xfrm>
            <a:off x="6941011" y="3640232"/>
            <a:ext cx="2301240" cy="276999"/>
          </a:xfrm>
          <a:prstGeom prst="rect">
            <a:avLst/>
          </a:prstGeom>
          <a:noFill/>
        </p:spPr>
        <p:txBody>
          <a:bodyPr wrap="square" lIns="0" tIns="0" rIns="0" bIns="0" rtlCol="0">
            <a:noAutofit/>
          </a:bodyPr>
          <a:lstStyle/>
          <a:p>
            <a:r>
              <a:rPr lang="zh-CN" altLang="en-US" dirty="0">
                <a:solidFill>
                  <a:schemeClr val="tx1">
                    <a:lumMod val="65000"/>
                    <a:lumOff val="35000"/>
                  </a:schemeClr>
                </a:solidFill>
                <a:latin typeface="+mn-ea"/>
              </a:rPr>
              <a:t>汇报日期：</a:t>
            </a:r>
            <a:r>
              <a:rPr lang="en-US" altLang="zh-CN" dirty="0">
                <a:solidFill>
                  <a:schemeClr val="tx1">
                    <a:lumMod val="65000"/>
                    <a:lumOff val="35000"/>
                  </a:schemeClr>
                </a:solidFill>
                <a:latin typeface="+mn-ea"/>
              </a:rPr>
              <a:t>20XX</a:t>
            </a:r>
            <a:r>
              <a:rPr lang="zh-CN" altLang="en-US" dirty="0">
                <a:solidFill>
                  <a:schemeClr val="tx1">
                    <a:lumMod val="65000"/>
                    <a:lumOff val="35000"/>
                  </a:schemeClr>
                </a:solidFill>
                <a:latin typeface="+mn-ea"/>
              </a:rPr>
              <a:t>年</a:t>
            </a:r>
            <a:r>
              <a:rPr lang="en-US" altLang="zh-CN" dirty="0">
                <a:solidFill>
                  <a:schemeClr val="tx1">
                    <a:lumMod val="65000"/>
                    <a:lumOff val="35000"/>
                  </a:schemeClr>
                </a:solidFill>
                <a:latin typeface="+mn-ea"/>
              </a:rPr>
              <a:t>6</a:t>
            </a:r>
            <a:r>
              <a:rPr lang="zh-CN" altLang="en-US" dirty="0">
                <a:solidFill>
                  <a:schemeClr val="tx1">
                    <a:lumMod val="65000"/>
                    <a:lumOff val="35000"/>
                  </a:schemeClr>
                </a:solidFill>
                <a:latin typeface="+mn-ea"/>
              </a:rPr>
              <a:t>月</a:t>
            </a:r>
          </a:p>
        </p:txBody>
      </p:sp>
    </p:spTree>
    <p:extLst>
      <p:ext uri="{BB962C8B-B14F-4D97-AF65-F5344CB8AC3E}">
        <p14:creationId xmlns:p14="http://schemas.microsoft.com/office/powerpoint/2010/main" val="1637075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1A0D1AE-1267-13C2-3CBB-5DAA66AF1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762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文本框 128">
            <a:extLst>
              <a:ext uri="{FF2B5EF4-FFF2-40B4-BE49-F238E27FC236}">
                <a16:creationId xmlns:a16="http://schemas.microsoft.com/office/drawing/2014/main" id="{72D3EB8D-E307-014A-2B08-C0629ED069BF}"/>
              </a:ext>
            </a:extLst>
          </p:cNvPr>
          <p:cNvSpPr txBox="1"/>
          <p:nvPr/>
        </p:nvSpPr>
        <p:spPr>
          <a:xfrm>
            <a:off x="2548573" y="4430543"/>
            <a:ext cx="6188517" cy="1932432"/>
          </a:xfrm>
          <a:prstGeom prst="rect">
            <a:avLst/>
          </a:prstGeom>
          <a:noFill/>
        </p:spPr>
        <p:txBody>
          <a:bodyPr vert="eaVert" wrap="square" lIns="0" tIns="0" rIns="0" bIns="0" rtlCol="0">
            <a:noAutofit/>
          </a:bodyPr>
          <a:lstStyle/>
          <a:p>
            <a:pPr>
              <a:lnSpc>
                <a:spcPct val="180000"/>
              </a:lnSpc>
            </a:pPr>
            <a:r>
              <a:rPr lang="zh-CN" altLang="en-US" sz="1600" dirty="0">
                <a:solidFill>
                  <a:schemeClr val="tx1">
                    <a:lumMod val="75000"/>
                    <a:lumOff val="25000"/>
                  </a:schemeClr>
                </a:solidFill>
                <a:latin typeface="+mn-ea"/>
              </a:rPr>
              <a:t>位于扬州市维扬区大虹桥路</a:t>
            </a:r>
            <a:r>
              <a:rPr lang="en-US" altLang="zh-CN" sz="1600" dirty="0">
                <a:solidFill>
                  <a:schemeClr val="tx1">
                    <a:lumMod val="75000"/>
                    <a:lumOff val="25000"/>
                  </a:schemeClr>
                </a:solidFill>
                <a:latin typeface="+mn-ea"/>
              </a:rPr>
              <a:t>28</a:t>
            </a:r>
            <a:r>
              <a:rPr lang="zh-CN" altLang="en-US" sz="1600" dirty="0">
                <a:solidFill>
                  <a:schemeClr val="tx1">
                    <a:lumMod val="75000"/>
                    <a:lumOff val="25000"/>
                  </a:schemeClr>
                </a:solidFill>
                <a:latin typeface="+mn-ea"/>
              </a:rPr>
              <a:t>号，占地面积约</a:t>
            </a:r>
            <a:r>
              <a:rPr lang="en-US" altLang="zh-CN" sz="1600" dirty="0">
                <a:solidFill>
                  <a:schemeClr val="tx1">
                    <a:lumMod val="75000"/>
                    <a:lumOff val="25000"/>
                  </a:schemeClr>
                </a:solidFill>
                <a:latin typeface="+mn-ea"/>
              </a:rPr>
              <a:t>2000</a:t>
            </a:r>
            <a:r>
              <a:rPr lang="zh-CN" altLang="en-US" sz="1600" dirty="0">
                <a:solidFill>
                  <a:schemeClr val="tx1">
                    <a:lumMod val="75000"/>
                    <a:lumOff val="25000"/>
                  </a:schemeClr>
                </a:solidFill>
                <a:latin typeface="+mn-ea"/>
              </a:rPr>
              <a:t>亩，</a:t>
            </a:r>
            <a:r>
              <a:rPr lang="zh-CN" altLang="zh-CN" sz="1600" dirty="0">
                <a:solidFill>
                  <a:schemeClr val="tx1">
                    <a:lumMod val="75000"/>
                    <a:lumOff val="25000"/>
                  </a:schemeClr>
                </a:solidFill>
                <a:latin typeface="+mn-ea"/>
              </a:rPr>
              <a:t>瘦西湖的特点是湖面瘦长，蜿蜒曲折，十余家之园亭合而为一，联络至山，气势俱贯</a:t>
            </a:r>
            <a:r>
              <a:rPr lang="zh-CN" altLang="en-US" sz="1600" dirty="0">
                <a:solidFill>
                  <a:schemeClr val="tx1">
                    <a:lumMod val="75000"/>
                    <a:lumOff val="25000"/>
                  </a:schemeClr>
                </a:solidFill>
                <a:latin typeface="+mn-ea"/>
              </a:rPr>
              <a:t>。位于扬州市维扬区大虹桥路</a:t>
            </a:r>
            <a:r>
              <a:rPr lang="en-US" altLang="zh-CN" sz="1600" dirty="0">
                <a:solidFill>
                  <a:schemeClr val="tx1">
                    <a:lumMod val="75000"/>
                    <a:lumOff val="25000"/>
                  </a:schemeClr>
                </a:solidFill>
                <a:latin typeface="+mn-ea"/>
              </a:rPr>
              <a:t>28</a:t>
            </a:r>
            <a:r>
              <a:rPr lang="zh-CN" altLang="en-US" sz="1600" dirty="0">
                <a:solidFill>
                  <a:schemeClr val="tx1">
                    <a:lumMod val="75000"/>
                    <a:lumOff val="25000"/>
                  </a:schemeClr>
                </a:solidFill>
                <a:latin typeface="+mn-ea"/>
              </a:rPr>
              <a:t>号，占地面积约</a:t>
            </a:r>
            <a:r>
              <a:rPr lang="en-US" altLang="zh-CN" sz="1600" dirty="0">
                <a:solidFill>
                  <a:schemeClr val="tx1">
                    <a:lumMod val="75000"/>
                    <a:lumOff val="25000"/>
                  </a:schemeClr>
                </a:solidFill>
                <a:latin typeface="+mn-ea"/>
              </a:rPr>
              <a:t>2000</a:t>
            </a:r>
            <a:r>
              <a:rPr lang="zh-CN" altLang="en-US" sz="1600" dirty="0">
                <a:solidFill>
                  <a:schemeClr val="tx1">
                    <a:lumMod val="75000"/>
                    <a:lumOff val="25000"/>
                  </a:schemeClr>
                </a:solidFill>
                <a:latin typeface="+mn-ea"/>
              </a:rPr>
              <a:t>亩，</a:t>
            </a:r>
            <a:r>
              <a:rPr lang="zh-CN" altLang="zh-CN" sz="1600" dirty="0">
                <a:solidFill>
                  <a:schemeClr val="tx1">
                    <a:lumMod val="75000"/>
                    <a:lumOff val="25000"/>
                  </a:schemeClr>
                </a:solidFill>
                <a:latin typeface="+mn-ea"/>
              </a:rPr>
              <a:t>瘦西湖的特点是湖面瘦长，蜿蜒曲折，十余家之园亭合而为一，联络至山，气势俱贯</a:t>
            </a:r>
            <a:r>
              <a:rPr lang="zh-CN" altLang="en-US" sz="1600" dirty="0">
                <a:solidFill>
                  <a:schemeClr val="tx1">
                    <a:lumMod val="75000"/>
                    <a:lumOff val="25000"/>
                  </a:schemeClr>
                </a:solidFill>
                <a:latin typeface="+mn-ea"/>
              </a:rPr>
              <a:t>。</a:t>
            </a:r>
          </a:p>
          <a:p>
            <a:pPr algn="l">
              <a:lnSpc>
                <a:spcPct val="180000"/>
              </a:lnSpc>
            </a:pPr>
            <a:endParaRPr lang="zh-CN" altLang="en-US" sz="1600" dirty="0">
              <a:solidFill>
                <a:schemeClr val="tx1">
                  <a:lumMod val="75000"/>
                  <a:lumOff val="25000"/>
                </a:schemeClr>
              </a:solidFill>
              <a:latin typeface="+mn-ea"/>
            </a:endParaRPr>
          </a:p>
        </p:txBody>
      </p:sp>
      <p:pic>
        <p:nvPicPr>
          <p:cNvPr id="26" name="图片 25">
            <a:extLst>
              <a:ext uri="{FF2B5EF4-FFF2-40B4-BE49-F238E27FC236}">
                <a16:creationId xmlns:a16="http://schemas.microsoft.com/office/drawing/2014/main" id="{3BFEA18D-DC50-1DB8-1522-5F5B0286B8B6}"/>
              </a:ext>
            </a:extLst>
          </p:cNvPr>
          <p:cNvPicPr>
            <a:picLocks noChangeAspect="1"/>
          </p:cNvPicPr>
          <p:nvPr/>
        </p:nvPicPr>
        <p:blipFill>
          <a:blip r:embed="rId2">
            <a:biLevel thresh="5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8737090" y="4430543"/>
            <a:ext cx="1077060" cy="1825778"/>
          </a:xfrm>
          <a:prstGeom prst="rect">
            <a:avLst/>
          </a:prstGeom>
        </p:spPr>
      </p:pic>
      <p:sp>
        <p:nvSpPr>
          <p:cNvPr id="23" name="文本框 22">
            <a:extLst>
              <a:ext uri="{FF2B5EF4-FFF2-40B4-BE49-F238E27FC236}">
                <a16:creationId xmlns:a16="http://schemas.microsoft.com/office/drawing/2014/main" id="{4B598BBC-4E8C-48D5-3D1F-2F05DAA2DEE2}"/>
              </a:ext>
            </a:extLst>
          </p:cNvPr>
          <p:cNvSpPr txBox="1"/>
          <p:nvPr/>
        </p:nvSpPr>
        <p:spPr>
          <a:xfrm>
            <a:off x="9121731" y="4848194"/>
            <a:ext cx="307777" cy="1054100"/>
          </a:xfrm>
          <a:prstGeom prst="rect">
            <a:avLst/>
          </a:prstGeom>
          <a:noFill/>
        </p:spPr>
        <p:txBody>
          <a:bodyPr vert="eaVert" wrap="square" lIns="0" tIns="0" rIns="0" bIns="0" rtlCol="0">
            <a:noAutofit/>
          </a:bodyPr>
          <a:lstStyle/>
          <a:p>
            <a:pPr algn="l"/>
            <a:r>
              <a:rPr lang="zh-CN" altLang="en-US" sz="2000" dirty="0">
                <a:solidFill>
                  <a:schemeClr val="bg1"/>
                </a:solidFill>
                <a:latin typeface="+mj-ea"/>
                <a:ea typeface="+mj-ea"/>
              </a:rPr>
              <a:t>地理位置</a:t>
            </a:r>
          </a:p>
        </p:txBody>
      </p:sp>
      <p:sp>
        <p:nvSpPr>
          <p:cNvPr id="19" name="文本框 18">
            <a:extLst>
              <a:ext uri="{FF2B5EF4-FFF2-40B4-BE49-F238E27FC236}">
                <a16:creationId xmlns:a16="http://schemas.microsoft.com/office/drawing/2014/main" id="{B3D99ECC-DFBC-EDB6-9549-8E096F9ED6D0}"/>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壹</a:t>
            </a:r>
          </a:p>
        </p:txBody>
      </p:sp>
      <p:sp>
        <p:nvSpPr>
          <p:cNvPr id="20" name="文本框 19">
            <a:extLst>
              <a:ext uri="{FF2B5EF4-FFF2-40B4-BE49-F238E27FC236}">
                <a16:creationId xmlns:a16="http://schemas.microsoft.com/office/drawing/2014/main" id="{EE5A8EA1-E7B7-6FD5-02C0-09B44A29E4E9}"/>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地理环境</a:t>
            </a:r>
          </a:p>
        </p:txBody>
      </p:sp>
    </p:spTree>
    <p:extLst>
      <p:ext uri="{BB962C8B-B14F-4D97-AF65-F5344CB8AC3E}">
        <p14:creationId xmlns:p14="http://schemas.microsoft.com/office/powerpoint/2010/main" val="1358189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文本框 414">
            <a:extLst>
              <a:ext uri="{FF2B5EF4-FFF2-40B4-BE49-F238E27FC236}">
                <a16:creationId xmlns:a16="http://schemas.microsoft.com/office/drawing/2014/main" id="{FFF0D052-EB2D-36E0-CF8F-9519426D0896}"/>
              </a:ext>
            </a:extLst>
          </p:cNvPr>
          <p:cNvSpPr txBox="1"/>
          <p:nvPr/>
        </p:nvSpPr>
        <p:spPr>
          <a:xfrm>
            <a:off x="1231233" y="1970489"/>
            <a:ext cx="1034447"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气候环境</a:t>
            </a:r>
          </a:p>
        </p:txBody>
      </p:sp>
      <p:sp>
        <p:nvSpPr>
          <p:cNvPr id="416" name="文本框 415">
            <a:extLst>
              <a:ext uri="{FF2B5EF4-FFF2-40B4-BE49-F238E27FC236}">
                <a16:creationId xmlns:a16="http://schemas.microsoft.com/office/drawing/2014/main" id="{76C7434B-E724-FAC6-3966-C291E4C94E15}"/>
              </a:ext>
            </a:extLst>
          </p:cNvPr>
          <p:cNvSpPr txBox="1"/>
          <p:nvPr/>
        </p:nvSpPr>
        <p:spPr>
          <a:xfrm>
            <a:off x="1231233" y="2373959"/>
            <a:ext cx="4370134" cy="1001493"/>
          </a:xfrm>
          <a:prstGeom prst="rect">
            <a:avLst/>
          </a:prstGeom>
          <a:noFill/>
        </p:spPr>
        <p:txBody>
          <a:bodyPr wrap="square" lIns="0" tIns="0" rIns="0" bIns="0" rtlCol="0">
            <a:noAutofit/>
          </a:bodyPr>
          <a:lstStyle/>
          <a:p>
            <a:pPr>
              <a:lnSpc>
                <a:spcPct val="140000"/>
              </a:lnSpc>
            </a:pPr>
            <a:r>
              <a:rPr lang="zh-CN" altLang="en-US" sz="1600" dirty="0">
                <a:solidFill>
                  <a:schemeClr val="tx1">
                    <a:lumMod val="75000"/>
                    <a:lumOff val="25000"/>
                  </a:schemeClr>
                </a:solidFill>
              </a:rPr>
              <a:t>瘦西湖属于亚热带季风性湿润气候向温带季风气候的过渡区，四季分明。瘦西湖属于亚热带季风性湿润气候向温带季风气候的过渡区，四季分明。</a:t>
            </a:r>
          </a:p>
        </p:txBody>
      </p:sp>
      <p:sp>
        <p:nvSpPr>
          <p:cNvPr id="27" name="文本框 26">
            <a:extLst>
              <a:ext uri="{FF2B5EF4-FFF2-40B4-BE49-F238E27FC236}">
                <a16:creationId xmlns:a16="http://schemas.microsoft.com/office/drawing/2014/main" id="{CCA4AB93-3114-D9ED-F99F-AD13479BA749}"/>
              </a:ext>
            </a:extLst>
          </p:cNvPr>
          <p:cNvSpPr txBox="1"/>
          <p:nvPr/>
        </p:nvSpPr>
        <p:spPr>
          <a:xfrm>
            <a:off x="1231233" y="4245275"/>
            <a:ext cx="1034447" cy="307777"/>
          </a:xfrm>
          <a:prstGeom prst="rect">
            <a:avLst/>
          </a:prstGeom>
          <a:noFill/>
        </p:spPr>
        <p:txBody>
          <a:bodyPr wrap="square" lIns="0" tIns="0" rIns="0" bIns="0" rtlCol="0">
            <a:noAutofit/>
          </a:bodyPr>
          <a:lstStyle/>
          <a:p>
            <a:pPr algn="l"/>
            <a:r>
              <a:rPr lang="zh-CN" altLang="en-US" sz="2000" dirty="0">
                <a:solidFill>
                  <a:schemeClr val="bg1"/>
                </a:solidFill>
                <a:latin typeface="+mj-ea"/>
                <a:ea typeface="+mj-ea"/>
              </a:rPr>
              <a:t>水文环境</a:t>
            </a:r>
          </a:p>
        </p:txBody>
      </p:sp>
      <p:sp>
        <p:nvSpPr>
          <p:cNvPr id="28" name="文本框 27">
            <a:extLst>
              <a:ext uri="{FF2B5EF4-FFF2-40B4-BE49-F238E27FC236}">
                <a16:creationId xmlns:a16="http://schemas.microsoft.com/office/drawing/2014/main" id="{53A68161-0B0C-6C2C-5D8B-B9EAF018AEA8}"/>
              </a:ext>
            </a:extLst>
          </p:cNvPr>
          <p:cNvSpPr txBox="1"/>
          <p:nvPr/>
        </p:nvSpPr>
        <p:spPr>
          <a:xfrm>
            <a:off x="1231233" y="4650870"/>
            <a:ext cx="4370134" cy="996940"/>
          </a:xfrm>
          <a:prstGeom prst="rect">
            <a:avLst/>
          </a:prstGeom>
          <a:noFill/>
        </p:spPr>
        <p:txBody>
          <a:bodyPr wrap="square" lIns="0" tIns="0" rIns="0" bIns="0" rtlCol="0">
            <a:noAutofit/>
          </a:bodyPr>
          <a:lstStyle/>
          <a:p>
            <a:pPr>
              <a:lnSpc>
                <a:spcPct val="140000"/>
              </a:lnSpc>
            </a:pPr>
            <a:r>
              <a:rPr lang="zh-CN" altLang="en-US" sz="1600" dirty="0">
                <a:solidFill>
                  <a:schemeClr val="tx1">
                    <a:lumMod val="75000"/>
                    <a:lumOff val="25000"/>
                  </a:schemeClr>
                </a:solidFill>
                <a:latin typeface="+mn-ea"/>
              </a:rPr>
              <a:t>瘦西湖水域范围北至大明寺蜀冈山脚下，南至熙春台分两支，一般水深</a:t>
            </a:r>
            <a:r>
              <a:rPr lang="en-US" altLang="zh-CN" sz="1600" dirty="0">
                <a:solidFill>
                  <a:schemeClr val="tx1">
                    <a:lumMod val="75000"/>
                    <a:lumOff val="25000"/>
                  </a:schemeClr>
                </a:solidFill>
                <a:latin typeface="+mn-ea"/>
              </a:rPr>
              <a:t>1.5</a:t>
            </a:r>
            <a:r>
              <a:rPr lang="zh-CN" altLang="en-US" sz="1600" dirty="0">
                <a:solidFill>
                  <a:schemeClr val="tx1">
                    <a:lumMod val="75000"/>
                    <a:lumOff val="25000"/>
                  </a:schemeClr>
                </a:solidFill>
                <a:latin typeface="+mn-ea"/>
              </a:rPr>
              <a:t>米，最大水深</a:t>
            </a:r>
            <a:r>
              <a:rPr lang="en-US" altLang="zh-CN" sz="1600" dirty="0">
                <a:solidFill>
                  <a:schemeClr val="tx1">
                    <a:lumMod val="75000"/>
                    <a:lumOff val="25000"/>
                  </a:schemeClr>
                </a:solidFill>
                <a:latin typeface="+mn-ea"/>
              </a:rPr>
              <a:t>2.5</a:t>
            </a:r>
            <a:r>
              <a:rPr lang="zh-CN" altLang="en-US" sz="1600" dirty="0">
                <a:solidFill>
                  <a:schemeClr val="tx1">
                    <a:lumMod val="75000"/>
                    <a:lumOff val="25000"/>
                  </a:schemeClr>
                </a:solidFill>
                <a:latin typeface="+mn-ea"/>
              </a:rPr>
              <a:t>米。地质泥质松软，含多种有机质。</a:t>
            </a:r>
          </a:p>
        </p:txBody>
      </p:sp>
      <p:sp>
        <p:nvSpPr>
          <p:cNvPr id="7" name="文本框 6">
            <a:extLst>
              <a:ext uri="{FF2B5EF4-FFF2-40B4-BE49-F238E27FC236}">
                <a16:creationId xmlns:a16="http://schemas.microsoft.com/office/drawing/2014/main" id="{A751422D-163A-0EFC-5B28-ED3415CF1527}"/>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壹</a:t>
            </a:r>
          </a:p>
        </p:txBody>
      </p:sp>
      <p:sp>
        <p:nvSpPr>
          <p:cNvPr id="8" name="文本框 7">
            <a:extLst>
              <a:ext uri="{FF2B5EF4-FFF2-40B4-BE49-F238E27FC236}">
                <a16:creationId xmlns:a16="http://schemas.microsoft.com/office/drawing/2014/main" id="{55C11C41-38B7-1537-5D5A-3C94B0B2E8C3}"/>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地理环境</a:t>
            </a:r>
          </a:p>
        </p:txBody>
      </p:sp>
    </p:spTree>
    <p:extLst>
      <p:ext uri="{BB962C8B-B14F-4D97-AF65-F5344CB8AC3E}">
        <p14:creationId xmlns:p14="http://schemas.microsoft.com/office/powerpoint/2010/main" val="1878710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文本框 33">
            <a:extLst>
              <a:ext uri="{FF2B5EF4-FFF2-40B4-BE49-F238E27FC236}">
                <a16:creationId xmlns:a16="http://schemas.microsoft.com/office/drawing/2014/main" id="{A649426C-538D-2BF4-4F74-922C790A8DD3}"/>
              </a:ext>
            </a:extLst>
          </p:cNvPr>
          <p:cNvSpPr txBox="1"/>
          <p:nvPr/>
        </p:nvSpPr>
        <p:spPr>
          <a:xfrm>
            <a:off x="2295730" y="3450194"/>
            <a:ext cx="1021970"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地理位置</a:t>
            </a:r>
          </a:p>
        </p:txBody>
      </p:sp>
      <p:sp>
        <p:nvSpPr>
          <p:cNvPr id="40" name="文本框 39">
            <a:extLst>
              <a:ext uri="{FF2B5EF4-FFF2-40B4-BE49-F238E27FC236}">
                <a16:creationId xmlns:a16="http://schemas.microsoft.com/office/drawing/2014/main" id="{73DAF073-A970-25EB-0E9D-3495CC8E68D4}"/>
              </a:ext>
            </a:extLst>
          </p:cNvPr>
          <p:cNvSpPr txBox="1"/>
          <p:nvPr/>
        </p:nvSpPr>
        <p:spPr>
          <a:xfrm>
            <a:off x="1628530" y="3955814"/>
            <a:ext cx="2356371" cy="2031069"/>
          </a:xfrm>
          <a:prstGeom prst="rect">
            <a:avLst/>
          </a:prstGeom>
          <a:noFill/>
        </p:spPr>
        <p:txBody>
          <a:bodyPr wrap="square" lIns="0" tIns="0" rIns="0" bIns="0" rtlCol="0">
            <a:noAutofit/>
          </a:bodyPr>
          <a:lstStyle/>
          <a:p>
            <a:pPr algn="just">
              <a:lnSpc>
                <a:spcPct val="140000"/>
              </a:lnSpc>
            </a:pPr>
            <a:r>
              <a:rPr lang="zh-CN" altLang="en-US" sz="1600" dirty="0">
                <a:solidFill>
                  <a:schemeClr val="tx1">
                    <a:lumMod val="75000"/>
                    <a:lumOff val="25000"/>
                  </a:schemeClr>
                </a:solidFill>
                <a:latin typeface="+mn-ea"/>
              </a:rPr>
              <a:t>位于扬州市维扬区大虹桥路</a:t>
            </a:r>
            <a:r>
              <a:rPr lang="en-US" altLang="zh-CN" sz="1600" dirty="0">
                <a:solidFill>
                  <a:schemeClr val="tx1">
                    <a:lumMod val="75000"/>
                    <a:lumOff val="25000"/>
                  </a:schemeClr>
                </a:solidFill>
                <a:latin typeface="+mn-ea"/>
              </a:rPr>
              <a:t>28</a:t>
            </a:r>
            <a:r>
              <a:rPr lang="zh-CN" altLang="en-US" sz="1600" dirty="0">
                <a:solidFill>
                  <a:schemeClr val="tx1">
                    <a:lumMod val="75000"/>
                    <a:lumOff val="25000"/>
                  </a:schemeClr>
                </a:solidFill>
                <a:latin typeface="+mn-ea"/>
              </a:rPr>
              <a:t>号，占地面积约</a:t>
            </a:r>
            <a:r>
              <a:rPr lang="en-US" altLang="zh-CN" sz="1600" dirty="0">
                <a:solidFill>
                  <a:schemeClr val="tx1">
                    <a:lumMod val="75000"/>
                    <a:lumOff val="25000"/>
                  </a:schemeClr>
                </a:solidFill>
                <a:latin typeface="+mn-ea"/>
              </a:rPr>
              <a:t>2000</a:t>
            </a:r>
            <a:r>
              <a:rPr lang="zh-CN" altLang="en-US" sz="1600" dirty="0">
                <a:solidFill>
                  <a:schemeClr val="tx1">
                    <a:lumMod val="75000"/>
                    <a:lumOff val="25000"/>
                  </a:schemeClr>
                </a:solidFill>
                <a:latin typeface="+mn-ea"/>
              </a:rPr>
              <a:t>亩，</a:t>
            </a:r>
            <a:r>
              <a:rPr lang="zh-CN" altLang="zh-CN" sz="1600" dirty="0">
                <a:solidFill>
                  <a:schemeClr val="tx1">
                    <a:lumMod val="75000"/>
                    <a:lumOff val="25000"/>
                  </a:schemeClr>
                </a:solidFill>
                <a:latin typeface="+mn-ea"/>
              </a:rPr>
              <a:t>瘦西湖的特点是湖面瘦长，蜿蜒曲折，</a:t>
            </a:r>
            <a:r>
              <a:rPr lang="en-US" altLang="zh-CN" sz="1600" dirty="0">
                <a:solidFill>
                  <a:schemeClr val="tx1">
                    <a:lumMod val="75000"/>
                    <a:lumOff val="25000"/>
                  </a:schemeClr>
                </a:solidFill>
                <a:latin typeface="+mn-ea"/>
              </a:rPr>
              <a:t>“</a:t>
            </a:r>
            <a:r>
              <a:rPr lang="zh-CN" altLang="zh-CN" sz="1600" dirty="0">
                <a:solidFill>
                  <a:schemeClr val="tx1">
                    <a:lumMod val="75000"/>
                    <a:lumOff val="25000"/>
                  </a:schemeClr>
                </a:solidFill>
                <a:latin typeface="+mn-ea"/>
              </a:rPr>
              <a:t>十余家之园亭合而为一，联络至山，气势俱贯</a:t>
            </a:r>
            <a:r>
              <a:rPr lang="zh-CN" altLang="en-US" sz="1600" dirty="0">
                <a:solidFill>
                  <a:schemeClr val="tx1">
                    <a:lumMod val="75000"/>
                    <a:lumOff val="25000"/>
                  </a:schemeClr>
                </a:solidFill>
                <a:latin typeface="+mn-ea"/>
              </a:rPr>
              <a:t>。</a:t>
            </a:r>
          </a:p>
        </p:txBody>
      </p:sp>
      <p:sp>
        <p:nvSpPr>
          <p:cNvPr id="36" name="文本框 35">
            <a:extLst>
              <a:ext uri="{FF2B5EF4-FFF2-40B4-BE49-F238E27FC236}">
                <a16:creationId xmlns:a16="http://schemas.microsoft.com/office/drawing/2014/main" id="{BE3EF7B4-A244-13E9-05B3-A841065584FC}"/>
              </a:ext>
            </a:extLst>
          </p:cNvPr>
          <p:cNvSpPr txBox="1"/>
          <p:nvPr/>
        </p:nvSpPr>
        <p:spPr>
          <a:xfrm>
            <a:off x="5585015" y="3450194"/>
            <a:ext cx="1021970"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气候环境</a:t>
            </a:r>
          </a:p>
        </p:txBody>
      </p:sp>
      <p:sp>
        <p:nvSpPr>
          <p:cNvPr id="41" name="文本框 40">
            <a:extLst>
              <a:ext uri="{FF2B5EF4-FFF2-40B4-BE49-F238E27FC236}">
                <a16:creationId xmlns:a16="http://schemas.microsoft.com/office/drawing/2014/main" id="{3723EB60-367D-42AC-FA5A-1B6C4296C253}"/>
              </a:ext>
            </a:extLst>
          </p:cNvPr>
          <p:cNvSpPr txBox="1"/>
          <p:nvPr/>
        </p:nvSpPr>
        <p:spPr>
          <a:xfrm>
            <a:off x="4917815" y="3955814"/>
            <a:ext cx="2356371" cy="2031069"/>
          </a:xfrm>
          <a:prstGeom prst="rect">
            <a:avLst/>
          </a:prstGeom>
          <a:noFill/>
        </p:spPr>
        <p:txBody>
          <a:bodyPr wrap="square" lIns="0" tIns="0" rIns="0" bIns="0" rtlCol="0">
            <a:noAutofit/>
          </a:bodyPr>
          <a:lstStyle>
            <a:defPPr>
              <a:defRPr lang="zh-CN"/>
            </a:defPPr>
            <a:lvl1pPr algn="ctr">
              <a:lnSpc>
                <a:spcPct val="140000"/>
              </a:lnSpc>
              <a:defRPr sz="1600">
                <a:solidFill>
                  <a:schemeClr val="tx1">
                    <a:lumMod val="75000"/>
                    <a:lumOff val="25000"/>
                  </a:schemeClr>
                </a:solidFill>
                <a:latin typeface="+mn-ea"/>
              </a:defRPr>
            </a:lvl1pPr>
          </a:lstStyle>
          <a:p>
            <a:pPr algn="just"/>
            <a:r>
              <a:rPr lang="zh-CN" altLang="en-US" dirty="0"/>
              <a:t>瘦西湖属于亚热带季风性湿润气候向温带季风气候的过渡区，四季分明。瘦西湖属于亚热带季风性湿润气候向温带季风气候的过渡区，四季分明。</a:t>
            </a:r>
          </a:p>
        </p:txBody>
      </p:sp>
      <p:sp>
        <p:nvSpPr>
          <p:cNvPr id="37" name="文本框 36">
            <a:extLst>
              <a:ext uri="{FF2B5EF4-FFF2-40B4-BE49-F238E27FC236}">
                <a16:creationId xmlns:a16="http://schemas.microsoft.com/office/drawing/2014/main" id="{A0BEBFC3-D867-0026-A00E-35A0F5000BF4}"/>
              </a:ext>
            </a:extLst>
          </p:cNvPr>
          <p:cNvSpPr txBox="1"/>
          <p:nvPr/>
        </p:nvSpPr>
        <p:spPr>
          <a:xfrm>
            <a:off x="8874300" y="3450194"/>
            <a:ext cx="1021970"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水文环境</a:t>
            </a:r>
          </a:p>
        </p:txBody>
      </p:sp>
      <p:sp>
        <p:nvSpPr>
          <p:cNvPr id="44" name="文本框 43">
            <a:extLst>
              <a:ext uri="{FF2B5EF4-FFF2-40B4-BE49-F238E27FC236}">
                <a16:creationId xmlns:a16="http://schemas.microsoft.com/office/drawing/2014/main" id="{BBA1D925-1443-8D0B-ECB3-8D4C5B25232C}"/>
              </a:ext>
            </a:extLst>
          </p:cNvPr>
          <p:cNvSpPr txBox="1"/>
          <p:nvPr/>
        </p:nvSpPr>
        <p:spPr>
          <a:xfrm>
            <a:off x="8207100" y="3955814"/>
            <a:ext cx="2356371" cy="1686359"/>
          </a:xfrm>
          <a:prstGeom prst="rect">
            <a:avLst/>
          </a:prstGeom>
          <a:noFill/>
        </p:spPr>
        <p:txBody>
          <a:bodyPr wrap="square" lIns="0" tIns="0" rIns="0" bIns="0" rtlCol="0">
            <a:noAutofit/>
          </a:bodyPr>
          <a:lstStyle>
            <a:defPPr>
              <a:defRPr lang="zh-CN"/>
            </a:defPPr>
            <a:lvl1pPr algn="ctr">
              <a:lnSpc>
                <a:spcPct val="140000"/>
              </a:lnSpc>
              <a:defRPr sz="1600">
                <a:solidFill>
                  <a:schemeClr val="tx1">
                    <a:lumMod val="75000"/>
                    <a:lumOff val="25000"/>
                  </a:schemeClr>
                </a:solidFill>
                <a:latin typeface="+mn-ea"/>
              </a:defRPr>
            </a:lvl1pPr>
          </a:lstStyle>
          <a:p>
            <a:pPr algn="just"/>
            <a:r>
              <a:rPr lang="zh-CN" altLang="en-US" dirty="0"/>
              <a:t>瘦西湖水域范围北至大明寺蜀冈山脚下，南至熙春台分两支，一般水深</a:t>
            </a:r>
            <a:r>
              <a:rPr lang="en-US" altLang="zh-CN" dirty="0"/>
              <a:t>1.5</a:t>
            </a:r>
            <a:r>
              <a:rPr lang="zh-CN" altLang="en-US" dirty="0"/>
              <a:t>米，最大水深</a:t>
            </a:r>
            <a:r>
              <a:rPr lang="en-US" altLang="zh-CN" dirty="0"/>
              <a:t>2.5</a:t>
            </a:r>
            <a:r>
              <a:rPr lang="zh-CN" altLang="en-US" dirty="0"/>
              <a:t>米。地质泥质松软，含多种有机质。</a:t>
            </a:r>
          </a:p>
        </p:txBody>
      </p:sp>
      <p:sp>
        <p:nvSpPr>
          <p:cNvPr id="11" name="文本框 10">
            <a:extLst>
              <a:ext uri="{FF2B5EF4-FFF2-40B4-BE49-F238E27FC236}">
                <a16:creationId xmlns:a16="http://schemas.microsoft.com/office/drawing/2014/main" id="{ADAD8834-9AB5-287B-C31A-7CE2B19938AB}"/>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壹</a:t>
            </a:r>
          </a:p>
        </p:txBody>
      </p:sp>
      <p:sp>
        <p:nvSpPr>
          <p:cNvPr id="12" name="文本框 11">
            <a:extLst>
              <a:ext uri="{FF2B5EF4-FFF2-40B4-BE49-F238E27FC236}">
                <a16:creationId xmlns:a16="http://schemas.microsoft.com/office/drawing/2014/main" id="{BD1B8799-8E74-A02A-453E-4998CD292A72}"/>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地理环境</a:t>
            </a:r>
          </a:p>
        </p:txBody>
      </p:sp>
    </p:spTree>
    <p:extLst>
      <p:ext uri="{BB962C8B-B14F-4D97-AF65-F5344CB8AC3E}">
        <p14:creationId xmlns:p14="http://schemas.microsoft.com/office/powerpoint/2010/main" val="1901902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354FC73A-A86C-580F-CD39-D0FE1E3456E0}"/>
              </a:ext>
            </a:extLst>
          </p:cNvPr>
          <p:cNvGrpSpPr/>
          <p:nvPr/>
        </p:nvGrpSpPr>
        <p:grpSpPr>
          <a:xfrm>
            <a:off x="5325672" y="1077256"/>
            <a:ext cx="1662578" cy="2351744"/>
            <a:chOff x="5325672" y="116372"/>
            <a:chExt cx="1662578" cy="2351744"/>
          </a:xfrm>
        </p:grpSpPr>
        <p:pic>
          <p:nvPicPr>
            <p:cNvPr id="8" name="图片 7">
              <a:extLst>
                <a:ext uri="{FF2B5EF4-FFF2-40B4-BE49-F238E27FC236}">
                  <a16:creationId xmlns:a16="http://schemas.microsoft.com/office/drawing/2014/main" id="{08064845-5AD0-4692-B701-2112D423E8BB}"/>
                </a:ext>
              </a:extLst>
            </p:cNvPr>
            <p:cNvPicPr>
              <a:picLocks noChangeAspect="1"/>
            </p:cNvPicPr>
            <p:nvPr/>
          </p:nvPicPr>
          <p:blipFill>
            <a:blip r:embed="rId2">
              <a:duotone>
                <a:prstClr val="black"/>
                <a:srgbClr val="D9C3A5">
                  <a:tint val="50000"/>
                  <a:satMod val="180000"/>
                </a:srgbClr>
              </a:duotone>
              <a:extLst>
                <a:ext uri="{BEBA8EAE-BF5A-486C-A8C5-ECC9F3942E4B}">
                  <a14:imgProps xmlns:a14="http://schemas.microsoft.com/office/drawing/2010/main">
                    <a14:imgLayer r:embed="rId3">
                      <a14:imgEffect>
                        <a14:colorTemperature colorTemp="8800"/>
                      </a14:imgEffect>
                      <a14:imgEffect>
                        <a14:saturation sat="0"/>
                      </a14:imgEffect>
                    </a14:imgLayer>
                  </a14:imgProps>
                </a:ext>
                <a:ext uri="{28A0092B-C50C-407E-A947-70E740481C1C}">
                  <a14:useLocalDpi xmlns:a14="http://schemas.microsoft.com/office/drawing/2010/main" val="0"/>
                </a:ext>
              </a:extLst>
            </a:blip>
            <a:stretch>
              <a:fillRect/>
            </a:stretch>
          </p:blipFill>
          <p:spPr>
            <a:xfrm rot="1871746" flipH="1">
              <a:off x="5325672" y="116372"/>
              <a:ext cx="1662578" cy="2351744"/>
            </a:xfrm>
            <a:prstGeom prst="rect">
              <a:avLst/>
            </a:prstGeom>
          </p:spPr>
        </p:pic>
        <p:sp>
          <p:nvSpPr>
            <p:cNvPr id="6" name="文本框 5">
              <a:extLst>
                <a:ext uri="{FF2B5EF4-FFF2-40B4-BE49-F238E27FC236}">
                  <a16:creationId xmlns:a16="http://schemas.microsoft.com/office/drawing/2014/main" id="{A0D024E0-4A8E-D18E-7A51-667CC96E0555}"/>
                </a:ext>
              </a:extLst>
            </p:cNvPr>
            <p:cNvSpPr txBox="1"/>
            <p:nvPr/>
          </p:nvSpPr>
          <p:spPr>
            <a:xfrm>
              <a:off x="5646420" y="960120"/>
              <a:ext cx="723900" cy="923330"/>
            </a:xfrm>
            <a:prstGeom prst="rect">
              <a:avLst/>
            </a:prstGeom>
            <a:noFill/>
          </p:spPr>
          <p:txBody>
            <a:bodyPr wrap="square" lIns="0" tIns="0" rIns="0" bIns="0" rtlCol="0">
              <a:noAutofit/>
            </a:bodyPr>
            <a:lstStyle/>
            <a:p>
              <a:pPr algn="l"/>
              <a:r>
                <a:rPr lang="zh-CN" altLang="en-US" sz="6000" dirty="0">
                  <a:solidFill>
                    <a:schemeClr val="tx1">
                      <a:lumMod val="75000"/>
                      <a:lumOff val="25000"/>
                    </a:schemeClr>
                  </a:solidFill>
                  <a:latin typeface="+mj-ea"/>
                  <a:ea typeface="+mj-ea"/>
                </a:rPr>
                <a:t>贰</a:t>
              </a:r>
            </a:p>
          </p:txBody>
        </p:sp>
      </p:grpSp>
      <p:sp>
        <p:nvSpPr>
          <p:cNvPr id="7" name="文本框 6">
            <a:extLst>
              <a:ext uri="{FF2B5EF4-FFF2-40B4-BE49-F238E27FC236}">
                <a16:creationId xmlns:a16="http://schemas.microsoft.com/office/drawing/2014/main" id="{3487B51D-0319-1008-01E3-A9D84B2E780C}"/>
              </a:ext>
            </a:extLst>
          </p:cNvPr>
          <p:cNvSpPr txBox="1"/>
          <p:nvPr/>
        </p:nvSpPr>
        <p:spPr>
          <a:xfrm>
            <a:off x="5078730" y="3333079"/>
            <a:ext cx="2034540" cy="615553"/>
          </a:xfrm>
          <a:prstGeom prst="rect">
            <a:avLst/>
          </a:prstGeom>
          <a:noFill/>
        </p:spPr>
        <p:txBody>
          <a:bodyPr wrap="square" lIns="0" tIns="0" rIns="0" bIns="0" rtlCol="0">
            <a:noAutofit/>
          </a:bodyPr>
          <a:lstStyle/>
          <a:p>
            <a:pPr algn="l"/>
            <a:r>
              <a:rPr lang="zh-CN" altLang="en-US" sz="4000" dirty="0">
                <a:solidFill>
                  <a:schemeClr val="tx1">
                    <a:lumMod val="75000"/>
                    <a:lumOff val="25000"/>
                  </a:schemeClr>
                </a:solidFill>
                <a:latin typeface="+mj-ea"/>
                <a:ea typeface="+mj-ea"/>
              </a:rPr>
              <a:t>历史文化</a:t>
            </a:r>
          </a:p>
        </p:txBody>
      </p:sp>
      <p:grpSp>
        <p:nvGrpSpPr>
          <p:cNvPr id="14" name="组合 13">
            <a:extLst>
              <a:ext uri="{FF2B5EF4-FFF2-40B4-BE49-F238E27FC236}">
                <a16:creationId xmlns:a16="http://schemas.microsoft.com/office/drawing/2014/main" id="{7D3B61FC-49C9-3A03-3692-C9515C3BB273}"/>
              </a:ext>
            </a:extLst>
          </p:cNvPr>
          <p:cNvGrpSpPr>
            <a:grpSpLocks/>
          </p:cNvGrpSpPr>
          <p:nvPr/>
        </p:nvGrpSpPr>
        <p:grpSpPr>
          <a:xfrm>
            <a:off x="10584371" y="430469"/>
            <a:ext cx="1147381" cy="1723549"/>
            <a:chOff x="522959" y="465002"/>
            <a:chExt cx="961992" cy="1292662"/>
          </a:xfrm>
        </p:grpSpPr>
        <p:sp>
          <p:nvSpPr>
            <p:cNvPr id="15" name="文本框 14">
              <a:extLst>
                <a:ext uri="{FF2B5EF4-FFF2-40B4-BE49-F238E27FC236}">
                  <a16:creationId xmlns:a16="http://schemas.microsoft.com/office/drawing/2014/main" id="{B0122D5E-0989-91EE-6326-BA4B924AECB8}"/>
                </a:ext>
              </a:extLst>
            </p:cNvPr>
            <p:cNvSpPr txBox="1"/>
            <p:nvPr/>
          </p:nvSpPr>
          <p:spPr>
            <a:xfrm>
              <a:off x="1307151"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垂杨不断接残芜</a:t>
              </a:r>
            </a:p>
          </p:txBody>
        </p:sp>
        <p:sp>
          <p:nvSpPr>
            <p:cNvPr id="16" name="文本框 15">
              <a:extLst>
                <a:ext uri="{FF2B5EF4-FFF2-40B4-BE49-F238E27FC236}">
                  <a16:creationId xmlns:a16="http://schemas.microsoft.com/office/drawing/2014/main" id="{1513DAE0-77CD-A22C-2D90-945333719105}"/>
                </a:ext>
              </a:extLst>
            </p:cNvPr>
            <p:cNvSpPr txBox="1"/>
            <p:nvPr/>
          </p:nvSpPr>
          <p:spPr>
            <a:xfrm>
              <a:off x="1045753"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雁齿虹桥俨花图</a:t>
              </a:r>
            </a:p>
          </p:txBody>
        </p:sp>
        <p:sp>
          <p:nvSpPr>
            <p:cNvPr id="17" name="文本框 16">
              <a:extLst>
                <a:ext uri="{FF2B5EF4-FFF2-40B4-BE49-F238E27FC236}">
                  <a16:creationId xmlns:a16="http://schemas.microsoft.com/office/drawing/2014/main" id="{FF957520-F2F4-9652-75C1-149910E52F09}"/>
                </a:ext>
              </a:extLst>
            </p:cNvPr>
            <p:cNvSpPr txBox="1"/>
            <p:nvPr/>
          </p:nvSpPr>
          <p:spPr>
            <a:xfrm>
              <a:off x="784356"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也是销金一锅子</a:t>
              </a:r>
            </a:p>
          </p:txBody>
        </p:sp>
        <p:sp>
          <p:nvSpPr>
            <p:cNvPr id="18" name="文本框 17">
              <a:extLst>
                <a:ext uri="{FF2B5EF4-FFF2-40B4-BE49-F238E27FC236}">
                  <a16:creationId xmlns:a16="http://schemas.microsoft.com/office/drawing/2014/main" id="{0C83DB75-C278-603A-3EC3-49243A11AE3B}"/>
                </a:ext>
              </a:extLst>
            </p:cNvPr>
            <p:cNvSpPr txBox="1"/>
            <p:nvPr/>
          </p:nvSpPr>
          <p:spPr>
            <a:xfrm>
              <a:off x="522959" y="465002"/>
              <a:ext cx="177800" cy="1292662"/>
            </a:xfrm>
            <a:prstGeom prst="rect">
              <a:avLst/>
            </a:prstGeom>
            <a:noFill/>
          </p:spPr>
          <p:txBody>
            <a:bodyPr wrap="square" lIns="0" tIns="0" rIns="0" bIns="0" rtlCol="0">
              <a:noAutofit/>
            </a:bodyPr>
            <a:lstStyle/>
            <a:p>
              <a:pPr algn="l"/>
              <a:r>
                <a:rPr lang="zh-CN" altLang="en-US" sz="1200" dirty="0">
                  <a:solidFill>
                    <a:schemeClr val="tx1">
                      <a:lumMod val="50000"/>
                      <a:lumOff val="50000"/>
                      <a:alpha val="45000"/>
                    </a:schemeClr>
                  </a:solidFill>
                </a:rPr>
                <a:t>故应唤作瘦西湖</a:t>
              </a:r>
            </a:p>
          </p:txBody>
        </p:sp>
      </p:grpSp>
    </p:spTree>
    <p:extLst>
      <p:ext uri="{BB962C8B-B14F-4D97-AF65-F5344CB8AC3E}">
        <p14:creationId xmlns:p14="http://schemas.microsoft.com/office/powerpoint/2010/main" val="1249740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A8924339-AFE8-2131-8507-BD2425104673}"/>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贰</a:t>
            </a:r>
          </a:p>
        </p:txBody>
      </p:sp>
      <p:sp>
        <p:nvSpPr>
          <p:cNvPr id="7" name="文本框 6">
            <a:extLst>
              <a:ext uri="{FF2B5EF4-FFF2-40B4-BE49-F238E27FC236}">
                <a16:creationId xmlns:a16="http://schemas.microsoft.com/office/drawing/2014/main" id="{CAC05614-8EAF-C7B1-317F-97D13B2014D7}"/>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历史文化</a:t>
            </a:r>
          </a:p>
        </p:txBody>
      </p:sp>
      <p:grpSp>
        <p:nvGrpSpPr>
          <p:cNvPr id="22" name="组合 21">
            <a:extLst>
              <a:ext uri="{FF2B5EF4-FFF2-40B4-BE49-F238E27FC236}">
                <a16:creationId xmlns:a16="http://schemas.microsoft.com/office/drawing/2014/main" id="{10D10D31-2332-E8A4-DF77-1A9874303255}"/>
              </a:ext>
            </a:extLst>
          </p:cNvPr>
          <p:cNvGrpSpPr/>
          <p:nvPr/>
        </p:nvGrpSpPr>
        <p:grpSpPr>
          <a:xfrm>
            <a:off x="5782628" y="1372870"/>
            <a:ext cx="759460" cy="759460"/>
            <a:chOff x="5445760" y="1372870"/>
            <a:chExt cx="759460" cy="759460"/>
          </a:xfrm>
        </p:grpSpPr>
        <p:sp>
          <p:nvSpPr>
            <p:cNvPr id="12" name="椭圆 11">
              <a:extLst>
                <a:ext uri="{FF2B5EF4-FFF2-40B4-BE49-F238E27FC236}">
                  <a16:creationId xmlns:a16="http://schemas.microsoft.com/office/drawing/2014/main" id="{CBD03DF9-65A4-35A4-6F42-8B822BC25490}"/>
                </a:ext>
              </a:extLst>
            </p:cNvPr>
            <p:cNvSpPr/>
            <p:nvPr/>
          </p:nvSpPr>
          <p:spPr>
            <a:xfrm>
              <a:off x="5486400" y="1407795"/>
              <a:ext cx="693420" cy="693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pic>
          <p:nvPicPr>
            <p:cNvPr id="21" name="图片 20">
              <a:extLst>
                <a:ext uri="{FF2B5EF4-FFF2-40B4-BE49-F238E27FC236}">
                  <a16:creationId xmlns:a16="http://schemas.microsoft.com/office/drawing/2014/main" id="{8BC12E54-B917-1A83-0169-AD5F8F36F578}"/>
                </a:ext>
              </a:extLst>
            </p:cNvPr>
            <p:cNvPicPr>
              <a:picLocks noChangeAspect="1"/>
            </p:cNvPicPr>
            <p:nvPr/>
          </p:nvPicPr>
          <p:blipFill rotWithShape="1">
            <a:blip r:embed="rId2">
              <a:extLst>
                <a:ext uri="{28A0092B-C50C-407E-A947-70E740481C1C}">
                  <a14:useLocalDpi xmlns:a14="http://schemas.microsoft.com/office/drawing/2010/main" val="0"/>
                </a:ext>
              </a:extLst>
            </a:blip>
            <a:srcRect l="52214" t="26328" r="33489" b="52301"/>
            <a:stretch/>
          </p:blipFill>
          <p:spPr>
            <a:xfrm>
              <a:off x="5445760" y="1372870"/>
              <a:ext cx="759460" cy="759460"/>
            </a:xfrm>
            <a:prstGeom prst="ellipse">
              <a:avLst/>
            </a:prstGeom>
          </p:spPr>
        </p:pic>
      </p:grpSp>
      <p:sp>
        <p:nvSpPr>
          <p:cNvPr id="23" name="文本框 22">
            <a:extLst>
              <a:ext uri="{FF2B5EF4-FFF2-40B4-BE49-F238E27FC236}">
                <a16:creationId xmlns:a16="http://schemas.microsoft.com/office/drawing/2014/main" id="{85A7F9A8-CC82-AB48-147D-5034FBADCD6E}"/>
              </a:ext>
            </a:extLst>
          </p:cNvPr>
          <p:cNvSpPr txBox="1"/>
          <p:nvPr/>
        </p:nvSpPr>
        <p:spPr>
          <a:xfrm>
            <a:off x="6017578" y="1567934"/>
            <a:ext cx="304800" cy="369332"/>
          </a:xfrm>
          <a:prstGeom prst="rect">
            <a:avLst/>
          </a:prstGeom>
          <a:noFill/>
        </p:spPr>
        <p:txBody>
          <a:bodyPr wrap="square" lIns="0" tIns="0" rIns="0" bIns="0" rtlCol="0">
            <a:noAutofit/>
          </a:bodyPr>
          <a:lstStyle/>
          <a:p>
            <a:pPr algn="l"/>
            <a:r>
              <a:rPr lang="zh-CN" altLang="en-US" sz="2400" dirty="0">
                <a:solidFill>
                  <a:schemeClr val="bg1"/>
                </a:solidFill>
                <a:latin typeface="+mj-ea"/>
                <a:ea typeface="+mj-ea"/>
              </a:rPr>
              <a:t>壹</a:t>
            </a:r>
          </a:p>
        </p:txBody>
      </p:sp>
      <p:sp>
        <p:nvSpPr>
          <p:cNvPr id="24" name="文本框 23">
            <a:extLst>
              <a:ext uri="{FF2B5EF4-FFF2-40B4-BE49-F238E27FC236}">
                <a16:creationId xmlns:a16="http://schemas.microsoft.com/office/drawing/2014/main" id="{C80EE7AB-BE0F-98D9-84A3-660696E2B758}"/>
              </a:ext>
            </a:extLst>
          </p:cNvPr>
          <p:cNvSpPr txBox="1"/>
          <p:nvPr/>
        </p:nvSpPr>
        <p:spPr>
          <a:xfrm>
            <a:off x="4567238" y="1372870"/>
            <a:ext cx="1041400"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古代历史</a:t>
            </a:r>
          </a:p>
        </p:txBody>
      </p:sp>
      <p:sp>
        <p:nvSpPr>
          <p:cNvPr id="25" name="文本框 24">
            <a:extLst>
              <a:ext uri="{FF2B5EF4-FFF2-40B4-BE49-F238E27FC236}">
                <a16:creationId xmlns:a16="http://schemas.microsoft.com/office/drawing/2014/main" id="{A02B77E3-2829-0725-B6CD-869E1665B52C}"/>
              </a:ext>
            </a:extLst>
          </p:cNvPr>
          <p:cNvSpPr txBox="1"/>
          <p:nvPr/>
        </p:nvSpPr>
        <p:spPr>
          <a:xfrm>
            <a:off x="1132512" y="1752600"/>
            <a:ext cx="4455806" cy="996940"/>
          </a:xfrm>
          <a:prstGeom prst="rect">
            <a:avLst/>
          </a:prstGeom>
          <a:noFill/>
        </p:spPr>
        <p:txBody>
          <a:bodyPr wrap="square" lIns="0" tIns="0" rIns="0" bIns="0" rtlCol="0">
            <a:noAutofit/>
          </a:bodyPr>
          <a:lstStyle/>
          <a:p>
            <a:pPr algn="dist">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根据史料的记载，瘦西湖是由隋、唐、五代、宋、元、明、清等不同时代的城濠连缀而成的带状景观，并始终与大运河保持着水源相通的互动关系</a:t>
            </a:r>
            <a:endParaRPr lang="zh-CN" altLang="en-US" sz="1600" dirty="0">
              <a:solidFill>
                <a:schemeClr val="tx1">
                  <a:lumMod val="75000"/>
                  <a:lumOff val="25000"/>
                </a:schemeClr>
              </a:solidFill>
              <a:latin typeface="+mn-ea"/>
            </a:endParaRPr>
          </a:p>
        </p:txBody>
      </p:sp>
      <p:grpSp>
        <p:nvGrpSpPr>
          <p:cNvPr id="32" name="组合 31">
            <a:extLst>
              <a:ext uri="{FF2B5EF4-FFF2-40B4-BE49-F238E27FC236}">
                <a16:creationId xmlns:a16="http://schemas.microsoft.com/office/drawing/2014/main" id="{5D5BBB4E-BC26-4AA5-9EBB-AABC663AC397}"/>
              </a:ext>
            </a:extLst>
          </p:cNvPr>
          <p:cNvGrpSpPr/>
          <p:nvPr/>
        </p:nvGrpSpPr>
        <p:grpSpPr>
          <a:xfrm>
            <a:off x="5782628" y="3204715"/>
            <a:ext cx="759460" cy="759460"/>
            <a:chOff x="5445760" y="1372870"/>
            <a:chExt cx="759460" cy="759460"/>
          </a:xfrm>
        </p:grpSpPr>
        <p:sp>
          <p:nvSpPr>
            <p:cNvPr id="33" name="椭圆 32">
              <a:extLst>
                <a:ext uri="{FF2B5EF4-FFF2-40B4-BE49-F238E27FC236}">
                  <a16:creationId xmlns:a16="http://schemas.microsoft.com/office/drawing/2014/main" id="{1CA5C249-9D16-FB0A-DCD1-256B0A13921F}"/>
                </a:ext>
              </a:extLst>
            </p:cNvPr>
            <p:cNvSpPr/>
            <p:nvPr/>
          </p:nvSpPr>
          <p:spPr>
            <a:xfrm>
              <a:off x="5486400" y="1407795"/>
              <a:ext cx="693420" cy="693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pic>
          <p:nvPicPr>
            <p:cNvPr id="34" name="图片 33">
              <a:extLst>
                <a:ext uri="{FF2B5EF4-FFF2-40B4-BE49-F238E27FC236}">
                  <a16:creationId xmlns:a16="http://schemas.microsoft.com/office/drawing/2014/main" id="{D7EFBE68-1E8D-76FF-BA9E-E2EB94EEA33D}"/>
                </a:ext>
              </a:extLst>
            </p:cNvPr>
            <p:cNvPicPr>
              <a:picLocks noChangeAspect="1"/>
            </p:cNvPicPr>
            <p:nvPr/>
          </p:nvPicPr>
          <p:blipFill rotWithShape="1">
            <a:blip r:embed="rId2">
              <a:extLst>
                <a:ext uri="{28A0092B-C50C-407E-A947-70E740481C1C}">
                  <a14:useLocalDpi xmlns:a14="http://schemas.microsoft.com/office/drawing/2010/main" val="0"/>
                </a:ext>
              </a:extLst>
            </a:blip>
            <a:srcRect l="52214" t="26328" r="33489" b="52301"/>
            <a:stretch/>
          </p:blipFill>
          <p:spPr>
            <a:xfrm>
              <a:off x="5445760" y="1372870"/>
              <a:ext cx="759460" cy="759460"/>
            </a:xfrm>
            <a:prstGeom prst="ellipse">
              <a:avLst/>
            </a:prstGeom>
          </p:spPr>
        </p:pic>
      </p:grpSp>
      <p:sp>
        <p:nvSpPr>
          <p:cNvPr id="35" name="文本框 34">
            <a:extLst>
              <a:ext uri="{FF2B5EF4-FFF2-40B4-BE49-F238E27FC236}">
                <a16:creationId xmlns:a16="http://schemas.microsoft.com/office/drawing/2014/main" id="{3B67C6DA-C266-BA6E-EDF6-BD75739B660D}"/>
              </a:ext>
            </a:extLst>
          </p:cNvPr>
          <p:cNvSpPr txBox="1"/>
          <p:nvPr/>
        </p:nvSpPr>
        <p:spPr>
          <a:xfrm>
            <a:off x="6017578" y="3399779"/>
            <a:ext cx="304800" cy="369332"/>
          </a:xfrm>
          <a:prstGeom prst="rect">
            <a:avLst/>
          </a:prstGeom>
          <a:noFill/>
        </p:spPr>
        <p:txBody>
          <a:bodyPr wrap="square" lIns="0" tIns="0" rIns="0" bIns="0" rtlCol="0">
            <a:noAutofit/>
          </a:bodyPr>
          <a:lstStyle/>
          <a:p>
            <a:pPr algn="l"/>
            <a:r>
              <a:rPr lang="zh-CN" altLang="en-US" sz="2400" dirty="0">
                <a:solidFill>
                  <a:schemeClr val="bg1"/>
                </a:solidFill>
                <a:latin typeface="+mj-ea"/>
                <a:ea typeface="+mj-ea"/>
              </a:rPr>
              <a:t>贰</a:t>
            </a:r>
          </a:p>
        </p:txBody>
      </p:sp>
      <p:sp>
        <p:nvSpPr>
          <p:cNvPr id="36" name="文本框 35">
            <a:extLst>
              <a:ext uri="{FF2B5EF4-FFF2-40B4-BE49-F238E27FC236}">
                <a16:creationId xmlns:a16="http://schemas.microsoft.com/office/drawing/2014/main" id="{A6A0A28C-0F0D-E0DA-7D6A-2AEE12BEE613}"/>
              </a:ext>
            </a:extLst>
          </p:cNvPr>
          <p:cNvSpPr txBox="1"/>
          <p:nvPr/>
        </p:nvSpPr>
        <p:spPr>
          <a:xfrm>
            <a:off x="4567238" y="3197879"/>
            <a:ext cx="1041400"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近代历史</a:t>
            </a:r>
          </a:p>
        </p:txBody>
      </p:sp>
      <p:sp>
        <p:nvSpPr>
          <p:cNvPr id="37" name="文本框 36">
            <a:extLst>
              <a:ext uri="{FF2B5EF4-FFF2-40B4-BE49-F238E27FC236}">
                <a16:creationId xmlns:a16="http://schemas.microsoft.com/office/drawing/2014/main" id="{5E3C47C0-6820-FE69-7A67-A05E448D83E0}"/>
              </a:ext>
            </a:extLst>
          </p:cNvPr>
          <p:cNvSpPr txBox="1"/>
          <p:nvPr/>
        </p:nvSpPr>
        <p:spPr>
          <a:xfrm>
            <a:off x="1140143" y="3577609"/>
            <a:ext cx="4448175" cy="996940"/>
          </a:xfrm>
          <a:prstGeom prst="rect">
            <a:avLst/>
          </a:prstGeom>
          <a:noFill/>
        </p:spPr>
        <p:txBody>
          <a:bodyPr wrap="square" lIns="0" tIns="0" rIns="0" bIns="0" rtlCol="0">
            <a:noAutofit/>
          </a:bodyPr>
          <a:lstStyle/>
          <a:p>
            <a:pPr algn="dist">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根据史料的记载，瘦西湖是由隋、唐、五代、宋、元、明、清等不同时代的城濠连缀而成的带状景观，并始终与大运河保持着水源相通的互动关系</a:t>
            </a:r>
            <a:endParaRPr lang="zh-CN" altLang="en-US" sz="1600" dirty="0">
              <a:solidFill>
                <a:schemeClr val="tx1">
                  <a:lumMod val="75000"/>
                  <a:lumOff val="25000"/>
                </a:schemeClr>
              </a:solidFill>
              <a:latin typeface="+mn-ea"/>
            </a:endParaRPr>
          </a:p>
        </p:txBody>
      </p:sp>
      <p:grpSp>
        <p:nvGrpSpPr>
          <p:cNvPr id="38" name="组合 37">
            <a:extLst>
              <a:ext uri="{FF2B5EF4-FFF2-40B4-BE49-F238E27FC236}">
                <a16:creationId xmlns:a16="http://schemas.microsoft.com/office/drawing/2014/main" id="{C61ABBD2-544F-2F91-6EB7-6E0223CF2FAA}"/>
              </a:ext>
            </a:extLst>
          </p:cNvPr>
          <p:cNvGrpSpPr/>
          <p:nvPr/>
        </p:nvGrpSpPr>
        <p:grpSpPr>
          <a:xfrm>
            <a:off x="5782628" y="5029724"/>
            <a:ext cx="759460" cy="759460"/>
            <a:chOff x="5445760" y="1372870"/>
            <a:chExt cx="759460" cy="759460"/>
          </a:xfrm>
        </p:grpSpPr>
        <p:sp>
          <p:nvSpPr>
            <p:cNvPr id="39" name="椭圆 38">
              <a:extLst>
                <a:ext uri="{FF2B5EF4-FFF2-40B4-BE49-F238E27FC236}">
                  <a16:creationId xmlns:a16="http://schemas.microsoft.com/office/drawing/2014/main" id="{BE639D86-8103-9781-33F8-E3E80B15C593}"/>
                </a:ext>
              </a:extLst>
            </p:cNvPr>
            <p:cNvSpPr/>
            <p:nvPr/>
          </p:nvSpPr>
          <p:spPr>
            <a:xfrm>
              <a:off x="5486400" y="1407795"/>
              <a:ext cx="693420" cy="6934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a:latin typeface="+mj-ea"/>
                <a:ea typeface="+mj-ea"/>
              </a:endParaRPr>
            </a:p>
          </p:txBody>
        </p:sp>
        <p:pic>
          <p:nvPicPr>
            <p:cNvPr id="40" name="图片 39">
              <a:extLst>
                <a:ext uri="{FF2B5EF4-FFF2-40B4-BE49-F238E27FC236}">
                  <a16:creationId xmlns:a16="http://schemas.microsoft.com/office/drawing/2014/main" id="{6D018E97-36E1-B947-5E8D-347FFBF62968}"/>
                </a:ext>
              </a:extLst>
            </p:cNvPr>
            <p:cNvPicPr>
              <a:picLocks noChangeAspect="1"/>
            </p:cNvPicPr>
            <p:nvPr/>
          </p:nvPicPr>
          <p:blipFill rotWithShape="1">
            <a:blip r:embed="rId2">
              <a:extLst>
                <a:ext uri="{28A0092B-C50C-407E-A947-70E740481C1C}">
                  <a14:useLocalDpi xmlns:a14="http://schemas.microsoft.com/office/drawing/2010/main" val="0"/>
                </a:ext>
              </a:extLst>
            </a:blip>
            <a:srcRect l="52214" t="26328" r="33489" b="52301"/>
            <a:stretch/>
          </p:blipFill>
          <p:spPr>
            <a:xfrm>
              <a:off x="5445760" y="1372870"/>
              <a:ext cx="759460" cy="759460"/>
            </a:xfrm>
            <a:prstGeom prst="ellipse">
              <a:avLst/>
            </a:prstGeom>
          </p:spPr>
        </p:pic>
      </p:grpSp>
      <p:sp>
        <p:nvSpPr>
          <p:cNvPr id="41" name="文本框 40">
            <a:extLst>
              <a:ext uri="{FF2B5EF4-FFF2-40B4-BE49-F238E27FC236}">
                <a16:creationId xmlns:a16="http://schemas.microsoft.com/office/drawing/2014/main" id="{557618E9-2C14-D1D4-F43E-A6AB6FEA1A95}"/>
              </a:ext>
            </a:extLst>
          </p:cNvPr>
          <p:cNvSpPr txBox="1"/>
          <p:nvPr/>
        </p:nvSpPr>
        <p:spPr>
          <a:xfrm>
            <a:off x="6017578" y="5224788"/>
            <a:ext cx="304800" cy="369332"/>
          </a:xfrm>
          <a:prstGeom prst="rect">
            <a:avLst/>
          </a:prstGeom>
          <a:noFill/>
        </p:spPr>
        <p:txBody>
          <a:bodyPr wrap="square" lIns="0" tIns="0" rIns="0" bIns="0" rtlCol="0">
            <a:noAutofit/>
          </a:bodyPr>
          <a:lstStyle/>
          <a:p>
            <a:pPr algn="l"/>
            <a:r>
              <a:rPr lang="zh-CN" altLang="en-US" sz="2400" dirty="0">
                <a:solidFill>
                  <a:schemeClr val="bg1"/>
                </a:solidFill>
                <a:latin typeface="+mj-ea"/>
                <a:ea typeface="+mj-ea"/>
              </a:rPr>
              <a:t>叁</a:t>
            </a:r>
          </a:p>
        </p:txBody>
      </p:sp>
      <p:sp>
        <p:nvSpPr>
          <p:cNvPr id="42" name="文本框 41">
            <a:extLst>
              <a:ext uri="{FF2B5EF4-FFF2-40B4-BE49-F238E27FC236}">
                <a16:creationId xmlns:a16="http://schemas.microsoft.com/office/drawing/2014/main" id="{63402FAA-46D3-F739-00AF-8728D09A950A}"/>
              </a:ext>
            </a:extLst>
          </p:cNvPr>
          <p:cNvSpPr txBox="1"/>
          <p:nvPr/>
        </p:nvSpPr>
        <p:spPr>
          <a:xfrm>
            <a:off x="4567238" y="5022888"/>
            <a:ext cx="1041400"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现代历史</a:t>
            </a:r>
          </a:p>
        </p:txBody>
      </p:sp>
      <p:sp>
        <p:nvSpPr>
          <p:cNvPr id="43" name="文本框 42">
            <a:extLst>
              <a:ext uri="{FF2B5EF4-FFF2-40B4-BE49-F238E27FC236}">
                <a16:creationId xmlns:a16="http://schemas.microsoft.com/office/drawing/2014/main" id="{9FD28AFE-8248-CE9C-F9FA-7FD8AF1FCF43}"/>
              </a:ext>
            </a:extLst>
          </p:cNvPr>
          <p:cNvSpPr txBox="1"/>
          <p:nvPr/>
        </p:nvSpPr>
        <p:spPr>
          <a:xfrm>
            <a:off x="1140143" y="5402618"/>
            <a:ext cx="4448175" cy="996940"/>
          </a:xfrm>
          <a:prstGeom prst="rect">
            <a:avLst/>
          </a:prstGeom>
          <a:noFill/>
        </p:spPr>
        <p:txBody>
          <a:bodyPr wrap="square" lIns="0" tIns="0" rIns="0" bIns="0" rtlCol="0">
            <a:noAutofit/>
          </a:bodyPr>
          <a:lstStyle/>
          <a:p>
            <a:pPr algn="dist">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根据史料的记载，瘦西湖是由隋、唐、五代、宋、元、明、清等不同时代的城濠连缀而成的带状景观，并始终与大运河保持着水源相通的互动关系</a:t>
            </a:r>
            <a:endParaRPr lang="zh-CN" altLang="en-US" sz="1600" dirty="0">
              <a:solidFill>
                <a:schemeClr val="tx1">
                  <a:lumMod val="75000"/>
                  <a:lumOff val="25000"/>
                </a:schemeClr>
              </a:solidFill>
              <a:latin typeface="+mn-ea"/>
            </a:endParaRPr>
          </a:p>
        </p:txBody>
      </p:sp>
    </p:spTree>
    <p:extLst>
      <p:ext uri="{BB962C8B-B14F-4D97-AF65-F5344CB8AC3E}">
        <p14:creationId xmlns:p14="http://schemas.microsoft.com/office/powerpoint/2010/main" val="2236512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A47A9B3-C6F3-B8A1-F531-090784D30407}"/>
              </a:ext>
            </a:extLst>
          </p:cNvPr>
          <p:cNvSpPr txBox="1"/>
          <p:nvPr/>
        </p:nvSpPr>
        <p:spPr>
          <a:xfrm>
            <a:off x="506930" y="523916"/>
            <a:ext cx="288714" cy="338554"/>
          </a:xfrm>
          <a:prstGeom prst="rect">
            <a:avLst/>
          </a:prstGeom>
          <a:noFill/>
          <a:effectLst/>
        </p:spPr>
        <p:txBody>
          <a:bodyPr wrap="square" lIns="0" tIns="0" rIns="0" bIns="0" rtlCol="0">
            <a:noAutofit/>
          </a:bodyPr>
          <a:lstStyle/>
          <a:p>
            <a:pPr algn="l"/>
            <a:r>
              <a:rPr lang="zh-CN" altLang="en-US" sz="2200" dirty="0">
                <a:solidFill>
                  <a:schemeClr val="tx1">
                    <a:lumMod val="75000"/>
                    <a:lumOff val="25000"/>
                  </a:schemeClr>
                </a:solidFill>
                <a:latin typeface="+mj-ea"/>
                <a:ea typeface="+mj-ea"/>
              </a:rPr>
              <a:t>贰</a:t>
            </a:r>
          </a:p>
        </p:txBody>
      </p:sp>
      <p:sp>
        <p:nvSpPr>
          <p:cNvPr id="3" name="文本框 2">
            <a:extLst>
              <a:ext uri="{FF2B5EF4-FFF2-40B4-BE49-F238E27FC236}">
                <a16:creationId xmlns:a16="http://schemas.microsoft.com/office/drawing/2014/main" id="{F0DF2970-E4B3-FEFC-C090-3147354E44AD}"/>
              </a:ext>
            </a:extLst>
          </p:cNvPr>
          <p:cNvSpPr txBox="1"/>
          <p:nvPr/>
        </p:nvSpPr>
        <p:spPr>
          <a:xfrm>
            <a:off x="1021329" y="539304"/>
            <a:ext cx="1019439" cy="307777"/>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历史文化</a:t>
            </a:r>
          </a:p>
        </p:txBody>
      </p:sp>
      <p:sp>
        <p:nvSpPr>
          <p:cNvPr id="21" name="文本框 20">
            <a:extLst>
              <a:ext uri="{FF2B5EF4-FFF2-40B4-BE49-F238E27FC236}">
                <a16:creationId xmlns:a16="http://schemas.microsoft.com/office/drawing/2014/main" id="{34B85A18-71D2-5CA6-B635-F08EAA74CC83}"/>
              </a:ext>
            </a:extLst>
          </p:cNvPr>
          <p:cNvSpPr txBox="1"/>
          <p:nvPr/>
        </p:nvSpPr>
        <p:spPr>
          <a:xfrm>
            <a:off x="1796928" y="1354460"/>
            <a:ext cx="243840" cy="1231106"/>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古代历史</a:t>
            </a:r>
          </a:p>
        </p:txBody>
      </p:sp>
      <p:sp>
        <p:nvSpPr>
          <p:cNvPr id="22" name="文本框 21">
            <a:extLst>
              <a:ext uri="{FF2B5EF4-FFF2-40B4-BE49-F238E27FC236}">
                <a16:creationId xmlns:a16="http://schemas.microsoft.com/office/drawing/2014/main" id="{CA61FC6B-A217-F7B5-D023-DDA3989C46E0}"/>
              </a:ext>
            </a:extLst>
          </p:cNvPr>
          <p:cNvSpPr txBox="1"/>
          <p:nvPr/>
        </p:nvSpPr>
        <p:spPr>
          <a:xfrm>
            <a:off x="2258684" y="1471543"/>
            <a:ext cx="4455806" cy="996940"/>
          </a:xfrm>
          <a:prstGeom prst="rect">
            <a:avLst/>
          </a:prstGeom>
          <a:noFill/>
        </p:spPr>
        <p:txBody>
          <a:bodyPr wrap="square" lIns="0" tIns="0" rIns="0" bIns="0" rtlCol="0">
            <a:noAutofit/>
          </a:bodyPr>
          <a:lstStyle/>
          <a:p>
            <a:pPr>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根据史料的记载，瘦西湖是由隋、唐、五代、宋、元、明、清等不同时代的城濠连缀而成的带状景观，并始终与大运河保持着水源相通的互动关系</a:t>
            </a:r>
            <a:endParaRPr lang="zh-CN" altLang="en-US" sz="1600" dirty="0">
              <a:solidFill>
                <a:schemeClr val="tx1">
                  <a:lumMod val="75000"/>
                  <a:lumOff val="25000"/>
                </a:schemeClr>
              </a:solidFill>
              <a:latin typeface="+mn-ea"/>
            </a:endParaRPr>
          </a:p>
        </p:txBody>
      </p:sp>
      <p:sp>
        <p:nvSpPr>
          <p:cNvPr id="23" name="文本框 22">
            <a:extLst>
              <a:ext uri="{FF2B5EF4-FFF2-40B4-BE49-F238E27FC236}">
                <a16:creationId xmlns:a16="http://schemas.microsoft.com/office/drawing/2014/main" id="{FBC770EC-1DFD-5007-65AF-F371A81AB8FD}"/>
              </a:ext>
            </a:extLst>
          </p:cNvPr>
          <p:cNvSpPr txBox="1"/>
          <p:nvPr/>
        </p:nvSpPr>
        <p:spPr>
          <a:xfrm>
            <a:off x="4102775" y="2853868"/>
            <a:ext cx="243840" cy="1231106"/>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近代历史</a:t>
            </a:r>
          </a:p>
        </p:txBody>
      </p:sp>
      <p:sp>
        <p:nvSpPr>
          <p:cNvPr id="24" name="文本框 23">
            <a:extLst>
              <a:ext uri="{FF2B5EF4-FFF2-40B4-BE49-F238E27FC236}">
                <a16:creationId xmlns:a16="http://schemas.microsoft.com/office/drawing/2014/main" id="{475982E2-1351-65AC-A3CE-2C3033F901AF}"/>
              </a:ext>
            </a:extLst>
          </p:cNvPr>
          <p:cNvSpPr txBox="1"/>
          <p:nvPr/>
        </p:nvSpPr>
        <p:spPr>
          <a:xfrm>
            <a:off x="4564531" y="2970951"/>
            <a:ext cx="4455806" cy="996940"/>
          </a:xfrm>
          <a:prstGeom prst="rect">
            <a:avLst/>
          </a:prstGeom>
          <a:noFill/>
        </p:spPr>
        <p:txBody>
          <a:bodyPr wrap="square" lIns="0" tIns="0" rIns="0" bIns="0" rtlCol="0">
            <a:noAutofit/>
          </a:bodyPr>
          <a:lstStyle/>
          <a:p>
            <a:pPr>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根据史料的记载，瘦西湖是由隋、唐、五代、宋、元、明、清等不同时代的城濠连缀而成的带状景观，并始终与大运河保持着水源相通的互动关系</a:t>
            </a:r>
            <a:endParaRPr lang="zh-CN" altLang="en-US" sz="1600" dirty="0">
              <a:solidFill>
                <a:schemeClr val="tx1">
                  <a:lumMod val="75000"/>
                  <a:lumOff val="25000"/>
                </a:schemeClr>
              </a:solidFill>
              <a:latin typeface="+mn-ea"/>
            </a:endParaRPr>
          </a:p>
        </p:txBody>
      </p:sp>
      <p:sp>
        <p:nvSpPr>
          <p:cNvPr id="25" name="文本框 24">
            <a:extLst>
              <a:ext uri="{FF2B5EF4-FFF2-40B4-BE49-F238E27FC236}">
                <a16:creationId xmlns:a16="http://schemas.microsoft.com/office/drawing/2014/main" id="{A493EACA-7FE0-DB3D-44DF-C5AFFD4486EB}"/>
              </a:ext>
            </a:extLst>
          </p:cNvPr>
          <p:cNvSpPr txBox="1"/>
          <p:nvPr/>
        </p:nvSpPr>
        <p:spPr>
          <a:xfrm>
            <a:off x="6408621" y="4353275"/>
            <a:ext cx="243840" cy="1231106"/>
          </a:xfrm>
          <a:prstGeom prst="rect">
            <a:avLst/>
          </a:prstGeom>
          <a:noFill/>
        </p:spPr>
        <p:txBody>
          <a:bodyPr wrap="square" lIns="0" tIns="0" rIns="0" bIns="0" rtlCol="0">
            <a:noAutofit/>
          </a:bodyPr>
          <a:lstStyle/>
          <a:p>
            <a:pPr algn="l"/>
            <a:r>
              <a:rPr lang="zh-CN" altLang="en-US" sz="2000" dirty="0">
                <a:solidFill>
                  <a:schemeClr val="tx1">
                    <a:lumMod val="75000"/>
                    <a:lumOff val="25000"/>
                  </a:schemeClr>
                </a:solidFill>
                <a:latin typeface="+mj-ea"/>
                <a:ea typeface="+mj-ea"/>
              </a:rPr>
              <a:t>现代历史</a:t>
            </a:r>
          </a:p>
        </p:txBody>
      </p:sp>
      <p:sp>
        <p:nvSpPr>
          <p:cNvPr id="26" name="文本框 25">
            <a:extLst>
              <a:ext uri="{FF2B5EF4-FFF2-40B4-BE49-F238E27FC236}">
                <a16:creationId xmlns:a16="http://schemas.microsoft.com/office/drawing/2014/main" id="{0A9AC6ED-E0F2-6A27-B9B6-90E091EE75E4}"/>
              </a:ext>
            </a:extLst>
          </p:cNvPr>
          <p:cNvSpPr txBox="1"/>
          <p:nvPr/>
        </p:nvSpPr>
        <p:spPr>
          <a:xfrm>
            <a:off x="6870377" y="4470358"/>
            <a:ext cx="4455806" cy="996940"/>
          </a:xfrm>
          <a:prstGeom prst="rect">
            <a:avLst/>
          </a:prstGeom>
          <a:noFill/>
        </p:spPr>
        <p:txBody>
          <a:bodyPr wrap="square" lIns="0" tIns="0" rIns="0" bIns="0" rtlCol="0">
            <a:noAutofit/>
          </a:bodyPr>
          <a:lstStyle/>
          <a:p>
            <a:pPr>
              <a:lnSpc>
                <a:spcPct val="140000"/>
              </a:lnSpc>
            </a:pPr>
            <a:r>
              <a:rPr lang="zh-CN" altLang="zh-CN" sz="1600" dirty="0">
                <a:solidFill>
                  <a:schemeClr val="tx1">
                    <a:lumMod val="75000"/>
                    <a:lumOff val="25000"/>
                  </a:schemeClr>
                </a:solidFill>
                <a:latin typeface="+mn-ea"/>
              </a:rPr>
              <a:t>根据史料的记载，瘦西湖是由隋、唐、五代、宋、元、明、清等不同时代的城濠连缀而成的带状景观，并始终与大运河保持着水源相通的互动关系</a:t>
            </a:r>
            <a:endParaRPr lang="zh-CN" altLang="en-US" sz="1600" dirty="0">
              <a:solidFill>
                <a:schemeClr val="tx1">
                  <a:lumMod val="75000"/>
                  <a:lumOff val="25000"/>
                </a:schemeClr>
              </a:solidFill>
              <a:latin typeface="+mn-ea"/>
            </a:endParaRPr>
          </a:p>
        </p:txBody>
      </p:sp>
    </p:spTree>
    <p:extLst>
      <p:ext uri="{BB962C8B-B14F-4D97-AF65-F5344CB8AC3E}">
        <p14:creationId xmlns:p14="http://schemas.microsoft.com/office/powerpoint/2010/main" val="1724521608"/>
      </p:ext>
    </p:extLst>
  </p:cSld>
  <p:clrMapOvr>
    <a:masterClrMapping/>
  </p:clrMapOvr>
</p:sld>
</file>

<file path=ppt/theme/theme1.xml><?xml version="1.0" encoding="utf-8"?>
<a:theme xmlns:a="http://schemas.openxmlformats.org/drawingml/2006/main" name="Office 主题​​">
  <a:themeElements>
    <a:clrScheme name="国风年终工作总结汇报模板">
      <a:dk1>
        <a:sysClr val="windowText" lastClr="000000"/>
      </a:dk1>
      <a:lt1>
        <a:sysClr val="window" lastClr="FFFFFF"/>
      </a:lt1>
      <a:dk2>
        <a:srgbClr val="44546A"/>
      </a:dk2>
      <a:lt2>
        <a:srgbClr val="E7E6E6"/>
      </a:lt2>
      <a:accent1>
        <a:srgbClr val="96815D"/>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6">
      <a:majorFont>
        <a:latin typeface="Arial"/>
        <a:ea typeface="思源宋体 CN Heavy"/>
        <a:cs typeface=""/>
      </a:majorFont>
      <a:minorFont>
        <a:latin typeface="Arial"/>
        <a:ea typeface="思源宋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54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5274</TotalTime>
  <Words>2574</Words>
  <Application>Microsoft Office PowerPoint</Application>
  <PresentationFormat>宽屏</PresentationFormat>
  <Paragraphs>275</Paragraphs>
  <Slides>31</Slides>
  <Notes>2</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31</vt:i4>
      </vt:variant>
    </vt:vector>
  </HeadingPairs>
  <TitlesOfParts>
    <vt:vector size="36" baseType="lpstr">
      <vt:lpstr>思源宋体 CN Heavy</vt:lpstr>
      <vt:lpstr>思源宋体 CN Medium</vt:lpstr>
      <vt:lpstr>Arial</vt:lpstr>
      <vt:lpstr>演示悠然小楷</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徐 艺</dc:creator>
  <cp:lastModifiedBy>徐 艺</cp:lastModifiedBy>
  <cp:revision>147</cp:revision>
  <dcterms:created xsi:type="dcterms:W3CDTF">2022-06-02T02:26:32Z</dcterms:created>
  <dcterms:modified xsi:type="dcterms:W3CDTF">2022-06-27T15:21:32Z</dcterms:modified>
</cp:coreProperties>
</file>