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9" r:id="rId2"/>
    <p:sldId id="278" r:id="rId3"/>
    <p:sldId id="261" r:id="rId4"/>
    <p:sldId id="262" r:id="rId5"/>
    <p:sldId id="263" r:id="rId6"/>
    <p:sldId id="275" r:id="rId7"/>
    <p:sldId id="264" r:id="rId8"/>
    <p:sldId id="265" r:id="rId9"/>
    <p:sldId id="276" r:id="rId10"/>
    <p:sldId id="266" r:id="rId11"/>
    <p:sldId id="267" r:id="rId12"/>
    <p:sldId id="268" r:id="rId13"/>
    <p:sldId id="274" r:id="rId14"/>
    <p:sldId id="269" r:id="rId15"/>
    <p:sldId id="270" r:id="rId16"/>
    <p:sldId id="271" r:id="rId17"/>
    <p:sldId id="277" r:id="rId18"/>
    <p:sldId id="272" r:id="rId19"/>
    <p:sldId id="314" r:id="rId20"/>
  </p:sldIdLst>
  <p:sldSz cx="12192000" cy="6858000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Microsoft YaHei Light" panose="020B0502040204020203" pitchFamily="34" charset="-122"/>
      <p:regular r:id="rId24"/>
    </p:embeddedFont>
    <p:embeddedFont>
      <p:font typeface="等线" panose="02010600030101010101" pitchFamily="2" charset="-122"/>
      <p:regular r:id="rId25"/>
      <p:bold r:id="rId26"/>
    </p:embeddedFont>
    <p:embeddedFont>
      <p:font typeface="江西拙楷" panose="02010600040101010101" pitchFamily="2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微软雅黑" panose="020B0503020204020204" pitchFamily="34" charset="-122"/>
      <p:regular r:id="rId28"/>
      <p:bold r:id="rId29"/>
    </p:embeddedFont>
    <p:embeddedFont>
      <p:font typeface="优设标题黑" panose="00000500000000000000" pitchFamily="2" charset="-122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56" userDrawn="1">
          <p15:clr>
            <a:srgbClr val="A4A3A4"/>
          </p15:clr>
        </p15:guide>
        <p15:guide id="5" orient="horz" pos="368" userDrawn="1">
          <p15:clr>
            <a:srgbClr val="A4A3A4"/>
          </p15:clr>
        </p15:guide>
        <p15:guide id="6" orient="horz" pos="459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  <p15:guide id="8" orient="horz" pos="3793" userDrawn="1">
          <p15:clr>
            <a:srgbClr val="A4A3A4"/>
          </p15:clr>
        </p15:guide>
        <p15:guide id="10" pos="7242" userDrawn="1">
          <p15:clr>
            <a:srgbClr val="A4A3A4"/>
          </p15:clr>
        </p15:guide>
        <p15:guide id="11" pos="9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C1F9"/>
    <a:srgbClr val="1A55CF"/>
    <a:srgbClr val="2497E9"/>
    <a:srgbClr val="0C368F"/>
    <a:srgbClr val="FDF2FF"/>
    <a:srgbClr val="DDF3FF"/>
    <a:srgbClr val="5399EE"/>
    <a:srgbClr val="6DA7FF"/>
    <a:srgbClr val="99DAFF"/>
    <a:srgbClr val="FC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0393" autoAdjust="0"/>
  </p:normalViewPr>
  <p:slideViewPr>
    <p:cSldViewPr snapToGrid="0" showGuides="1">
      <p:cViewPr varScale="1">
        <p:scale>
          <a:sx n="51" d="100"/>
          <a:sy n="51" d="100"/>
        </p:scale>
        <p:origin x="444" y="48"/>
      </p:cViewPr>
      <p:guideLst>
        <p:guide orient="horz" pos="2115"/>
        <p:guide pos="3840"/>
        <p:guide pos="438"/>
        <p:guide pos="7256"/>
        <p:guide orient="horz" pos="368"/>
        <p:guide orient="horz" pos="459"/>
        <p:guide orient="horz" pos="3929"/>
        <p:guide orient="horz" pos="3793"/>
        <p:guide pos="7242"/>
        <p:guide pos="9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88"/>
    </p:cViewPr>
  </p:sorterViewPr>
  <p:notesViewPr>
    <p:cSldViewPr snapToGrid="0" showGuides="1">
      <p:cViewPr varScale="1">
        <p:scale>
          <a:sx n="44" d="100"/>
          <a:sy n="44" d="100"/>
        </p:scale>
        <p:origin x="277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D8F2F3D-DB05-45A9-9C7F-9B705AD973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0617C0B-7A00-498E-A84A-16BDA4F612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1D2B4-E5F8-428E-A525-2C96A9630842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3B761B-9A4C-4EB0-BE97-7CD77C45AD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9098076-A081-4021-911B-B2F6F9979A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74334-553B-4A5D-8CDD-99A2101B7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94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F34C8-EE29-443A-B824-0558ECB4C030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CD1C4-7E4E-45B5-90FB-5B1B595356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24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CD1C4-7E4E-45B5-90FB-5B1B595356A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65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CD1C4-7E4E-45B5-90FB-5B1B595356A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85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CD1C4-7E4E-45B5-90FB-5B1B595356A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55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CD1C4-7E4E-45B5-90FB-5B1B595356A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489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CD1C4-7E4E-45B5-90FB-5B1B595356A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234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CD1C4-7E4E-45B5-90FB-5B1B595356A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977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CD1C4-7E4E-45B5-90FB-5B1B595356A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96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CD1C4-7E4E-45B5-90FB-5B1B595356A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356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CD1C4-7E4E-45B5-90FB-5B1B595356A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14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B21237-2F56-43EA-9FE9-A2ACCCC483EF}"/>
              </a:ext>
            </a:extLst>
          </p:cNvPr>
          <p:cNvGrpSpPr/>
          <p:nvPr userDrawn="1"/>
        </p:nvGrpSpPr>
        <p:grpSpPr>
          <a:xfrm>
            <a:off x="426149" y="999720"/>
            <a:ext cx="2575718" cy="3075432"/>
            <a:chOff x="881795" y="1654536"/>
            <a:chExt cx="1754470" cy="2094855"/>
          </a:xfrm>
          <a:effectLst>
            <a:outerShdw blurRad="50800" dist="38100" dir="8100000" algn="tr" rotWithShape="0">
              <a:srgbClr val="0C3892">
                <a:alpha val="40000"/>
              </a:srgbClr>
            </a:outerShdw>
          </a:effectLst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9B9C92CF-707E-4980-85E1-5D90F2C66005}"/>
                </a:ext>
              </a:extLst>
            </p:cNvPr>
            <p:cNvCxnSpPr>
              <a:cxnSpLocks/>
              <a:stCxn id="5" idx="7"/>
            </p:cNvCxnSpPr>
            <p:nvPr/>
          </p:nvCxnSpPr>
          <p:spPr>
            <a:xfrm>
              <a:off x="1561733" y="1954649"/>
              <a:ext cx="1074532" cy="1794742"/>
            </a:xfrm>
            <a:prstGeom prst="line">
              <a:avLst/>
            </a:prstGeom>
            <a:ln w="63500" cap="rnd">
              <a:solidFill>
                <a:srgbClr val="FCFAF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227ECB40-0BDE-48A5-8ACA-21294017D5B0}"/>
                </a:ext>
              </a:extLst>
            </p:cNvPr>
            <p:cNvSpPr/>
            <p:nvPr/>
          </p:nvSpPr>
          <p:spPr>
            <a:xfrm rot="19800000">
              <a:off x="881795" y="1654536"/>
              <a:ext cx="1335596" cy="558172"/>
            </a:xfrm>
            <a:custGeom>
              <a:avLst/>
              <a:gdLst>
                <a:gd name="connsiteX0" fmla="*/ 1083283 w 1248667"/>
                <a:gd name="connsiteY0" fmla="*/ 214604 h 468108"/>
                <a:gd name="connsiteX1" fmla="*/ 834926 w 1248667"/>
                <a:gd name="connsiteY1" fmla="*/ 16663 h 468108"/>
                <a:gd name="connsiteX2" fmla="*/ 624148 w 1248667"/>
                <a:gd name="connsiteY2" fmla="*/ 17593 h 468108"/>
                <a:gd name="connsiteX3" fmla="*/ 413370 w 1248667"/>
                <a:gd name="connsiteY3" fmla="*/ 16663 h 468108"/>
                <a:gd name="connsiteX4" fmla="*/ 165013 w 1248667"/>
                <a:gd name="connsiteY4" fmla="*/ 214604 h 468108"/>
                <a:gd name="connsiteX5" fmla="*/ 0 w 1248667"/>
                <a:gd name="connsiteY5" fmla="*/ 197489 h 468108"/>
                <a:gd name="connsiteX6" fmla="*/ 552897 w 1248667"/>
                <a:gd name="connsiteY6" fmla="*/ 375339 h 468108"/>
                <a:gd name="connsiteX7" fmla="*/ 624334 w 1248667"/>
                <a:gd name="connsiteY7" fmla="*/ 254416 h 468108"/>
                <a:gd name="connsiteX8" fmla="*/ 695771 w 1248667"/>
                <a:gd name="connsiteY8" fmla="*/ 375339 h 468108"/>
                <a:gd name="connsiteX9" fmla="*/ 1248668 w 1248667"/>
                <a:gd name="connsiteY9" fmla="*/ 197489 h 468108"/>
                <a:gd name="connsiteX10" fmla="*/ 1083283 w 1248667"/>
                <a:gd name="connsiteY10" fmla="*/ 214604 h 46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8667" h="468108">
                  <a:moveTo>
                    <a:pt x="1083283" y="214604"/>
                  </a:moveTo>
                  <a:cubicBezTo>
                    <a:pt x="984684" y="178327"/>
                    <a:pt x="955849" y="65590"/>
                    <a:pt x="834926" y="16663"/>
                  </a:cubicBezTo>
                  <a:cubicBezTo>
                    <a:pt x="749536" y="-17754"/>
                    <a:pt x="666378" y="10710"/>
                    <a:pt x="624148" y="17593"/>
                  </a:cubicBezTo>
                  <a:cubicBezTo>
                    <a:pt x="581918" y="10710"/>
                    <a:pt x="498760" y="-17754"/>
                    <a:pt x="413370" y="16663"/>
                  </a:cubicBezTo>
                  <a:cubicBezTo>
                    <a:pt x="292447" y="65590"/>
                    <a:pt x="263426" y="178327"/>
                    <a:pt x="165013" y="214604"/>
                  </a:cubicBezTo>
                  <a:cubicBezTo>
                    <a:pt x="85204" y="243998"/>
                    <a:pt x="0" y="197489"/>
                    <a:pt x="0" y="197489"/>
                  </a:cubicBezTo>
                  <a:cubicBezTo>
                    <a:pt x="25859" y="550956"/>
                    <a:pt x="429741" y="497936"/>
                    <a:pt x="552897" y="375339"/>
                  </a:cubicBezTo>
                  <a:cubicBezTo>
                    <a:pt x="586383" y="342038"/>
                    <a:pt x="608893" y="299250"/>
                    <a:pt x="624334" y="254416"/>
                  </a:cubicBezTo>
                  <a:cubicBezTo>
                    <a:pt x="639589" y="299250"/>
                    <a:pt x="662285" y="342038"/>
                    <a:pt x="695771" y="375339"/>
                  </a:cubicBezTo>
                  <a:cubicBezTo>
                    <a:pt x="818927" y="497750"/>
                    <a:pt x="1222809" y="550956"/>
                    <a:pt x="1248668" y="197489"/>
                  </a:cubicBezTo>
                  <a:cubicBezTo>
                    <a:pt x="1248296" y="197489"/>
                    <a:pt x="1163092" y="243998"/>
                    <a:pt x="1083283" y="214604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6" name="图形 5">
            <a:extLst>
              <a:ext uri="{FF2B5EF4-FFF2-40B4-BE49-F238E27FC236}">
                <a16:creationId xmlns:a16="http://schemas.microsoft.com/office/drawing/2014/main" id="{716F29A1-9074-4693-A88F-6475C2DFFC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9511" y="-478500"/>
            <a:ext cx="2057679" cy="206943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C6E7B8CA-4B00-4543-AB25-6D049A9E7C37}"/>
              </a:ext>
            </a:extLst>
          </p:cNvPr>
          <p:cNvGrpSpPr/>
          <p:nvPr userDrawn="1"/>
        </p:nvGrpSpPr>
        <p:grpSpPr>
          <a:xfrm>
            <a:off x="-349075" y="5758339"/>
            <a:ext cx="11919598" cy="579895"/>
            <a:chOff x="-349075" y="5434204"/>
            <a:chExt cx="11919598" cy="579895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E48B46F3-3261-4602-B19E-84A6BE6C854A}"/>
                </a:ext>
              </a:extLst>
            </p:cNvPr>
            <p:cNvSpPr/>
            <p:nvPr/>
          </p:nvSpPr>
          <p:spPr>
            <a:xfrm flipH="1">
              <a:off x="1490253" y="5434204"/>
              <a:ext cx="1983451" cy="579895"/>
            </a:xfrm>
            <a:custGeom>
              <a:avLst/>
              <a:gdLst>
                <a:gd name="connsiteX0" fmla="*/ 548573 w 1983451"/>
                <a:gd name="connsiteY0" fmla="*/ 579896 h 579895"/>
                <a:gd name="connsiteX1" fmla="*/ 416175 w 1983451"/>
                <a:gd name="connsiteY1" fmla="*/ 567513 h 579895"/>
                <a:gd name="connsiteX2" fmla="*/ 50415 w 1983451"/>
                <a:gd name="connsiteY2" fmla="*/ 296051 h 579895"/>
                <a:gd name="connsiteX3" fmla="*/ 3743 w 1983451"/>
                <a:gd name="connsiteY3" fmla="*/ 114123 h 579895"/>
                <a:gd name="connsiteX4" fmla="*/ 32318 w 1983451"/>
                <a:gd name="connsiteY4" fmla="*/ 87453 h 579895"/>
                <a:gd name="connsiteX5" fmla="*/ 72323 w 1983451"/>
                <a:gd name="connsiteY5" fmla="*/ 92216 h 579895"/>
                <a:gd name="connsiteX6" fmla="*/ 93278 w 1983451"/>
                <a:gd name="connsiteY6" fmla="*/ 120791 h 579895"/>
                <a:gd name="connsiteX7" fmla="*/ 83753 w 1983451"/>
                <a:gd name="connsiteY7" fmla="*/ 133173 h 579895"/>
                <a:gd name="connsiteX8" fmla="*/ 66608 w 1983451"/>
                <a:gd name="connsiteY8" fmla="*/ 129363 h 579895"/>
                <a:gd name="connsiteX9" fmla="*/ 64703 w 1983451"/>
                <a:gd name="connsiteY9" fmla="*/ 128411 h 579895"/>
                <a:gd name="connsiteX10" fmla="*/ 70418 w 1983451"/>
                <a:gd name="connsiteY10" fmla="*/ 151271 h 579895"/>
                <a:gd name="connsiteX11" fmla="*/ 335213 w 1983451"/>
                <a:gd name="connsiteY11" fmla="*/ 256046 h 579895"/>
                <a:gd name="connsiteX12" fmla="*/ 553335 w 1983451"/>
                <a:gd name="connsiteY12" fmla="*/ 135078 h 579895"/>
                <a:gd name="connsiteX13" fmla="*/ 702878 w 1983451"/>
                <a:gd name="connsiteY13" fmla="*/ 19826 h 579895"/>
                <a:gd name="connsiteX14" fmla="*/ 977198 w 1983451"/>
                <a:gd name="connsiteY14" fmla="*/ 96978 h 579895"/>
                <a:gd name="connsiteX15" fmla="*/ 991485 w 1983451"/>
                <a:gd name="connsiteY15" fmla="*/ 123648 h 579895"/>
                <a:gd name="connsiteX16" fmla="*/ 1005773 w 1983451"/>
                <a:gd name="connsiteY16" fmla="*/ 96978 h 579895"/>
                <a:gd name="connsiteX17" fmla="*/ 1280093 w 1983451"/>
                <a:gd name="connsiteY17" fmla="*/ 19826 h 579895"/>
                <a:gd name="connsiteX18" fmla="*/ 1429635 w 1983451"/>
                <a:gd name="connsiteY18" fmla="*/ 135078 h 579895"/>
                <a:gd name="connsiteX19" fmla="*/ 1647758 w 1983451"/>
                <a:gd name="connsiteY19" fmla="*/ 256046 h 579895"/>
                <a:gd name="connsiteX20" fmla="*/ 1912553 w 1983451"/>
                <a:gd name="connsiteY20" fmla="*/ 151271 h 579895"/>
                <a:gd name="connsiteX21" fmla="*/ 1918268 w 1983451"/>
                <a:gd name="connsiteY21" fmla="*/ 128411 h 579895"/>
                <a:gd name="connsiteX22" fmla="*/ 1916363 w 1983451"/>
                <a:gd name="connsiteY22" fmla="*/ 129363 h 579895"/>
                <a:gd name="connsiteX23" fmla="*/ 1899218 w 1983451"/>
                <a:gd name="connsiteY23" fmla="*/ 133173 h 579895"/>
                <a:gd name="connsiteX24" fmla="*/ 1889693 w 1983451"/>
                <a:gd name="connsiteY24" fmla="*/ 120791 h 579895"/>
                <a:gd name="connsiteX25" fmla="*/ 1910648 w 1983451"/>
                <a:gd name="connsiteY25" fmla="*/ 92216 h 579895"/>
                <a:gd name="connsiteX26" fmla="*/ 1950653 w 1983451"/>
                <a:gd name="connsiteY26" fmla="*/ 87453 h 579895"/>
                <a:gd name="connsiteX27" fmla="*/ 1979228 w 1983451"/>
                <a:gd name="connsiteY27" fmla="*/ 114123 h 579895"/>
                <a:gd name="connsiteX28" fmla="*/ 1979228 w 1983451"/>
                <a:gd name="connsiteY28" fmla="*/ 114123 h 579895"/>
                <a:gd name="connsiteX29" fmla="*/ 1933508 w 1983451"/>
                <a:gd name="connsiteY29" fmla="*/ 296051 h 579895"/>
                <a:gd name="connsiteX30" fmla="*/ 1567748 w 1983451"/>
                <a:gd name="connsiteY30" fmla="*/ 567513 h 579895"/>
                <a:gd name="connsiteX31" fmla="*/ 994343 w 1983451"/>
                <a:gd name="connsiteY31" fmla="*/ 368441 h 579895"/>
                <a:gd name="connsiteX32" fmla="*/ 993390 w 1983451"/>
                <a:gd name="connsiteY32" fmla="*/ 365583 h 579895"/>
                <a:gd name="connsiteX33" fmla="*/ 992438 w 1983451"/>
                <a:gd name="connsiteY33" fmla="*/ 368441 h 579895"/>
                <a:gd name="connsiteX34" fmla="*/ 548573 w 1983451"/>
                <a:gd name="connsiteY34" fmla="*/ 579896 h 579895"/>
                <a:gd name="connsiteX35" fmla="*/ 39938 w 1983451"/>
                <a:gd name="connsiteY35" fmla="*/ 116028 h 579895"/>
                <a:gd name="connsiteX36" fmla="*/ 31365 w 1983451"/>
                <a:gd name="connsiteY36" fmla="*/ 125553 h 579895"/>
                <a:gd name="connsiteX37" fmla="*/ 76133 w 1983451"/>
                <a:gd name="connsiteY37" fmla="*/ 282716 h 579895"/>
                <a:gd name="connsiteX38" fmla="*/ 421890 w 1983451"/>
                <a:gd name="connsiteY38" fmla="*/ 539891 h 579895"/>
                <a:gd name="connsiteX39" fmla="*/ 963863 w 1983451"/>
                <a:gd name="connsiteY39" fmla="*/ 357963 h 579895"/>
                <a:gd name="connsiteX40" fmla="*/ 978150 w 1983451"/>
                <a:gd name="connsiteY40" fmla="*/ 320816 h 579895"/>
                <a:gd name="connsiteX41" fmla="*/ 991485 w 1983451"/>
                <a:gd name="connsiteY41" fmla="*/ 310338 h 579895"/>
                <a:gd name="connsiteX42" fmla="*/ 991485 w 1983451"/>
                <a:gd name="connsiteY42" fmla="*/ 310338 h 579895"/>
                <a:gd name="connsiteX43" fmla="*/ 1004820 w 1983451"/>
                <a:gd name="connsiteY43" fmla="*/ 320816 h 579895"/>
                <a:gd name="connsiteX44" fmla="*/ 1019108 w 1983451"/>
                <a:gd name="connsiteY44" fmla="*/ 357963 h 579895"/>
                <a:gd name="connsiteX45" fmla="*/ 1561080 w 1983451"/>
                <a:gd name="connsiteY45" fmla="*/ 539891 h 579895"/>
                <a:gd name="connsiteX46" fmla="*/ 1906838 w 1983451"/>
                <a:gd name="connsiteY46" fmla="*/ 282716 h 579895"/>
                <a:gd name="connsiteX47" fmla="*/ 1951605 w 1983451"/>
                <a:gd name="connsiteY47" fmla="*/ 125553 h 579895"/>
                <a:gd name="connsiteX48" fmla="*/ 1943033 w 1983451"/>
                <a:gd name="connsiteY48" fmla="*/ 116028 h 579895"/>
                <a:gd name="connsiteX49" fmla="*/ 1936365 w 1983451"/>
                <a:gd name="connsiteY49" fmla="*/ 165558 h 579895"/>
                <a:gd name="connsiteX50" fmla="*/ 1644900 w 1983451"/>
                <a:gd name="connsiteY50" fmla="*/ 283668 h 579895"/>
                <a:gd name="connsiteX51" fmla="*/ 1407728 w 1983451"/>
                <a:gd name="connsiteY51" fmla="*/ 154128 h 579895"/>
                <a:gd name="connsiteX52" fmla="*/ 1268663 w 1983451"/>
                <a:gd name="connsiteY52" fmla="*/ 45543 h 579895"/>
                <a:gd name="connsiteX53" fmla="*/ 1029585 w 1983451"/>
                <a:gd name="connsiteY53" fmla="*/ 110313 h 579895"/>
                <a:gd name="connsiteX54" fmla="*/ 1003868 w 1983451"/>
                <a:gd name="connsiteY54" fmla="*/ 164606 h 579895"/>
                <a:gd name="connsiteX55" fmla="*/ 990533 w 1983451"/>
                <a:gd name="connsiteY55" fmla="*/ 174131 h 579895"/>
                <a:gd name="connsiteX56" fmla="*/ 977198 w 1983451"/>
                <a:gd name="connsiteY56" fmla="*/ 164606 h 579895"/>
                <a:gd name="connsiteX57" fmla="*/ 951480 w 1983451"/>
                <a:gd name="connsiteY57" fmla="*/ 110313 h 579895"/>
                <a:gd name="connsiteX58" fmla="*/ 712403 w 1983451"/>
                <a:gd name="connsiteY58" fmla="*/ 45543 h 579895"/>
                <a:gd name="connsiteX59" fmla="*/ 573338 w 1983451"/>
                <a:gd name="connsiteY59" fmla="*/ 154128 h 579895"/>
                <a:gd name="connsiteX60" fmla="*/ 337118 w 1983451"/>
                <a:gd name="connsiteY60" fmla="*/ 283668 h 579895"/>
                <a:gd name="connsiteX61" fmla="*/ 45653 w 1983451"/>
                <a:gd name="connsiteY61" fmla="*/ 165558 h 579895"/>
                <a:gd name="connsiteX62" fmla="*/ 39938 w 1983451"/>
                <a:gd name="connsiteY62" fmla="*/ 116028 h 57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983451" h="579895">
                  <a:moveTo>
                    <a:pt x="548573" y="579896"/>
                  </a:moveTo>
                  <a:cubicBezTo>
                    <a:pt x="505710" y="579896"/>
                    <a:pt x="461895" y="576086"/>
                    <a:pt x="416175" y="567513"/>
                  </a:cubicBezTo>
                  <a:cubicBezTo>
                    <a:pt x="198053" y="526556"/>
                    <a:pt x="87563" y="363678"/>
                    <a:pt x="50415" y="296051"/>
                  </a:cubicBezTo>
                  <a:cubicBezTo>
                    <a:pt x="10410" y="222708"/>
                    <a:pt x="-8640" y="147461"/>
                    <a:pt x="3743" y="114123"/>
                  </a:cubicBezTo>
                  <a:cubicBezTo>
                    <a:pt x="8505" y="100788"/>
                    <a:pt x="18983" y="91263"/>
                    <a:pt x="32318" y="87453"/>
                  </a:cubicBezTo>
                  <a:cubicBezTo>
                    <a:pt x="45653" y="82691"/>
                    <a:pt x="60893" y="84596"/>
                    <a:pt x="72323" y="92216"/>
                  </a:cubicBezTo>
                  <a:cubicBezTo>
                    <a:pt x="78990" y="96026"/>
                    <a:pt x="94230" y="107456"/>
                    <a:pt x="93278" y="120791"/>
                  </a:cubicBezTo>
                  <a:cubicBezTo>
                    <a:pt x="92325" y="126506"/>
                    <a:pt x="88515" y="131268"/>
                    <a:pt x="83753" y="133173"/>
                  </a:cubicBezTo>
                  <a:cubicBezTo>
                    <a:pt x="80895" y="134126"/>
                    <a:pt x="74228" y="136031"/>
                    <a:pt x="66608" y="129363"/>
                  </a:cubicBezTo>
                  <a:cubicBezTo>
                    <a:pt x="66608" y="129363"/>
                    <a:pt x="65655" y="128411"/>
                    <a:pt x="64703" y="128411"/>
                  </a:cubicBezTo>
                  <a:cubicBezTo>
                    <a:pt x="62798" y="132221"/>
                    <a:pt x="63750" y="140793"/>
                    <a:pt x="70418" y="151271"/>
                  </a:cubicBezTo>
                  <a:cubicBezTo>
                    <a:pt x="112328" y="220803"/>
                    <a:pt x="220913" y="263666"/>
                    <a:pt x="335213" y="256046"/>
                  </a:cubicBezTo>
                  <a:cubicBezTo>
                    <a:pt x="448560" y="248426"/>
                    <a:pt x="499995" y="193181"/>
                    <a:pt x="553335" y="135078"/>
                  </a:cubicBezTo>
                  <a:cubicBezTo>
                    <a:pt x="593340" y="92216"/>
                    <a:pt x="634298" y="47448"/>
                    <a:pt x="702878" y="19826"/>
                  </a:cubicBezTo>
                  <a:cubicBezTo>
                    <a:pt x="839085" y="-35419"/>
                    <a:pt x="941955" y="36018"/>
                    <a:pt x="977198" y="96978"/>
                  </a:cubicBezTo>
                  <a:cubicBezTo>
                    <a:pt x="981960" y="104598"/>
                    <a:pt x="986723" y="114123"/>
                    <a:pt x="991485" y="123648"/>
                  </a:cubicBezTo>
                  <a:cubicBezTo>
                    <a:pt x="996248" y="113171"/>
                    <a:pt x="1001010" y="104598"/>
                    <a:pt x="1005773" y="96978"/>
                  </a:cubicBezTo>
                  <a:cubicBezTo>
                    <a:pt x="1041015" y="36018"/>
                    <a:pt x="1143885" y="-34467"/>
                    <a:pt x="1280093" y="19826"/>
                  </a:cubicBezTo>
                  <a:cubicBezTo>
                    <a:pt x="1348673" y="47448"/>
                    <a:pt x="1389630" y="92216"/>
                    <a:pt x="1429635" y="135078"/>
                  </a:cubicBezTo>
                  <a:cubicBezTo>
                    <a:pt x="1482975" y="193181"/>
                    <a:pt x="1533458" y="248426"/>
                    <a:pt x="1647758" y="256046"/>
                  </a:cubicBezTo>
                  <a:cubicBezTo>
                    <a:pt x="1762058" y="263666"/>
                    <a:pt x="1870643" y="220803"/>
                    <a:pt x="1912553" y="151271"/>
                  </a:cubicBezTo>
                  <a:cubicBezTo>
                    <a:pt x="1919220" y="140793"/>
                    <a:pt x="1919220" y="133173"/>
                    <a:pt x="1918268" y="128411"/>
                  </a:cubicBezTo>
                  <a:cubicBezTo>
                    <a:pt x="1917315" y="128411"/>
                    <a:pt x="1916363" y="129363"/>
                    <a:pt x="1916363" y="129363"/>
                  </a:cubicBezTo>
                  <a:cubicBezTo>
                    <a:pt x="1909695" y="136031"/>
                    <a:pt x="1902075" y="134126"/>
                    <a:pt x="1899218" y="133173"/>
                  </a:cubicBezTo>
                  <a:cubicBezTo>
                    <a:pt x="1894455" y="131268"/>
                    <a:pt x="1890645" y="126506"/>
                    <a:pt x="1889693" y="120791"/>
                  </a:cubicBezTo>
                  <a:cubicBezTo>
                    <a:pt x="1888740" y="108408"/>
                    <a:pt x="1903980" y="96978"/>
                    <a:pt x="1910648" y="92216"/>
                  </a:cubicBezTo>
                  <a:cubicBezTo>
                    <a:pt x="1922078" y="84596"/>
                    <a:pt x="1937318" y="82691"/>
                    <a:pt x="1950653" y="87453"/>
                  </a:cubicBezTo>
                  <a:cubicBezTo>
                    <a:pt x="1963988" y="91263"/>
                    <a:pt x="1973513" y="100788"/>
                    <a:pt x="1979228" y="114123"/>
                  </a:cubicBezTo>
                  <a:lnTo>
                    <a:pt x="1979228" y="114123"/>
                  </a:lnTo>
                  <a:cubicBezTo>
                    <a:pt x="1992563" y="147461"/>
                    <a:pt x="1973513" y="221756"/>
                    <a:pt x="1933508" y="296051"/>
                  </a:cubicBezTo>
                  <a:cubicBezTo>
                    <a:pt x="1896360" y="363678"/>
                    <a:pt x="1785870" y="526556"/>
                    <a:pt x="1567748" y="567513"/>
                  </a:cubicBezTo>
                  <a:cubicBezTo>
                    <a:pt x="1299143" y="617996"/>
                    <a:pt x="1054350" y="505601"/>
                    <a:pt x="994343" y="368441"/>
                  </a:cubicBezTo>
                  <a:cubicBezTo>
                    <a:pt x="994343" y="367488"/>
                    <a:pt x="993390" y="366536"/>
                    <a:pt x="993390" y="365583"/>
                  </a:cubicBezTo>
                  <a:cubicBezTo>
                    <a:pt x="993390" y="366536"/>
                    <a:pt x="992438" y="367488"/>
                    <a:pt x="992438" y="368441"/>
                  </a:cubicBezTo>
                  <a:cubicBezTo>
                    <a:pt x="940050" y="482741"/>
                    <a:pt x="761933" y="579896"/>
                    <a:pt x="548573" y="579896"/>
                  </a:cubicBezTo>
                  <a:close/>
                  <a:moveTo>
                    <a:pt x="39938" y="116028"/>
                  </a:moveTo>
                  <a:cubicBezTo>
                    <a:pt x="37080" y="117933"/>
                    <a:pt x="33270" y="119838"/>
                    <a:pt x="31365" y="125553"/>
                  </a:cubicBezTo>
                  <a:cubicBezTo>
                    <a:pt x="24698" y="143651"/>
                    <a:pt x="33270" y="205563"/>
                    <a:pt x="76133" y="282716"/>
                  </a:cubicBezTo>
                  <a:cubicBezTo>
                    <a:pt x="111375" y="347486"/>
                    <a:pt x="216150" y="500838"/>
                    <a:pt x="421890" y="539891"/>
                  </a:cubicBezTo>
                  <a:cubicBezTo>
                    <a:pt x="677160" y="588468"/>
                    <a:pt x="907665" y="484646"/>
                    <a:pt x="963863" y="357963"/>
                  </a:cubicBezTo>
                  <a:cubicBezTo>
                    <a:pt x="969578" y="345581"/>
                    <a:pt x="974340" y="333198"/>
                    <a:pt x="978150" y="320816"/>
                  </a:cubicBezTo>
                  <a:cubicBezTo>
                    <a:pt x="980055" y="315101"/>
                    <a:pt x="985770" y="310338"/>
                    <a:pt x="991485" y="310338"/>
                  </a:cubicBezTo>
                  <a:cubicBezTo>
                    <a:pt x="991485" y="310338"/>
                    <a:pt x="991485" y="310338"/>
                    <a:pt x="991485" y="310338"/>
                  </a:cubicBezTo>
                  <a:cubicBezTo>
                    <a:pt x="998153" y="310338"/>
                    <a:pt x="1002915" y="314148"/>
                    <a:pt x="1004820" y="320816"/>
                  </a:cubicBezTo>
                  <a:cubicBezTo>
                    <a:pt x="1008630" y="333198"/>
                    <a:pt x="1013393" y="345581"/>
                    <a:pt x="1019108" y="357963"/>
                  </a:cubicBezTo>
                  <a:cubicBezTo>
                    <a:pt x="1075305" y="484646"/>
                    <a:pt x="1306763" y="588468"/>
                    <a:pt x="1561080" y="539891"/>
                  </a:cubicBezTo>
                  <a:cubicBezTo>
                    <a:pt x="1766820" y="500838"/>
                    <a:pt x="1871595" y="347486"/>
                    <a:pt x="1906838" y="282716"/>
                  </a:cubicBezTo>
                  <a:cubicBezTo>
                    <a:pt x="1949700" y="205563"/>
                    <a:pt x="1958273" y="143651"/>
                    <a:pt x="1951605" y="125553"/>
                  </a:cubicBezTo>
                  <a:cubicBezTo>
                    <a:pt x="1949700" y="120791"/>
                    <a:pt x="1946843" y="117933"/>
                    <a:pt x="1943033" y="116028"/>
                  </a:cubicBezTo>
                  <a:cubicBezTo>
                    <a:pt x="1947795" y="125553"/>
                    <a:pt x="1949700" y="142698"/>
                    <a:pt x="1936365" y="165558"/>
                  </a:cubicBezTo>
                  <a:cubicBezTo>
                    <a:pt x="1889693" y="243663"/>
                    <a:pt x="1769678" y="292241"/>
                    <a:pt x="1644900" y="283668"/>
                  </a:cubicBezTo>
                  <a:cubicBezTo>
                    <a:pt x="1520123" y="275096"/>
                    <a:pt x="1462973" y="213183"/>
                    <a:pt x="1407728" y="154128"/>
                  </a:cubicBezTo>
                  <a:cubicBezTo>
                    <a:pt x="1369628" y="113171"/>
                    <a:pt x="1330575" y="71261"/>
                    <a:pt x="1268663" y="45543"/>
                  </a:cubicBezTo>
                  <a:cubicBezTo>
                    <a:pt x="1149600" y="-2082"/>
                    <a:pt x="1059113" y="59831"/>
                    <a:pt x="1029585" y="110313"/>
                  </a:cubicBezTo>
                  <a:cubicBezTo>
                    <a:pt x="1021013" y="124601"/>
                    <a:pt x="1011488" y="142698"/>
                    <a:pt x="1003868" y="164606"/>
                  </a:cubicBezTo>
                  <a:cubicBezTo>
                    <a:pt x="1001963" y="170321"/>
                    <a:pt x="996248" y="174131"/>
                    <a:pt x="990533" y="174131"/>
                  </a:cubicBezTo>
                  <a:cubicBezTo>
                    <a:pt x="984818" y="174131"/>
                    <a:pt x="979103" y="170321"/>
                    <a:pt x="977198" y="164606"/>
                  </a:cubicBezTo>
                  <a:cubicBezTo>
                    <a:pt x="969578" y="141746"/>
                    <a:pt x="960053" y="124601"/>
                    <a:pt x="951480" y="110313"/>
                  </a:cubicBezTo>
                  <a:cubicBezTo>
                    <a:pt x="921953" y="59831"/>
                    <a:pt x="831465" y="-2082"/>
                    <a:pt x="712403" y="45543"/>
                  </a:cubicBezTo>
                  <a:cubicBezTo>
                    <a:pt x="650490" y="70308"/>
                    <a:pt x="611438" y="113171"/>
                    <a:pt x="573338" y="154128"/>
                  </a:cubicBezTo>
                  <a:cubicBezTo>
                    <a:pt x="519998" y="213183"/>
                    <a:pt x="462848" y="275096"/>
                    <a:pt x="337118" y="283668"/>
                  </a:cubicBezTo>
                  <a:cubicBezTo>
                    <a:pt x="212340" y="292241"/>
                    <a:pt x="92325" y="243663"/>
                    <a:pt x="45653" y="165558"/>
                  </a:cubicBezTo>
                  <a:cubicBezTo>
                    <a:pt x="32318" y="141746"/>
                    <a:pt x="35175" y="125553"/>
                    <a:pt x="39938" y="11602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E6DE7C20-E1F1-4B4A-B2A0-F7DBB3EFE4BC}"/>
                </a:ext>
              </a:extLst>
            </p:cNvPr>
            <p:cNvSpPr/>
            <p:nvPr/>
          </p:nvSpPr>
          <p:spPr>
            <a:xfrm flipH="1">
              <a:off x="3398523" y="5704537"/>
              <a:ext cx="8172000" cy="28575"/>
            </a:xfrm>
            <a:custGeom>
              <a:avLst/>
              <a:gdLst>
                <a:gd name="connsiteX0" fmla="*/ 2007870 w 2022157"/>
                <a:gd name="connsiteY0" fmla="*/ 28575 h 28575"/>
                <a:gd name="connsiteX1" fmla="*/ 14288 w 2022157"/>
                <a:gd name="connsiteY1" fmla="*/ 28575 h 28575"/>
                <a:gd name="connsiteX2" fmla="*/ 0 w 2022157"/>
                <a:gd name="connsiteY2" fmla="*/ 14288 h 28575"/>
                <a:gd name="connsiteX3" fmla="*/ 14288 w 2022157"/>
                <a:gd name="connsiteY3" fmla="*/ 0 h 28575"/>
                <a:gd name="connsiteX4" fmla="*/ 2007870 w 2022157"/>
                <a:gd name="connsiteY4" fmla="*/ 0 h 28575"/>
                <a:gd name="connsiteX5" fmla="*/ 2022158 w 2022157"/>
                <a:gd name="connsiteY5" fmla="*/ 14288 h 28575"/>
                <a:gd name="connsiteX6" fmla="*/ 2007870 w 2022157"/>
                <a:gd name="connsiteY6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2157" h="28575">
                  <a:moveTo>
                    <a:pt x="2007870" y="28575"/>
                  </a:moveTo>
                  <a:lnTo>
                    <a:pt x="14288" y="28575"/>
                  </a:lnTo>
                  <a:cubicBezTo>
                    <a:pt x="6668" y="28575"/>
                    <a:pt x="0" y="21907"/>
                    <a:pt x="0" y="14288"/>
                  </a:cubicBezTo>
                  <a:cubicBezTo>
                    <a:pt x="0" y="6668"/>
                    <a:pt x="6668" y="0"/>
                    <a:pt x="14288" y="0"/>
                  </a:cubicBezTo>
                  <a:lnTo>
                    <a:pt x="2007870" y="0"/>
                  </a:lnTo>
                  <a:cubicBezTo>
                    <a:pt x="2015490" y="0"/>
                    <a:pt x="2022158" y="6668"/>
                    <a:pt x="2022158" y="14288"/>
                  </a:cubicBezTo>
                  <a:cubicBezTo>
                    <a:pt x="2022158" y="21907"/>
                    <a:pt x="2015490" y="28575"/>
                    <a:pt x="2007870" y="285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28BA7252-C026-4654-B54D-F70CA5114A6C}"/>
                </a:ext>
              </a:extLst>
            </p:cNvPr>
            <p:cNvSpPr/>
            <p:nvPr/>
          </p:nvSpPr>
          <p:spPr>
            <a:xfrm flipH="1">
              <a:off x="-349075" y="5704537"/>
              <a:ext cx="1908000" cy="28575"/>
            </a:xfrm>
            <a:custGeom>
              <a:avLst/>
              <a:gdLst>
                <a:gd name="connsiteX0" fmla="*/ 892493 w 906780"/>
                <a:gd name="connsiteY0" fmla="*/ 28575 h 28575"/>
                <a:gd name="connsiteX1" fmla="*/ 14288 w 906780"/>
                <a:gd name="connsiteY1" fmla="*/ 28575 h 28575"/>
                <a:gd name="connsiteX2" fmla="*/ 0 w 906780"/>
                <a:gd name="connsiteY2" fmla="*/ 14288 h 28575"/>
                <a:gd name="connsiteX3" fmla="*/ 14288 w 906780"/>
                <a:gd name="connsiteY3" fmla="*/ 0 h 28575"/>
                <a:gd name="connsiteX4" fmla="*/ 892493 w 906780"/>
                <a:gd name="connsiteY4" fmla="*/ 0 h 28575"/>
                <a:gd name="connsiteX5" fmla="*/ 906780 w 906780"/>
                <a:gd name="connsiteY5" fmla="*/ 14288 h 28575"/>
                <a:gd name="connsiteX6" fmla="*/ 892493 w 906780"/>
                <a:gd name="connsiteY6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780" h="28575">
                  <a:moveTo>
                    <a:pt x="892493" y="28575"/>
                  </a:moveTo>
                  <a:lnTo>
                    <a:pt x="14288" y="28575"/>
                  </a:lnTo>
                  <a:cubicBezTo>
                    <a:pt x="6668" y="28575"/>
                    <a:pt x="0" y="21907"/>
                    <a:pt x="0" y="14288"/>
                  </a:cubicBezTo>
                  <a:cubicBezTo>
                    <a:pt x="0" y="6668"/>
                    <a:pt x="6668" y="0"/>
                    <a:pt x="14288" y="0"/>
                  </a:cubicBezTo>
                  <a:lnTo>
                    <a:pt x="892493" y="0"/>
                  </a:lnTo>
                  <a:cubicBezTo>
                    <a:pt x="900113" y="0"/>
                    <a:pt x="906780" y="6668"/>
                    <a:pt x="906780" y="14288"/>
                  </a:cubicBezTo>
                  <a:cubicBezTo>
                    <a:pt x="906780" y="21907"/>
                    <a:pt x="901065" y="28575"/>
                    <a:pt x="892493" y="28575"/>
                  </a:cubicBezTo>
                  <a:close/>
                </a:path>
              </a:pathLst>
            </a:custGeom>
            <a:solidFill>
              <a:srgbClr val="0C36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CE6DF6D1-D57B-4939-9B03-5777C5B9E8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87322">
            <a:off x="1968336" y="-645653"/>
            <a:ext cx="2390159" cy="732412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FF06CB3-FCCC-4832-959A-10DEE9AE8268}"/>
              </a:ext>
            </a:extLst>
          </p:cNvPr>
          <p:cNvGrpSpPr/>
          <p:nvPr userDrawn="1"/>
        </p:nvGrpSpPr>
        <p:grpSpPr>
          <a:xfrm>
            <a:off x="11270838" y="5262323"/>
            <a:ext cx="1155023" cy="1167019"/>
            <a:chOff x="5573268" y="2861427"/>
            <a:chExt cx="1155023" cy="1167019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BAC2DA04-1201-4A27-B4C3-512A5E099AF9}"/>
                </a:ext>
              </a:extLst>
            </p:cNvPr>
            <p:cNvGrpSpPr/>
            <p:nvPr/>
          </p:nvGrpSpPr>
          <p:grpSpPr>
            <a:xfrm rot="21172307">
              <a:off x="5796103" y="2861427"/>
              <a:ext cx="932188" cy="840513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17" name="图形 24">
                <a:extLst>
                  <a:ext uri="{FF2B5EF4-FFF2-40B4-BE49-F238E27FC236}">
                    <a16:creationId xmlns:a16="http://schemas.microsoft.com/office/drawing/2014/main" id="{8A8939D3-2790-4B74-9B03-C36890B94821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" name="图形 24">
                <a:extLst>
                  <a:ext uri="{FF2B5EF4-FFF2-40B4-BE49-F238E27FC236}">
                    <a16:creationId xmlns:a16="http://schemas.microsoft.com/office/drawing/2014/main" id="{ED3F06AF-C238-4D9E-8A64-82F7FC02A0BE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A76550A1-5D8D-4FA2-8D96-748A8876C83E}"/>
                </a:ext>
              </a:extLst>
            </p:cNvPr>
            <p:cNvGrpSpPr/>
            <p:nvPr/>
          </p:nvGrpSpPr>
          <p:grpSpPr>
            <a:xfrm rot="20188472">
              <a:off x="5573268" y="3156658"/>
              <a:ext cx="966874" cy="871788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15" name="图形 24">
                <a:extLst>
                  <a:ext uri="{FF2B5EF4-FFF2-40B4-BE49-F238E27FC236}">
                    <a16:creationId xmlns:a16="http://schemas.microsoft.com/office/drawing/2014/main" id="{5C44EE3A-C2E7-4236-B5EF-BDB38EA98302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图形 24">
                <a:extLst>
                  <a:ext uri="{FF2B5EF4-FFF2-40B4-BE49-F238E27FC236}">
                    <a16:creationId xmlns:a16="http://schemas.microsoft.com/office/drawing/2014/main" id="{E1769469-01D4-44A1-8123-43E5A9455F73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7936015-B325-4CED-965A-59C555BD0A0B}"/>
              </a:ext>
            </a:extLst>
          </p:cNvPr>
          <p:cNvGrpSpPr/>
          <p:nvPr userDrawn="1"/>
        </p:nvGrpSpPr>
        <p:grpSpPr>
          <a:xfrm rot="1407502">
            <a:off x="-1011359" y="5962120"/>
            <a:ext cx="1900907" cy="1713964"/>
            <a:chOff x="9473561" y="2572017"/>
            <a:chExt cx="1900907" cy="1713964"/>
          </a:xfrm>
          <a:effectLst>
            <a:outerShdw blurRad="101600" dist="50800" dir="8100000" algn="tr" rotWithShape="0">
              <a:srgbClr val="003076">
                <a:alpha val="20000"/>
              </a:srgbClr>
            </a:outerShdw>
          </a:effectLst>
        </p:grpSpPr>
        <p:sp>
          <p:nvSpPr>
            <p:cNvPr id="20" name="图形 24">
              <a:extLst>
                <a:ext uri="{FF2B5EF4-FFF2-40B4-BE49-F238E27FC236}">
                  <a16:creationId xmlns:a16="http://schemas.microsoft.com/office/drawing/2014/main" id="{321B9AA6-7A3E-447B-A6AE-B611F8D86475}"/>
                </a:ext>
              </a:extLst>
            </p:cNvPr>
            <p:cNvSpPr/>
            <p:nvPr/>
          </p:nvSpPr>
          <p:spPr>
            <a:xfrm>
              <a:off x="9473561" y="2572017"/>
              <a:ext cx="1900907" cy="1713964"/>
            </a:xfrm>
            <a:custGeom>
              <a:avLst/>
              <a:gdLst>
                <a:gd name="connsiteX0" fmla="*/ 1900907 w 1900907"/>
                <a:gd name="connsiteY0" fmla="*/ 575342 h 1713964"/>
                <a:gd name="connsiteX1" fmla="*/ 1346961 w 1900907"/>
                <a:gd name="connsiteY1" fmla="*/ 0 h 1713964"/>
                <a:gd name="connsiteX2" fmla="*/ 950454 w 1900907"/>
                <a:gd name="connsiteY2" fmla="*/ 176177 h 1713964"/>
                <a:gd name="connsiteX3" fmla="*/ 553946 w 1900907"/>
                <a:gd name="connsiteY3" fmla="*/ 0 h 1713964"/>
                <a:gd name="connsiteX4" fmla="*/ 0 w 1900907"/>
                <a:gd name="connsiteY4" fmla="*/ 575342 h 1713964"/>
                <a:gd name="connsiteX5" fmla="*/ 1842 w 1900907"/>
                <a:gd name="connsiteY5" fmla="*/ 603286 h 1713964"/>
                <a:gd name="connsiteX6" fmla="*/ 1559 w 1900907"/>
                <a:gd name="connsiteY6" fmla="*/ 611088 h 1713964"/>
                <a:gd name="connsiteX7" fmla="*/ 41945 w 1900907"/>
                <a:gd name="connsiteY7" fmla="*/ 794500 h 1713964"/>
                <a:gd name="connsiteX8" fmla="*/ 44638 w 1900907"/>
                <a:gd name="connsiteY8" fmla="*/ 801304 h 1713964"/>
                <a:gd name="connsiteX9" fmla="*/ 890791 w 1900907"/>
                <a:gd name="connsiteY9" fmla="*/ 1694245 h 1713964"/>
                <a:gd name="connsiteX10" fmla="*/ 948894 w 1900907"/>
                <a:gd name="connsiteY10" fmla="*/ 1713964 h 1713964"/>
                <a:gd name="connsiteX11" fmla="*/ 1007561 w 1900907"/>
                <a:gd name="connsiteY11" fmla="*/ 1693681 h 1713964"/>
                <a:gd name="connsiteX12" fmla="*/ 1805392 w 1900907"/>
                <a:gd name="connsiteY12" fmla="*/ 898189 h 1713964"/>
                <a:gd name="connsiteX13" fmla="*/ 1825516 w 1900907"/>
                <a:gd name="connsiteY13" fmla="*/ 862442 h 1713964"/>
                <a:gd name="connsiteX14" fmla="*/ 1830616 w 1900907"/>
                <a:gd name="connsiteY14" fmla="*/ 852372 h 1713964"/>
                <a:gd name="connsiteX15" fmla="*/ 1831326 w 1900907"/>
                <a:gd name="connsiteY15" fmla="*/ 850811 h 1713964"/>
                <a:gd name="connsiteX16" fmla="*/ 1833734 w 1900907"/>
                <a:gd name="connsiteY16" fmla="*/ 846981 h 1713964"/>
                <a:gd name="connsiteX17" fmla="*/ 1865761 w 1900907"/>
                <a:gd name="connsiteY17" fmla="*/ 774211 h 1713964"/>
                <a:gd name="connsiteX18" fmla="*/ 1899772 w 1900907"/>
                <a:gd name="connsiteY18" fmla="*/ 611226 h 1713964"/>
                <a:gd name="connsiteX19" fmla="*/ 1899346 w 1900907"/>
                <a:gd name="connsiteY19" fmla="*/ 601154 h 1713964"/>
                <a:gd name="connsiteX20" fmla="*/ 1900907 w 1900907"/>
                <a:gd name="connsiteY20" fmla="*/ 575342 h 17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00907" h="1713964">
                  <a:moveTo>
                    <a:pt x="1900907" y="575342"/>
                  </a:moveTo>
                  <a:cubicBezTo>
                    <a:pt x="1900907" y="258167"/>
                    <a:pt x="1652208" y="0"/>
                    <a:pt x="1346961" y="0"/>
                  </a:cubicBezTo>
                  <a:cubicBezTo>
                    <a:pt x="1196180" y="0"/>
                    <a:pt x="1053480" y="65109"/>
                    <a:pt x="950454" y="176177"/>
                  </a:cubicBezTo>
                  <a:cubicBezTo>
                    <a:pt x="847288" y="65110"/>
                    <a:pt x="704445" y="0"/>
                    <a:pt x="553946" y="0"/>
                  </a:cubicBezTo>
                  <a:cubicBezTo>
                    <a:pt x="248559" y="0"/>
                    <a:pt x="0" y="258025"/>
                    <a:pt x="0" y="575342"/>
                  </a:cubicBezTo>
                  <a:cubicBezTo>
                    <a:pt x="0" y="585981"/>
                    <a:pt x="992" y="595484"/>
                    <a:pt x="1842" y="603286"/>
                  </a:cubicBezTo>
                  <a:cubicBezTo>
                    <a:pt x="1701" y="605840"/>
                    <a:pt x="1559" y="608393"/>
                    <a:pt x="1559" y="611088"/>
                  </a:cubicBezTo>
                  <a:cubicBezTo>
                    <a:pt x="1559" y="667258"/>
                    <a:pt x="15162" y="728962"/>
                    <a:pt x="41945" y="794500"/>
                  </a:cubicBezTo>
                  <a:cubicBezTo>
                    <a:pt x="42797" y="796910"/>
                    <a:pt x="43646" y="799181"/>
                    <a:pt x="44638" y="801304"/>
                  </a:cubicBezTo>
                  <a:cubicBezTo>
                    <a:pt x="213416" y="1206570"/>
                    <a:pt x="863160" y="1672830"/>
                    <a:pt x="890791" y="1694245"/>
                  </a:cubicBezTo>
                  <a:cubicBezTo>
                    <a:pt x="907940" y="1707438"/>
                    <a:pt x="928343" y="1713964"/>
                    <a:pt x="948894" y="1713964"/>
                  </a:cubicBezTo>
                  <a:cubicBezTo>
                    <a:pt x="969727" y="1713964"/>
                    <a:pt x="990277" y="1707157"/>
                    <a:pt x="1007561" y="1693681"/>
                  </a:cubicBezTo>
                  <a:cubicBezTo>
                    <a:pt x="1031226" y="1675243"/>
                    <a:pt x="1585456" y="1275937"/>
                    <a:pt x="1805392" y="898189"/>
                  </a:cubicBezTo>
                  <a:cubicBezTo>
                    <a:pt x="1813751" y="885425"/>
                    <a:pt x="1819989" y="873085"/>
                    <a:pt x="1825516" y="862442"/>
                  </a:cubicBezTo>
                  <a:cubicBezTo>
                    <a:pt x="1827215" y="859040"/>
                    <a:pt x="1828774" y="855637"/>
                    <a:pt x="1830616" y="852372"/>
                  </a:cubicBezTo>
                  <a:lnTo>
                    <a:pt x="1831326" y="850811"/>
                  </a:lnTo>
                  <a:cubicBezTo>
                    <a:pt x="1832036" y="849535"/>
                    <a:pt x="1832885" y="848116"/>
                    <a:pt x="1833734" y="846981"/>
                  </a:cubicBezTo>
                  <a:cubicBezTo>
                    <a:pt x="1846913" y="821304"/>
                    <a:pt x="1857397" y="797475"/>
                    <a:pt x="1865761" y="774211"/>
                  </a:cubicBezTo>
                  <a:cubicBezTo>
                    <a:pt x="1888572" y="714351"/>
                    <a:pt x="1899772" y="661015"/>
                    <a:pt x="1899772" y="611226"/>
                  </a:cubicBezTo>
                  <a:cubicBezTo>
                    <a:pt x="1899772" y="607397"/>
                    <a:pt x="1899629" y="603993"/>
                    <a:pt x="1899346" y="601154"/>
                  </a:cubicBezTo>
                  <a:cubicBezTo>
                    <a:pt x="1900060" y="594634"/>
                    <a:pt x="1900907" y="585838"/>
                    <a:pt x="1900907" y="57534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DAFF"/>
                </a:gs>
                <a:gs pos="70000">
                  <a:srgbClr val="6DA7FF"/>
                </a:gs>
              </a:gsLst>
              <a:lin ang="5400000" scaled="1"/>
              <a:tileRect/>
            </a:gradFill>
            <a:ln w="1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图形 24">
              <a:extLst>
                <a:ext uri="{FF2B5EF4-FFF2-40B4-BE49-F238E27FC236}">
                  <a16:creationId xmlns:a16="http://schemas.microsoft.com/office/drawing/2014/main" id="{9FECAC31-B926-40AA-9129-79BAF45CB364}"/>
                </a:ext>
              </a:extLst>
            </p:cNvPr>
            <p:cNvSpPr/>
            <p:nvPr/>
          </p:nvSpPr>
          <p:spPr>
            <a:xfrm>
              <a:off x="9616464" y="2700867"/>
              <a:ext cx="1615100" cy="1456264"/>
            </a:xfrm>
            <a:custGeom>
              <a:avLst/>
              <a:gdLst>
                <a:gd name="connsiteX0" fmla="*/ 1900907 w 1900907"/>
                <a:gd name="connsiteY0" fmla="*/ 575342 h 1713964"/>
                <a:gd name="connsiteX1" fmla="*/ 1346961 w 1900907"/>
                <a:gd name="connsiteY1" fmla="*/ 0 h 1713964"/>
                <a:gd name="connsiteX2" fmla="*/ 950454 w 1900907"/>
                <a:gd name="connsiteY2" fmla="*/ 176177 h 1713964"/>
                <a:gd name="connsiteX3" fmla="*/ 553946 w 1900907"/>
                <a:gd name="connsiteY3" fmla="*/ 0 h 1713964"/>
                <a:gd name="connsiteX4" fmla="*/ 0 w 1900907"/>
                <a:gd name="connsiteY4" fmla="*/ 575342 h 1713964"/>
                <a:gd name="connsiteX5" fmla="*/ 1842 w 1900907"/>
                <a:gd name="connsiteY5" fmla="*/ 603286 h 1713964"/>
                <a:gd name="connsiteX6" fmla="*/ 1559 w 1900907"/>
                <a:gd name="connsiteY6" fmla="*/ 611088 h 1713964"/>
                <a:gd name="connsiteX7" fmla="*/ 41945 w 1900907"/>
                <a:gd name="connsiteY7" fmla="*/ 794500 h 1713964"/>
                <a:gd name="connsiteX8" fmla="*/ 44638 w 1900907"/>
                <a:gd name="connsiteY8" fmla="*/ 801304 h 1713964"/>
                <a:gd name="connsiteX9" fmla="*/ 890791 w 1900907"/>
                <a:gd name="connsiteY9" fmla="*/ 1694245 h 1713964"/>
                <a:gd name="connsiteX10" fmla="*/ 948894 w 1900907"/>
                <a:gd name="connsiteY10" fmla="*/ 1713964 h 1713964"/>
                <a:gd name="connsiteX11" fmla="*/ 1007561 w 1900907"/>
                <a:gd name="connsiteY11" fmla="*/ 1693681 h 1713964"/>
                <a:gd name="connsiteX12" fmla="*/ 1805392 w 1900907"/>
                <a:gd name="connsiteY12" fmla="*/ 898189 h 1713964"/>
                <a:gd name="connsiteX13" fmla="*/ 1825516 w 1900907"/>
                <a:gd name="connsiteY13" fmla="*/ 862442 h 1713964"/>
                <a:gd name="connsiteX14" fmla="*/ 1830616 w 1900907"/>
                <a:gd name="connsiteY14" fmla="*/ 852372 h 1713964"/>
                <a:gd name="connsiteX15" fmla="*/ 1831326 w 1900907"/>
                <a:gd name="connsiteY15" fmla="*/ 850811 h 1713964"/>
                <a:gd name="connsiteX16" fmla="*/ 1833734 w 1900907"/>
                <a:gd name="connsiteY16" fmla="*/ 846981 h 1713964"/>
                <a:gd name="connsiteX17" fmla="*/ 1865761 w 1900907"/>
                <a:gd name="connsiteY17" fmla="*/ 774211 h 1713964"/>
                <a:gd name="connsiteX18" fmla="*/ 1899772 w 1900907"/>
                <a:gd name="connsiteY18" fmla="*/ 611226 h 1713964"/>
                <a:gd name="connsiteX19" fmla="*/ 1899346 w 1900907"/>
                <a:gd name="connsiteY19" fmla="*/ 601154 h 1713964"/>
                <a:gd name="connsiteX20" fmla="*/ 1900907 w 1900907"/>
                <a:gd name="connsiteY20" fmla="*/ 575342 h 17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00907" h="1713964">
                  <a:moveTo>
                    <a:pt x="1900907" y="575342"/>
                  </a:moveTo>
                  <a:cubicBezTo>
                    <a:pt x="1900907" y="258167"/>
                    <a:pt x="1652208" y="0"/>
                    <a:pt x="1346961" y="0"/>
                  </a:cubicBezTo>
                  <a:cubicBezTo>
                    <a:pt x="1196180" y="0"/>
                    <a:pt x="1053480" y="65109"/>
                    <a:pt x="950454" y="176177"/>
                  </a:cubicBezTo>
                  <a:cubicBezTo>
                    <a:pt x="847288" y="65110"/>
                    <a:pt x="704445" y="0"/>
                    <a:pt x="553946" y="0"/>
                  </a:cubicBezTo>
                  <a:cubicBezTo>
                    <a:pt x="248559" y="0"/>
                    <a:pt x="0" y="258025"/>
                    <a:pt x="0" y="575342"/>
                  </a:cubicBezTo>
                  <a:cubicBezTo>
                    <a:pt x="0" y="585981"/>
                    <a:pt x="992" y="595484"/>
                    <a:pt x="1842" y="603286"/>
                  </a:cubicBezTo>
                  <a:cubicBezTo>
                    <a:pt x="1701" y="605840"/>
                    <a:pt x="1559" y="608393"/>
                    <a:pt x="1559" y="611088"/>
                  </a:cubicBezTo>
                  <a:cubicBezTo>
                    <a:pt x="1559" y="667258"/>
                    <a:pt x="15162" y="728962"/>
                    <a:pt x="41945" y="794500"/>
                  </a:cubicBezTo>
                  <a:cubicBezTo>
                    <a:pt x="42797" y="796910"/>
                    <a:pt x="43646" y="799181"/>
                    <a:pt x="44638" y="801304"/>
                  </a:cubicBezTo>
                  <a:cubicBezTo>
                    <a:pt x="213416" y="1206570"/>
                    <a:pt x="863160" y="1672830"/>
                    <a:pt x="890791" y="1694245"/>
                  </a:cubicBezTo>
                  <a:cubicBezTo>
                    <a:pt x="907940" y="1707438"/>
                    <a:pt x="928343" y="1713964"/>
                    <a:pt x="948894" y="1713964"/>
                  </a:cubicBezTo>
                  <a:cubicBezTo>
                    <a:pt x="969727" y="1713964"/>
                    <a:pt x="990277" y="1707157"/>
                    <a:pt x="1007561" y="1693681"/>
                  </a:cubicBezTo>
                  <a:cubicBezTo>
                    <a:pt x="1031226" y="1675243"/>
                    <a:pt x="1585456" y="1275937"/>
                    <a:pt x="1805392" y="898189"/>
                  </a:cubicBezTo>
                  <a:cubicBezTo>
                    <a:pt x="1813751" y="885425"/>
                    <a:pt x="1819989" y="873085"/>
                    <a:pt x="1825516" y="862442"/>
                  </a:cubicBezTo>
                  <a:cubicBezTo>
                    <a:pt x="1827215" y="859040"/>
                    <a:pt x="1828774" y="855637"/>
                    <a:pt x="1830616" y="852372"/>
                  </a:cubicBezTo>
                  <a:lnTo>
                    <a:pt x="1831326" y="850811"/>
                  </a:lnTo>
                  <a:cubicBezTo>
                    <a:pt x="1832036" y="849535"/>
                    <a:pt x="1832885" y="848116"/>
                    <a:pt x="1833734" y="846981"/>
                  </a:cubicBezTo>
                  <a:cubicBezTo>
                    <a:pt x="1846913" y="821304"/>
                    <a:pt x="1857397" y="797475"/>
                    <a:pt x="1865761" y="774211"/>
                  </a:cubicBezTo>
                  <a:cubicBezTo>
                    <a:pt x="1888572" y="714351"/>
                    <a:pt x="1899772" y="661015"/>
                    <a:pt x="1899772" y="611226"/>
                  </a:cubicBezTo>
                  <a:cubicBezTo>
                    <a:pt x="1899772" y="607397"/>
                    <a:pt x="1899629" y="603993"/>
                    <a:pt x="1899346" y="601154"/>
                  </a:cubicBezTo>
                  <a:cubicBezTo>
                    <a:pt x="1900060" y="594634"/>
                    <a:pt x="1900907" y="585838"/>
                    <a:pt x="1900907" y="575342"/>
                  </a:cubicBezTo>
                  <a:close/>
                </a:path>
              </a:pathLst>
            </a:custGeom>
            <a:noFill/>
            <a:ln w="22225" cap="rnd">
              <a:solidFill>
                <a:schemeClr val="bg1"/>
              </a:solidFill>
              <a:prstDash val="dash"/>
              <a:round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840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39E9159-705D-4280-90A2-99E35D226009}"/>
              </a:ext>
            </a:extLst>
          </p:cNvPr>
          <p:cNvGrpSpPr/>
          <p:nvPr userDrawn="1"/>
        </p:nvGrpSpPr>
        <p:grpSpPr>
          <a:xfrm>
            <a:off x="5210120" y="616356"/>
            <a:ext cx="1771761" cy="1143573"/>
            <a:chOff x="5129139" y="1573708"/>
            <a:chExt cx="1771761" cy="1143573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EB5F647B-8FAF-4BA7-95BB-C75D646F20D7}"/>
                </a:ext>
              </a:extLst>
            </p:cNvPr>
            <p:cNvSpPr txBox="1"/>
            <p:nvPr/>
          </p:nvSpPr>
          <p:spPr>
            <a:xfrm>
              <a:off x="5158115" y="1609285"/>
              <a:ext cx="1742785" cy="110799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6600" dirty="0">
                  <a:gradFill flip="none" rotWithShape="1">
                    <a:gsLst>
                      <a:gs pos="0">
                        <a:schemeClr val="accent3"/>
                      </a:gs>
                      <a:gs pos="58000">
                        <a:srgbClr val="1A55CF"/>
                      </a:gs>
                    </a:gsLst>
                    <a:lin ang="27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目录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47AD366-F28E-4D47-8B4C-E5B8183DF22E}"/>
                </a:ext>
              </a:extLst>
            </p:cNvPr>
            <p:cNvSpPr txBox="1"/>
            <p:nvPr/>
          </p:nvSpPr>
          <p:spPr>
            <a:xfrm>
              <a:off x="5129139" y="1573708"/>
              <a:ext cx="1742785" cy="110799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6600" dirty="0">
                  <a:solidFill>
                    <a:srgbClr val="FCFAF8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目录</a:t>
              </a:r>
            </a:p>
          </p:txBody>
        </p:sp>
      </p:grpSp>
      <p:pic>
        <p:nvPicPr>
          <p:cNvPr id="6" name="图形 5">
            <a:extLst>
              <a:ext uri="{FF2B5EF4-FFF2-40B4-BE49-F238E27FC236}">
                <a16:creationId xmlns:a16="http://schemas.microsoft.com/office/drawing/2014/main" id="{AB7C420D-B732-46BA-892D-647191183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9511" y="-478500"/>
            <a:ext cx="2057679" cy="206943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AF56AC0F-8B4E-478E-B740-7102D1BE09BA}"/>
              </a:ext>
            </a:extLst>
          </p:cNvPr>
          <p:cNvGrpSpPr/>
          <p:nvPr userDrawn="1"/>
        </p:nvGrpSpPr>
        <p:grpSpPr>
          <a:xfrm rot="12600000">
            <a:off x="-731634" y="-251461"/>
            <a:ext cx="1900907" cy="1713964"/>
            <a:chOff x="9473561" y="2572017"/>
            <a:chExt cx="1900907" cy="1713964"/>
          </a:xfrm>
          <a:effectLst>
            <a:outerShdw blurRad="101600" dist="50800" dir="8100000" algn="tr" rotWithShape="0">
              <a:srgbClr val="003076">
                <a:alpha val="20000"/>
              </a:srgbClr>
            </a:outerShdw>
          </a:effectLst>
        </p:grpSpPr>
        <p:sp>
          <p:nvSpPr>
            <p:cNvPr id="8" name="图形 24">
              <a:extLst>
                <a:ext uri="{FF2B5EF4-FFF2-40B4-BE49-F238E27FC236}">
                  <a16:creationId xmlns:a16="http://schemas.microsoft.com/office/drawing/2014/main" id="{42637DF3-1EB1-40B6-9C57-659AECF0521E}"/>
                </a:ext>
              </a:extLst>
            </p:cNvPr>
            <p:cNvSpPr/>
            <p:nvPr/>
          </p:nvSpPr>
          <p:spPr>
            <a:xfrm>
              <a:off x="9473561" y="2572017"/>
              <a:ext cx="1900907" cy="1713964"/>
            </a:xfrm>
            <a:custGeom>
              <a:avLst/>
              <a:gdLst>
                <a:gd name="connsiteX0" fmla="*/ 1900907 w 1900907"/>
                <a:gd name="connsiteY0" fmla="*/ 575342 h 1713964"/>
                <a:gd name="connsiteX1" fmla="*/ 1346961 w 1900907"/>
                <a:gd name="connsiteY1" fmla="*/ 0 h 1713964"/>
                <a:gd name="connsiteX2" fmla="*/ 950454 w 1900907"/>
                <a:gd name="connsiteY2" fmla="*/ 176177 h 1713964"/>
                <a:gd name="connsiteX3" fmla="*/ 553946 w 1900907"/>
                <a:gd name="connsiteY3" fmla="*/ 0 h 1713964"/>
                <a:gd name="connsiteX4" fmla="*/ 0 w 1900907"/>
                <a:gd name="connsiteY4" fmla="*/ 575342 h 1713964"/>
                <a:gd name="connsiteX5" fmla="*/ 1842 w 1900907"/>
                <a:gd name="connsiteY5" fmla="*/ 603286 h 1713964"/>
                <a:gd name="connsiteX6" fmla="*/ 1559 w 1900907"/>
                <a:gd name="connsiteY6" fmla="*/ 611088 h 1713964"/>
                <a:gd name="connsiteX7" fmla="*/ 41945 w 1900907"/>
                <a:gd name="connsiteY7" fmla="*/ 794500 h 1713964"/>
                <a:gd name="connsiteX8" fmla="*/ 44638 w 1900907"/>
                <a:gd name="connsiteY8" fmla="*/ 801304 h 1713964"/>
                <a:gd name="connsiteX9" fmla="*/ 890791 w 1900907"/>
                <a:gd name="connsiteY9" fmla="*/ 1694245 h 1713964"/>
                <a:gd name="connsiteX10" fmla="*/ 948894 w 1900907"/>
                <a:gd name="connsiteY10" fmla="*/ 1713964 h 1713964"/>
                <a:gd name="connsiteX11" fmla="*/ 1007561 w 1900907"/>
                <a:gd name="connsiteY11" fmla="*/ 1693681 h 1713964"/>
                <a:gd name="connsiteX12" fmla="*/ 1805392 w 1900907"/>
                <a:gd name="connsiteY12" fmla="*/ 898189 h 1713964"/>
                <a:gd name="connsiteX13" fmla="*/ 1825516 w 1900907"/>
                <a:gd name="connsiteY13" fmla="*/ 862442 h 1713964"/>
                <a:gd name="connsiteX14" fmla="*/ 1830616 w 1900907"/>
                <a:gd name="connsiteY14" fmla="*/ 852372 h 1713964"/>
                <a:gd name="connsiteX15" fmla="*/ 1831326 w 1900907"/>
                <a:gd name="connsiteY15" fmla="*/ 850811 h 1713964"/>
                <a:gd name="connsiteX16" fmla="*/ 1833734 w 1900907"/>
                <a:gd name="connsiteY16" fmla="*/ 846981 h 1713964"/>
                <a:gd name="connsiteX17" fmla="*/ 1865761 w 1900907"/>
                <a:gd name="connsiteY17" fmla="*/ 774211 h 1713964"/>
                <a:gd name="connsiteX18" fmla="*/ 1899772 w 1900907"/>
                <a:gd name="connsiteY18" fmla="*/ 611226 h 1713964"/>
                <a:gd name="connsiteX19" fmla="*/ 1899346 w 1900907"/>
                <a:gd name="connsiteY19" fmla="*/ 601154 h 1713964"/>
                <a:gd name="connsiteX20" fmla="*/ 1900907 w 1900907"/>
                <a:gd name="connsiteY20" fmla="*/ 575342 h 17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00907" h="1713964">
                  <a:moveTo>
                    <a:pt x="1900907" y="575342"/>
                  </a:moveTo>
                  <a:cubicBezTo>
                    <a:pt x="1900907" y="258167"/>
                    <a:pt x="1652208" y="0"/>
                    <a:pt x="1346961" y="0"/>
                  </a:cubicBezTo>
                  <a:cubicBezTo>
                    <a:pt x="1196180" y="0"/>
                    <a:pt x="1053480" y="65109"/>
                    <a:pt x="950454" y="176177"/>
                  </a:cubicBezTo>
                  <a:cubicBezTo>
                    <a:pt x="847288" y="65110"/>
                    <a:pt x="704445" y="0"/>
                    <a:pt x="553946" y="0"/>
                  </a:cubicBezTo>
                  <a:cubicBezTo>
                    <a:pt x="248559" y="0"/>
                    <a:pt x="0" y="258025"/>
                    <a:pt x="0" y="575342"/>
                  </a:cubicBezTo>
                  <a:cubicBezTo>
                    <a:pt x="0" y="585981"/>
                    <a:pt x="992" y="595484"/>
                    <a:pt x="1842" y="603286"/>
                  </a:cubicBezTo>
                  <a:cubicBezTo>
                    <a:pt x="1701" y="605840"/>
                    <a:pt x="1559" y="608393"/>
                    <a:pt x="1559" y="611088"/>
                  </a:cubicBezTo>
                  <a:cubicBezTo>
                    <a:pt x="1559" y="667258"/>
                    <a:pt x="15162" y="728962"/>
                    <a:pt x="41945" y="794500"/>
                  </a:cubicBezTo>
                  <a:cubicBezTo>
                    <a:pt x="42797" y="796910"/>
                    <a:pt x="43646" y="799181"/>
                    <a:pt x="44638" y="801304"/>
                  </a:cubicBezTo>
                  <a:cubicBezTo>
                    <a:pt x="213416" y="1206570"/>
                    <a:pt x="863160" y="1672830"/>
                    <a:pt x="890791" y="1694245"/>
                  </a:cubicBezTo>
                  <a:cubicBezTo>
                    <a:pt x="907940" y="1707438"/>
                    <a:pt x="928343" y="1713964"/>
                    <a:pt x="948894" y="1713964"/>
                  </a:cubicBezTo>
                  <a:cubicBezTo>
                    <a:pt x="969727" y="1713964"/>
                    <a:pt x="990277" y="1707157"/>
                    <a:pt x="1007561" y="1693681"/>
                  </a:cubicBezTo>
                  <a:cubicBezTo>
                    <a:pt x="1031226" y="1675243"/>
                    <a:pt x="1585456" y="1275937"/>
                    <a:pt x="1805392" y="898189"/>
                  </a:cubicBezTo>
                  <a:cubicBezTo>
                    <a:pt x="1813751" y="885425"/>
                    <a:pt x="1819989" y="873085"/>
                    <a:pt x="1825516" y="862442"/>
                  </a:cubicBezTo>
                  <a:cubicBezTo>
                    <a:pt x="1827215" y="859040"/>
                    <a:pt x="1828774" y="855637"/>
                    <a:pt x="1830616" y="852372"/>
                  </a:cubicBezTo>
                  <a:lnTo>
                    <a:pt x="1831326" y="850811"/>
                  </a:lnTo>
                  <a:cubicBezTo>
                    <a:pt x="1832036" y="849535"/>
                    <a:pt x="1832885" y="848116"/>
                    <a:pt x="1833734" y="846981"/>
                  </a:cubicBezTo>
                  <a:cubicBezTo>
                    <a:pt x="1846913" y="821304"/>
                    <a:pt x="1857397" y="797475"/>
                    <a:pt x="1865761" y="774211"/>
                  </a:cubicBezTo>
                  <a:cubicBezTo>
                    <a:pt x="1888572" y="714351"/>
                    <a:pt x="1899772" y="661015"/>
                    <a:pt x="1899772" y="611226"/>
                  </a:cubicBezTo>
                  <a:cubicBezTo>
                    <a:pt x="1899772" y="607397"/>
                    <a:pt x="1899629" y="603993"/>
                    <a:pt x="1899346" y="601154"/>
                  </a:cubicBezTo>
                  <a:cubicBezTo>
                    <a:pt x="1900060" y="594634"/>
                    <a:pt x="1900907" y="585838"/>
                    <a:pt x="1900907" y="57534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DAFF"/>
                </a:gs>
                <a:gs pos="70000">
                  <a:srgbClr val="6DA7FF"/>
                </a:gs>
              </a:gsLst>
              <a:lin ang="5400000" scaled="1"/>
              <a:tileRect/>
            </a:gradFill>
            <a:ln w="185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图形 24">
              <a:extLst>
                <a:ext uri="{FF2B5EF4-FFF2-40B4-BE49-F238E27FC236}">
                  <a16:creationId xmlns:a16="http://schemas.microsoft.com/office/drawing/2014/main" id="{10F3445C-0FA7-4E77-AF5E-D08A9332E316}"/>
                </a:ext>
              </a:extLst>
            </p:cNvPr>
            <p:cNvSpPr/>
            <p:nvPr/>
          </p:nvSpPr>
          <p:spPr>
            <a:xfrm>
              <a:off x="9616464" y="2700867"/>
              <a:ext cx="1615100" cy="1456264"/>
            </a:xfrm>
            <a:custGeom>
              <a:avLst/>
              <a:gdLst>
                <a:gd name="connsiteX0" fmla="*/ 1900907 w 1900907"/>
                <a:gd name="connsiteY0" fmla="*/ 575342 h 1713964"/>
                <a:gd name="connsiteX1" fmla="*/ 1346961 w 1900907"/>
                <a:gd name="connsiteY1" fmla="*/ 0 h 1713964"/>
                <a:gd name="connsiteX2" fmla="*/ 950454 w 1900907"/>
                <a:gd name="connsiteY2" fmla="*/ 176177 h 1713964"/>
                <a:gd name="connsiteX3" fmla="*/ 553946 w 1900907"/>
                <a:gd name="connsiteY3" fmla="*/ 0 h 1713964"/>
                <a:gd name="connsiteX4" fmla="*/ 0 w 1900907"/>
                <a:gd name="connsiteY4" fmla="*/ 575342 h 1713964"/>
                <a:gd name="connsiteX5" fmla="*/ 1842 w 1900907"/>
                <a:gd name="connsiteY5" fmla="*/ 603286 h 1713964"/>
                <a:gd name="connsiteX6" fmla="*/ 1559 w 1900907"/>
                <a:gd name="connsiteY6" fmla="*/ 611088 h 1713964"/>
                <a:gd name="connsiteX7" fmla="*/ 41945 w 1900907"/>
                <a:gd name="connsiteY7" fmla="*/ 794500 h 1713964"/>
                <a:gd name="connsiteX8" fmla="*/ 44638 w 1900907"/>
                <a:gd name="connsiteY8" fmla="*/ 801304 h 1713964"/>
                <a:gd name="connsiteX9" fmla="*/ 890791 w 1900907"/>
                <a:gd name="connsiteY9" fmla="*/ 1694245 h 1713964"/>
                <a:gd name="connsiteX10" fmla="*/ 948894 w 1900907"/>
                <a:gd name="connsiteY10" fmla="*/ 1713964 h 1713964"/>
                <a:gd name="connsiteX11" fmla="*/ 1007561 w 1900907"/>
                <a:gd name="connsiteY11" fmla="*/ 1693681 h 1713964"/>
                <a:gd name="connsiteX12" fmla="*/ 1805392 w 1900907"/>
                <a:gd name="connsiteY12" fmla="*/ 898189 h 1713964"/>
                <a:gd name="connsiteX13" fmla="*/ 1825516 w 1900907"/>
                <a:gd name="connsiteY13" fmla="*/ 862442 h 1713964"/>
                <a:gd name="connsiteX14" fmla="*/ 1830616 w 1900907"/>
                <a:gd name="connsiteY14" fmla="*/ 852372 h 1713964"/>
                <a:gd name="connsiteX15" fmla="*/ 1831326 w 1900907"/>
                <a:gd name="connsiteY15" fmla="*/ 850811 h 1713964"/>
                <a:gd name="connsiteX16" fmla="*/ 1833734 w 1900907"/>
                <a:gd name="connsiteY16" fmla="*/ 846981 h 1713964"/>
                <a:gd name="connsiteX17" fmla="*/ 1865761 w 1900907"/>
                <a:gd name="connsiteY17" fmla="*/ 774211 h 1713964"/>
                <a:gd name="connsiteX18" fmla="*/ 1899772 w 1900907"/>
                <a:gd name="connsiteY18" fmla="*/ 611226 h 1713964"/>
                <a:gd name="connsiteX19" fmla="*/ 1899346 w 1900907"/>
                <a:gd name="connsiteY19" fmla="*/ 601154 h 1713964"/>
                <a:gd name="connsiteX20" fmla="*/ 1900907 w 1900907"/>
                <a:gd name="connsiteY20" fmla="*/ 575342 h 17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00907" h="1713964">
                  <a:moveTo>
                    <a:pt x="1900907" y="575342"/>
                  </a:moveTo>
                  <a:cubicBezTo>
                    <a:pt x="1900907" y="258167"/>
                    <a:pt x="1652208" y="0"/>
                    <a:pt x="1346961" y="0"/>
                  </a:cubicBezTo>
                  <a:cubicBezTo>
                    <a:pt x="1196180" y="0"/>
                    <a:pt x="1053480" y="65109"/>
                    <a:pt x="950454" y="176177"/>
                  </a:cubicBezTo>
                  <a:cubicBezTo>
                    <a:pt x="847288" y="65110"/>
                    <a:pt x="704445" y="0"/>
                    <a:pt x="553946" y="0"/>
                  </a:cubicBezTo>
                  <a:cubicBezTo>
                    <a:pt x="248559" y="0"/>
                    <a:pt x="0" y="258025"/>
                    <a:pt x="0" y="575342"/>
                  </a:cubicBezTo>
                  <a:cubicBezTo>
                    <a:pt x="0" y="585981"/>
                    <a:pt x="992" y="595484"/>
                    <a:pt x="1842" y="603286"/>
                  </a:cubicBezTo>
                  <a:cubicBezTo>
                    <a:pt x="1701" y="605840"/>
                    <a:pt x="1559" y="608393"/>
                    <a:pt x="1559" y="611088"/>
                  </a:cubicBezTo>
                  <a:cubicBezTo>
                    <a:pt x="1559" y="667258"/>
                    <a:pt x="15162" y="728962"/>
                    <a:pt x="41945" y="794500"/>
                  </a:cubicBezTo>
                  <a:cubicBezTo>
                    <a:pt x="42797" y="796910"/>
                    <a:pt x="43646" y="799181"/>
                    <a:pt x="44638" y="801304"/>
                  </a:cubicBezTo>
                  <a:cubicBezTo>
                    <a:pt x="213416" y="1206570"/>
                    <a:pt x="863160" y="1672830"/>
                    <a:pt x="890791" y="1694245"/>
                  </a:cubicBezTo>
                  <a:cubicBezTo>
                    <a:pt x="907940" y="1707438"/>
                    <a:pt x="928343" y="1713964"/>
                    <a:pt x="948894" y="1713964"/>
                  </a:cubicBezTo>
                  <a:cubicBezTo>
                    <a:pt x="969727" y="1713964"/>
                    <a:pt x="990277" y="1707157"/>
                    <a:pt x="1007561" y="1693681"/>
                  </a:cubicBezTo>
                  <a:cubicBezTo>
                    <a:pt x="1031226" y="1675243"/>
                    <a:pt x="1585456" y="1275937"/>
                    <a:pt x="1805392" y="898189"/>
                  </a:cubicBezTo>
                  <a:cubicBezTo>
                    <a:pt x="1813751" y="885425"/>
                    <a:pt x="1819989" y="873085"/>
                    <a:pt x="1825516" y="862442"/>
                  </a:cubicBezTo>
                  <a:cubicBezTo>
                    <a:pt x="1827215" y="859040"/>
                    <a:pt x="1828774" y="855637"/>
                    <a:pt x="1830616" y="852372"/>
                  </a:cubicBezTo>
                  <a:lnTo>
                    <a:pt x="1831326" y="850811"/>
                  </a:lnTo>
                  <a:cubicBezTo>
                    <a:pt x="1832036" y="849535"/>
                    <a:pt x="1832885" y="848116"/>
                    <a:pt x="1833734" y="846981"/>
                  </a:cubicBezTo>
                  <a:cubicBezTo>
                    <a:pt x="1846913" y="821304"/>
                    <a:pt x="1857397" y="797475"/>
                    <a:pt x="1865761" y="774211"/>
                  </a:cubicBezTo>
                  <a:cubicBezTo>
                    <a:pt x="1888572" y="714351"/>
                    <a:pt x="1899772" y="661015"/>
                    <a:pt x="1899772" y="611226"/>
                  </a:cubicBezTo>
                  <a:cubicBezTo>
                    <a:pt x="1899772" y="607397"/>
                    <a:pt x="1899629" y="603993"/>
                    <a:pt x="1899346" y="601154"/>
                  </a:cubicBezTo>
                  <a:cubicBezTo>
                    <a:pt x="1900060" y="594634"/>
                    <a:pt x="1900907" y="585838"/>
                    <a:pt x="1900907" y="575342"/>
                  </a:cubicBezTo>
                  <a:close/>
                </a:path>
              </a:pathLst>
            </a:custGeom>
            <a:noFill/>
            <a:ln w="22225" cap="rnd">
              <a:solidFill>
                <a:schemeClr val="bg1"/>
              </a:solidFill>
              <a:prstDash val="dash"/>
              <a:round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FBC7FCF-46AA-41D1-B57D-D9F985ADA671}"/>
              </a:ext>
            </a:extLst>
          </p:cNvPr>
          <p:cNvGrpSpPr/>
          <p:nvPr userDrawn="1"/>
        </p:nvGrpSpPr>
        <p:grpSpPr>
          <a:xfrm>
            <a:off x="660401" y="5766992"/>
            <a:ext cx="10836274" cy="335731"/>
            <a:chOff x="660401" y="5766992"/>
            <a:chExt cx="10836274" cy="335731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8041031-B3DA-4F6B-8BA3-6132B9B6FCD4}"/>
                </a:ext>
              </a:extLst>
            </p:cNvPr>
            <p:cNvSpPr txBox="1"/>
            <p:nvPr/>
          </p:nvSpPr>
          <p:spPr>
            <a:xfrm>
              <a:off x="3324482" y="5825724"/>
              <a:ext cx="383823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rgbClr val="0C3892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defRPr>
              </a:lvl1pPr>
            </a:lstStyle>
            <a:p>
              <a:r>
                <a:rPr lang="zh-CN" altLang="en-US" spc="130" dirty="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长大后才知道，能遮风挡雨的不止是房子，还有父亲</a:t>
              </a:r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829D0181-8C42-4E55-AACF-38F9B1300E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401" y="5964223"/>
              <a:ext cx="2679699" cy="1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EBF8508-CE46-423B-B2D0-777EE602A4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00" y="5964224"/>
              <a:ext cx="2685347" cy="1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3CEC3769-3B0C-4256-8071-B44A1AC5935D}"/>
                </a:ext>
              </a:extLst>
            </p:cNvPr>
            <p:cNvSpPr/>
            <p:nvPr/>
          </p:nvSpPr>
          <p:spPr>
            <a:xfrm>
              <a:off x="9745123" y="5766992"/>
              <a:ext cx="1030636" cy="301323"/>
            </a:xfrm>
            <a:custGeom>
              <a:avLst/>
              <a:gdLst>
                <a:gd name="connsiteX0" fmla="*/ 548573 w 1983451"/>
                <a:gd name="connsiteY0" fmla="*/ 579896 h 579895"/>
                <a:gd name="connsiteX1" fmla="*/ 416175 w 1983451"/>
                <a:gd name="connsiteY1" fmla="*/ 567513 h 579895"/>
                <a:gd name="connsiteX2" fmla="*/ 50415 w 1983451"/>
                <a:gd name="connsiteY2" fmla="*/ 296051 h 579895"/>
                <a:gd name="connsiteX3" fmla="*/ 3743 w 1983451"/>
                <a:gd name="connsiteY3" fmla="*/ 114123 h 579895"/>
                <a:gd name="connsiteX4" fmla="*/ 32318 w 1983451"/>
                <a:gd name="connsiteY4" fmla="*/ 87453 h 579895"/>
                <a:gd name="connsiteX5" fmla="*/ 72323 w 1983451"/>
                <a:gd name="connsiteY5" fmla="*/ 92216 h 579895"/>
                <a:gd name="connsiteX6" fmla="*/ 93278 w 1983451"/>
                <a:gd name="connsiteY6" fmla="*/ 120791 h 579895"/>
                <a:gd name="connsiteX7" fmla="*/ 83753 w 1983451"/>
                <a:gd name="connsiteY7" fmla="*/ 133173 h 579895"/>
                <a:gd name="connsiteX8" fmla="*/ 66608 w 1983451"/>
                <a:gd name="connsiteY8" fmla="*/ 129363 h 579895"/>
                <a:gd name="connsiteX9" fmla="*/ 64703 w 1983451"/>
                <a:gd name="connsiteY9" fmla="*/ 128411 h 579895"/>
                <a:gd name="connsiteX10" fmla="*/ 70418 w 1983451"/>
                <a:gd name="connsiteY10" fmla="*/ 151271 h 579895"/>
                <a:gd name="connsiteX11" fmla="*/ 335213 w 1983451"/>
                <a:gd name="connsiteY11" fmla="*/ 256046 h 579895"/>
                <a:gd name="connsiteX12" fmla="*/ 553335 w 1983451"/>
                <a:gd name="connsiteY12" fmla="*/ 135078 h 579895"/>
                <a:gd name="connsiteX13" fmla="*/ 702878 w 1983451"/>
                <a:gd name="connsiteY13" fmla="*/ 19826 h 579895"/>
                <a:gd name="connsiteX14" fmla="*/ 977198 w 1983451"/>
                <a:gd name="connsiteY14" fmla="*/ 96978 h 579895"/>
                <a:gd name="connsiteX15" fmla="*/ 991485 w 1983451"/>
                <a:gd name="connsiteY15" fmla="*/ 123648 h 579895"/>
                <a:gd name="connsiteX16" fmla="*/ 1005773 w 1983451"/>
                <a:gd name="connsiteY16" fmla="*/ 96978 h 579895"/>
                <a:gd name="connsiteX17" fmla="*/ 1280093 w 1983451"/>
                <a:gd name="connsiteY17" fmla="*/ 19826 h 579895"/>
                <a:gd name="connsiteX18" fmla="*/ 1429635 w 1983451"/>
                <a:gd name="connsiteY18" fmla="*/ 135078 h 579895"/>
                <a:gd name="connsiteX19" fmla="*/ 1647758 w 1983451"/>
                <a:gd name="connsiteY19" fmla="*/ 256046 h 579895"/>
                <a:gd name="connsiteX20" fmla="*/ 1912553 w 1983451"/>
                <a:gd name="connsiteY20" fmla="*/ 151271 h 579895"/>
                <a:gd name="connsiteX21" fmla="*/ 1918268 w 1983451"/>
                <a:gd name="connsiteY21" fmla="*/ 128411 h 579895"/>
                <a:gd name="connsiteX22" fmla="*/ 1916363 w 1983451"/>
                <a:gd name="connsiteY22" fmla="*/ 129363 h 579895"/>
                <a:gd name="connsiteX23" fmla="*/ 1899218 w 1983451"/>
                <a:gd name="connsiteY23" fmla="*/ 133173 h 579895"/>
                <a:gd name="connsiteX24" fmla="*/ 1889693 w 1983451"/>
                <a:gd name="connsiteY24" fmla="*/ 120791 h 579895"/>
                <a:gd name="connsiteX25" fmla="*/ 1910648 w 1983451"/>
                <a:gd name="connsiteY25" fmla="*/ 92216 h 579895"/>
                <a:gd name="connsiteX26" fmla="*/ 1950653 w 1983451"/>
                <a:gd name="connsiteY26" fmla="*/ 87453 h 579895"/>
                <a:gd name="connsiteX27" fmla="*/ 1979228 w 1983451"/>
                <a:gd name="connsiteY27" fmla="*/ 114123 h 579895"/>
                <a:gd name="connsiteX28" fmla="*/ 1979228 w 1983451"/>
                <a:gd name="connsiteY28" fmla="*/ 114123 h 579895"/>
                <a:gd name="connsiteX29" fmla="*/ 1933508 w 1983451"/>
                <a:gd name="connsiteY29" fmla="*/ 296051 h 579895"/>
                <a:gd name="connsiteX30" fmla="*/ 1567748 w 1983451"/>
                <a:gd name="connsiteY30" fmla="*/ 567513 h 579895"/>
                <a:gd name="connsiteX31" fmla="*/ 994343 w 1983451"/>
                <a:gd name="connsiteY31" fmla="*/ 368441 h 579895"/>
                <a:gd name="connsiteX32" fmla="*/ 993390 w 1983451"/>
                <a:gd name="connsiteY32" fmla="*/ 365583 h 579895"/>
                <a:gd name="connsiteX33" fmla="*/ 992438 w 1983451"/>
                <a:gd name="connsiteY33" fmla="*/ 368441 h 579895"/>
                <a:gd name="connsiteX34" fmla="*/ 548573 w 1983451"/>
                <a:gd name="connsiteY34" fmla="*/ 579896 h 579895"/>
                <a:gd name="connsiteX35" fmla="*/ 39938 w 1983451"/>
                <a:gd name="connsiteY35" fmla="*/ 116028 h 579895"/>
                <a:gd name="connsiteX36" fmla="*/ 31365 w 1983451"/>
                <a:gd name="connsiteY36" fmla="*/ 125553 h 579895"/>
                <a:gd name="connsiteX37" fmla="*/ 76133 w 1983451"/>
                <a:gd name="connsiteY37" fmla="*/ 282716 h 579895"/>
                <a:gd name="connsiteX38" fmla="*/ 421890 w 1983451"/>
                <a:gd name="connsiteY38" fmla="*/ 539891 h 579895"/>
                <a:gd name="connsiteX39" fmla="*/ 963863 w 1983451"/>
                <a:gd name="connsiteY39" fmla="*/ 357963 h 579895"/>
                <a:gd name="connsiteX40" fmla="*/ 978150 w 1983451"/>
                <a:gd name="connsiteY40" fmla="*/ 320816 h 579895"/>
                <a:gd name="connsiteX41" fmla="*/ 991485 w 1983451"/>
                <a:gd name="connsiteY41" fmla="*/ 310338 h 579895"/>
                <a:gd name="connsiteX42" fmla="*/ 991485 w 1983451"/>
                <a:gd name="connsiteY42" fmla="*/ 310338 h 579895"/>
                <a:gd name="connsiteX43" fmla="*/ 1004820 w 1983451"/>
                <a:gd name="connsiteY43" fmla="*/ 320816 h 579895"/>
                <a:gd name="connsiteX44" fmla="*/ 1019108 w 1983451"/>
                <a:gd name="connsiteY44" fmla="*/ 357963 h 579895"/>
                <a:gd name="connsiteX45" fmla="*/ 1561080 w 1983451"/>
                <a:gd name="connsiteY45" fmla="*/ 539891 h 579895"/>
                <a:gd name="connsiteX46" fmla="*/ 1906838 w 1983451"/>
                <a:gd name="connsiteY46" fmla="*/ 282716 h 579895"/>
                <a:gd name="connsiteX47" fmla="*/ 1951605 w 1983451"/>
                <a:gd name="connsiteY47" fmla="*/ 125553 h 579895"/>
                <a:gd name="connsiteX48" fmla="*/ 1943033 w 1983451"/>
                <a:gd name="connsiteY48" fmla="*/ 116028 h 579895"/>
                <a:gd name="connsiteX49" fmla="*/ 1936365 w 1983451"/>
                <a:gd name="connsiteY49" fmla="*/ 165558 h 579895"/>
                <a:gd name="connsiteX50" fmla="*/ 1644900 w 1983451"/>
                <a:gd name="connsiteY50" fmla="*/ 283668 h 579895"/>
                <a:gd name="connsiteX51" fmla="*/ 1407728 w 1983451"/>
                <a:gd name="connsiteY51" fmla="*/ 154128 h 579895"/>
                <a:gd name="connsiteX52" fmla="*/ 1268663 w 1983451"/>
                <a:gd name="connsiteY52" fmla="*/ 45543 h 579895"/>
                <a:gd name="connsiteX53" fmla="*/ 1029585 w 1983451"/>
                <a:gd name="connsiteY53" fmla="*/ 110313 h 579895"/>
                <a:gd name="connsiteX54" fmla="*/ 1003868 w 1983451"/>
                <a:gd name="connsiteY54" fmla="*/ 164606 h 579895"/>
                <a:gd name="connsiteX55" fmla="*/ 990533 w 1983451"/>
                <a:gd name="connsiteY55" fmla="*/ 174131 h 579895"/>
                <a:gd name="connsiteX56" fmla="*/ 977198 w 1983451"/>
                <a:gd name="connsiteY56" fmla="*/ 164606 h 579895"/>
                <a:gd name="connsiteX57" fmla="*/ 951480 w 1983451"/>
                <a:gd name="connsiteY57" fmla="*/ 110313 h 579895"/>
                <a:gd name="connsiteX58" fmla="*/ 712403 w 1983451"/>
                <a:gd name="connsiteY58" fmla="*/ 45543 h 579895"/>
                <a:gd name="connsiteX59" fmla="*/ 573338 w 1983451"/>
                <a:gd name="connsiteY59" fmla="*/ 154128 h 579895"/>
                <a:gd name="connsiteX60" fmla="*/ 337118 w 1983451"/>
                <a:gd name="connsiteY60" fmla="*/ 283668 h 579895"/>
                <a:gd name="connsiteX61" fmla="*/ 45653 w 1983451"/>
                <a:gd name="connsiteY61" fmla="*/ 165558 h 579895"/>
                <a:gd name="connsiteX62" fmla="*/ 39938 w 1983451"/>
                <a:gd name="connsiteY62" fmla="*/ 116028 h 57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983451" h="579895">
                  <a:moveTo>
                    <a:pt x="548573" y="579896"/>
                  </a:moveTo>
                  <a:cubicBezTo>
                    <a:pt x="505710" y="579896"/>
                    <a:pt x="461895" y="576086"/>
                    <a:pt x="416175" y="567513"/>
                  </a:cubicBezTo>
                  <a:cubicBezTo>
                    <a:pt x="198053" y="526556"/>
                    <a:pt x="87563" y="363678"/>
                    <a:pt x="50415" y="296051"/>
                  </a:cubicBezTo>
                  <a:cubicBezTo>
                    <a:pt x="10410" y="222708"/>
                    <a:pt x="-8640" y="147461"/>
                    <a:pt x="3743" y="114123"/>
                  </a:cubicBezTo>
                  <a:cubicBezTo>
                    <a:pt x="8505" y="100788"/>
                    <a:pt x="18983" y="91263"/>
                    <a:pt x="32318" y="87453"/>
                  </a:cubicBezTo>
                  <a:cubicBezTo>
                    <a:pt x="45653" y="82691"/>
                    <a:pt x="60893" y="84596"/>
                    <a:pt x="72323" y="92216"/>
                  </a:cubicBezTo>
                  <a:cubicBezTo>
                    <a:pt x="78990" y="96026"/>
                    <a:pt x="94230" y="107456"/>
                    <a:pt x="93278" y="120791"/>
                  </a:cubicBezTo>
                  <a:cubicBezTo>
                    <a:pt x="92325" y="126506"/>
                    <a:pt x="88515" y="131268"/>
                    <a:pt x="83753" y="133173"/>
                  </a:cubicBezTo>
                  <a:cubicBezTo>
                    <a:pt x="80895" y="134126"/>
                    <a:pt x="74228" y="136031"/>
                    <a:pt x="66608" y="129363"/>
                  </a:cubicBezTo>
                  <a:cubicBezTo>
                    <a:pt x="66608" y="129363"/>
                    <a:pt x="65655" y="128411"/>
                    <a:pt x="64703" y="128411"/>
                  </a:cubicBezTo>
                  <a:cubicBezTo>
                    <a:pt x="62798" y="132221"/>
                    <a:pt x="63750" y="140793"/>
                    <a:pt x="70418" y="151271"/>
                  </a:cubicBezTo>
                  <a:cubicBezTo>
                    <a:pt x="112328" y="220803"/>
                    <a:pt x="220913" y="263666"/>
                    <a:pt x="335213" y="256046"/>
                  </a:cubicBezTo>
                  <a:cubicBezTo>
                    <a:pt x="448560" y="248426"/>
                    <a:pt x="499995" y="193181"/>
                    <a:pt x="553335" y="135078"/>
                  </a:cubicBezTo>
                  <a:cubicBezTo>
                    <a:pt x="593340" y="92216"/>
                    <a:pt x="634298" y="47448"/>
                    <a:pt x="702878" y="19826"/>
                  </a:cubicBezTo>
                  <a:cubicBezTo>
                    <a:pt x="839085" y="-35419"/>
                    <a:pt x="941955" y="36018"/>
                    <a:pt x="977198" y="96978"/>
                  </a:cubicBezTo>
                  <a:cubicBezTo>
                    <a:pt x="981960" y="104598"/>
                    <a:pt x="986723" y="114123"/>
                    <a:pt x="991485" y="123648"/>
                  </a:cubicBezTo>
                  <a:cubicBezTo>
                    <a:pt x="996248" y="113171"/>
                    <a:pt x="1001010" y="104598"/>
                    <a:pt x="1005773" y="96978"/>
                  </a:cubicBezTo>
                  <a:cubicBezTo>
                    <a:pt x="1041015" y="36018"/>
                    <a:pt x="1143885" y="-34467"/>
                    <a:pt x="1280093" y="19826"/>
                  </a:cubicBezTo>
                  <a:cubicBezTo>
                    <a:pt x="1348673" y="47448"/>
                    <a:pt x="1389630" y="92216"/>
                    <a:pt x="1429635" y="135078"/>
                  </a:cubicBezTo>
                  <a:cubicBezTo>
                    <a:pt x="1482975" y="193181"/>
                    <a:pt x="1533458" y="248426"/>
                    <a:pt x="1647758" y="256046"/>
                  </a:cubicBezTo>
                  <a:cubicBezTo>
                    <a:pt x="1762058" y="263666"/>
                    <a:pt x="1870643" y="220803"/>
                    <a:pt x="1912553" y="151271"/>
                  </a:cubicBezTo>
                  <a:cubicBezTo>
                    <a:pt x="1919220" y="140793"/>
                    <a:pt x="1919220" y="133173"/>
                    <a:pt x="1918268" y="128411"/>
                  </a:cubicBezTo>
                  <a:cubicBezTo>
                    <a:pt x="1917315" y="128411"/>
                    <a:pt x="1916363" y="129363"/>
                    <a:pt x="1916363" y="129363"/>
                  </a:cubicBezTo>
                  <a:cubicBezTo>
                    <a:pt x="1909695" y="136031"/>
                    <a:pt x="1902075" y="134126"/>
                    <a:pt x="1899218" y="133173"/>
                  </a:cubicBezTo>
                  <a:cubicBezTo>
                    <a:pt x="1894455" y="131268"/>
                    <a:pt x="1890645" y="126506"/>
                    <a:pt x="1889693" y="120791"/>
                  </a:cubicBezTo>
                  <a:cubicBezTo>
                    <a:pt x="1888740" y="108408"/>
                    <a:pt x="1903980" y="96978"/>
                    <a:pt x="1910648" y="92216"/>
                  </a:cubicBezTo>
                  <a:cubicBezTo>
                    <a:pt x="1922078" y="84596"/>
                    <a:pt x="1937318" y="82691"/>
                    <a:pt x="1950653" y="87453"/>
                  </a:cubicBezTo>
                  <a:cubicBezTo>
                    <a:pt x="1963988" y="91263"/>
                    <a:pt x="1973513" y="100788"/>
                    <a:pt x="1979228" y="114123"/>
                  </a:cubicBezTo>
                  <a:lnTo>
                    <a:pt x="1979228" y="114123"/>
                  </a:lnTo>
                  <a:cubicBezTo>
                    <a:pt x="1992563" y="147461"/>
                    <a:pt x="1973513" y="221756"/>
                    <a:pt x="1933508" y="296051"/>
                  </a:cubicBezTo>
                  <a:cubicBezTo>
                    <a:pt x="1896360" y="363678"/>
                    <a:pt x="1785870" y="526556"/>
                    <a:pt x="1567748" y="567513"/>
                  </a:cubicBezTo>
                  <a:cubicBezTo>
                    <a:pt x="1299143" y="617996"/>
                    <a:pt x="1054350" y="505601"/>
                    <a:pt x="994343" y="368441"/>
                  </a:cubicBezTo>
                  <a:cubicBezTo>
                    <a:pt x="994343" y="367488"/>
                    <a:pt x="993390" y="366536"/>
                    <a:pt x="993390" y="365583"/>
                  </a:cubicBezTo>
                  <a:cubicBezTo>
                    <a:pt x="993390" y="366536"/>
                    <a:pt x="992438" y="367488"/>
                    <a:pt x="992438" y="368441"/>
                  </a:cubicBezTo>
                  <a:cubicBezTo>
                    <a:pt x="940050" y="482741"/>
                    <a:pt x="761933" y="579896"/>
                    <a:pt x="548573" y="579896"/>
                  </a:cubicBezTo>
                  <a:close/>
                  <a:moveTo>
                    <a:pt x="39938" y="116028"/>
                  </a:moveTo>
                  <a:cubicBezTo>
                    <a:pt x="37080" y="117933"/>
                    <a:pt x="33270" y="119838"/>
                    <a:pt x="31365" y="125553"/>
                  </a:cubicBezTo>
                  <a:cubicBezTo>
                    <a:pt x="24698" y="143651"/>
                    <a:pt x="33270" y="205563"/>
                    <a:pt x="76133" y="282716"/>
                  </a:cubicBezTo>
                  <a:cubicBezTo>
                    <a:pt x="111375" y="347486"/>
                    <a:pt x="216150" y="500838"/>
                    <a:pt x="421890" y="539891"/>
                  </a:cubicBezTo>
                  <a:cubicBezTo>
                    <a:pt x="677160" y="588468"/>
                    <a:pt x="907665" y="484646"/>
                    <a:pt x="963863" y="357963"/>
                  </a:cubicBezTo>
                  <a:cubicBezTo>
                    <a:pt x="969578" y="345581"/>
                    <a:pt x="974340" y="333198"/>
                    <a:pt x="978150" y="320816"/>
                  </a:cubicBezTo>
                  <a:cubicBezTo>
                    <a:pt x="980055" y="315101"/>
                    <a:pt x="985770" y="310338"/>
                    <a:pt x="991485" y="310338"/>
                  </a:cubicBezTo>
                  <a:cubicBezTo>
                    <a:pt x="991485" y="310338"/>
                    <a:pt x="991485" y="310338"/>
                    <a:pt x="991485" y="310338"/>
                  </a:cubicBezTo>
                  <a:cubicBezTo>
                    <a:pt x="998153" y="310338"/>
                    <a:pt x="1002915" y="314148"/>
                    <a:pt x="1004820" y="320816"/>
                  </a:cubicBezTo>
                  <a:cubicBezTo>
                    <a:pt x="1008630" y="333198"/>
                    <a:pt x="1013393" y="345581"/>
                    <a:pt x="1019108" y="357963"/>
                  </a:cubicBezTo>
                  <a:cubicBezTo>
                    <a:pt x="1075305" y="484646"/>
                    <a:pt x="1306763" y="588468"/>
                    <a:pt x="1561080" y="539891"/>
                  </a:cubicBezTo>
                  <a:cubicBezTo>
                    <a:pt x="1766820" y="500838"/>
                    <a:pt x="1871595" y="347486"/>
                    <a:pt x="1906838" y="282716"/>
                  </a:cubicBezTo>
                  <a:cubicBezTo>
                    <a:pt x="1949700" y="205563"/>
                    <a:pt x="1958273" y="143651"/>
                    <a:pt x="1951605" y="125553"/>
                  </a:cubicBezTo>
                  <a:cubicBezTo>
                    <a:pt x="1949700" y="120791"/>
                    <a:pt x="1946843" y="117933"/>
                    <a:pt x="1943033" y="116028"/>
                  </a:cubicBezTo>
                  <a:cubicBezTo>
                    <a:pt x="1947795" y="125553"/>
                    <a:pt x="1949700" y="142698"/>
                    <a:pt x="1936365" y="165558"/>
                  </a:cubicBezTo>
                  <a:cubicBezTo>
                    <a:pt x="1889693" y="243663"/>
                    <a:pt x="1769678" y="292241"/>
                    <a:pt x="1644900" y="283668"/>
                  </a:cubicBezTo>
                  <a:cubicBezTo>
                    <a:pt x="1520123" y="275096"/>
                    <a:pt x="1462973" y="213183"/>
                    <a:pt x="1407728" y="154128"/>
                  </a:cubicBezTo>
                  <a:cubicBezTo>
                    <a:pt x="1369628" y="113171"/>
                    <a:pt x="1330575" y="71261"/>
                    <a:pt x="1268663" y="45543"/>
                  </a:cubicBezTo>
                  <a:cubicBezTo>
                    <a:pt x="1149600" y="-2082"/>
                    <a:pt x="1059113" y="59831"/>
                    <a:pt x="1029585" y="110313"/>
                  </a:cubicBezTo>
                  <a:cubicBezTo>
                    <a:pt x="1021013" y="124601"/>
                    <a:pt x="1011488" y="142698"/>
                    <a:pt x="1003868" y="164606"/>
                  </a:cubicBezTo>
                  <a:cubicBezTo>
                    <a:pt x="1001963" y="170321"/>
                    <a:pt x="996248" y="174131"/>
                    <a:pt x="990533" y="174131"/>
                  </a:cubicBezTo>
                  <a:cubicBezTo>
                    <a:pt x="984818" y="174131"/>
                    <a:pt x="979103" y="170321"/>
                    <a:pt x="977198" y="164606"/>
                  </a:cubicBezTo>
                  <a:cubicBezTo>
                    <a:pt x="969578" y="141746"/>
                    <a:pt x="960053" y="124601"/>
                    <a:pt x="951480" y="110313"/>
                  </a:cubicBezTo>
                  <a:cubicBezTo>
                    <a:pt x="921953" y="59831"/>
                    <a:pt x="831465" y="-2082"/>
                    <a:pt x="712403" y="45543"/>
                  </a:cubicBezTo>
                  <a:cubicBezTo>
                    <a:pt x="650490" y="70308"/>
                    <a:pt x="611438" y="113171"/>
                    <a:pt x="573338" y="154128"/>
                  </a:cubicBezTo>
                  <a:cubicBezTo>
                    <a:pt x="519998" y="213183"/>
                    <a:pt x="462848" y="275096"/>
                    <a:pt x="337118" y="283668"/>
                  </a:cubicBezTo>
                  <a:cubicBezTo>
                    <a:pt x="212340" y="292241"/>
                    <a:pt x="92325" y="243663"/>
                    <a:pt x="45653" y="165558"/>
                  </a:cubicBezTo>
                  <a:cubicBezTo>
                    <a:pt x="32318" y="141746"/>
                    <a:pt x="35175" y="125553"/>
                    <a:pt x="39938" y="1160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1409AFF0-97BD-40C3-B8FF-32C8C1AC0E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11445" y="5964224"/>
              <a:ext cx="785230" cy="0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C01F633-435B-450A-9EE9-9D2FA4622A49}"/>
              </a:ext>
            </a:extLst>
          </p:cNvPr>
          <p:cNvGrpSpPr/>
          <p:nvPr userDrawn="1"/>
        </p:nvGrpSpPr>
        <p:grpSpPr>
          <a:xfrm>
            <a:off x="-69645" y="5102949"/>
            <a:ext cx="2575718" cy="3075432"/>
            <a:chOff x="881795" y="1654536"/>
            <a:chExt cx="1754470" cy="2094855"/>
          </a:xfrm>
          <a:effectLst>
            <a:outerShdw blurRad="50800" dist="38100" dir="8100000" algn="tr" rotWithShape="0">
              <a:srgbClr val="0C3892">
                <a:alpha val="40000"/>
              </a:srgbClr>
            </a:outerShdw>
          </a:effectLst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9ED7C093-FC40-479D-89A2-56022952BF5C}"/>
                </a:ext>
              </a:extLst>
            </p:cNvPr>
            <p:cNvCxnSpPr>
              <a:cxnSpLocks/>
              <a:stCxn id="18" idx="7"/>
            </p:cNvCxnSpPr>
            <p:nvPr/>
          </p:nvCxnSpPr>
          <p:spPr>
            <a:xfrm>
              <a:off x="1561733" y="1954649"/>
              <a:ext cx="1074532" cy="1794742"/>
            </a:xfrm>
            <a:prstGeom prst="line">
              <a:avLst/>
            </a:prstGeom>
            <a:ln w="63500" cap="rnd">
              <a:solidFill>
                <a:srgbClr val="FCFAF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81F43333-1E29-46EC-86C8-0BF7E3F0BBB5}"/>
                </a:ext>
              </a:extLst>
            </p:cNvPr>
            <p:cNvSpPr/>
            <p:nvPr/>
          </p:nvSpPr>
          <p:spPr>
            <a:xfrm rot="19800000">
              <a:off x="881795" y="1654536"/>
              <a:ext cx="1335596" cy="558172"/>
            </a:xfrm>
            <a:custGeom>
              <a:avLst/>
              <a:gdLst>
                <a:gd name="connsiteX0" fmla="*/ 1083283 w 1248667"/>
                <a:gd name="connsiteY0" fmla="*/ 214604 h 468108"/>
                <a:gd name="connsiteX1" fmla="*/ 834926 w 1248667"/>
                <a:gd name="connsiteY1" fmla="*/ 16663 h 468108"/>
                <a:gd name="connsiteX2" fmla="*/ 624148 w 1248667"/>
                <a:gd name="connsiteY2" fmla="*/ 17593 h 468108"/>
                <a:gd name="connsiteX3" fmla="*/ 413370 w 1248667"/>
                <a:gd name="connsiteY3" fmla="*/ 16663 h 468108"/>
                <a:gd name="connsiteX4" fmla="*/ 165013 w 1248667"/>
                <a:gd name="connsiteY4" fmla="*/ 214604 h 468108"/>
                <a:gd name="connsiteX5" fmla="*/ 0 w 1248667"/>
                <a:gd name="connsiteY5" fmla="*/ 197489 h 468108"/>
                <a:gd name="connsiteX6" fmla="*/ 552897 w 1248667"/>
                <a:gd name="connsiteY6" fmla="*/ 375339 h 468108"/>
                <a:gd name="connsiteX7" fmla="*/ 624334 w 1248667"/>
                <a:gd name="connsiteY7" fmla="*/ 254416 h 468108"/>
                <a:gd name="connsiteX8" fmla="*/ 695771 w 1248667"/>
                <a:gd name="connsiteY8" fmla="*/ 375339 h 468108"/>
                <a:gd name="connsiteX9" fmla="*/ 1248668 w 1248667"/>
                <a:gd name="connsiteY9" fmla="*/ 197489 h 468108"/>
                <a:gd name="connsiteX10" fmla="*/ 1083283 w 1248667"/>
                <a:gd name="connsiteY10" fmla="*/ 214604 h 46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8667" h="468108">
                  <a:moveTo>
                    <a:pt x="1083283" y="214604"/>
                  </a:moveTo>
                  <a:cubicBezTo>
                    <a:pt x="984684" y="178327"/>
                    <a:pt x="955849" y="65590"/>
                    <a:pt x="834926" y="16663"/>
                  </a:cubicBezTo>
                  <a:cubicBezTo>
                    <a:pt x="749536" y="-17754"/>
                    <a:pt x="666378" y="10710"/>
                    <a:pt x="624148" y="17593"/>
                  </a:cubicBezTo>
                  <a:cubicBezTo>
                    <a:pt x="581918" y="10710"/>
                    <a:pt x="498760" y="-17754"/>
                    <a:pt x="413370" y="16663"/>
                  </a:cubicBezTo>
                  <a:cubicBezTo>
                    <a:pt x="292447" y="65590"/>
                    <a:pt x="263426" y="178327"/>
                    <a:pt x="165013" y="214604"/>
                  </a:cubicBezTo>
                  <a:cubicBezTo>
                    <a:pt x="85204" y="243998"/>
                    <a:pt x="0" y="197489"/>
                    <a:pt x="0" y="197489"/>
                  </a:cubicBezTo>
                  <a:cubicBezTo>
                    <a:pt x="25859" y="550956"/>
                    <a:pt x="429741" y="497936"/>
                    <a:pt x="552897" y="375339"/>
                  </a:cubicBezTo>
                  <a:cubicBezTo>
                    <a:pt x="586383" y="342038"/>
                    <a:pt x="608893" y="299250"/>
                    <a:pt x="624334" y="254416"/>
                  </a:cubicBezTo>
                  <a:cubicBezTo>
                    <a:pt x="639589" y="299250"/>
                    <a:pt x="662285" y="342038"/>
                    <a:pt x="695771" y="375339"/>
                  </a:cubicBezTo>
                  <a:cubicBezTo>
                    <a:pt x="818927" y="497750"/>
                    <a:pt x="1222809" y="550956"/>
                    <a:pt x="1248668" y="197489"/>
                  </a:cubicBezTo>
                  <a:cubicBezTo>
                    <a:pt x="1248296" y="197489"/>
                    <a:pt x="1163092" y="243998"/>
                    <a:pt x="1083283" y="214604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35E13DE-79FA-42FC-8316-7F927CDE7DA2}"/>
              </a:ext>
            </a:extLst>
          </p:cNvPr>
          <p:cNvGrpSpPr/>
          <p:nvPr userDrawn="1"/>
        </p:nvGrpSpPr>
        <p:grpSpPr>
          <a:xfrm>
            <a:off x="11270838" y="5380713"/>
            <a:ext cx="1155023" cy="1167019"/>
            <a:chOff x="5573268" y="2861427"/>
            <a:chExt cx="1155023" cy="1167019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B352993A-9B36-498D-AAB4-45CF8037D31B}"/>
                </a:ext>
              </a:extLst>
            </p:cNvPr>
            <p:cNvGrpSpPr/>
            <p:nvPr/>
          </p:nvGrpSpPr>
          <p:grpSpPr>
            <a:xfrm rot="21172307">
              <a:off x="5796103" y="2861427"/>
              <a:ext cx="932188" cy="840513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24" name="图形 24">
                <a:extLst>
                  <a:ext uri="{FF2B5EF4-FFF2-40B4-BE49-F238E27FC236}">
                    <a16:creationId xmlns:a16="http://schemas.microsoft.com/office/drawing/2014/main" id="{BA2A1C6B-97E7-482E-8809-A9B1B6729C8E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图形 24">
                <a:extLst>
                  <a:ext uri="{FF2B5EF4-FFF2-40B4-BE49-F238E27FC236}">
                    <a16:creationId xmlns:a16="http://schemas.microsoft.com/office/drawing/2014/main" id="{9626BC98-2704-4A99-AEA3-3900C5F13CC9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942FCFB0-1D26-4E17-9D8C-647C4C9CFA22}"/>
                </a:ext>
              </a:extLst>
            </p:cNvPr>
            <p:cNvGrpSpPr/>
            <p:nvPr/>
          </p:nvGrpSpPr>
          <p:grpSpPr>
            <a:xfrm rot="20188472">
              <a:off x="5573268" y="3156658"/>
              <a:ext cx="966874" cy="871788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22" name="图形 24">
                <a:extLst>
                  <a:ext uri="{FF2B5EF4-FFF2-40B4-BE49-F238E27FC236}">
                    <a16:creationId xmlns:a16="http://schemas.microsoft.com/office/drawing/2014/main" id="{DF667D02-AC9F-4A17-B4FD-335A0A072AD4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图形 24">
                <a:extLst>
                  <a:ext uri="{FF2B5EF4-FFF2-40B4-BE49-F238E27FC236}">
                    <a16:creationId xmlns:a16="http://schemas.microsoft.com/office/drawing/2014/main" id="{2BE16211-5AB0-4337-A0A6-FED18F61E221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604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8BFBCC7-7098-4F13-834F-AAA907C94EBC}"/>
              </a:ext>
            </a:extLst>
          </p:cNvPr>
          <p:cNvGrpSpPr/>
          <p:nvPr userDrawn="1"/>
        </p:nvGrpSpPr>
        <p:grpSpPr>
          <a:xfrm>
            <a:off x="-349075" y="5758339"/>
            <a:ext cx="11919598" cy="579895"/>
            <a:chOff x="-349075" y="5434204"/>
            <a:chExt cx="11919598" cy="579895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479FBFD-6C02-446F-AFBF-29DA2BECAF54}"/>
                </a:ext>
              </a:extLst>
            </p:cNvPr>
            <p:cNvSpPr/>
            <p:nvPr/>
          </p:nvSpPr>
          <p:spPr>
            <a:xfrm flipH="1">
              <a:off x="1490253" y="5434204"/>
              <a:ext cx="1983451" cy="579895"/>
            </a:xfrm>
            <a:custGeom>
              <a:avLst/>
              <a:gdLst>
                <a:gd name="connsiteX0" fmla="*/ 548573 w 1983451"/>
                <a:gd name="connsiteY0" fmla="*/ 579896 h 579895"/>
                <a:gd name="connsiteX1" fmla="*/ 416175 w 1983451"/>
                <a:gd name="connsiteY1" fmla="*/ 567513 h 579895"/>
                <a:gd name="connsiteX2" fmla="*/ 50415 w 1983451"/>
                <a:gd name="connsiteY2" fmla="*/ 296051 h 579895"/>
                <a:gd name="connsiteX3" fmla="*/ 3743 w 1983451"/>
                <a:gd name="connsiteY3" fmla="*/ 114123 h 579895"/>
                <a:gd name="connsiteX4" fmla="*/ 32318 w 1983451"/>
                <a:gd name="connsiteY4" fmla="*/ 87453 h 579895"/>
                <a:gd name="connsiteX5" fmla="*/ 72323 w 1983451"/>
                <a:gd name="connsiteY5" fmla="*/ 92216 h 579895"/>
                <a:gd name="connsiteX6" fmla="*/ 93278 w 1983451"/>
                <a:gd name="connsiteY6" fmla="*/ 120791 h 579895"/>
                <a:gd name="connsiteX7" fmla="*/ 83753 w 1983451"/>
                <a:gd name="connsiteY7" fmla="*/ 133173 h 579895"/>
                <a:gd name="connsiteX8" fmla="*/ 66608 w 1983451"/>
                <a:gd name="connsiteY8" fmla="*/ 129363 h 579895"/>
                <a:gd name="connsiteX9" fmla="*/ 64703 w 1983451"/>
                <a:gd name="connsiteY9" fmla="*/ 128411 h 579895"/>
                <a:gd name="connsiteX10" fmla="*/ 70418 w 1983451"/>
                <a:gd name="connsiteY10" fmla="*/ 151271 h 579895"/>
                <a:gd name="connsiteX11" fmla="*/ 335213 w 1983451"/>
                <a:gd name="connsiteY11" fmla="*/ 256046 h 579895"/>
                <a:gd name="connsiteX12" fmla="*/ 553335 w 1983451"/>
                <a:gd name="connsiteY12" fmla="*/ 135078 h 579895"/>
                <a:gd name="connsiteX13" fmla="*/ 702878 w 1983451"/>
                <a:gd name="connsiteY13" fmla="*/ 19826 h 579895"/>
                <a:gd name="connsiteX14" fmla="*/ 977198 w 1983451"/>
                <a:gd name="connsiteY14" fmla="*/ 96978 h 579895"/>
                <a:gd name="connsiteX15" fmla="*/ 991485 w 1983451"/>
                <a:gd name="connsiteY15" fmla="*/ 123648 h 579895"/>
                <a:gd name="connsiteX16" fmla="*/ 1005773 w 1983451"/>
                <a:gd name="connsiteY16" fmla="*/ 96978 h 579895"/>
                <a:gd name="connsiteX17" fmla="*/ 1280093 w 1983451"/>
                <a:gd name="connsiteY17" fmla="*/ 19826 h 579895"/>
                <a:gd name="connsiteX18" fmla="*/ 1429635 w 1983451"/>
                <a:gd name="connsiteY18" fmla="*/ 135078 h 579895"/>
                <a:gd name="connsiteX19" fmla="*/ 1647758 w 1983451"/>
                <a:gd name="connsiteY19" fmla="*/ 256046 h 579895"/>
                <a:gd name="connsiteX20" fmla="*/ 1912553 w 1983451"/>
                <a:gd name="connsiteY20" fmla="*/ 151271 h 579895"/>
                <a:gd name="connsiteX21" fmla="*/ 1918268 w 1983451"/>
                <a:gd name="connsiteY21" fmla="*/ 128411 h 579895"/>
                <a:gd name="connsiteX22" fmla="*/ 1916363 w 1983451"/>
                <a:gd name="connsiteY22" fmla="*/ 129363 h 579895"/>
                <a:gd name="connsiteX23" fmla="*/ 1899218 w 1983451"/>
                <a:gd name="connsiteY23" fmla="*/ 133173 h 579895"/>
                <a:gd name="connsiteX24" fmla="*/ 1889693 w 1983451"/>
                <a:gd name="connsiteY24" fmla="*/ 120791 h 579895"/>
                <a:gd name="connsiteX25" fmla="*/ 1910648 w 1983451"/>
                <a:gd name="connsiteY25" fmla="*/ 92216 h 579895"/>
                <a:gd name="connsiteX26" fmla="*/ 1950653 w 1983451"/>
                <a:gd name="connsiteY26" fmla="*/ 87453 h 579895"/>
                <a:gd name="connsiteX27" fmla="*/ 1979228 w 1983451"/>
                <a:gd name="connsiteY27" fmla="*/ 114123 h 579895"/>
                <a:gd name="connsiteX28" fmla="*/ 1979228 w 1983451"/>
                <a:gd name="connsiteY28" fmla="*/ 114123 h 579895"/>
                <a:gd name="connsiteX29" fmla="*/ 1933508 w 1983451"/>
                <a:gd name="connsiteY29" fmla="*/ 296051 h 579895"/>
                <a:gd name="connsiteX30" fmla="*/ 1567748 w 1983451"/>
                <a:gd name="connsiteY30" fmla="*/ 567513 h 579895"/>
                <a:gd name="connsiteX31" fmla="*/ 994343 w 1983451"/>
                <a:gd name="connsiteY31" fmla="*/ 368441 h 579895"/>
                <a:gd name="connsiteX32" fmla="*/ 993390 w 1983451"/>
                <a:gd name="connsiteY32" fmla="*/ 365583 h 579895"/>
                <a:gd name="connsiteX33" fmla="*/ 992438 w 1983451"/>
                <a:gd name="connsiteY33" fmla="*/ 368441 h 579895"/>
                <a:gd name="connsiteX34" fmla="*/ 548573 w 1983451"/>
                <a:gd name="connsiteY34" fmla="*/ 579896 h 579895"/>
                <a:gd name="connsiteX35" fmla="*/ 39938 w 1983451"/>
                <a:gd name="connsiteY35" fmla="*/ 116028 h 579895"/>
                <a:gd name="connsiteX36" fmla="*/ 31365 w 1983451"/>
                <a:gd name="connsiteY36" fmla="*/ 125553 h 579895"/>
                <a:gd name="connsiteX37" fmla="*/ 76133 w 1983451"/>
                <a:gd name="connsiteY37" fmla="*/ 282716 h 579895"/>
                <a:gd name="connsiteX38" fmla="*/ 421890 w 1983451"/>
                <a:gd name="connsiteY38" fmla="*/ 539891 h 579895"/>
                <a:gd name="connsiteX39" fmla="*/ 963863 w 1983451"/>
                <a:gd name="connsiteY39" fmla="*/ 357963 h 579895"/>
                <a:gd name="connsiteX40" fmla="*/ 978150 w 1983451"/>
                <a:gd name="connsiteY40" fmla="*/ 320816 h 579895"/>
                <a:gd name="connsiteX41" fmla="*/ 991485 w 1983451"/>
                <a:gd name="connsiteY41" fmla="*/ 310338 h 579895"/>
                <a:gd name="connsiteX42" fmla="*/ 991485 w 1983451"/>
                <a:gd name="connsiteY42" fmla="*/ 310338 h 579895"/>
                <a:gd name="connsiteX43" fmla="*/ 1004820 w 1983451"/>
                <a:gd name="connsiteY43" fmla="*/ 320816 h 579895"/>
                <a:gd name="connsiteX44" fmla="*/ 1019108 w 1983451"/>
                <a:gd name="connsiteY44" fmla="*/ 357963 h 579895"/>
                <a:gd name="connsiteX45" fmla="*/ 1561080 w 1983451"/>
                <a:gd name="connsiteY45" fmla="*/ 539891 h 579895"/>
                <a:gd name="connsiteX46" fmla="*/ 1906838 w 1983451"/>
                <a:gd name="connsiteY46" fmla="*/ 282716 h 579895"/>
                <a:gd name="connsiteX47" fmla="*/ 1951605 w 1983451"/>
                <a:gd name="connsiteY47" fmla="*/ 125553 h 579895"/>
                <a:gd name="connsiteX48" fmla="*/ 1943033 w 1983451"/>
                <a:gd name="connsiteY48" fmla="*/ 116028 h 579895"/>
                <a:gd name="connsiteX49" fmla="*/ 1936365 w 1983451"/>
                <a:gd name="connsiteY49" fmla="*/ 165558 h 579895"/>
                <a:gd name="connsiteX50" fmla="*/ 1644900 w 1983451"/>
                <a:gd name="connsiteY50" fmla="*/ 283668 h 579895"/>
                <a:gd name="connsiteX51" fmla="*/ 1407728 w 1983451"/>
                <a:gd name="connsiteY51" fmla="*/ 154128 h 579895"/>
                <a:gd name="connsiteX52" fmla="*/ 1268663 w 1983451"/>
                <a:gd name="connsiteY52" fmla="*/ 45543 h 579895"/>
                <a:gd name="connsiteX53" fmla="*/ 1029585 w 1983451"/>
                <a:gd name="connsiteY53" fmla="*/ 110313 h 579895"/>
                <a:gd name="connsiteX54" fmla="*/ 1003868 w 1983451"/>
                <a:gd name="connsiteY54" fmla="*/ 164606 h 579895"/>
                <a:gd name="connsiteX55" fmla="*/ 990533 w 1983451"/>
                <a:gd name="connsiteY55" fmla="*/ 174131 h 579895"/>
                <a:gd name="connsiteX56" fmla="*/ 977198 w 1983451"/>
                <a:gd name="connsiteY56" fmla="*/ 164606 h 579895"/>
                <a:gd name="connsiteX57" fmla="*/ 951480 w 1983451"/>
                <a:gd name="connsiteY57" fmla="*/ 110313 h 579895"/>
                <a:gd name="connsiteX58" fmla="*/ 712403 w 1983451"/>
                <a:gd name="connsiteY58" fmla="*/ 45543 h 579895"/>
                <a:gd name="connsiteX59" fmla="*/ 573338 w 1983451"/>
                <a:gd name="connsiteY59" fmla="*/ 154128 h 579895"/>
                <a:gd name="connsiteX60" fmla="*/ 337118 w 1983451"/>
                <a:gd name="connsiteY60" fmla="*/ 283668 h 579895"/>
                <a:gd name="connsiteX61" fmla="*/ 45653 w 1983451"/>
                <a:gd name="connsiteY61" fmla="*/ 165558 h 579895"/>
                <a:gd name="connsiteX62" fmla="*/ 39938 w 1983451"/>
                <a:gd name="connsiteY62" fmla="*/ 116028 h 57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983451" h="579895">
                  <a:moveTo>
                    <a:pt x="548573" y="579896"/>
                  </a:moveTo>
                  <a:cubicBezTo>
                    <a:pt x="505710" y="579896"/>
                    <a:pt x="461895" y="576086"/>
                    <a:pt x="416175" y="567513"/>
                  </a:cubicBezTo>
                  <a:cubicBezTo>
                    <a:pt x="198053" y="526556"/>
                    <a:pt x="87563" y="363678"/>
                    <a:pt x="50415" y="296051"/>
                  </a:cubicBezTo>
                  <a:cubicBezTo>
                    <a:pt x="10410" y="222708"/>
                    <a:pt x="-8640" y="147461"/>
                    <a:pt x="3743" y="114123"/>
                  </a:cubicBezTo>
                  <a:cubicBezTo>
                    <a:pt x="8505" y="100788"/>
                    <a:pt x="18983" y="91263"/>
                    <a:pt x="32318" y="87453"/>
                  </a:cubicBezTo>
                  <a:cubicBezTo>
                    <a:pt x="45653" y="82691"/>
                    <a:pt x="60893" y="84596"/>
                    <a:pt x="72323" y="92216"/>
                  </a:cubicBezTo>
                  <a:cubicBezTo>
                    <a:pt x="78990" y="96026"/>
                    <a:pt x="94230" y="107456"/>
                    <a:pt x="93278" y="120791"/>
                  </a:cubicBezTo>
                  <a:cubicBezTo>
                    <a:pt x="92325" y="126506"/>
                    <a:pt x="88515" y="131268"/>
                    <a:pt x="83753" y="133173"/>
                  </a:cubicBezTo>
                  <a:cubicBezTo>
                    <a:pt x="80895" y="134126"/>
                    <a:pt x="74228" y="136031"/>
                    <a:pt x="66608" y="129363"/>
                  </a:cubicBezTo>
                  <a:cubicBezTo>
                    <a:pt x="66608" y="129363"/>
                    <a:pt x="65655" y="128411"/>
                    <a:pt x="64703" y="128411"/>
                  </a:cubicBezTo>
                  <a:cubicBezTo>
                    <a:pt x="62798" y="132221"/>
                    <a:pt x="63750" y="140793"/>
                    <a:pt x="70418" y="151271"/>
                  </a:cubicBezTo>
                  <a:cubicBezTo>
                    <a:pt x="112328" y="220803"/>
                    <a:pt x="220913" y="263666"/>
                    <a:pt x="335213" y="256046"/>
                  </a:cubicBezTo>
                  <a:cubicBezTo>
                    <a:pt x="448560" y="248426"/>
                    <a:pt x="499995" y="193181"/>
                    <a:pt x="553335" y="135078"/>
                  </a:cubicBezTo>
                  <a:cubicBezTo>
                    <a:pt x="593340" y="92216"/>
                    <a:pt x="634298" y="47448"/>
                    <a:pt x="702878" y="19826"/>
                  </a:cubicBezTo>
                  <a:cubicBezTo>
                    <a:pt x="839085" y="-35419"/>
                    <a:pt x="941955" y="36018"/>
                    <a:pt x="977198" y="96978"/>
                  </a:cubicBezTo>
                  <a:cubicBezTo>
                    <a:pt x="981960" y="104598"/>
                    <a:pt x="986723" y="114123"/>
                    <a:pt x="991485" y="123648"/>
                  </a:cubicBezTo>
                  <a:cubicBezTo>
                    <a:pt x="996248" y="113171"/>
                    <a:pt x="1001010" y="104598"/>
                    <a:pt x="1005773" y="96978"/>
                  </a:cubicBezTo>
                  <a:cubicBezTo>
                    <a:pt x="1041015" y="36018"/>
                    <a:pt x="1143885" y="-34467"/>
                    <a:pt x="1280093" y="19826"/>
                  </a:cubicBezTo>
                  <a:cubicBezTo>
                    <a:pt x="1348673" y="47448"/>
                    <a:pt x="1389630" y="92216"/>
                    <a:pt x="1429635" y="135078"/>
                  </a:cubicBezTo>
                  <a:cubicBezTo>
                    <a:pt x="1482975" y="193181"/>
                    <a:pt x="1533458" y="248426"/>
                    <a:pt x="1647758" y="256046"/>
                  </a:cubicBezTo>
                  <a:cubicBezTo>
                    <a:pt x="1762058" y="263666"/>
                    <a:pt x="1870643" y="220803"/>
                    <a:pt x="1912553" y="151271"/>
                  </a:cubicBezTo>
                  <a:cubicBezTo>
                    <a:pt x="1919220" y="140793"/>
                    <a:pt x="1919220" y="133173"/>
                    <a:pt x="1918268" y="128411"/>
                  </a:cubicBezTo>
                  <a:cubicBezTo>
                    <a:pt x="1917315" y="128411"/>
                    <a:pt x="1916363" y="129363"/>
                    <a:pt x="1916363" y="129363"/>
                  </a:cubicBezTo>
                  <a:cubicBezTo>
                    <a:pt x="1909695" y="136031"/>
                    <a:pt x="1902075" y="134126"/>
                    <a:pt x="1899218" y="133173"/>
                  </a:cubicBezTo>
                  <a:cubicBezTo>
                    <a:pt x="1894455" y="131268"/>
                    <a:pt x="1890645" y="126506"/>
                    <a:pt x="1889693" y="120791"/>
                  </a:cubicBezTo>
                  <a:cubicBezTo>
                    <a:pt x="1888740" y="108408"/>
                    <a:pt x="1903980" y="96978"/>
                    <a:pt x="1910648" y="92216"/>
                  </a:cubicBezTo>
                  <a:cubicBezTo>
                    <a:pt x="1922078" y="84596"/>
                    <a:pt x="1937318" y="82691"/>
                    <a:pt x="1950653" y="87453"/>
                  </a:cubicBezTo>
                  <a:cubicBezTo>
                    <a:pt x="1963988" y="91263"/>
                    <a:pt x="1973513" y="100788"/>
                    <a:pt x="1979228" y="114123"/>
                  </a:cubicBezTo>
                  <a:lnTo>
                    <a:pt x="1979228" y="114123"/>
                  </a:lnTo>
                  <a:cubicBezTo>
                    <a:pt x="1992563" y="147461"/>
                    <a:pt x="1973513" y="221756"/>
                    <a:pt x="1933508" y="296051"/>
                  </a:cubicBezTo>
                  <a:cubicBezTo>
                    <a:pt x="1896360" y="363678"/>
                    <a:pt x="1785870" y="526556"/>
                    <a:pt x="1567748" y="567513"/>
                  </a:cubicBezTo>
                  <a:cubicBezTo>
                    <a:pt x="1299143" y="617996"/>
                    <a:pt x="1054350" y="505601"/>
                    <a:pt x="994343" y="368441"/>
                  </a:cubicBezTo>
                  <a:cubicBezTo>
                    <a:pt x="994343" y="367488"/>
                    <a:pt x="993390" y="366536"/>
                    <a:pt x="993390" y="365583"/>
                  </a:cubicBezTo>
                  <a:cubicBezTo>
                    <a:pt x="993390" y="366536"/>
                    <a:pt x="992438" y="367488"/>
                    <a:pt x="992438" y="368441"/>
                  </a:cubicBezTo>
                  <a:cubicBezTo>
                    <a:pt x="940050" y="482741"/>
                    <a:pt x="761933" y="579896"/>
                    <a:pt x="548573" y="579896"/>
                  </a:cubicBezTo>
                  <a:close/>
                  <a:moveTo>
                    <a:pt x="39938" y="116028"/>
                  </a:moveTo>
                  <a:cubicBezTo>
                    <a:pt x="37080" y="117933"/>
                    <a:pt x="33270" y="119838"/>
                    <a:pt x="31365" y="125553"/>
                  </a:cubicBezTo>
                  <a:cubicBezTo>
                    <a:pt x="24698" y="143651"/>
                    <a:pt x="33270" y="205563"/>
                    <a:pt x="76133" y="282716"/>
                  </a:cubicBezTo>
                  <a:cubicBezTo>
                    <a:pt x="111375" y="347486"/>
                    <a:pt x="216150" y="500838"/>
                    <a:pt x="421890" y="539891"/>
                  </a:cubicBezTo>
                  <a:cubicBezTo>
                    <a:pt x="677160" y="588468"/>
                    <a:pt x="907665" y="484646"/>
                    <a:pt x="963863" y="357963"/>
                  </a:cubicBezTo>
                  <a:cubicBezTo>
                    <a:pt x="969578" y="345581"/>
                    <a:pt x="974340" y="333198"/>
                    <a:pt x="978150" y="320816"/>
                  </a:cubicBezTo>
                  <a:cubicBezTo>
                    <a:pt x="980055" y="315101"/>
                    <a:pt x="985770" y="310338"/>
                    <a:pt x="991485" y="310338"/>
                  </a:cubicBezTo>
                  <a:cubicBezTo>
                    <a:pt x="991485" y="310338"/>
                    <a:pt x="991485" y="310338"/>
                    <a:pt x="991485" y="310338"/>
                  </a:cubicBezTo>
                  <a:cubicBezTo>
                    <a:pt x="998153" y="310338"/>
                    <a:pt x="1002915" y="314148"/>
                    <a:pt x="1004820" y="320816"/>
                  </a:cubicBezTo>
                  <a:cubicBezTo>
                    <a:pt x="1008630" y="333198"/>
                    <a:pt x="1013393" y="345581"/>
                    <a:pt x="1019108" y="357963"/>
                  </a:cubicBezTo>
                  <a:cubicBezTo>
                    <a:pt x="1075305" y="484646"/>
                    <a:pt x="1306763" y="588468"/>
                    <a:pt x="1561080" y="539891"/>
                  </a:cubicBezTo>
                  <a:cubicBezTo>
                    <a:pt x="1766820" y="500838"/>
                    <a:pt x="1871595" y="347486"/>
                    <a:pt x="1906838" y="282716"/>
                  </a:cubicBezTo>
                  <a:cubicBezTo>
                    <a:pt x="1949700" y="205563"/>
                    <a:pt x="1958273" y="143651"/>
                    <a:pt x="1951605" y="125553"/>
                  </a:cubicBezTo>
                  <a:cubicBezTo>
                    <a:pt x="1949700" y="120791"/>
                    <a:pt x="1946843" y="117933"/>
                    <a:pt x="1943033" y="116028"/>
                  </a:cubicBezTo>
                  <a:cubicBezTo>
                    <a:pt x="1947795" y="125553"/>
                    <a:pt x="1949700" y="142698"/>
                    <a:pt x="1936365" y="165558"/>
                  </a:cubicBezTo>
                  <a:cubicBezTo>
                    <a:pt x="1889693" y="243663"/>
                    <a:pt x="1769678" y="292241"/>
                    <a:pt x="1644900" y="283668"/>
                  </a:cubicBezTo>
                  <a:cubicBezTo>
                    <a:pt x="1520123" y="275096"/>
                    <a:pt x="1462973" y="213183"/>
                    <a:pt x="1407728" y="154128"/>
                  </a:cubicBezTo>
                  <a:cubicBezTo>
                    <a:pt x="1369628" y="113171"/>
                    <a:pt x="1330575" y="71261"/>
                    <a:pt x="1268663" y="45543"/>
                  </a:cubicBezTo>
                  <a:cubicBezTo>
                    <a:pt x="1149600" y="-2082"/>
                    <a:pt x="1059113" y="59831"/>
                    <a:pt x="1029585" y="110313"/>
                  </a:cubicBezTo>
                  <a:cubicBezTo>
                    <a:pt x="1021013" y="124601"/>
                    <a:pt x="1011488" y="142698"/>
                    <a:pt x="1003868" y="164606"/>
                  </a:cubicBezTo>
                  <a:cubicBezTo>
                    <a:pt x="1001963" y="170321"/>
                    <a:pt x="996248" y="174131"/>
                    <a:pt x="990533" y="174131"/>
                  </a:cubicBezTo>
                  <a:cubicBezTo>
                    <a:pt x="984818" y="174131"/>
                    <a:pt x="979103" y="170321"/>
                    <a:pt x="977198" y="164606"/>
                  </a:cubicBezTo>
                  <a:cubicBezTo>
                    <a:pt x="969578" y="141746"/>
                    <a:pt x="960053" y="124601"/>
                    <a:pt x="951480" y="110313"/>
                  </a:cubicBezTo>
                  <a:cubicBezTo>
                    <a:pt x="921953" y="59831"/>
                    <a:pt x="831465" y="-2082"/>
                    <a:pt x="712403" y="45543"/>
                  </a:cubicBezTo>
                  <a:cubicBezTo>
                    <a:pt x="650490" y="70308"/>
                    <a:pt x="611438" y="113171"/>
                    <a:pt x="573338" y="154128"/>
                  </a:cubicBezTo>
                  <a:cubicBezTo>
                    <a:pt x="519998" y="213183"/>
                    <a:pt x="462848" y="275096"/>
                    <a:pt x="337118" y="283668"/>
                  </a:cubicBezTo>
                  <a:cubicBezTo>
                    <a:pt x="212340" y="292241"/>
                    <a:pt x="92325" y="243663"/>
                    <a:pt x="45653" y="165558"/>
                  </a:cubicBezTo>
                  <a:cubicBezTo>
                    <a:pt x="32318" y="141746"/>
                    <a:pt x="35175" y="125553"/>
                    <a:pt x="39938" y="116028"/>
                  </a:cubicBezTo>
                  <a:close/>
                </a:path>
              </a:pathLst>
            </a:custGeom>
            <a:solidFill>
              <a:srgbClr val="0C36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5C971B9E-6F4E-4975-84CC-DD2F38EFB66B}"/>
                </a:ext>
              </a:extLst>
            </p:cNvPr>
            <p:cNvSpPr/>
            <p:nvPr/>
          </p:nvSpPr>
          <p:spPr>
            <a:xfrm flipH="1">
              <a:off x="3398523" y="5704537"/>
              <a:ext cx="8172000" cy="28575"/>
            </a:xfrm>
            <a:custGeom>
              <a:avLst/>
              <a:gdLst>
                <a:gd name="connsiteX0" fmla="*/ 2007870 w 2022157"/>
                <a:gd name="connsiteY0" fmla="*/ 28575 h 28575"/>
                <a:gd name="connsiteX1" fmla="*/ 14288 w 2022157"/>
                <a:gd name="connsiteY1" fmla="*/ 28575 h 28575"/>
                <a:gd name="connsiteX2" fmla="*/ 0 w 2022157"/>
                <a:gd name="connsiteY2" fmla="*/ 14288 h 28575"/>
                <a:gd name="connsiteX3" fmla="*/ 14288 w 2022157"/>
                <a:gd name="connsiteY3" fmla="*/ 0 h 28575"/>
                <a:gd name="connsiteX4" fmla="*/ 2007870 w 2022157"/>
                <a:gd name="connsiteY4" fmla="*/ 0 h 28575"/>
                <a:gd name="connsiteX5" fmla="*/ 2022158 w 2022157"/>
                <a:gd name="connsiteY5" fmla="*/ 14288 h 28575"/>
                <a:gd name="connsiteX6" fmla="*/ 2007870 w 2022157"/>
                <a:gd name="connsiteY6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2157" h="28575">
                  <a:moveTo>
                    <a:pt x="2007870" y="28575"/>
                  </a:moveTo>
                  <a:lnTo>
                    <a:pt x="14288" y="28575"/>
                  </a:lnTo>
                  <a:cubicBezTo>
                    <a:pt x="6668" y="28575"/>
                    <a:pt x="0" y="21907"/>
                    <a:pt x="0" y="14288"/>
                  </a:cubicBezTo>
                  <a:cubicBezTo>
                    <a:pt x="0" y="6668"/>
                    <a:pt x="6668" y="0"/>
                    <a:pt x="14288" y="0"/>
                  </a:cubicBezTo>
                  <a:lnTo>
                    <a:pt x="2007870" y="0"/>
                  </a:lnTo>
                  <a:cubicBezTo>
                    <a:pt x="2015490" y="0"/>
                    <a:pt x="2022158" y="6668"/>
                    <a:pt x="2022158" y="14288"/>
                  </a:cubicBezTo>
                  <a:cubicBezTo>
                    <a:pt x="2022158" y="21907"/>
                    <a:pt x="2015490" y="28575"/>
                    <a:pt x="2007870" y="28575"/>
                  </a:cubicBezTo>
                  <a:close/>
                </a:path>
              </a:pathLst>
            </a:custGeom>
            <a:solidFill>
              <a:srgbClr val="0C36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0012B5DB-1DD3-40AD-8539-C04CBB24E0A5}"/>
                </a:ext>
              </a:extLst>
            </p:cNvPr>
            <p:cNvSpPr/>
            <p:nvPr/>
          </p:nvSpPr>
          <p:spPr>
            <a:xfrm flipH="1">
              <a:off x="-349075" y="5704537"/>
              <a:ext cx="1908000" cy="28575"/>
            </a:xfrm>
            <a:custGeom>
              <a:avLst/>
              <a:gdLst>
                <a:gd name="connsiteX0" fmla="*/ 892493 w 906780"/>
                <a:gd name="connsiteY0" fmla="*/ 28575 h 28575"/>
                <a:gd name="connsiteX1" fmla="*/ 14288 w 906780"/>
                <a:gd name="connsiteY1" fmla="*/ 28575 h 28575"/>
                <a:gd name="connsiteX2" fmla="*/ 0 w 906780"/>
                <a:gd name="connsiteY2" fmla="*/ 14288 h 28575"/>
                <a:gd name="connsiteX3" fmla="*/ 14288 w 906780"/>
                <a:gd name="connsiteY3" fmla="*/ 0 h 28575"/>
                <a:gd name="connsiteX4" fmla="*/ 892493 w 906780"/>
                <a:gd name="connsiteY4" fmla="*/ 0 h 28575"/>
                <a:gd name="connsiteX5" fmla="*/ 906780 w 906780"/>
                <a:gd name="connsiteY5" fmla="*/ 14288 h 28575"/>
                <a:gd name="connsiteX6" fmla="*/ 892493 w 906780"/>
                <a:gd name="connsiteY6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780" h="28575">
                  <a:moveTo>
                    <a:pt x="892493" y="28575"/>
                  </a:moveTo>
                  <a:lnTo>
                    <a:pt x="14288" y="28575"/>
                  </a:lnTo>
                  <a:cubicBezTo>
                    <a:pt x="6668" y="28575"/>
                    <a:pt x="0" y="21907"/>
                    <a:pt x="0" y="14288"/>
                  </a:cubicBezTo>
                  <a:cubicBezTo>
                    <a:pt x="0" y="6668"/>
                    <a:pt x="6668" y="0"/>
                    <a:pt x="14288" y="0"/>
                  </a:cubicBezTo>
                  <a:lnTo>
                    <a:pt x="892493" y="0"/>
                  </a:lnTo>
                  <a:cubicBezTo>
                    <a:pt x="900113" y="0"/>
                    <a:pt x="906780" y="6668"/>
                    <a:pt x="906780" y="14288"/>
                  </a:cubicBezTo>
                  <a:cubicBezTo>
                    <a:pt x="906780" y="21907"/>
                    <a:pt x="901065" y="28575"/>
                    <a:pt x="892493" y="28575"/>
                  </a:cubicBezTo>
                  <a:close/>
                </a:path>
              </a:pathLst>
            </a:custGeom>
            <a:solidFill>
              <a:srgbClr val="0C36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DF20911-EB53-4699-AE65-0E295D6C9879}"/>
              </a:ext>
            </a:extLst>
          </p:cNvPr>
          <p:cNvGrpSpPr/>
          <p:nvPr userDrawn="1"/>
        </p:nvGrpSpPr>
        <p:grpSpPr>
          <a:xfrm>
            <a:off x="6797900" y="787400"/>
            <a:ext cx="4698774" cy="4698774"/>
            <a:chOff x="7306018" y="2146901"/>
            <a:chExt cx="1561048" cy="156104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3704FCA-E932-42F2-B144-7AD8BECDCB8D}"/>
                </a:ext>
              </a:extLst>
            </p:cNvPr>
            <p:cNvSpPr/>
            <p:nvPr/>
          </p:nvSpPr>
          <p:spPr>
            <a:xfrm>
              <a:off x="7306018" y="2146901"/>
              <a:ext cx="1561048" cy="1561048"/>
            </a:xfrm>
            <a:prstGeom prst="ellipse">
              <a:avLst/>
            </a:prstGeom>
            <a:pattFill prst="solidDmnd">
              <a:fgClr>
                <a:srgbClr val="DDF3FF"/>
              </a:fgClr>
              <a:bgClr>
                <a:schemeClr val="bg1"/>
              </a:bgClr>
            </a:pattFill>
            <a:ln w="127000" cap="rnd">
              <a:gradFill>
                <a:gsLst>
                  <a:gs pos="0">
                    <a:srgbClr val="26A9F0"/>
                  </a:gs>
                  <a:gs pos="100000">
                    <a:srgbClr val="1B59D0"/>
                  </a:gs>
                </a:gsLst>
                <a:lin ang="2700000" scaled="0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781BBF3-319A-4947-9A0E-CB0DA36F171C}"/>
                </a:ext>
              </a:extLst>
            </p:cNvPr>
            <p:cNvSpPr txBox="1"/>
            <p:nvPr/>
          </p:nvSpPr>
          <p:spPr>
            <a:xfrm>
              <a:off x="7519990" y="2322538"/>
              <a:ext cx="1133105" cy="8593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076131"/>
                </a:avLst>
              </a:prstTxWarp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HAPPY FATHER’S DAY</a:t>
              </a:r>
              <a:endPara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6CB4D4F-94D8-4D08-9469-D97D452FD069}"/>
                </a:ext>
              </a:extLst>
            </p:cNvPr>
            <p:cNvSpPr txBox="1"/>
            <p:nvPr/>
          </p:nvSpPr>
          <p:spPr>
            <a:xfrm>
              <a:off x="7519990" y="2722222"/>
              <a:ext cx="1133105" cy="85932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BEST DAD EVER</a:t>
              </a:r>
              <a:endParaRPr lang="zh-CN" altLang="en-US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22C30E88-6856-45DB-B3D4-369FB6C61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3429" y="2188770"/>
            <a:ext cx="2266817" cy="1845084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B2F13FD4-F04E-423F-95F4-A46290D702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9511" y="-478500"/>
            <a:ext cx="2057679" cy="206943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F755E600-3679-4517-A5D8-A455B68B38A1}"/>
              </a:ext>
            </a:extLst>
          </p:cNvPr>
          <p:cNvGrpSpPr/>
          <p:nvPr userDrawn="1"/>
        </p:nvGrpSpPr>
        <p:grpSpPr>
          <a:xfrm rot="2156102">
            <a:off x="-849575" y="-146844"/>
            <a:ext cx="1900907" cy="1713964"/>
            <a:chOff x="9473561" y="2572017"/>
            <a:chExt cx="1900907" cy="1713964"/>
          </a:xfrm>
          <a:effectLst>
            <a:outerShdw blurRad="101600" dist="50800" dir="8100000" algn="tr" rotWithShape="0">
              <a:srgbClr val="003076">
                <a:alpha val="20000"/>
              </a:srgbClr>
            </a:outerShdw>
          </a:effectLst>
        </p:grpSpPr>
        <p:sp>
          <p:nvSpPr>
            <p:cNvPr id="14" name="图形 24">
              <a:extLst>
                <a:ext uri="{FF2B5EF4-FFF2-40B4-BE49-F238E27FC236}">
                  <a16:creationId xmlns:a16="http://schemas.microsoft.com/office/drawing/2014/main" id="{DFEC6EC0-E94F-4905-9D9C-D6D3862A2F16}"/>
                </a:ext>
              </a:extLst>
            </p:cNvPr>
            <p:cNvSpPr/>
            <p:nvPr/>
          </p:nvSpPr>
          <p:spPr>
            <a:xfrm>
              <a:off x="9473561" y="2572017"/>
              <a:ext cx="1900907" cy="1713964"/>
            </a:xfrm>
            <a:custGeom>
              <a:avLst/>
              <a:gdLst>
                <a:gd name="connsiteX0" fmla="*/ 1900907 w 1900907"/>
                <a:gd name="connsiteY0" fmla="*/ 575342 h 1713964"/>
                <a:gd name="connsiteX1" fmla="*/ 1346961 w 1900907"/>
                <a:gd name="connsiteY1" fmla="*/ 0 h 1713964"/>
                <a:gd name="connsiteX2" fmla="*/ 950454 w 1900907"/>
                <a:gd name="connsiteY2" fmla="*/ 176177 h 1713964"/>
                <a:gd name="connsiteX3" fmla="*/ 553946 w 1900907"/>
                <a:gd name="connsiteY3" fmla="*/ 0 h 1713964"/>
                <a:gd name="connsiteX4" fmla="*/ 0 w 1900907"/>
                <a:gd name="connsiteY4" fmla="*/ 575342 h 1713964"/>
                <a:gd name="connsiteX5" fmla="*/ 1842 w 1900907"/>
                <a:gd name="connsiteY5" fmla="*/ 603286 h 1713964"/>
                <a:gd name="connsiteX6" fmla="*/ 1559 w 1900907"/>
                <a:gd name="connsiteY6" fmla="*/ 611088 h 1713964"/>
                <a:gd name="connsiteX7" fmla="*/ 41945 w 1900907"/>
                <a:gd name="connsiteY7" fmla="*/ 794500 h 1713964"/>
                <a:gd name="connsiteX8" fmla="*/ 44638 w 1900907"/>
                <a:gd name="connsiteY8" fmla="*/ 801304 h 1713964"/>
                <a:gd name="connsiteX9" fmla="*/ 890791 w 1900907"/>
                <a:gd name="connsiteY9" fmla="*/ 1694245 h 1713964"/>
                <a:gd name="connsiteX10" fmla="*/ 948894 w 1900907"/>
                <a:gd name="connsiteY10" fmla="*/ 1713964 h 1713964"/>
                <a:gd name="connsiteX11" fmla="*/ 1007561 w 1900907"/>
                <a:gd name="connsiteY11" fmla="*/ 1693681 h 1713964"/>
                <a:gd name="connsiteX12" fmla="*/ 1805392 w 1900907"/>
                <a:gd name="connsiteY12" fmla="*/ 898189 h 1713964"/>
                <a:gd name="connsiteX13" fmla="*/ 1825516 w 1900907"/>
                <a:gd name="connsiteY13" fmla="*/ 862442 h 1713964"/>
                <a:gd name="connsiteX14" fmla="*/ 1830616 w 1900907"/>
                <a:gd name="connsiteY14" fmla="*/ 852372 h 1713964"/>
                <a:gd name="connsiteX15" fmla="*/ 1831326 w 1900907"/>
                <a:gd name="connsiteY15" fmla="*/ 850811 h 1713964"/>
                <a:gd name="connsiteX16" fmla="*/ 1833734 w 1900907"/>
                <a:gd name="connsiteY16" fmla="*/ 846981 h 1713964"/>
                <a:gd name="connsiteX17" fmla="*/ 1865761 w 1900907"/>
                <a:gd name="connsiteY17" fmla="*/ 774211 h 1713964"/>
                <a:gd name="connsiteX18" fmla="*/ 1899772 w 1900907"/>
                <a:gd name="connsiteY18" fmla="*/ 611226 h 1713964"/>
                <a:gd name="connsiteX19" fmla="*/ 1899346 w 1900907"/>
                <a:gd name="connsiteY19" fmla="*/ 601154 h 1713964"/>
                <a:gd name="connsiteX20" fmla="*/ 1900907 w 1900907"/>
                <a:gd name="connsiteY20" fmla="*/ 575342 h 17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00907" h="1713964">
                  <a:moveTo>
                    <a:pt x="1900907" y="575342"/>
                  </a:moveTo>
                  <a:cubicBezTo>
                    <a:pt x="1900907" y="258167"/>
                    <a:pt x="1652208" y="0"/>
                    <a:pt x="1346961" y="0"/>
                  </a:cubicBezTo>
                  <a:cubicBezTo>
                    <a:pt x="1196180" y="0"/>
                    <a:pt x="1053480" y="65109"/>
                    <a:pt x="950454" y="176177"/>
                  </a:cubicBezTo>
                  <a:cubicBezTo>
                    <a:pt x="847288" y="65110"/>
                    <a:pt x="704445" y="0"/>
                    <a:pt x="553946" y="0"/>
                  </a:cubicBezTo>
                  <a:cubicBezTo>
                    <a:pt x="248559" y="0"/>
                    <a:pt x="0" y="258025"/>
                    <a:pt x="0" y="575342"/>
                  </a:cubicBezTo>
                  <a:cubicBezTo>
                    <a:pt x="0" y="585981"/>
                    <a:pt x="992" y="595484"/>
                    <a:pt x="1842" y="603286"/>
                  </a:cubicBezTo>
                  <a:cubicBezTo>
                    <a:pt x="1701" y="605840"/>
                    <a:pt x="1559" y="608393"/>
                    <a:pt x="1559" y="611088"/>
                  </a:cubicBezTo>
                  <a:cubicBezTo>
                    <a:pt x="1559" y="667258"/>
                    <a:pt x="15162" y="728962"/>
                    <a:pt x="41945" y="794500"/>
                  </a:cubicBezTo>
                  <a:cubicBezTo>
                    <a:pt x="42797" y="796910"/>
                    <a:pt x="43646" y="799181"/>
                    <a:pt x="44638" y="801304"/>
                  </a:cubicBezTo>
                  <a:cubicBezTo>
                    <a:pt x="213416" y="1206570"/>
                    <a:pt x="863160" y="1672830"/>
                    <a:pt x="890791" y="1694245"/>
                  </a:cubicBezTo>
                  <a:cubicBezTo>
                    <a:pt x="907940" y="1707438"/>
                    <a:pt x="928343" y="1713964"/>
                    <a:pt x="948894" y="1713964"/>
                  </a:cubicBezTo>
                  <a:cubicBezTo>
                    <a:pt x="969727" y="1713964"/>
                    <a:pt x="990277" y="1707157"/>
                    <a:pt x="1007561" y="1693681"/>
                  </a:cubicBezTo>
                  <a:cubicBezTo>
                    <a:pt x="1031226" y="1675243"/>
                    <a:pt x="1585456" y="1275937"/>
                    <a:pt x="1805392" y="898189"/>
                  </a:cubicBezTo>
                  <a:cubicBezTo>
                    <a:pt x="1813751" y="885425"/>
                    <a:pt x="1819989" y="873085"/>
                    <a:pt x="1825516" y="862442"/>
                  </a:cubicBezTo>
                  <a:cubicBezTo>
                    <a:pt x="1827215" y="859040"/>
                    <a:pt x="1828774" y="855637"/>
                    <a:pt x="1830616" y="852372"/>
                  </a:cubicBezTo>
                  <a:lnTo>
                    <a:pt x="1831326" y="850811"/>
                  </a:lnTo>
                  <a:cubicBezTo>
                    <a:pt x="1832036" y="849535"/>
                    <a:pt x="1832885" y="848116"/>
                    <a:pt x="1833734" y="846981"/>
                  </a:cubicBezTo>
                  <a:cubicBezTo>
                    <a:pt x="1846913" y="821304"/>
                    <a:pt x="1857397" y="797475"/>
                    <a:pt x="1865761" y="774211"/>
                  </a:cubicBezTo>
                  <a:cubicBezTo>
                    <a:pt x="1888572" y="714351"/>
                    <a:pt x="1899772" y="661015"/>
                    <a:pt x="1899772" y="611226"/>
                  </a:cubicBezTo>
                  <a:cubicBezTo>
                    <a:pt x="1899772" y="607397"/>
                    <a:pt x="1899629" y="603993"/>
                    <a:pt x="1899346" y="601154"/>
                  </a:cubicBezTo>
                  <a:cubicBezTo>
                    <a:pt x="1900060" y="594634"/>
                    <a:pt x="1900907" y="585838"/>
                    <a:pt x="1900907" y="57534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DAFF"/>
                </a:gs>
                <a:gs pos="70000">
                  <a:srgbClr val="6DA7FF"/>
                </a:gs>
              </a:gsLst>
              <a:lin ang="5400000" scaled="1"/>
              <a:tileRect/>
            </a:gradFill>
            <a:ln w="18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图形 24">
              <a:extLst>
                <a:ext uri="{FF2B5EF4-FFF2-40B4-BE49-F238E27FC236}">
                  <a16:creationId xmlns:a16="http://schemas.microsoft.com/office/drawing/2014/main" id="{3A666D97-B2C4-468E-995B-C60A555715B6}"/>
                </a:ext>
              </a:extLst>
            </p:cNvPr>
            <p:cNvSpPr/>
            <p:nvPr/>
          </p:nvSpPr>
          <p:spPr>
            <a:xfrm>
              <a:off x="9616464" y="2700867"/>
              <a:ext cx="1615100" cy="1456264"/>
            </a:xfrm>
            <a:custGeom>
              <a:avLst/>
              <a:gdLst>
                <a:gd name="connsiteX0" fmla="*/ 1900907 w 1900907"/>
                <a:gd name="connsiteY0" fmla="*/ 575342 h 1713964"/>
                <a:gd name="connsiteX1" fmla="*/ 1346961 w 1900907"/>
                <a:gd name="connsiteY1" fmla="*/ 0 h 1713964"/>
                <a:gd name="connsiteX2" fmla="*/ 950454 w 1900907"/>
                <a:gd name="connsiteY2" fmla="*/ 176177 h 1713964"/>
                <a:gd name="connsiteX3" fmla="*/ 553946 w 1900907"/>
                <a:gd name="connsiteY3" fmla="*/ 0 h 1713964"/>
                <a:gd name="connsiteX4" fmla="*/ 0 w 1900907"/>
                <a:gd name="connsiteY4" fmla="*/ 575342 h 1713964"/>
                <a:gd name="connsiteX5" fmla="*/ 1842 w 1900907"/>
                <a:gd name="connsiteY5" fmla="*/ 603286 h 1713964"/>
                <a:gd name="connsiteX6" fmla="*/ 1559 w 1900907"/>
                <a:gd name="connsiteY6" fmla="*/ 611088 h 1713964"/>
                <a:gd name="connsiteX7" fmla="*/ 41945 w 1900907"/>
                <a:gd name="connsiteY7" fmla="*/ 794500 h 1713964"/>
                <a:gd name="connsiteX8" fmla="*/ 44638 w 1900907"/>
                <a:gd name="connsiteY8" fmla="*/ 801304 h 1713964"/>
                <a:gd name="connsiteX9" fmla="*/ 890791 w 1900907"/>
                <a:gd name="connsiteY9" fmla="*/ 1694245 h 1713964"/>
                <a:gd name="connsiteX10" fmla="*/ 948894 w 1900907"/>
                <a:gd name="connsiteY10" fmla="*/ 1713964 h 1713964"/>
                <a:gd name="connsiteX11" fmla="*/ 1007561 w 1900907"/>
                <a:gd name="connsiteY11" fmla="*/ 1693681 h 1713964"/>
                <a:gd name="connsiteX12" fmla="*/ 1805392 w 1900907"/>
                <a:gd name="connsiteY12" fmla="*/ 898189 h 1713964"/>
                <a:gd name="connsiteX13" fmla="*/ 1825516 w 1900907"/>
                <a:gd name="connsiteY13" fmla="*/ 862442 h 1713964"/>
                <a:gd name="connsiteX14" fmla="*/ 1830616 w 1900907"/>
                <a:gd name="connsiteY14" fmla="*/ 852372 h 1713964"/>
                <a:gd name="connsiteX15" fmla="*/ 1831326 w 1900907"/>
                <a:gd name="connsiteY15" fmla="*/ 850811 h 1713964"/>
                <a:gd name="connsiteX16" fmla="*/ 1833734 w 1900907"/>
                <a:gd name="connsiteY16" fmla="*/ 846981 h 1713964"/>
                <a:gd name="connsiteX17" fmla="*/ 1865761 w 1900907"/>
                <a:gd name="connsiteY17" fmla="*/ 774211 h 1713964"/>
                <a:gd name="connsiteX18" fmla="*/ 1899772 w 1900907"/>
                <a:gd name="connsiteY18" fmla="*/ 611226 h 1713964"/>
                <a:gd name="connsiteX19" fmla="*/ 1899346 w 1900907"/>
                <a:gd name="connsiteY19" fmla="*/ 601154 h 1713964"/>
                <a:gd name="connsiteX20" fmla="*/ 1900907 w 1900907"/>
                <a:gd name="connsiteY20" fmla="*/ 575342 h 17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00907" h="1713964">
                  <a:moveTo>
                    <a:pt x="1900907" y="575342"/>
                  </a:moveTo>
                  <a:cubicBezTo>
                    <a:pt x="1900907" y="258167"/>
                    <a:pt x="1652208" y="0"/>
                    <a:pt x="1346961" y="0"/>
                  </a:cubicBezTo>
                  <a:cubicBezTo>
                    <a:pt x="1196180" y="0"/>
                    <a:pt x="1053480" y="65109"/>
                    <a:pt x="950454" y="176177"/>
                  </a:cubicBezTo>
                  <a:cubicBezTo>
                    <a:pt x="847288" y="65110"/>
                    <a:pt x="704445" y="0"/>
                    <a:pt x="553946" y="0"/>
                  </a:cubicBezTo>
                  <a:cubicBezTo>
                    <a:pt x="248559" y="0"/>
                    <a:pt x="0" y="258025"/>
                    <a:pt x="0" y="575342"/>
                  </a:cubicBezTo>
                  <a:cubicBezTo>
                    <a:pt x="0" y="585981"/>
                    <a:pt x="992" y="595484"/>
                    <a:pt x="1842" y="603286"/>
                  </a:cubicBezTo>
                  <a:cubicBezTo>
                    <a:pt x="1701" y="605840"/>
                    <a:pt x="1559" y="608393"/>
                    <a:pt x="1559" y="611088"/>
                  </a:cubicBezTo>
                  <a:cubicBezTo>
                    <a:pt x="1559" y="667258"/>
                    <a:pt x="15162" y="728962"/>
                    <a:pt x="41945" y="794500"/>
                  </a:cubicBezTo>
                  <a:cubicBezTo>
                    <a:pt x="42797" y="796910"/>
                    <a:pt x="43646" y="799181"/>
                    <a:pt x="44638" y="801304"/>
                  </a:cubicBezTo>
                  <a:cubicBezTo>
                    <a:pt x="213416" y="1206570"/>
                    <a:pt x="863160" y="1672830"/>
                    <a:pt x="890791" y="1694245"/>
                  </a:cubicBezTo>
                  <a:cubicBezTo>
                    <a:pt x="907940" y="1707438"/>
                    <a:pt x="928343" y="1713964"/>
                    <a:pt x="948894" y="1713964"/>
                  </a:cubicBezTo>
                  <a:cubicBezTo>
                    <a:pt x="969727" y="1713964"/>
                    <a:pt x="990277" y="1707157"/>
                    <a:pt x="1007561" y="1693681"/>
                  </a:cubicBezTo>
                  <a:cubicBezTo>
                    <a:pt x="1031226" y="1675243"/>
                    <a:pt x="1585456" y="1275937"/>
                    <a:pt x="1805392" y="898189"/>
                  </a:cubicBezTo>
                  <a:cubicBezTo>
                    <a:pt x="1813751" y="885425"/>
                    <a:pt x="1819989" y="873085"/>
                    <a:pt x="1825516" y="862442"/>
                  </a:cubicBezTo>
                  <a:cubicBezTo>
                    <a:pt x="1827215" y="859040"/>
                    <a:pt x="1828774" y="855637"/>
                    <a:pt x="1830616" y="852372"/>
                  </a:cubicBezTo>
                  <a:lnTo>
                    <a:pt x="1831326" y="850811"/>
                  </a:lnTo>
                  <a:cubicBezTo>
                    <a:pt x="1832036" y="849535"/>
                    <a:pt x="1832885" y="848116"/>
                    <a:pt x="1833734" y="846981"/>
                  </a:cubicBezTo>
                  <a:cubicBezTo>
                    <a:pt x="1846913" y="821304"/>
                    <a:pt x="1857397" y="797475"/>
                    <a:pt x="1865761" y="774211"/>
                  </a:cubicBezTo>
                  <a:cubicBezTo>
                    <a:pt x="1888572" y="714351"/>
                    <a:pt x="1899772" y="661015"/>
                    <a:pt x="1899772" y="611226"/>
                  </a:cubicBezTo>
                  <a:cubicBezTo>
                    <a:pt x="1899772" y="607397"/>
                    <a:pt x="1899629" y="603993"/>
                    <a:pt x="1899346" y="601154"/>
                  </a:cubicBezTo>
                  <a:cubicBezTo>
                    <a:pt x="1900060" y="594634"/>
                    <a:pt x="1900907" y="585838"/>
                    <a:pt x="1900907" y="575342"/>
                  </a:cubicBezTo>
                  <a:close/>
                </a:path>
              </a:pathLst>
            </a:custGeom>
            <a:noFill/>
            <a:ln w="22225" cap="rnd">
              <a:solidFill>
                <a:schemeClr val="bg1"/>
              </a:solidFill>
              <a:prstDash val="dash"/>
              <a:round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560A876-CFD0-4AD2-BD31-6729696F0C3F}"/>
              </a:ext>
            </a:extLst>
          </p:cNvPr>
          <p:cNvGrpSpPr/>
          <p:nvPr userDrawn="1"/>
        </p:nvGrpSpPr>
        <p:grpSpPr>
          <a:xfrm>
            <a:off x="11270838" y="5380713"/>
            <a:ext cx="1155023" cy="1167019"/>
            <a:chOff x="5573268" y="2861427"/>
            <a:chExt cx="1155023" cy="116701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4C8DC6F9-2921-4CD0-AF5F-5BCAFC185287}"/>
                </a:ext>
              </a:extLst>
            </p:cNvPr>
            <p:cNvGrpSpPr/>
            <p:nvPr/>
          </p:nvGrpSpPr>
          <p:grpSpPr>
            <a:xfrm rot="21172307">
              <a:off x="5796103" y="2861427"/>
              <a:ext cx="932188" cy="840513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21" name="图形 24">
                <a:extLst>
                  <a:ext uri="{FF2B5EF4-FFF2-40B4-BE49-F238E27FC236}">
                    <a16:creationId xmlns:a16="http://schemas.microsoft.com/office/drawing/2014/main" id="{5FAE5A35-90A3-47C2-B184-B5F463DBD40B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图形 24">
                <a:extLst>
                  <a:ext uri="{FF2B5EF4-FFF2-40B4-BE49-F238E27FC236}">
                    <a16:creationId xmlns:a16="http://schemas.microsoft.com/office/drawing/2014/main" id="{935B1A9B-F160-43A8-91F1-C93A6D6F63B3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7890C345-4439-449D-BC5B-EB3548EACDD5}"/>
                </a:ext>
              </a:extLst>
            </p:cNvPr>
            <p:cNvGrpSpPr/>
            <p:nvPr/>
          </p:nvGrpSpPr>
          <p:grpSpPr>
            <a:xfrm rot="20188472">
              <a:off x="5573268" y="3156658"/>
              <a:ext cx="966874" cy="871788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19" name="图形 24">
                <a:extLst>
                  <a:ext uri="{FF2B5EF4-FFF2-40B4-BE49-F238E27FC236}">
                    <a16:creationId xmlns:a16="http://schemas.microsoft.com/office/drawing/2014/main" id="{6A789E6F-1826-49E7-80B7-0B306623AB43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" name="图形 24">
                <a:extLst>
                  <a:ext uri="{FF2B5EF4-FFF2-40B4-BE49-F238E27FC236}">
                    <a16:creationId xmlns:a16="http://schemas.microsoft.com/office/drawing/2014/main" id="{D3AECFBD-A6F2-4F41-83AC-EA9015514BD1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858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86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73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FE2FB16-CDBC-4AB8-8D3C-8D443504FFDD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oundRect">
            <a:avLst>
              <a:gd name="adj" fmla="val 0"/>
            </a:avLst>
          </a:prstGeom>
          <a:blipFill dpi="0"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E1A5B9C-BCD0-437C-9413-0C1AD384E25A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CFAF8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62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0" r:id="rId3"/>
    <p:sldLayoutId id="2147483655" r:id="rId4"/>
    <p:sldLayoutId id="214748365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384" userDrawn="1">
          <p15:clr>
            <a:srgbClr val="F26B43"/>
          </p15:clr>
        </p15:guide>
        <p15:guide id="6" orient="horz" pos="496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34.png"/><Relationship Id="rId18" Type="http://schemas.openxmlformats.org/officeDocument/2006/relationships/image" Target="../media/image11.svg"/><Relationship Id="rId3" Type="http://schemas.openxmlformats.org/officeDocument/2006/relationships/image" Target="../media/image28.png"/><Relationship Id="rId7" Type="http://schemas.openxmlformats.org/officeDocument/2006/relationships/image" Target="../media/image16.png"/><Relationship Id="rId12" Type="http://schemas.openxmlformats.org/officeDocument/2006/relationships/image" Target="../media/image33.sv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11" Type="http://schemas.openxmlformats.org/officeDocument/2006/relationships/image" Target="../media/image32.png"/><Relationship Id="rId5" Type="http://schemas.openxmlformats.org/officeDocument/2006/relationships/image" Target="../media/image14.png"/><Relationship Id="rId15" Type="http://schemas.openxmlformats.org/officeDocument/2006/relationships/image" Target="../media/image3.png"/><Relationship Id="rId10" Type="http://schemas.openxmlformats.org/officeDocument/2006/relationships/image" Target="../media/image31.svg"/><Relationship Id="rId4" Type="http://schemas.openxmlformats.org/officeDocument/2006/relationships/image" Target="../media/image29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5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4.png"/><Relationship Id="rId17" Type="http://schemas.openxmlformats.org/officeDocument/2006/relationships/image" Target="../media/image11.svg"/><Relationship Id="rId2" Type="http://schemas.openxmlformats.org/officeDocument/2006/relationships/image" Target="../media/image36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5" Type="http://schemas.openxmlformats.org/officeDocument/2006/relationships/image" Target="../media/image4.sv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29.svg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0.png"/><Relationship Id="rId7" Type="http://schemas.openxmlformats.org/officeDocument/2006/relationships/image" Target="../media/image14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51.sv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AC1F9"/>
            </a:gs>
            <a:gs pos="58000">
              <a:srgbClr val="1A55C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组合 235">
            <a:extLst>
              <a:ext uri="{FF2B5EF4-FFF2-40B4-BE49-F238E27FC236}">
                <a16:creationId xmlns:a16="http://schemas.microsoft.com/office/drawing/2014/main" id="{44511078-52AD-4BD5-9EC6-B9D369097314}"/>
              </a:ext>
            </a:extLst>
          </p:cNvPr>
          <p:cNvGrpSpPr/>
          <p:nvPr/>
        </p:nvGrpSpPr>
        <p:grpSpPr>
          <a:xfrm>
            <a:off x="5126266" y="1511952"/>
            <a:ext cx="5695354" cy="3296968"/>
            <a:chOff x="5071989" y="1566952"/>
            <a:chExt cx="5695354" cy="3296968"/>
          </a:xfrm>
        </p:grpSpPr>
        <p:grpSp>
          <p:nvGrpSpPr>
            <p:cNvPr id="232" name="组合 231">
              <a:extLst>
                <a:ext uri="{FF2B5EF4-FFF2-40B4-BE49-F238E27FC236}">
                  <a16:creationId xmlns:a16="http://schemas.microsoft.com/office/drawing/2014/main" id="{F31C6054-D878-44DE-AFBC-8C379F31AE9F}"/>
                </a:ext>
              </a:extLst>
            </p:cNvPr>
            <p:cNvGrpSpPr/>
            <p:nvPr/>
          </p:nvGrpSpPr>
          <p:grpSpPr>
            <a:xfrm>
              <a:off x="5071989" y="1566952"/>
              <a:ext cx="5695354" cy="1904381"/>
              <a:chOff x="5071989" y="1566952"/>
              <a:chExt cx="5695354" cy="1904381"/>
            </a:xfrm>
          </p:grpSpPr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5DBAA12C-6073-4051-8F4C-4A7E7067367D}"/>
                  </a:ext>
                </a:extLst>
              </p:cNvPr>
              <p:cNvSpPr txBox="1"/>
              <p:nvPr/>
            </p:nvSpPr>
            <p:spPr>
              <a:xfrm>
                <a:off x="5158115" y="1609285"/>
                <a:ext cx="5609228" cy="186204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1500" dirty="0">
                    <a:gradFill flip="none" rotWithShape="1">
                      <a:gsLst>
                        <a:gs pos="0">
                          <a:schemeClr val="accent3"/>
                        </a:gs>
                        <a:gs pos="58000">
                          <a:srgbClr val="1A55CF"/>
                        </a:gs>
                      </a:gsLst>
                      <a:lin ang="2700000" scaled="1"/>
                      <a:tileRect/>
                    </a:gra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超级英雄</a:t>
                </a:r>
              </a:p>
            </p:txBody>
          </p:sp>
          <p:sp>
            <p:nvSpPr>
              <p:cNvPr id="228" name="文本框 227">
                <a:extLst>
                  <a:ext uri="{FF2B5EF4-FFF2-40B4-BE49-F238E27FC236}">
                    <a16:creationId xmlns:a16="http://schemas.microsoft.com/office/drawing/2014/main" id="{6DAE6B83-43FB-4669-A984-0E93AF517C50}"/>
                  </a:ext>
                </a:extLst>
              </p:cNvPr>
              <p:cNvSpPr txBox="1"/>
              <p:nvPr/>
            </p:nvSpPr>
            <p:spPr>
              <a:xfrm>
                <a:off x="5071989" y="1566952"/>
                <a:ext cx="5609228" cy="186204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1500" dirty="0">
                    <a:solidFill>
                      <a:srgbClr val="FCFAF8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超级英雄</a:t>
                </a:r>
              </a:p>
            </p:txBody>
          </p:sp>
        </p:grpSp>
        <p:grpSp>
          <p:nvGrpSpPr>
            <p:cNvPr id="233" name="组合 232">
              <a:extLst>
                <a:ext uri="{FF2B5EF4-FFF2-40B4-BE49-F238E27FC236}">
                  <a16:creationId xmlns:a16="http://schemas.microsoft.com/office/drawing/2014/main" id="{98E994B7-A900-42CC-825A-8AB788C3115D}"/>
                </a:ext>
              </a:extLst>
            </p:cNvPr>
            <p:cNvGrpSpPr/>
            <p:nvPr/>
          </p:nvGrpSpPr>
          <p:grpSpPr>
            <a:xfrm>
              <a:off x="5071989" y="2959539"/>
              <a:ext cx="5695354" cy="1904381"/>
              <a:chOff x="5071990" y="1566952"/>
              <a:chExt cx="5695354" cy="1904381"/>
            </a:xfrm>
          </p:grpSpPr>
          <p:sp>
            <p:nvSpPr>
              <p:cNvPr id="234" name="文本框 233">
                <a:extLst>
                  <a:ext uri="{FF2B5EF4-FFF2-40B4-BE49-F238E27FC236}">
                    <a16:creationId xmlns:a16="http://schemas.microsoft.com/office/drawing/2014/main" id="{CC4652A2-36B4-46BA-A4D6-CEE8E9DB0588}"/>
                  </a:ext>
                </a:extLst>
              </p:cNvPr>
              <p:cNvSpPr txBox="1"/>
              <p:nvPr/>
            </p:nvSpPr>
            <p:spPr>
              <a:xfrm>
                <a:off x="5158115" y="1609285"/>
                <a:ext cx="5609228" cy="186204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1500" dirty="0">
                    <a:gradFill flip="none" rotWithShape="1">
                      <a:gsLst>
                        <a:gs pos="0">
                          <a:schemeClr val="accent3"/>
                        </a:gs>
                        <a:gs pos="58000">
                          <a:srgbClr val="1A55CF"/>
                        </a:gs>
                      </a:gsLst>
                      <a:lin ang="2700000" scaled="1"/>
                      <a:tileRect/>
                    </a:gra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我的老爸</a:t>
                </a:r>
              </a:p>
            </p:txBody>
          </p:sp>
          <p:sp>
            <p:nvSpPr>
              <p:cNvPr id="235" name="文本框 234">
                <a:extLst>
                  <a:ext uri="{FF2B5EF4-FFF2-40B4-BE49-F238E27FC236}">
                    <a16:creationId xmlns:a16="http://schemas.microsoft.com/office/drawing/2014/main" id="{777AF1F7-6B84-4852-965C-875698925A65}"/>
                  </a:ext>
                </a:extLst>
              </p:cNvPr>
              <p:cNvSpPr txBox="1"/>
              <p:nvPr/>
            </p:nvSpPr>
            <p:spPr>
              <a:xfrm>
                <a:off x="5071990" y="1566952"/>
                <a:ext cx="5695354" cy="18620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11500" dirty="0">
                    <a:solidFill>
                      <a:srgbClr val="FCFAF8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我的老爸 </a:t>
                </a:r>
              </a:p>
            </p:txBody>
          </p:sp>
        </p:grpSp>
      </p:grpSp>
      <p:pic>
        <p:nvPicPr>
          <p:cNvPr id="237" name="图形 236">
            <a:extLst>
              <a:ext uri="{FF2B5EF4-FFF2-40B4-BE49-F238E27FC236}">
                <a16:creationId xmlns:a16="http://schemas.microsoft.com/office/drawing/2014/main" id="{C935ECDC-0F62-4194-9900-1E596B9F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17877" y="3861552"/>
            <a:ext cx="1659905" cy="1044813"/>
          </a:xfrm>
          <a:prstGeom prst="rect">
            <a:avLst/>
          </a:prstGeom>
        </p:spPr>
      </p:pic>
      <p:pic>
        <p:nvPicPr>
          <p:cNvPr id="249" name="图形 248">
            <a:extLst>
              <a:ext uri="{FF2B5EF4-FFF2-40B4-BE49-F238E27FC236}">
                <a16:creationId xmlns:a16="http://schemas.microsoft.com/office/drawing/2014/main" id="{753B9243-80F1-4540-8BA7-7C88D6045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713" flipH="1">
            <a:off x="10078328" y="1868896"/>
            <a:ext cx="462979" cy="1418701"/>
          </a:xfrm>
          <a:prstGeom prst="rect">
            <a:avLst/>
          </a:prstGeom>
        </p:spPr>
      </p:pic>
      <p:grpSp>
        <p:nvGrpSpPr>
          <p:cNvPr id="263" name="组合 262">
            <a:extLst>
              <a:ext uri="{FF2B5EF4-FFF2-40B4-BE49-F238E27FC236}">
                <a16:creationId xmlns:a16="http://schemas.microsoft.com/office/drawing/2014/main" id="{B178EA96-5E0B-4E87-A963-A24497D4539B}"/>
              </a:ext>
            </a:extLst>
          </p:cNvPr>
          <p:cNvGrpSpPr/>
          <p:nvPr/>
        </p:nvGrpSpPr>
        <p:grpSpPr>
          <a:xfrm rot="19837488">
            <a:off x="4860358" y="1428244"/>
            <a:ext cx="1133105" cy="692561"/>
            <a:chOff x="4554006" y="3736587"/>
            <a:chExt cx="1722262" cy="1052657"/>
          </a:xfrm>
          <a:effectLst>
            <a:outerShdw blurRad="50800" dist="38100" dir="8100000" algn="tr" rotWithShape="0">
              <a:srgbClr val="0C368F">
                <a:alpha val="25000"/>
              </a:srgbClr>
            </a:outerShdw>
          </a:effectLst>
        </p:grpSpPr>
        <p:sp>
          <p:nvSpPr>
            <p:cNvPr id="258" name="任意多边形: 形状 257">
              <a:extLst>
                <a:ext uri="{FF2B5EF4-FFF2-40B4-BE49-F238E27FC236}">
                  <a16:creationId xmlns:a16="http://schemas.microsoft.com/office/drawing/2014/main" id="{AB65B692-FBB8-4371-B1A7-4B938BBC4BAF}"/>
                </a:ext>
              </a:extLst>
            </p:cNvPr>
            <p:cNvSpPr/>
            <p:nvPr/>
          </p:nvSpPr>
          <p:spPr>
            <a:xfrm>
              <a:off x="4583602" y="4164103"/>
              <a:ext cx="1661727" cy="594220"/>
            </a:xfrm>
            <a:custGeom>
              <a:avLst/>
              <a:gdLst>
                <a:gd name="connsiteX0" fmla="*/ 782466 w 1661727"/>
                <a:gd name="connsiteY0" fmla="*/ 594220 h 594220"/>
                <a:gd name="connsiteX1" fmla="*/ 242021 w 1661727"/>
                <a:gd name="connsiteY1" fmla="*/ 521623 h 594220"/>
                <a:gd name="connsiteX2" fmla="*/ 31 w 1661727"/>
                <a:gd name="connsiteY2" fmla="*/ 315932 h 594220"/>
                <a:gd name="connsiteX3" fmla="*/ 250088 w 1661727"/>
                <a:gd name="connsiteY3" fmla="*/ 92763 h 594220"/>
                <a:gd name="connsiteX4" fmla="*/ 824142 w 1661727"/>
                <a:gd name="connsiteY4" fmla="*/ 0 h 594220"/>
                <a:gd name="connsiteX5" fmla="*/ 879262 w 1661727"/>
                <a:gd name="connsiteY5" fmla="*/ 0 h 594220"/>
                <a:gd name="connsiteX6" fmla="*/ 1419706 w 1661727"/>
                <a:gd name="connsiteY6" fmla="*/ 72597 h 594220"/>
                <a:gd name="connsiteX7" fmla="*/ 1661697 w 1661727"/>
                <a:gd name="connsiteY7" fmla="*/ 278289 h 594220"/>
                <a:gd name="connsiteX8" fmla="*/ 1411640 w 1661727"/>
                <a:gd name="connsiteY8" fmla="*/ 501457 h 594220"/>
                <a:gd name="connsiteX9" fmla="*/ 837586 w 1661727"/>
                <a:gd name="connsiteY9" fmla="*/ 594220 h 594220"/>
                <a:gd name="connsiteX10" fmla="*/ 782466 w 1661727"/>
                <a:gd name="connsiteY10" fmla="*/ 594220 h 59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1727" h="594220">
                  <a:moveTo>
                    <a:pt x="782466" y="594220"/>
                  </a:moveTo>
                  <a:cubicBezTo>
                    <a:pt x="576774" y="594220"/>
                    <a:pt x="385871" y="568677"/>
                    <a:pt x="242021" y="521623"/>
                  </a:cubicBezTo>
                  <a:cubicBezTo>
                    <a:pt x="86072" y="470536"/>
                    <a:pt x="2720" y="399284"/>
                    <a:pt x="31" y="315932"/>
                  </a:cubicBezTo>
                  <a:cubicBezTo>
                    <a:pt x="-1313" y="255434"/>
                    <a:pt x="40363" y="168049"/>
                    <a:pt x="250088" y="92763"/>
                  </a:cubicBezTo>
                  <a:cubicBezTo>
                    <a:pt x="403348" y="37643"/>
                    <a:pt x="606351" y="5378"/>
                    <a:pt x="824142" y="0"/>
                  </a:cubicBezTo>
                  <a:lnTo>
                    <a:pt x="879262" y="0"/>
                  </a:lnTo>
                  <a:cubicBezTo>
                    <a:pt x="1084953" y="0"/>
                    <a:pt x="1275857" y="25543"/>
                    <a:pt x="1419706" y="72597"/>
                  </a:cubicBezTo>
                  <a:cubicBezTo>
                    <a:pt x="1575656" y="123684"/>
                    <a:pt x="1659008" y="194936"/>
                    <a:pt x="1661697" y="278289"/>
                  </a:cubicBezTo>
                  <a:cubicBezTo>
                    <a:pt x="1663041" y="338786"/>
                    <a:pt x="1621365" y="426171"/>
                    <a:pt x="1411640" y="501457"/>
                  </a:cubicBezTo>
                  <a:cubicBezTo>
                    <a:pt x="1258380" y="556577"/>
                    <a:pt x="1055377" y="588843"/>
                    <a:pt x="837586" y="594220"/>
                  </a:cubicBezTo>
                  <a:lnTo>
                    <a:pt x="782466" y="5942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96000">
                  <a:schemeClr val="accent1"/>
                </a:gs>
              </a:gsLst>
              <a:lin ang="2700000" scaled="1"/>
              <a:tileRect/>
            </a:gra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9" name="任意多边形: 形状 258">
              <a:extLst>
                <a:ext uri="{FF2B5EF4-FFF2-40B4-BE49-F238E27FC236}">
                  <a16:creationId xmlns:a16="http://schemas.microsoft.com/office/drawing/2014/main" id="{C9A926F0-6F97-4449-99B3-08AD81B8644A}"/>
                </a:ext>
              </a:extLst>
            </p:cNvPr>
            <p:cNvSpPr/>
            <p:nvPr/>
          </p:nvSpPr>
          <p:spPr>
            <a:xfrm>
              <a:off x="4554006" y="4131838"/>
              <a:ext cx="1722262" cy="657406"/>
            </a:xfrm>
            <a:custGeom>
              <a:avLst/>
              <a:gdLst>
                <a:gd name="connsiteX0" fmla="*/ 910201 w 1722262"/>
                <a:gd name="connsiteY0" fmla="*/ 61842 h 657406"/>
                <a:gd name="connsiteX1" fmla="*/ 1660371 w 1722262"/>
                <a:gd name="connsiteY1" fmla="*/ 310554 h 657406"/>
                <a:gd name="connsiteX2" fmla="*/ 867181 w 1722262"/>
                <a:gd name="connsiteY2" fmla="*/ 595565 h 657406"/>
                <a:gd name="connsiteX3" fmla="*/ 812061 w 1722262"/>
                <a:gd name="connsiteY3" fmla="*/ 595565 h 657406"/>
                <a:gd name="connsiteX4" fmla="*/ 61892 w 1722262"/>
                <a:gd name="connsiteY4" fmla="*/ 346853 h 657406"/>
                <a:gd name="connsiteX5" fmla="*/ 855082 w 1722262"/>
                <a:gd name="connsiteY5" fmla="*/ 61842 h 657406"/>
                <a:gd name="connsiteX6" fmla="*/ 910201 w 1722262"/>
                <a:gd name="connsiteY6" fmla="*/ 61842 h 657406"/>
                <a:gd name="connsiteX7" fmla="*/ 910201 w 1722262"/>
                <a:gd name="connsiteY7" fmla="*/ 0 h 657406"/>
                <a:gd name="connsiteX8" fmla="*/ 910201 w 1722262"/>
                <a:gd name="connsiteY8" fmla="*/ 61842 h 657406"/>
                <a:gd name="connsiteX9" fmla="*/ 910201 w 1722262"/>
                <a:gd name="connsiteY9" fmla="*/ 0 h 657406"/>
                <a:gd name="connsiteX10" fmla="*/ 853737 w 1722262"/>
                <a:gd name="connsiteY10" fmla="*/ 0 h 657406"/>
                <a:gd name="connsiteX11" fmla="*/ 50 w 1722262"/>
                <a:gd name="connsiteY11" fmla="*/ 348197 h 657406"/>
                <a:gd name="connsiteX12" fmla="*/ 812061 w 1722262"/>
                <a:gd name="connsiteY12" fmla="*/ 657406 h 657406"/>
                <a:gd name="connsiteX13" fmla="*/ 868525 w 1722262"/>
                <a:gd name="connsiteY13" fmla="*/ 657406 h 657406"/>
                <a:gd name="connsiteX14" fmla="*/ 1722213 w 1722262"/>
                <a:gd name="connsiteY14" fmla="*/ 309210 h 657406"/>
                <a:gd name="connsiteX15" fmla="*/ 910201 w 1722262"/>
                <a:gd name="connsiteY15" fmla="*/ 0 h 65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22262" h="657406">
                  <a:moveTo>
                    <a:pt x="910201" y="61842"/>
                  </a:moveTo>
                  <a:cubicBezTo>
                    <a:pt x="1326962" y="61842"/>
                    <a:pt x="1657682" y="169393"/>
                    <a:pt x="1660371" y="310554"/>
                  </a:cubicBezTo>
                  <a:cubicBezTo>
                    <a:pt x="1663060" y="458437"/>
                    <a:pt x="1308141" y="584810"/>
                    <a:pt x="867181" y="595565"/>
                  </a:cubicBezTo>
                  <a:lnTo>
                    <a:pt x="812061" y="595565"/>
                  </a:lnTo>
                  <a:cubicBezTo>
                    <a:pt x="395300" y="595565"/>
                    <a:pt x="64580" y="488013"/>
                    <a:pt x="61892" y="346853"/>
                  </a:cubicBezTo>
                  <a:cubicBezTo>
                    <a:pt x="59203" y="198970"/>
                    <a:pt x="414122" y="72597"/>
                    <a:pt x="855082" y="61842"/>
                  </a:cubicBezTo>
                  <a:lnTo>
                    <a:pt x="910201" y="61842"/>
                  </a:lnTo>
                  <a:moveTo>
                    <a:pt x="910201" y="0"/>
                  </a:moveTo>
                  <a:lnTo>
                    <a:pt x="910201" y="61842"/>
                  </a:lnTo>
                  <a:lnTo>
                    <a:pt x="910201" y="0"/>
                  </a:lnTo>
                  <a:lnTo>
                    <a:pt x="853737" y="0"/>
                  </a:lnTo>
                  <a:cubicBezTo>
                    <a:pt x="426221" y="10755"/>
                    <a:pt x="-5328" y="133095"/>
                    <a:pt x="50" y="348197"/>
                  </a:cubicBezTo>
                  <a:cubicBezTo>
                    <a:pt x="5427" y="560611"/>
                    <a:pt x="424877" y="657406"/>
                    <a:pt x="812061" y="657406"/>
                  </a:cubicBezTo>
                  <a:lnTo>
                    <a:pt x="868525" y="657406"/>
                  </a:lnTo>
                  <a:cubicBezTo>
                    <a:pt x="1296041" y="647996"/>
                    <a:pt x="1727590" y="525656"/>
                    <a:pt x="1722213" y="309210"/>
                  </a:cubicBezTo>
                  <a:cubicBezTo>
                    <a:pt x="1716835" y="96796"/>
                    <a:pt x="1297386" y="0"/>
                    <a:pt x="910201" y="0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0" name="任意多边形: 形状 259">
              <a:extLst>
                <a:ext uri="{FF2B5EF4-FFF2-40B4-BE49-F238E27FC236}">
                  <a16:creationId xmlns:a16="http://schemas.microsoft.com/office/drawing/2014/main" id="{67BC0EED-E188-4324-9DCB-A4890CABAC80}"/>
                </a:ext>
              </a:extLst>
            </p:cNvPr>
            <p:cNvSpPr/>
            <p:nvPr/>
          </p:nvSpPr>
          <p:spPr>
            <a:xfrm>
              <a:off x="4835033" y="3767483"/>
              <a:ext cx="1169618" cy="773473"/>
            </a:xfrm>
            <a:custGeom>
              <a:avLst/>
              <a:gdLst>
                <a:gd name="connsiteX0" fmla="*/ 1010981 w 1169618"/>
                <a:gd name="connsiteY0" fmla="*/ 143874 h 773473"/>
                <a:gd name="connsiteX1" fmla="*/ 856376 w 1169618"/>
                <a:gd name="connsiteY1" fmla="*/ 25 h 773473"/>
                <a:gd name="connsiteX2" fmla="*/ 696394 w 1169618"/>
                <a:gd name="connsiteY2" fmla="*/ 32290 h 773473"/>
                <a:gd name="connsiteX3" fmla="*/ 541789 w 1169618"/>
                <a:gd name="connsiteY3" fmla="*/ 18846 h 773473"/>
                <a:gd name="connsiteX4" fmla="*/ 393906 w 1169618"/>
                <a:gd name="connsiteY4" fmla="*/ 4058 h 773473"/>
                <a:gd name="connsiteX5" fmla="*/ 150572 w 1169618"/>
                <a:gd name="connsiteY5" fmla="*/ 150596 h 773473"/>
                <a:gd name="connsiteX6" fmla="*/ 0 w 1169618"/>
                <a:gd name="connsiteY6" fmla="*/ 621133 h 773473"/>
                <a:gd name="connsiteX7" fmla="*/ 1169619 w 1169618"/>
                <a:gd name="connsiteY7" fmla="*/ 645332 h 773473"/>
                <a:gd name="connsiteX8" fmla="*/ 1010981 w 1169618"/>
                <a:gd name="connsiteY8" fmla="*/ 143874 h 77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9618" h="773473">
                  <a:moveTo>
                    <a:pt x="1010981" y="143874"/>
                  </a:moveTo>
                  <a:cubicBezTo>
                    <a:pt x="981404" y="52456"/>
                    <a:pt x="947795" y="-1320"/>
                    <a:pt x="856376" y="25"/>
                  </a:cubicBezTo>
                  <a:cubicBezTo>
                    <a:pt x="794534" y="25"/>
                    <a:pt x="742103" y="13469"/>
                    <a:pt x="696394" y="32290"/>
                  </a:cubicBezTo>
                  <a:cubicBezTo>
                    <a:pt x="606320" y="32290"/>
                    <a:pt x="574054" y="25568"/>
                    <a:pt x="541789" y="18846"/>
                  </a:cubicBezTo>
                  <a:cubicBezTo>
                    <a:pt x="509524" y="12124"/>
                    <a:pt x="475914" y="4058"/>
                    <a:pt x="393906" y="4058"/>
                  </a:cubicBezTo>
                  <a:cubicBezTo>
                    <a:pt x="211069" y="5402"/>
                    <a:pt x="153260" y="142530"/>
                    <a:pt x="150572" y="150596"/>
                  </a:cubicBezTo>
                  <a:lnTo>
                    <a:pt x="0" y="621133"/>
                  </a:lnTo>
                  <a:cubicBezTo>
                    <a:pt x="397939" y="949164"/>
                    <a:pt x="1169619" y="645332"/>
                    <a:pt x="1169619" y="645332"/>
                  </a:cubicBezTo>
                  <a:cubicBezTo>
                    <a:pt x="1168275" y="641298"/>
                    <a:pt x="1039213" y="229915"/>
                    <a:pt x="1010981" y="1438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96000">
                  <a:schemeClr val="accent1"/>
                </a:gs>
              </a:gsLst>
              <a:lin ang="2700000" scaled="1"/>
              <a:tileRect/>
            </a:gradFill>
            <a:ln w="1860" cap="flat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1" name="任意多边形: 形状 260">
              <a:extLst>
                <a:ext uri="{FF2B5EF4-FFF2-40B4-BE49-F238E27FC236}">
                  <a16:creationId xmlns:a16="http://schemas.microsoft.com/office/drawing/2014/main" id="{3727BAFA-0CE0-4C4C-809C-F739E8904C33}"/>
                </a:ext>
              </a:extLst>
            </p:cNvPr>
            <p:cNvSpPr/>
            <p:nvPr/>
          </p:nvSpPr>
          <p:spPr>
            <a:xfrm>
              <a:off x="4835033" y="4189646"/>
              <a:ext cx="1169618" cy="356081"/>
            </a:xfrm>
            <a:custGeom>
              <a:avLst/>
              <a:gdLst>
                <a:gd name="connsiteX0" fmla="*/ 69908 w 1169618"/>
                <a:gd name="connsiteY0" fmla="*/ 0 h 356081"/>
                <a:gd name="connsiteX1" fmla="*/ 0 w 1169618"/>
                <a:gd name="connsiteY1" fmla="*/ 198970 h 356081"/>
                <a:gd name="connsiteX2" fmla="*/ 1169619 w 1169618"/>
                <a:gd name="connsiteY2" fmla="*/ 223169 h 356081"/>
                <a:gd name="connsiteX3" fmla="*/ 1097022 w 1169618"/>
                <a:gd name="connsiteY3" fmla="*/ 13444 h 356081"/>
                <a:gd name="connsiteX4" fmla="*/ 69908 w 1169618"/>
                <a:gd name="connsiteY4" fmla="*/ 0 h 35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18" h="356081">
                  <a:moveTo>
                    <a:pt x="69908" y="0"/>
                  </a:moveTo>
                  <a:lnTo>
                    <a:pt x="0" y="198970"/>
                  </a:lnTo>
                  <a:cubicBezTo>
                    <a:pt x="494735" y="537756"/>
                    <a:pt x="1169619" y="223169"/>
                    <a:pt x="1169619" y="223169"/>
                  </a:cubicBezTo>
                  <a:cubicBezTo>
                    <a:pt x="1169619" y="221824"/>
                    <a:pt x="1134665" y="122339"/>
                    <a:pt x="1097022" y="13444"/>
                  </a:cubicBezTo>
                  <a:cubicBezTo>
                    <a:pt x="587498" y="239301"/>
                    <a:pt x="204347" y="75286"/>
                    <a:pt x="69908" y="0"/>
                  </a:cubicBezTo>
                  <a:close/>
                </a:path>
              </a:pathLst>
            </a:custGeom>
            <a:solidFill>
              <a:srgbClr val="6DD8FF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2" name="任意多边形: 形状 261">
              <a:extLst>
                <a:ext uri="{FF2B5EF4-FFF2-40B4-BE49-F238E27FC236}">
                  <a16:creationId xmlns:a16="http://schemas.microsoft.com/office/drawing/2014/main" id="{CF82A7B9-F8FD-457F-851C-D82087537202}"/>
                </a:ext>
              </a:extLst>
            </p:cNvPr>
            <p:cNvSpPr/>
            <p:nvPr/>
          </p:nvSpPr>
          <p:spPr>
            <a:xfrm>
              <a:off x="4804112" y="3736587"/>
              <a:ext cx="1231269" cy="830832"/>
            </a:xfrm>
            <a:custGeom>
              <a:avLst/>
              <a:gdLst>
                <a:gd name="connsiteX0" fmla="*/ 1230116 w 1231269"/>
                <a:gd name="connsiteY0" fmla="*/ 666817 h 830832"/>
                <a:gd name="connsiteX1" fmla="*/ 1193818 w 1231269"/>
                <a:gd name="connsiteY1" fmla="*/ 551200 h 830832"/>
                <a:gd name="connsiteX2" fmla="*/ 1072823 w 1231269"/>
                <a:gd name="connsiteY2" fmla="*/ 165360 h 830832"/>
                <a:gd name="connsiteX3" fmla="*/ 891330 w 1231269"/>
                <a:gd name="connsiteY3" fmla="*/ 0 h 830832"/>
                <a:gd name="connsiteX4" fmla="*/ 888642 w 1231269"/>
                <a:gd name="connsiteY4" fmla="*/ 0 h 830832"/>
                <a:gd name="connsiteX5" fmla="*/ 716560 w 1231269"/>
                <a:gd name="connsiteY5" fmla="*/ 34954 h 830832"/>
                <a:gd name="connsiteX6" fmla="*/ 705805 w 1231269"/>
                <a:gd name="connsiteY6" fmla="*/ 32265 h 830832"/>
                <a:gd name="connsiteX7" fmla="*/ 599598 w 1231269"/>
                <a:gd name="connsiteY7" fmla="*/ 22855 h 830832"/>
                <a:gd name="connsiteX8" fmla="*/ 582121 w 1231269"/>
                <a:gd name="connsiteY8" fmla="*/ 18821 h 830832"/>
                <a:gd name="connsiteX9" fmla="*/ 426171 w 1231269"/>
                <a:gd name="connsiteY9" fmla="*/ 4033 h 830832"/>
                <a:gd name="connsiteX10" fmla="*/ 154605 w 1231269"/>
                <a:gd name="connsiteY10" fmla="*/ 169393 h 830832"/>
                <a:gd name="connsiteX11" fmla="*/ 153260 w 1231269"/>
                <a:gd name="connsiteY11" fmla="*/ 172082 h 830832"/>
                <a:gd name="connsiteX12" fmla="*/ 1344 w 1231269"/>
                <a:gd name="connsiteY12" fmla="*/ 661440 h 830832"/>
                <a:gd name="connsiteX13" fmla="*/ 0 w 1231269"/>
                <a:gd name="connsiteY13" fmla="*/ 665473 h 830832"/>
                <a:gd name="connsiteX14" fmla="*/ 0 w 1231269"/>
                <a:gd name="connsiteY14" fmla="*/ 678917 h 830832"/>
                <a:gd name="connsiteX15" fmla="*/ 1344 w 1231269"/>
                <a:gd name="connsiteY15" fmla="*/ 681606 h 830832"/>
                <a:gd name="connsiteX16" fmla="*/ 2689 w 1231269"/>
                <a:gd name="connsiteY16" fmla="*/ 684294 h 830832"/>
                <a:gd name="connsiteX17" fmla="*/ 4033 w 1231269"/>
                <a:gd name="connsiteY17" fmla="*/ 686983 h 830832"/>
                <a:gd name="connsiteX18" fmla="*/ 5378 w 1231269"/>
                <a:gd name="connsiteY18" fmla="*/ 689672 h 830832"/>
                <a:gd name="connsiteX19" fmla="*/ 8066 w 1231269"/>
                <a:gd name="connsiteY19" fmla="*/ 692361 h 830832"/>
                <a:gd name="connsiteX20" fmla="*/ 10755 w 1231269"/>
                <a:gd name="connsiteY20" fmla="*/ 695049 h 830832"/>
                <a:gd name="connsiteX21" fmla="*/ 13444 w 1231269"/>
                <a:gd name="connsiteY21" fmla="*/ 696394 h 830832"/>
                <a:gd name="connsiteX22" fmla="*/ 16133 w 1231269"/>
                <a:gd name="connsiteY22" fmla="*/ 697738 h 830832"/>
                <a:gd name="connsiteX23" fmla="*/ 596909 w 1231269"/>
                <a:gd name="connsiteY23" fmla="*/ 830833 h 830832"/>
                <a:gd name="connsiteX24" fmla="*/ 833522 w 1231269"/>
                <a:gd name="connsiteY24" fmla="*/ 812011 h 830832"/>
                <a:gd name="connsiteX25" fmla="*/ 1212639 w 1231269"/>
                <a:gd name="connsiteY25" fmla="*/ 704460 h 830832"/>
                <a:gd name="connsiteX26" fmla="*/ 1230116 w 1231269"/>
                <a:gd name="connsiteY26" fmla="*/ 666817 h 830832"/>
                <a:gd name="connsiteX27" fmla="*/ 211069 w 1231269"/>
                <a:gd name="connsiteY27" fmla="*/ 190903 h 830832"/>
                <a:gd name="connsiteX28" fmla="*/ 426171 w 1231269"/>
                <a:gd name="connsiteY28" fmla="*/ 65875 h 830832"/>
                <a:gd name="connsiteX29" fmla="*/ 567332 w 1231269"/>
                <a:gd name="connsiteY29" fmla="*/ 79319 h 830832"/>
                <a:gd name="connsiteX30" fmla="*/ 582121 w 1231269"/>
                <a:gd name="connsiteY30" fmla="*/ 83352 h 830832"/>
                <a:gd name="connsiteX31" fmla="*/ 602287 w 1231269"/>
                <a:gd name="connsiteY31" fmla="*/ 88730 h 830832"/>
                <a:gd name="connsiteX32" fmla="*/ 488013 w 1231269"/>
                <a:gd name="connsiteY32" fmla="*/ 127717 h 830832"/>
                <a:gd name="connsiteX33" fmla="*/ 408694 w 1231269"/>
                <a:gd name="connsiteY33" fmla="*/ 118306 h 830832"/>
                <a:gd name="connsiteX34" fmla="*/ 367018 w 1231269"/>
                <a:gd name="connsiteY34" fmla="*/ 127717 h 830832"/>
                <a:gd name="connsiteX35" fmla="*/ 376429 w 1231269"/>
                <a:gd name="connsiteY35" fmla="*/ 170737 h 830832"/>
                <a:gd name="connsiteX36" fmla="*/ 489358 w 1231269"/>
                <a:gd name="connsiteY36" fmla="*/ 189559 h 830832"/>
                <a:gd name="connsiteX37" fmla="*/ 645307 w 1231269"/>
                <a:gd name="connsiteY37" fmla="*/ 135783 h 830832"/>
                <a:gd name="connsiteX38" fmla="*/ 888642 w 1231269"/>
                <a:gd name="connsiteY38" fmla="*/ 61842 h 830832"/>
                <a:gd name="connsiteX39" fmla="*/ 889986 w 1231269"/>
                <a:gd name="connsiteY39" fmla="*/ 61842 h 830832"/>
                <a:gd name="connsiteX40" fmla="*/ 1012325 w 1231269"/>
                <a:gd name="connsiteY40" fmla="*/ 184181 h 830832"/>
                <a:gd name="connsiteX41" fmla="*/ 1095678 w 1231269"/>
                <a:gd name="connsiteY41" fmla="*/ 446337 h 830832"/>
                <a:gd name="connsiteX42" fmla="*/ 1092989 w 1231269"/>
                <a:gd name="connsiteY42" fmla="*/ 447682 h 830832"/>
                <a:gd name="connsiteX43" fmla="*/ 134439 w 1231269"/>
                <a:gd name="connsiteY43" fmla="*/ 455748 h 830832"/>
                <a:gd name="connsiteX44" fmla="*/ 129061 w 1231269"/>
                <a:gd name="connsiteY44" fmla="*/ 454404 h 830832"/>
                <a:gd name="connsiteX45" fmla="*/ 211069 w 1231269"/>
                <a:gd name="connsiteY45" fmla="*/ 190903 h 830832"/>
                <a:gd name="connsiteX46" fmla="*/ 888642 w 1231269"/>
                <a:gd name="connsiteY46" fmla="*/ 738070 h 830832"/>
                <a:gd name="connsiteX47" fmla="*/ 856376 w 1231269"/>
                <a:gd name="connsiteY47" fmla="*/ 591531 h 830832"/>
                <a:gd name="connsiteX48" fmla="*/ 938384 w 1231269"/>
                <a:gd name="connsiteY48" fmla="*/ 571366 h 830832"/>
                <a:gd name="connsiteX49" fmla="*/ 970649 w 1231269"/>
                <a:gd name="connsiteY49" fmla="*/ 720593 h 830832"/>
                <a:gd name="connsiteX50" fmla="*/ 888642 w 1231269"/>
                <a:gd name="connsiteY50" fmla="*/ 738070 h 830832"/>
                <a:gd name="connsiteX51" fmla="*/ 68564 w 1231269"/>
                <a:gd name="connsiteY51" fmla="*/ 653373 h 830832"/>
                <a:gd name="connsiteX52" fmla="*/ 111584 w 1231269"/>
                <a:gd name="connsiteY52" fmla="*/ 512212 h 830832"/>
                <a:gd name="connsiteX53" fmla="*/ 614386 w 1231269"/>
                <a:gd name="connsiteY53" fmla="*/ 615730 h 830832"/>
                <a:gd name="connsiteX54" fmla="*/ 794534 w 1231269"/>
                <a:gd name="connsiteY54" fmla="*/ 602286 h 830832"/>
                <a:gd name="connsiteX55" fmla="*/ 828144 w 1231269"/>
                <a:gd name="connsiteY55" fmla="*/ 748825 h 830832"/>
                <a:gd name="connsiteX56" fmla="*/ 68564 w 1231269"/>
                <a:gd name="connsiteY56" fmla="*/ 653373 h 830832"/>
                <a:gd name="connsiteX57" fmla="*/ 1031147 w 1231269"/>
                <a:gd name="connsiteY57" fmla="*/ 704460 h 830832"/>
                <a:gd name="connsiteX58" fmla="*/ 997537 w 1231269"/>
                <a:gd name="connsiteY58" fmla="*/ 552544 h 830832"/>
                <a:gd name="connsiteX59" fmla="*/ 1114499 w 1231269"/>
                <a:gd name="connsiteY59" fmla="*/ 505490 h 830832"/>
                <a:gd name="connsiteX60" fmla="*/ 1134665 w 1231269"/>
                <a:gd name="connsiteY60" fmla="*/ 568677 h 830832"/>
                <a:gd name="connsiteX61" fmla="*/ 1162897 w 1231269"/>
                <a:gd name="connsiteY61" fmla="*/ 658751 h 830832"/>
                <a:gd name="connsiteX62" fmla="*/ 1031147 w 1231269"/>
                <a:gd name="connsiteY62" fmla="*/ 704460 h 83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231269" h="830832">
                  <a:moveTo>
                    <a:pt x="1230116" y="666817"/>
                  </a:moveTo>
                  <a:cubicBezTo>
                    <a:pt x="1228772" y="664128"/>
                    <a:pt x="1213984" y="615730"/>
                    <a:pt x="1193818" y="551200"/>
                  </a:cubicBezTo>
                  <a:cubicBezTo>
                    <a:pt x="1153486" y="420794"/>
                    <a:pt x="1090300" y="223169"/>
                    <a:pt x="1072823" y="165360"/>
                  </a:cubicBezTo>
                  <a:cubicBezTo>
                    <a:pt x="1047279" y="84697"/>
                    <a:pt x="1009637" y="0"/>
                    <a:pt x="891330" y="0"/>
                  </a:cubicBezTo>
                  <a:lnTo>
                    <a:pt x="888642" y="0"/>
                  </a:lnTo>
                  <a:cubicBezTo>
                    <a:pt x="822766" y="0"/>
                    <a:pt x="766302" y="14788"/>
                    <a:pt x="716560" y="34954"/>
                  </a:cubicBezTo>
                  <a:cubicBezTo>
                    <a:pt x="712527" y="33610"/>
                    <a:pt x="709838" y="32265"/>
                    <a:pt x="705805" y="32265"/>
                  </a:cubicBezTo>
                  <a:cubicBezTo>
                    <a:pt x="633207" y="32265"/>
                    <a:pt x="618419" y="28232"/>
                    <a:pt x="599598" y="22855"/>
                  </a:cubicBezTo>
                  <a:cubicBezTo>
                    <a:pt x="594220" y="21510"/>
                    <a:pt x="588843" y="20166"/>
                    <a:pt x="582121" y="18821"/>
                  </a:cubicBezTo>
                  <a:cubicBezTo>
                    <a:pt x="548511" y="10755"/>
                    <a:pt x="513557" y="2689"/>
                    <a:pt x="426171" y="4033"/>
                  </a:cubicBezTo>
                  <a:cubicBezTo>
                    <a:pt x="263500" y="5378"/>
                    <a:pt x="178804" y="108896"/>
                    <a:pt x="154605" y="169393"/>
                  </a:cubicBezTo>
                  <a:cubicBezTo>
                    <a:pt x="154605" y="170737"/>
                    <a:pt x="154605" y="170737"/>
                    <a:pt x="153260" y="172082"/>
                  </a:cubicBezTo>
                  <a:lnTo>
                    <a:pt x="1344" y="661440"/>
                  </a:lnTo>
                  <a:cubicBezTo>
                    <a:pt x="1344" y="662784"/>
                    <a:pt x="1344" y="664128"/>
                    <a:pt x="0" y="665473"/>
                  </a:cubicBezTo>
                  <a:lnTo>
                    <a:pt x="0" y="678917"/>
                  </a:lnTo>
                  <a:cubicBezTo>
                    <a:pt x="0" y="680261"/>
                    <a:pt x="1344" y="680261"/>
                    <a:pt x="1344" y="681606"/>
                  </a:cubicBezTo>
                  <a:cubicBezTo>
                    <a:pt x="1344" y="682950"/>
                    <a:pt x="2689" y="682950"/>
                    <a:pt x="2689" y="684294"/>
                  </a:cubicBezTo>
                  <a:cubicBezTo>
                    <a:pt x="2689" y="685639"/>
                    <a:pt x="4033" y="685639"/>
                    <a:pt x="4033" y="686983"/>
                  </a:cubicBezTo>
                  <a:cubicBezTo>
                    <a:pt x="4033" y="688328"/>
                    <a:pt x="5378" y="688328"/>
                    <a:pt x="5378" y="689672"/>
                  </a:cubicBezTo>
                  <a:cubicBezTo>
                    <a:pt x="5378" y="691016"/>
                    <a:pt x="6722" y="691016"/>
                    <a:pt x="8066" y="692361"/>
                  </a:cubicBezTo>
                  <a:lnTo>
                    <a:pt x="10755" y="695049"/>
                  </a:lnTo>
                  <a:cubicBezTo>
                    <a:pt x="12099" y="695049"/>
                    <a:pt x="12099" y="696394"/>
                    <a:pt x="13444" y="696394"/>
                  </a:cubicBezTo>
                  <a:cubicBezTo>
                    <a:pt x="14788" y="696394"/>
                    <a:pt x="14788" y="697738"/>
                    <a:pt x="16133" y="697738"/>
                  </a:cubicBezTo>
                  <a:cubicBezTo>
                    <a:pt x="216447" y="798567"/>
                    <a:pt x="420794" y="830833"/>
                    <a:pt x="596909" y="830833"/>
                  </a:cubicBezTo>
                  <a:cubicBezTo>
                    <a:pt x="684294" y="830833"/>
                    <a:pt x="764958" y="822766"/>
                    <a:pt x="833522" y="812011"/>
                  </a:cubicBezTo>
                  <a:cubicBezTo>
                    <a:pt x="1056690" y="777057"/>
                    <a:pt x="1207262" y="708493"/>
                    <a:pt x="1212639" y="704460"/>
                  </a:cubicBezTo>
                  <a:cubicBezTo>
                    <a:pt x="1227428" y="697738"/>
                    <a:pt x="1234150" y="681606"/>
                    <a:pt x="1230116" y="666817"/>
                  </a:cubicBezTo>
                  <a:close/>
                  <a:moveTo>
                    <a:pt x="211069" y="190903"/>
                  </a:moveTo>
                  <a:cubicBezTo>
                    <a:pt x="216447" y="177459"/>
                    <a:pt x="268878" y="67219"/>
                    <a:pt x="426171" y="65875"/>
                  </a:cubicBezTo>
                  <a:cubicBezTo>
                    <a:pt x="505490" y="64531"/>
                    <a:pt x="536411" y="72597"/>
                    <a:pt x="567332" y="79319"/>
                  </a:cubicBezTo>
                  <a:cubicBezTo>
                    <a:pt x="572710" y="80663"/>
                    <a:pt x="578088" y="82008"/>
                    <a:pt x="582121" y="83352"/>
                  </a:cubicBezTo>
                  <a:cubicBezTo>
                    <a:pt x="588843" y="84697"/>
                    <a:pt x="594220" y="87385"/>
                    <a:pt x="602287" y="88730"/>
                  </a:cubicBezTo>
                  <a:cubicBezTo>
                    <a:pt x="559266" y="110240"/>
                    <a:pt x="521623" y="127717"/>
                    <a:pt x="488013" y="127717"/>
                  </a:cubicBezTo>
                  <a:cubicBezTo>
                    <a:pt x="427516" y="127717"/>
                    <a:pt x="410039" y="119651"/>
                    <a:pt x="408694" y="118306"/>
                  </a:cubicBezTo>
                  <a:cubicBezTo>
                    <a:pt x="393906" y="108896"/>
                    <a:pt x="375085" y="112929"/>
                    <a:pt x="367018" y="127717"/>
                  </a:cubicBezTo>
                  <a:cubicBezTo>
                    <a:pt x="357608" y="142505"/>
                    <a:pt x="361641" y="161327"/>
                    <a:pt x="376429" y="170737"/>
                  </a:cubicBezTo>
                  <a:cubicBezTo>
                    <a:pt x="389873" y="180148"/>
                    <a:pt x="420794" y="189559"/>
                    <a:pt x="489358" y="189559"/>
                  </a:cubicBezTo>
                  <a:cubicBezTo>
                    <a:pt x="541789" y="189559"/>
                    <a:pt x="592876" y="164016"/>
                    <a:pt x="645307" y="135783"/>
                  </a:cubicBezTo>
                  <a:cubicBezTo>
                    <a:pt x="712527" y="102174"/>
                    <a:pt x="789157" y="63186"/>
                    <a:pt x="888642" y="61842"/>
                  </a:cubicBezTo>
                  <a:lnTo>
                    <a:pt x="889986" y="61842"/>
                  </a:lnTo>
                  <a:cubicBezTo>
                    <a:pt x="954517" y="61842"/>
                    <a:pt x="982749" y="91418"/>
                    <a:pt x="1012325" y="184181"/>
                  </a:cubicBezTo>
                  <a:cubicBezTo>
                    <a:pt x="1025769" y="224513"/>
                    <a:pt x="1060723" y="337442"/>
                    <a:pt x="1095678" y="446337"/>
                  </a:cubicBezTo>
                  <a:cubicBezTo>
                    <a:pt x="1094333" y="446337"/>
                    <a:pt x="1094333" y="446337"/>
                    <a:pt x="1092989" y="447682"/>
                  </a:cubicBezTo>
                  <a:cubicBezTo>
                    <a:pt x="607664" y="678917"/>
                    <a:pt x="138472" y="458437"/>
                    <a:pt x="134439" y="455748"/>
                  </a:cubicBezTo>
                  <a:cubicBezTo>
                    <a:pt x="133095" y="454404"/>
                    <a:pt x="131750" y="454404"/>
                    <a:pt x="129061" y="454404"/>
                  </a:cubicBezTo>
                  <a:lnTo>
                    <a:pt x="211069" y="190903"/>
                  </a:lnTo>
                  <a:close/>
                  <a:moveTo>
                    <a:pt x="888642" y="738070"/>
                  </a:moveTo>
                  <a:lnTo>
                    <a:pt x="856376" y="591531"/>
                  </a:lnTo>
                  <a:cubicBezTo>
                    <a:pt x="883264" y="586154"/>
                    <a:pt x="911496" y="579432"/>
                    <a:pt x="938384" y="571366"/>
                  </a:cubicBezTo>
                  <a:lnTo>
                    <a:pt x="970649" y="720593"/>
                  </a:lnTo>
                  <a:cubicBezTo>
                    <a:pt x="945106" y="725970"/>
                    <a:pt x="918218" y="732692"/>
                    <a:pt x="888642" y="738070"/>
                  </a:cubicBezTo>
                  <a:close/>
                  <a:moveTo>
                    <a:pt x="68564" y="653373"/>
                  </a:moveTo>
                  <a:lnTo>
                    <a:pt x="111584" y="512212"/>
                  </a:lnTo>
                  <a:cubicBezTo>
                    <a:pt x="142505" y="527001"/>
                    <a:pt x="344164" y="615730"/>
                    <a:pt x="614386" y="615730"/>
                  </a:cubicBezTo>
                  <a:cubicBezTo>
                    <a:pt x="672195" y="615730"/>
                    <a:pt x="732692" y="611697"/>
                    <a:pt x="794534" y="602286"/>
                  </a:cubicBezTo>
                  <a:lnTo>
                    <a:pt x="828144" y="748825"/>
                  </a:lnTo>
                  <a:cubicBezTo>
                    <a:pt x="617075" y="782435"/>
                    <a:pt x="338786" y="782435"/>
                    <a:pt x="68564" y="653373"/>
                  </a:cubicBezTo>
                  <a:close/>
                  <a:moveTo>
                    <a:pt x="1031147" y="704460"/>
                  </a:moveTo>
                  <a:lnTo>
                    <a:pt x="997537" y="552544"/>
                  </a:lnTo>
                  <a:cubicBezTo>
                    <a:pt x="1036524" y="539100"/>
                    <a:pt x="1075512" y="524312"/>
                    <a:pt x="1114499" y="505490"/>
                  </a:cubicBezTo>
                  <a:cubicBezTo>
                    <a:pt x="1121221" y="528345"/>
                    <a:pt x="1127943" y="549855"/>
                    <a:pt x="1134665" y="568677"/>
                  </a:cubicBezTo>
                  <a:cubicBezTo>
                    <a:pt x="1148109" y="613042"/>
                    <a:pt x="1157520" y="641274"/>
                    <a:pt x="1162897" y="658751"/>
                  </a:cubicBezTo>
                  <a:cubicBezTo>
                    <a:pt x="1137354" y="669506"/>
                    <a:pt x="1091644" y="686983"/>
                    <a:pt x="1031147" y="704460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85" name="组合 284">
            <a:extLst>
              <a:ext uri="{FF2B5EF4-FFF2-40B4-BE49-F238E27FC236}">
                <a16:creationId xmlns:a16="http://schemas.microsoft.com/office/drawing/2014/main" id="{DAAE9039-5ECA-48E5-BCF9-CE9865F61C5C}"/>
              </a:ext>
            </a:extLst>
          </p:cNvPr>
          <p:cNvGrpSpPr/>
          <p:nvPr/>
        </p:nvGrpSpPr>
        <p:grpSpPr>
          <a:xfrm>
            <a:off x="7119653" y="3635546"/>
            <a:ext cx="613991" cy="497404"/>
            <a:chOff x="7119653" y="3346162"/>
            <a:chExt cx="613991" cy="497404"/>
          </a:xfrm>
        </p:grpSpPr>
        <p:grpSp>
          <p:nvGrpSpPr>
            <p:cNvPr id="264" name="组合 263">
              <a:extLst>
                <a:ext uri="{FF2B5EF4-FFF2-40B4-BE49-F238E27FC236}">
                  <a16:creationId xmlns:a16="http://schemas.microsoft.com/office/drawing/2014/main" id="{F97C8F37-08D2-4A2C-8B6D-E4F761BF24B3}"/>
                </a:ext>
              </a:extLst>
            </p:cNvPr>
            <p:cNvGrpSpPr/>
            <p:nvPr/>
          </p:nvGrpSpPr>
          <p:grpSpPr>
            <a:xfrm rot="20594322">
              <a:off x="7151353" y="3346162"/>
              <a:ext cx="551656" cy="497404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265" name="图形 24">
                <a:extLst>
                  <a:ext uri="{FF2B5EF4-FFF2-40B4-BE49-F238E27FC236}">
                    <a16:creationId xmlns:a16="http://schemas.microsoft.com/office/drawing/2014/main" id="{DDA2C57B-5F51-4EC3-A32D-B14C1526B2BE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6" name="图形 24">
                <a:extLst>
                  <a:ext uri="{FF2B5EF4-FFF2-40B4-BE49-F238E27FC236}">
                    <a16:creationId xmlns:a16="http://schemas.microsoft.com/office/drawing/2014/main" id="{D44F5E6E-D8EA-4E6D-930F-B4F3E586AC16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84" name="文本框 283">
              <a:extLst>
                <a:ext uri="{FF2B5EF4-FFF2-40B4-BE49-F238E27FC236}">
                  <a16:creationId xmlns:a16="http://schemas.microsoft.com/office/drawing/2014/main" id="{498B0B79-FFA0-4BFD-B55C-4192DC3AFA32}"/>
                </a:ext>
              </a:extLst>
            </p:cNvPr>
            <p:cNvSpPr txBox="1"/>
            <p:nvPr/>
          </p:nvSpPr>
          <p:spPr>
            <a:xfrm rot="20700000">
              <a:off x="7119653" y="3406654"/>
              <a:ext cx="613991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700" dirty="0">
                  <a:solidFill>
                    <a:srgbClr val="FCFAF8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LOVE U DAD</a:t>
              </a:r>
              <a:endParaRPr lang="zh-CN" altLang="en-US" sz="700" dirty="0">
                <a:solidFill>
                  <a:srgbClr val="FCFAF8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sp>
        <p:nvSpPr>
          <p:cNvPr id="287" name="文本框 286">
            <a:extLst>
              <a:ext uri="{FF2B5EF4-FFF2-40B4-BE49-F238E27FC236}">
                <a16:creationId xmlns:a16="http://schemas.microsoft.com/office/drawing/2014/main" id="{97CF4330-D547-469D-B46D-8AA0E0FE50BD}"/>
              </a:ext>
            </a:extLst>
          </p:cNvPr>
          <p:cNvSpPr txBox="1"/>
          <p:nvPr/>
        </p:nvSpPr>
        <p:spPr>
          <a:xfrm>
            <a:off x="5263177" y="4726279"/>
            <a:ext cx="5472317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lang="zh-CN" altLang="en-US" sz="1400" b="0" i="0" spc="12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R" panose="00020600040101010101" pitchFamily="18" charset="-122"/>
              </a:rPr>
              <a:t>要永远做我不老的超级英雄，全世界最好的爸爸，节日快乐</a:t>
            </a:r>
            <a:endParaRPr lang="zh-CN" altLang="en-US" sz="1400" spc="12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阿里巴巴普惠体 R" panose="00020600040101010101" pitchFamily="18" charset="-122"/>
            </a:endParaRPr>
          </a:p>
        </p:txBody>
      </p:sp>
      <p:sp>
        <p:nvSpPr>
          <p:cNvPr id="288" name="文本框 287">
            <a:extLst>
              <a:ext uri="{FF2B5EF4-FFF2-40B4-BE49-F238E27FC236}">
                <a16:creationId xmlns:a16="http://schemas.microsoft.com/office/drawing/2014/main" id="{3E6F113A-8943-42CC-9987-7E293F47D23F}"/>
              </a:ext>
            </a:extLst>
          </p:cNvPr>
          <p:cNvSpPr txBox="1"/>
          <p:nvPr/>
        </p:nvSpPr>
        <p:spPr>
          <a:xfrm>
            <a:off x="6324002" y="1271992"/>
            <a:ext cx="444364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HAPPY FATHER’S DAY</a:t>
            </a:r>
            <a:endParaRPr lang="zh-CN" altLang="en-US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289" name="任意多边形: 形状 288">
            <a:extLst>
              <a:ext uri="{FF2B5EF4-FFF2-40B4-BE49-F238E27FC236}">
                <a16:creationId xmlns:a16="http://schemas.microsoft.com/office/drawing/2014/main" id="{9D1CA042-E675-44F1-99F7-8226CEB00401}"/>
              </a:ext>
            </a:extLst>
          </p:cNvPr>
          <p:cNvSpPr/>
          <p:nvPr/>
        </p:nvSpPr>
        <p:spPr>
          <a:xfrm>
            <a:off x="7878779" y="2505019"/>
            <a:ext cx="1399249" cy="584774"/>
          </a:xfrm>
          <a:custGeom>
            <a:avLst/>
            <a:gdLst>
              <a:gd name="connsiteX0" fmla="*/ 1083283 w 1248667"/>
              <a:gd name="connsiteY0" fmla="*/ 214604 h 468108"/>
              <a:gd name="connsiteX1" fmla="*/ 834926 w 1248667"/>
              <a:gd name="connsiteY1" fmla="*/ 16663 h 468108"/>
              <a:gd name="connsiteX2" fmla="*/ 624148 w 1248667"/>
              <a:gd name="connsiteY2" fmla="*/ 17593 h 468108"/>
              <a:gd name="connsiteX3" fmla="*/ 413370 w 1248667"/>
              <a:gd name="connsiteY3" fmla="*/ 16663 h 468108"/>
              <a:gd name="connsiteX4" fmla="*/ 165013 w 1248667"/>
              <a:gd name="connsiteY4" fmla="*/ 214604 h 468108"/>
              <a:gd name="connsiteX5" fmla="*/ 0 w 1248667"/>
              <a:gd name="connsiteY5" fmla="*/ 197489 h 468108"/>
              <a:gd name="connsiteX6" fmla="*/ 552897 w 1248667"/>
              <a:gd name="connsiteY6" fmla="*/ 375339 h 468108"/>
              <a:gd name="connsiteX7" fmla="*/ 624334 w 1248667"/>
              <a:gd name="connsiteY7" fmla="*/ 254416 h 468108"/>
              <a:gd name="connsiteX8" fmla="*/ 695771 w 1248667"/>
              <a:gd name="connsiteY8" fmla="*/ 375339 h 468108"/>
              <a:gd name="connsiteX9" fmla="*/ 1248668 w 1248667"/>
              <a:gd name="connsiteY9" fmla="*/ 197489 h 468108"/>
              <a:gd name="connsiteX10" fmla="*/ 1083283 w 1248667"/>
              <a:gd name="connsiteY10" fmla="*/ 214604 h 46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8667" h="468108">
                <a:moveTo>
                  <a:pt x="1083283" y="214604"/>
                </a:moveTo>
                <a:cubicBezTo>
                  <a:pt x="984684" y="178327"/>
                  <a:pt x="955849" y="65590"/>
                  <a:pt x="834926" y="16663"/>
                </a:cubicBezTo>
                <a:cubicBezTo>
                  <a:pt x="749536" y="-17754"/>
                  <a:pt x="666378" y="10710"/>
                  <a:pt x="624148" y="17593"/>
                </a:cubicBezTo>
                <a:cubicBezTo>
                  <a:pt x="581918" y="10710"/>
                  <a:pt x="498760" y="-17754"/>
                  <a:pt x="413370" y="16663"/>
                </a:cubicBezTo>
                <a:cubicBezTo>
                  <a:pt x="292447" y="65590"/>
                  <a:pt x="263426" y="178327"/>
                  <a:pt x="165013" y="214604"/>
                </a:cubicBezTo>
                <a:cubicBezTo>
                  <a:pt x="85204" y="243998"/>
                  <a:pt x="0" y="197489"/>
                  <a:pt x="0" y="197489"/>
                </a:cubicBezTo>
                <a:cubicBezTo>
                  <a:pt x="25859" y="550956"/>
                  <a:pt x="429741" y="497936"/>
                  <a:pt x="552897" y="375339"/>
                </a:cubicBezTo>
                <a:cubicBezTo>
                  <a:pt x="586383" y="342038"/>
                  <a:pt x="608893" y="299250"/>
                  <a:pt x="624334" y="254416"/>
                </a:cubicBezTo>
                <a:cubicBezTo>
                  <a:pt x="639589" y="299250"/>
                  <a:pt x="662285" y="342038"/>
                  <a:pt x="695771" y="375339"/>
                </a:cubicBezTo>
                <a:cubicBezTo>
                  <a:pt x="818927" y="497750"/>
                  <a:pt x="1222809" y="550956"/>
                  <a:pt x="1248668" y="197489"/>
                </a:cubicBezTo>
                <a:cubicBezTo>
                  <a:pt x="1248296" y="197489"/>
                  <a:pt x="1163092" y="243998"/>
                  <a:pt x="1083283" y="21460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93" name="组合 292">
            <a:extLst>
              <a:ext uri="{FF2B5EF4-FFF2-40B4-BE49-F238E27FC236}">
                <a16:creationId xmlns:a16="http://schemas.microsoft.com/office/drawing/2014/main" id="{2F0FC94E-5DD2-4E44-B2B7-731C322F71EF}"/>
              </a:ext>
            </a:extLst>
          </p:cNvPr>
          <p:cNvGrpSpPr/>
          <p:nvPr/>
        </p:nvGrpSpPr>
        <p:grpSpPr>
          <a:xfrm>
            <a:off x="6491449" y="5233901"/>
            <a:ext cx="2964990" cy="345768"/>
            <a:chOff x="7411010" y="5123400"/>
            <a:chExt cx="1739691" cy="345768"/>
          </a:xfrm>
        </p:grpSpPr>
        <p:sp>
          <p:nvSpPr>
            <p:cNvPr id="292" name="矩形: 圆角 291">
              <a:extLst>
                <a:ext uri="{FF2B5EF4-FFF2-40B4-BE49-F238E27FC236}">
                  <a16:creationId xmlns:a16="http://schemas.microsoft.com/office/drawing/2014/main" id="{96668DC7-CC51-447C-8020-A4827936FDDD}"/>
                </a:ext>
              </a:extLst>
            </p:cNvPr>
            <p:cNvSpPr/>
            <p:nvPr/>
          </p:nvSpPr>
          <p:spPr>
            <a:xfrm>
              <a:off x="7411010" y="5123400"/>
              <a:ext cx="1739691" cy="34576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3"/>
                </a:gs>
                <a:gs pos="85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1" name="文本框 290">
              <a:extLst>
                <a:ext uri="{FF2B5EF4-FFF2-40B4-BE49-F238E27FC236}">
                  <a16:creationId xmlns:a16="http://schemas.microsoft.com/office/drawing/2014/main" id="{F44A9324-C234-4840-B9EA-0177D9603109}"/>
                </a:ext>
              </a:extLst>
            </p:cNvPr>
            <p:cNvSpPr txBox="1"/>
            <p:nvPr/>
          </p:nvSpPr>
          <p:spPr>
            <a:xfrm>
              <a:off x="7523548" y="5144863"/>
              <a:ext cx="1514614" cy="30777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dist"/>
              <a:r>
                <a:rPr lang="zh-CN" altLang="en-US" sz="1400" b="0" i="0" spc="12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阿里巴巴普惠体 R" panose="00020600040101010101" pitchFamily="18" charset="-122"/>
                </a:rPr>
                <a:t>汇报人：</a:t>
              </a:r>
              <a:r>
                <a:rPr lang="en-US" altLang="zh-CN" sz="1400" b="0" i="0" spc="120" dirty="0" err="1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阿里巴巴普惠体 R" panose="00020600040101010101" pitchFamily="18" charset="-122"/>
                </a:rPr>
                <a:t>OfficePLUS</a:t>
              </a:r>
              <a:endParaRPr lang="zh-CN" altLang="en-US" sz="14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R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592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CC8E5B3-0E75-4930-8923-1EBADE797489}"/>
              </a:ext>
            </a:extLst>
          </p:cNvPr>
          <p:cNvSpPr txBox="1"/>
          <p:nvPr/>
        </p:nvSpPr>
        <p:spPr>
          <a:xfrm>
            <a:off x="1356590" y="742601"/>
            <a:ext cx="4223946" cy="3154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19900">
                <a:ln w="63500" cap="rnd">
                  <a:gradFill>
                    <a:gsLst>
                      <a:gs pos="0">
                        <a:schemeClr val="accent3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:ln>
                <a:noFill/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ym typeface="阿里巴巴普惠体 B" panose="00020600040101010101" pitchFamily="18" charset="-122"/>
              </a:rPr>
              <a:t>03</a:t>
            </a:r>
            <a:endParaRPr lang="zh-CN" altLang="en-US" dirty="0">
              <a:sym typeface="阿里巴巴普惠体 B" panose="00020600040101010101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1573213-71AA-49AB-85A6-1826E7DBB872}"/>
              </a:ext>
            </a:extLst>
          </p:cNvPr>
          <p:cNvSpPr txBox="1"/>
          <p:nvPr/>
        </p:nvSpPr>
        <p:spPr>
          <a:xfrm>
            <a:off x="1277977" y="3178641"/>
            <a:ext cx="3108543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dirty="0">
                <a:gradFill flip="none" rotWithShape="1">
                  <a:gsLst>
                    <a:gs pos="0">
                      <a:schemeClr val="accent3"/>
                    </a:gs>
                    <a:gs pos="58000">
                      <a:schemeClr val="accent1"/>
                    </a:gs>
                  </a:gsLst>
                  <a:lin ang="27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庆祝方式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5F33958-9979-4C9C-A87F-DA67EE1C1B92}"/>
              </a:ext>
            </a:extLst>
          </p:cNvPr>
          <p:cNvSpPr txBox="1"/>
          <p:nvPr/>
        </p:nvSpPr>
        <p:spPr>
          <a:xfrm>
            <a:off x="954171" y="3963471"/>
            <a:ext cx="375615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WAYS OF CELEBRATING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70AB056-EE41-45E2-BD79-6C6AD67AAEA9}"/>
              </a:ext>
            </a:extLst>
          </p:cNvPr>
          <p:cNvSpPr txBox="1"/>
          <p:nvPr/>
        </p:nvSpPr>
        <p:spPr>
          <a:xfrm>
            <a:off x="560163" y="4525266"/>
            <a:ext cx="5272655" cy="63305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dist">
              <a:defRPr sz="1400" b="0" i="0" spc="120">
                <a:solidFill>
                  <a:srgbClr val="0C3892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再次申明，每次妈妈抱怨你的时候，我从没附和，节日快乐，我的老王子</a:t>
            </a: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FAF2EDCE-FD3F-4BC6-9DEF-CD341D30D5F8}"/>
              </a:ext>
            </a:extLst>
          </p:cNvPr>
          <p:cNvSpPr/>
          <p:nvPr/>
        </p:nvSpPr>
        <p:spPr>
          <a:xfrm>
            <a:off x="5771380" y="2504878"/>
            <a:ext cx="3289498" cy="1477324"/>
          </a:xfrm>
          <a:custGeom>
            <a:avLst/>
            <a:gdLst>
              <a:gd name="connsiteX0" fmla="*/ 1083283 w 1248667"/>
              <a:gd name="connsiteY0" fmla="*/ 214604 h 468108"/>
              <a:gd name="connsiteX1" fmla="*/ 834926 w 1248667"/>
              <a:gd name="connsiteY1" fmla="*/ 16663 h 468108"/>
              <a:gd name="connsiteX2" fmla="*/ 624148 w 1248667"/>
              <a:gd name="connsiteY2" fmla="*/ 17593 h 468108"/>
              <a:gd name="connsiteX3" fmla="*/ 413370 w 1248667"/>
              <a:gd name="connsiteY3" fmla="*/ 16663 h 468108"/>
              <a:gd name="connsiteX4" fmla="*/ 165013 w 1248667"/>
              <a:gd name="connsiteY4" fmla="*/ 214604 h 468108"/>
              <a:gd name="connsiteX5" fmla="*/ 0 w 1248667"/>
              <a:gd name="connsiteY5" fmla="*/ 197489 h 468108"/>
              <a:gd name="connsiteX6" fmla="*/ 552897 w 1248667"/>
              <a:gd name="connsiteY6" fmla="*/ 375339 h 468108"/>
              <a:gd name="connsiteX7" fmla="*/ 624334 w 1248667"/>
              <a:gd name="connsiteY7" fmla="*/ 254416 h 468108"/>
              <a:gd name="connsiteX8" fmla="*/ 695771 w 1248667"/>
              <a:gd name="connsiteY8" fmla="*/ 375339 h 468108"/>
              <a:gd name="connsiteX9" fmla="*/ 1248668 w 1248667"/>
              <a:gd name="connsiteY9" fmla="*/ 197489 h 468108"/>
              <a:gd name="connsiteX10" fmla="*/ 1083283 w 1248667"/>
              <a:gd name="connsiteY10" fmla="*/ 214604 h 46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8667" h="468108">
                <a:moveTo>
                  <a:pt x="1083283" y="214604"/>
                </a:moveTo>
                <a:cubicBezTo>
                  <a:pt x="984684" y="178327"/>
                  <a:pt x="955849" y="65590"/>
                  <a:pt x="834926" y="16663"/>
                </a:cubicBezTo>
                <a:cubicBezTo>
                  <a:pt x="749536" y="-17754"/>
                  <a:pt x="666378" y="10710"/>
                  <a:pt x="624148" y="17593"/>
                </a:cubicBezTo>
                <a:cubicBezTo>
                  <a:pt x="581918" y="10710"/>
                  <a:pt x="498760" y="-17754"/>
                  <a:pt x="413370" y="16663"/>
                </a:cubicBezTo>
                <a:cubicBezTo>
                  <a:pt x="292447" y="65590"/>
                  <a:pt x="263426" y="178327"/>
                  <a:pt x="165013" y="214604"/>
                </a:cubicBezTo>
                <a:cubicBezTo>
                  <a:pt x="85204" y="243998"/>
                  <a:pt x="0" y="197489"/>
                  <a:pt x="0" y="197489"/>
                </a:cubicBezTo>
                <a:cubicBezTo>
                  <a:pt x="25859" y="550956"/>
                  <a:pt x="429741" y="497936"/>
                  <a:pt x="552897" y="375339"/>
                </a:cubicBezTo>
                <a:cubicBezTo>
                  <a:pt x="586383" y="342038"/>
                  <a:pt x="608893" y="299250"/>
                  <a:pt x="624334" y="254416"/>
                </a:cubicBezTo>
                <a:cubicBezTo>
                  <a:pt x="639589" y="299250"/>
                  <a:pt x="662285" y="342038"/>
                  <a:pt x="695771" y="375339"/>
                </a:cubicBezTo>
                <a:cubicBezTo>
                  <a:pt x="818927" y="497750"/>
                  <a:pt x="1222809" y="550956"/>
                  <a:pt x="1248668" y="197489"/>
                </a:cubicBezTo>
                <a:cubicBezTo>
                  <a:pt x="1248296" y="197489"/>
                  <a:pt x="1163092" y="243998"/>
                  <a:pt x="1083283" y="21460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  <a:effectLst>
            <a:outerShdw blurRad="76200" dist="25400" dir="10800000" algn="r" rotWithShape="0">
              <a:schemeClr val="accent1">
                <a:alpha val="3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45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A00DC89C-FDE5-45EC-ACDD-AB3F17565972}"/>
              </a:ext>
            </a:extLst>
          </p:cNvPr>
          <p:cNvGrpSpPr/>
          <p:nvPr/>
        </p:nvGrpSpPr>
        <p:grpSpPr>
          <a:xfrm>
            <a:off x="1472561" y="817850"/>
            <a:ext cx="2491169" cy="597220"/>
            <a:chOff x="833327" y="923774"/>
            <a:chExt cx="2491169" cy="597220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A242DF4-01F9-4A68-9F8D-4D6F1B195418}"/>
                </a:ext>
              </a:extLst>
            </p:cNvPr>
            <p:cNvSpPr txBox="1"/>
            <p:nvPr/>
          </p:nvSpPr>
          <p:spPr>
            <a:xfrm>
              <a:off x="869978" y="936219"/>
              <a:ext cx="2454518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国外庆祝方式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E44E191-4025-474A-A267-322EA7E0EC67}"/>
                </a:ext>
              </a:extLst>
            </p:cNvPr>
            <p:cNvSpPr txBox="1"/>
            <p:nvPr/>
          </p:nvSpPr>
          <p:spPr>
            <a:xfrm>
              <a:off x="833327" y="923774"/>
              <a:ext cx="2454518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3200" dirty="0">
                  <a:gradFill flip="none" rotWithShape="1">
                    <a:gsLst>
                      <a:gs pos="0">
                        <a:schemeClr val="accent3"/>
                      </a:gs>
                      <a:gs pos="58000">
                        <a:schemeClr val="accent1"/>
                      </a:gs>
                    </a:gsLst>
                    <a:lin ang="27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国外庆祝方式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A5FCC68-DB64-4E0C-B02B-E6F2D14C1486}"/>
              </a:ext>
            </a:extLst>
          </p:cNvPr>
          <p:cNvGrpSpPr/>
          <p:nvPr/>
        </p:nvGrpSpPr>
        <p:grpSpPr>
          <a:xfrm>
            <a:off x="697829" y="528728"/>
            <a:ext cx="786138" cy="939556"/>
            <a:chOff x="697829" y="528728"/>
            <a:chExt cx="786138" cy="939556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BB268BF-B179-40E0-BB03-27AC07B5E337}"/>
                </a:ext>
              </a:extLst>
            </p:cNvPr>
            <p:cNvGrpSpPr/>
            <p:nvPr/>
          </p:nvGrpSpPr>
          <p:grpSpPr>
            <a:xfrm rot="1668838">
              <a:off x="1224997" y="528728"/>
              <a:ext cx="258970" cy="261659"/>
              <a:chOff x="5573268" y="2861426"/>
              <a:chExt cx="1155024" cy="116702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CF2175B5-C59B-4950-8780-41599C82AF24}"/>
                  </a:ext>
                </a:extLst>
              </p:cNvPr>
              <p:cNvGrpSpPr/>
              <p:nvPr/>
            </p:nvGrpSpPr>
            <p:grpSpPr>
              <a:xfrm rot="21172307">
                <a:off x="5796102" y="2861426"/>
                <a:ext cx="932190" cy="840514"/>
                <a:chOff x="9473559" y="2572016"/>
                <a:chExt cx="1900911" cy="1713966"/>
              </a:xfrm>
              <a:effectLst>
                <a:outerShdw blurRad="101600" dist="50800" dir="8100000" algn="tr" rotWithShape="0">
                  <a:srgbClr val="003076">
                    <a:alpha val="20000"/>
                  </a:srgbClr>
                </a:outerShdw>
              </a:effectLst>
            </p:grpSpPr>
            <p:sp>
              <p:nvSpPr>
                <p:cNvPr id="21" name="图形 24">
                  <a:extLst>
                    <a:ext uri="{FF2B5EF4-FFF2-40B4-BE49-F238E27FC236}">
                      <a16:creationId xmlns:a16="http://schemas.microsoft.com/office/drawing/2014/main" id="{444D990F-EE15-404E-AFE8-E562FF3CA8F3}"/>
                    </a:ext>
                  </a:extLst>
                </p:cNvPr>
                <p:cNvSpPr/>
                <p:nvPr/>
              </p:nvSpPr>
              <p:spPr>
                <a:xfrm>
                  <a:off x="9473559" y="2572016"/>
                  <a:ext cx="1900911" cy="1713966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9DAFF"/>
                    </a:gs>
                    <a:gs pos="70000">
                      <a:srgbClr val="6DA7FF"/>
                    </a:gs>
                  </a:gsLst>
                  <a:lin ang="5400000" scaled="1"/>
                  <a:tileRect/>
                </a:gradFill>
                <a:ln w="1859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" name="图形 24">
                  <a:extLst>
                    <a:ext uri="{FF2B5EF4-FFF2-40B4-BE49-F238E27FC236}">
                      <a16:creationId xmlns:a16="http://schemas.microsoft.com/office/drawing/2014/main" id="{3A7984AA-3E98-4ED3-B0B9-7347864B7F3C}"/>
                    </a:ext>
                  </a:extLst>
                </p:cNvPr>
                <p:cNvSpPr/>
                <p:nvPr/>
              </p:nvSpPr>
              <p:spPr>
                <a:xfrm>
                  <a:off x="9616464" y="2700867"/>
                  <a:ext cx="1615100" cy="14562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chemeClr val="bg1"/>
                  </a:solidFill>
                  <a:prstDash val="dash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F683113-4D24-4788-BE5B-15C60FF30AA6}"/>
                  </a:ext>
                </a:extLst>
              </p:cNvPr>
              <p:cNvGrpSpPr/>
              <p:nvPr/>
            </p:nvGrpSpPr>
            <p:grpSpPr>
              <a:xfrm rot="20188472">
                <a:off x="5573268" y="3156658"/>
                <a:ext cx="966874" cy="871788"/>
                <a:chOff x="9473561" y="2572017"/>
                <a:chExt cx="1900907" cy="1713964"/>
              </a:xfrm>
              <a:effectLst>
                <a:outerShdw blurRad="101600" dist="50800" dir="8100000" algn="tr" rotWithShape="0">
                  <a:srgbClr val="003076">
                    <a:alpha val="20000"/>
                  </a:srgbClr>
                </a:outerShdw>
              </a:effectLst>
            </p:grpSpPr>
            <p:sp>
              <p:nvSpPr>
                <p:cNvPr id="19" name="图形 24">
                  <a:extLst>
                    <a:ext uri="{FF2B5EF4-FFF2-40B4-BE49-F238E27FC236}">
                      <a16:creationId xmlns:a16="http://schemas.microsoft.com/office/drawing/2014/main" id="{01CD680F-FE48-4ECA-A58B-A51DBEDA434E}"/>
                    </a:ext>
                  </a:extLst>
                </p:cNvPr>
                <p:cNvSpPr/>
                <p:nvPr/>
              </p:nvSpPr>
              <p:spPr>
                <a:xfrm>
                  <a:off x="9473561" y="2572017"/>
                  <a:ext cx="1900907" cy="17139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9DAFF"/>
                    </a:gs>
                    <a:gs pos="70000">
                      <a:srgbClr val="6DA7FF"/>
                    </a:gs>
                  </a:gsLst>
                  <a:lin ang="5400000" scaled="1"/>
                  <a:tileRect/>
                </a:gradFill>
                <a:ln w="1859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" name="图形 24">
                  <a:extLst>
                    <a:ext uri="{FF2B5EF4-FFF2-40B4-BE49-F238E27FC236}">
                      <a16:creationId xmlns:a16="http://schemas.microsoft.com/office/drawing/2014/main" id="{AEE33C73-BFED-48F2-93BA-DEAAD9874A08}"/>
                    </a:ext>
                  </a:extLst>
                </p:cNvPr>
                <p:cNvSpPr/>
                <p:nvPr/>
              </p:nvSpPr>
              <p:spPr>
                <a:xfrm>
                  <a:off x="9616488" y="2700865"/>
                  <a:ext cx="1615101" cy="14562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chemeClr val="bg1"/>
                  </a:solidFill>
                  <a:prstDash val="dash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B415CF7F-B483-4F11-B4E2-4ADF11470788}"/>
                </a:ext>
              </a:extLst>
            </p:cNvPr>
            <p:cNvGrpSpPr/>
            <p:nvPr/>
          </p:nvGrpSpPr>
          <p:grpSpPr>
            <a:xfrm rot="20700000">
              <a:off x="697829" y="804352"/>
              <a:ext cx="736348" cy="663932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15" name="图形 24">
                <a:extLst>
                  <a:ext uri="{FF2B5EF4-FFF2-40B4-BE49-F238E27FC236}">
                    <a16:creationId xmlns:a16="http://schemas.microsoft.com/office/drawing/2014/main" id="{72384AC0-96DF-4272-8A0D-187A2687C14E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图形 24">
                <a:extLst>
                  <a:ext uri="{FF2B5EF4-FFF2-40B4-BE49-F238E27FC236}">
                    <a16:creationId xmlns:a16="http://schemas.microsoft.com/office/drawing/2014/main" id="{783273D1-F76E-477D-8779-C764E2ADEB70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FB90956-3268-416A-9E53-578CF7924A52}"/>
                </a:ext>
              </a:extLst>
            </p:cNvPr>
            <p:cNvSpPr txBox="1"/>
            <p:nvPr/>
          </p:nvSpPr>
          <p:spPr>
            <a:xfrm rot="20700000">
              <a:off x="731181" y="936262"/>
              <a:ext cx="671406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rgbClr val="FCFAF8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LOVE U DAD</a:t>
              </a:r>
              <a:endParaRPr lang="zh-CN" altLang="en-US" sz="1000" dirty="0">
                <a:solidFill>
                  <a:srgbClr val="FCFAF8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59FB5C50-177C-4B02-8763-77FCB64E5F0F}"/>
              </a:ext>
            </a:extLst>
          </p:cNvPr>
          <p:cNvGrpSpPr/>
          <p:nvPr/>
        </p:nvGrpSpPr>
        <p:grpSpPr>
          <a:xfrm>
            <a:off x="642106" y="1550889"/>
            <a:ext cx="3307658" cy="4078910"/>
            <a:chOff x="642106" y="1550889"/>
            <a:chExt cx="3307658" cy="4078910"/>
          </a:xfrm>
        </p:grpSpPr>
        <p:sp>
          <p:nvSpPr>
            <p:cNvPr id="23" name="矩形 51">
              <a:extLst>
                <a:ext uri="{FF2B5EF4-FFF2-40B4-BE49-F238E27FC236}">
                  <a16:creationId xmlns:a16="http://schemas.microsoft.com/office/drawing/2014/main" id="{C88FDB50-45AB-4CB1-8E36-DA77AE2C951A}"/>
                </a:ext>
              </a:extLst>
            </p:cNvPr>
            <p:cNvSpPr/>
            <p:nvPr/>
          </p:nvSpPr>
          <p:spPr>
            <a:xfrm>
              <a:off x="642106" y="1550889"/>
              <a:ext cx="3307658" cy="4078910"/>
            </a:xfrm>
            <a:custGeom>
              <a:avLst/>
              <a:gdLst>
                <a:gd name="connsiteX0" fmla="*/ 72000 w 2485782"/>
                <a:gd name="connsiteY0" fmla="*/ 0 h 3849090"/>
                <a:gd name="connsiteX1" fmla="*/ 2413782 w 2485782"/>
                <a:gd name="connsiteY1" fmla="*/ 0 h 3849090"/>
                <a:gd name="connsiteX2" fmla="*/ 2485782 w 2485782"/>
                <a:gd name="connsiteY2" fmla="*/ 72000 h 3849090"/>
                <a:gd name="connsiteX3" fmla="*/ 2485782 w 2485782"/>
                <a:gd name="connsiteY3" fmla="*/ 3777090 h 3849090"/>
                <a:gd name="connsiteX4" fmla="*/ 2413782 w 2485782"/>
                <a:gd name="connsiteY4" fmla="*/ 3849090 h 3849090"/>
                <a:gd name="connsiteX5" fmla="*/ 72000 w 2485782"/>
                <a:gd name="connsiteY5" fmla="*/ 3849090 h 3849090"/>
                <a:gd name="connsiteX6" fmla="*/ 0 w 2485782"/>
                <a:gd name="connsiteY6" fmla="*/ 3777090 h 3849090"/>
                <a:gd name="connsiteX7" fmla="*/ 0 w 2485782"/>
                <a:gd name="connsiteY7" fmla="*/ 72000 h 3849090"/>
                <a:gd name="connsiteX8" fmla="*/ 72000 w 2485782"/>
                <a:gd name="connsiteY8" fmla="*/ 0 h 384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5782" h="3849090">
                  <a:moveTo>
                    <a:pt x="72000" y="0"/>
                  </a:moveTo>
                  <a:lnTo>
                    <a:pt x="2413782" y="0"/>
                  </a:lnTo>
                  <a:cubicBezTo>
                    <a:pt x="2453526" y="0"/>
                    <a:pt x="2485782" y="32256"/>
                    <a:pt x="2485782" y="72000"/>
                  </a:cubicBezTo>
                  <a:lnTo>
                    <a:pt x="2485782" y="3777090"/>
                  </a:lnTo>
                  <a:cubicBezTo>
                    <a:pt x="2485782" y="3816834"/>
                    <a:pt x="2453526" y="3849090"/>
                    <a:pt x="2413782" y="3849090"/>
                  </a:cubicBezTo>
                  <a:lnTo>
                    <a:pt x="72000" y="3849090"/>
                  </a:lnTo>
                  <a:cubicBezTo>
                    <a:pt x="32256" y="3849090"/>
                    <a:pt x="0" y="3816834"/>
                    <a:pt x="0" y="3777090"/>
                  </a:cubicBezTo>
                  <a:lnTo>
                    <a:pt x="0" y="72000"/>
                  </a:lnTo>
                  <a:cubicBezTo>
                    <a:pt x="0" y="32256"/>
                    <a:pt x="32256" y="0"/>
                    <a:pt x="72000" y="0"/>
                  </a:cubicBezTo>
                </a:path>
              </a:pathLst>
            </a:custGeom>
            <a:solidFill>
              <a:schemeClr val="accent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8ECFDE15-33DD-4A29-842E-1FBCD57FADAF}"/>
                </a:ext>
              </a:extLst>
            </p:cNvPr>
            <p:cNvGrpSpPr/>
            <p:nvPr/>
          </p:nvGrpSpPr>
          <p:grpSpPr>
            <a:xfrm>
              <a:off x="1911433" y="1731467"/>
              <a:ext cx="769004" cy="769004"/>
              <a:chOff x="1911433" y="1928360"/>
              <a:chExt cx="769004" cy="769004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A0F89D5D-95F3-49E6-AF11-435646B22A24}"/>
                  </a:ext>
                </a:extLst>
              </p:cNvPr>
              <p:cNvGrpSpPr/>
              <p:nvPr/>
            </p:nvGrpSpPr>
            <p:grpSpPr>
              <a:xfrm>
                <a:off x="1911433" y="1928360"/>
                <a:ext cx="769004" cy="769004"/>
                <a:chOff x="7306018" y="2146901"/>
                <a:chExt cx="1561048" cy="1561048"/>
              </a:xfrm>
            </p:grpSpPr>
            <p:sp>
              <p:nvSpPr>
                <p:cNvPr id="55" name="椭圆 54">
                  <a:extLst>
                    <a:ext uri="{FF2B5EF4-FFF2-40B4-BE49-F238E27FC236}">
                      <a16:creationId xmlns:a16="http://schemas.microsoft.com/office/drawing/2014/main" id="{96C4B232-2A5D-40BE-B51B-D9FE2AAE3051}"/>
                    </a:ext>
                  </a:extLst>
                </p:cNvPr>
                <p:cNvSpPr/>
                <p:nvPr/>
              </p:nvSpPr>
              <p:spPr>
                <a:xfrm>
                  <a:off x="7306018" y="2146901"/>
                  <a:ext cx="1561048" cy="1561048"/>
                </a:xfrm>
                <a:prstGeom prst="ellipse">
                  <a:avLst/>
                </a:prstGeom>
                <a:solidFill>
                  <a:schemeClr val="bg1"/>
                </a:solidFill>
                <a:ln w="31750" cap="rnd">
                  <a:gradFill>
                    <a:gsLst>
                      <a:gs pos="0">
                        <a:srgbClr val="26A9F0"/>
                      </a:gs>
                      <a:gs pos="100000">
                        <a:srgbClr val="1B59D0"/>
                      </a:gs>
                    </a:gsLst>
                    <a:lin ang="2700000" scaled="0"/>
                  </a:gra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sz="100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91C31E41-CE7E-4F03-8B63-49E1AE5CB524}"/>
                    </a:ext>
                  </a:extLst>
                </p:cNvPr>
                <p:cNvSpPr txBox="1"/>
                <p:nvPr/>
              </p:nvSpPr>
              <p:spPr>
                <a:xfrm>
                  <a:off x="7519990" y="2322538"/>
                  <a:ext cx="1133105" cy="859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>
                      <a:gd name="adj" fmla="val 10076131"/>
                    </a:avLst>
                  </a:prstTxWarp>
                  <a:noAutofit/>
                </a:bodyPr>
                <a:lstStyle/>
                <a:p>
                  <a:pPr algn="ctr"/>
                  <a:r>
                    <a:rPr lang="en-US" altLang="zh-CN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rPr>
                    <a:t>HAPPY FATHER’S DAY</a:t>
                  </a:r>
                  <a:endParaRPr lang="zh-CN" altLang="en-US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endParaRPr>
                </a:p>
              </p:txBody>
            </p:sp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948207BB-8065-4A5E-AE5A-0AACCB204D86}"/>
                    </a:ext>
                  </a:extLst>
                </p:cNvPr>
                <p:cNvSpPr txBox="1"/>
                <p:nvPr/>
              </p:nvSpPr>
              <p:spPr>
                <a:xfrm>
                  <a:off x="7519990" y="2722222"/>
                  <a:ext cx="1133105" cy="859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Down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zh-CN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rPr>
                    <a:t>BEST DAD EVER</a:t>
                  </a:r>
                  <a:endParaRPr lang="zh-CN" altLang="en-US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endParaRPr>
                </a:p>
              </p:txBody>
            </p:sp>
          </p:grpSp>
          <p:pic>
            <p:nvPicPr>
              <p:cNvPr id="7" name="图形 6">
                <a:extLst>
                  <a:ext uri="{FF2B5EF4-FFF2-40B4-BE49-F238E27FC236}">
                    <a16:creationId xmlns:a16="http://schemas.microsoft.com/office/drawing/2014/main" id="{BED03E89-EE70-42B9-803A-7CF41FE9DE06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081818" y="2055883"/>
                <a:ext cx="428234" cy="428234"/>
              </a:xfrm>
              <a:prstGeom prst="rect">
                <a:avLst/>
              </a:prstGeom>
            </p:spPr>
          </p:pic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B27BF6EF-C7A0-4B4A-93C5-EA7AB92E5EF1}"/>
                </a:ext>
              </a:extLst>
            </p:cNvPr>
            <p:cNvSpPr txBox="1"/>
            <p:nvPr/>
          </p:nvSpPr>
          <p:spPr>
            <a:xfrm>
              <a:off x="1334133" y="2471071"/>
              <a:ext cx="1949252" cy="381258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 b="0" i="0" spc="120">
                  <a:solidFill>
                    <a:srgbClr val="1A55CF"/>
                  </a:solidFill>
                  <a:effectLst/>
                  <a:latin typeface="阿里巴巴普惠体 R" panose="00020600040101010101" pitchFamily="18" charset="-122"/>
                  <a:ea typeface="阿里巴巴普惠体 R" panose="00020600040101010101" pitchFamily="18" charset="-122"/>
                </a:defRPr>
              </a:lvl1pPr>
            </a:lstStyle>
            <a:p>
              <a:r>
                <a:rPr lang="zh-CN" altLang="en-US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美国为父母做早餐</a:t>
              </a: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EDF499B1-78DA-45C5-979E-246DE256EFDA}"/>
                </a:ext>
              </a:extLst>
            </p:cNvPr>
            <p:cNvSpPr txBox="1"/>
            <p:nvPr/>
          </p:nvSpPr>
          <p:spPr>
            <a:xfrm>
              <a:off x="870176" y="4290022"/>
              <a:ext cx="2889780" cy="127874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000" b="0" i="0" spc="120">
                  <a:solidFill>
                    <a:srgbClr val="FCFAF8"/>
                  </a:solidFill>
                  <a:effectLst/>
                  <a:latin typeface="阿里巴巴普惠体 R" panose="00020600040101010101" pitchFamily="18" charset="-122"/>
                  <a:ea typeface="阿里巴巴普惠体 R" panose="00020600040101010101" pitchFamily="18" charset="-122"/>
                </a:defRPr>
              </a:lvl1pPr>
            </a:lstStyle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美国，父亲节当天早餐一般是由子女们来做，父母可以继续睡觉，不必早起。由子女们做好早餐拿到床前给父母亲食用。此外，在美国儿女也会给父亲寄贺卡，买领带、袜子之类的小礼品送给父亲，以表达对父亲的敬重。</a:t>
              </a:r>
            </a:p>
          </p:txBody>
        </p: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49F2C89B-2730-449D-B903-718FCB9B7176}"/>
                </a:ext>
              </a:extLst>
            </p:cNvPr>
            <p:cNvGrpSpPr/>
            <p:nvPr/>
          </p:nvGrpSpPr>
          <p:grpSpPr>
            <a:xfrm>
              <a:off x="871912" y="2923071"/>
              <a:ext cx="2888044" cy="1229758"/>
              <a:chOff x="884911" y="2923071"/>
              <a:chExt cx="2888044" cy="1229758"/>
            </a:xfrm>
          </p:grpSpPr>
          <p:grpSp>
            <p:nvGrpSpPr>
              <p:cNvPr id="96" name="组合 95">
                <a:extLst>
                  <a:ext uri="{FF2B5EF4-FFF2-40B4-BE49-F238E27FC236}">
                    <a16:creationId xmlns:a16="http://schemas.microsoft.com/office/drawing/2014/main" id="{43085584-51CD-43EA-9BC8-31DBA01FA437}"/>
                  </a:ext>
                </a:extLst>
              </p:cNvPr>
              <p:cNvGrpSpPr/>
              <p:nvPr/>
            </p:nvGrpSpPr>
            <p:grpSpPr>
              <a:xfrm>
                <a:off x="884911" y="2923071"/>
                <a:ext cx="894797" cy="1229758"/>
                <a:chOff x="952107" y="2923071"/>
                <a:chExt cx="894797" cy="1229758"/>
              </a:xfrm>
            </p:grpSpPr>
            <p:grpSp>
              <p:nvGrpSpPr>
                <p:cNvPr id="65" name="组合 64">
                  <a:extLst>
                    <a:ext uri="{FF2B5EF4-FFF2-40B4-BE49-F238E27FC236}">
                      <a16:creationId xmlns:a16="http://schemas.microsoft.com/office/drawing/2014/main" id="{563C36DD-D97A-4B8D-ABA7-496881040131}"/>
                    </a:ext>
                  </a:extLst>
                </p:cNvPr>
                <p:cNvGrpSpPr/>
                <p:nvPr/>
              </p:nvGrpSpPr>
              <p:grpSpPr>
                <a:xfrm>
                  <a:off x="1127258" y="2923071"/>
                  <a:ext cx="544495" cy="544495"/>
                  <a:chOff x="1212196" y="3668104"/>
                  <a:chExt cx="769004" cy="769004"/>
                </a:xfrm>
              </p:grpSpPr>
              <p:grpSp>
                <p:nvGrpSpPr>
                  <p:cNvPr id="69" name="组合 68">
                    <a:extLst>
                      <a:ext uri="{FF2B5EF4-FFF2-40B4-BE49-F238E27FC236}">
                        <a16:creationId xmlns:a16="http://schemas.microsoft.com/office/drawing/2014/main" id="{601AE1AB-4F64-43F3-88B2-9A0EDAD379C0}"/>
                      </a:ext>
                    </a:extLst>
                  </p:cNvPr>
                  <p:cNvGrpSpPr/>
                  <p:nvPr/>
                </p:nvGrpSpPr>
                <p:grpSpPr>
                  <a:xfrm>
                    <a:off x="1212196" y="3668104"/>
                    <a:ext cx="769004" cy="769004"/>
                    <a:chOff x="7306018" y="2146901"/>
                    <a:chExt cx="1561048" cy="1561048"/>
                  </a:xfrm>
                </p:grpSpPr>
                <p:sp>
                  <p:nvSpPr>
                    <p:cNvPr id="71" name="椭圆 70">
                      <a:extLst>
                        <a:ext uri="{FF2B5EF4-FFF2-40B4-BE49-F238E27FC236}">
                          <a16:creationId xmlns:a16="http://schemas.microsoft.com/office/drawing/2014/main" id="{EA3E6175-862E-4D56-878A-C5D1A5BDE0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6018" y="2146901"/>
                      <a:ext cx="1561048" cy="15610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0" cap="rnd">
                      <a:gradFill>
                        <a:gsLst>
                          <a:gs pos="0">
                            <a:srgbClr val="26A9F0"/>
                          </a:gs>
                          <a:gs pos="100000">
                            <a:srgbClr val="1B59D0"/>
                          </a:gs>
                        </a:gsLst>
                        <a:lin ang="2700000" scaled="0"/>
                      </a:gra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>
                      <a:noAutofit/>
                    </a:bodyPr>
                    <a:lstStyle/>
                    <a:p>
                      <a:pPr algn="ctr"/>
                      <a:endParaRPr lang="zh-CN" altLang="en-US" sz="800"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" name="文本框 71">
                      <a:extLst>
                        <a:ext uri="{FF2B5EF4-FFF2-40B4-BE49-F238E27FC236}">
                          <a16:creationId xmlns:a16="http://schemas.microsoft.com/office/drawing/2014/main" id="{8FB86142-0449-4209-89C4-FF1C6A41F4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19990" y="2322538"/>
                      <a:ext cx="1133105" cy="8593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prstTxWarp prst="textArchUp">
                        <a:avLst>
                          <a:gd name="adj" fmla="val 10076131"/>
                        </a:avLst>
                      </a:prstTxWarp>
                      <a:noAutofit/>
                    </a:bodyPr>
                    <a:lstStyle/>
                    <a:p>
                      <a:pPr algn="ctr"/>
                      <a:r>
                        <a:rPr lang="en-US" altLang="zh-CN" sz="400" dirty="0">
                          <a:solidFill>
                            <a:schemeClr val="accent1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</a:rPr>
                        <a:t>HAPPY FATHER’S DAY</a:t>
                      </a:r>
                      <a:endParaRPr lang="zh-CN" altLang="en-US" sz="4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endParaRPr>
                    </a:p>
                  </p:txBody>
                </p:sp>
                <p:sp>
                  <p:nvSpPr>
                    <p:cNvPr id="73" name="文本框 72">
                      <a:extLst>
                        <a:ext uri="{FF2B5EF4-FFF2-40B4-BE49-F238E27FC236}">
                          <a16:creationId xmlns:a16="http://schemas.microsoft.com/office/drawing/2014/main" id="{12052CE5-8ADC-475A-949D-D5E13DCCAA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19990" y="2722222"/>
                      <a:ext cx="1133105" cy="8593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prstTxWarp prst="textArchDown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en-US" altLang="zh-CN" sz="400" dirty="0">
                          <a:solidFill>
                            <a:schemeClr val="accent1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</a:rPr>
                        <a:t>BEST DAD EVER</a:t>
                      </a:r>
                      <a:endParaRPr lang="zh-CN" altLang="en-US" sz="4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endParaRPr>
                    </a:p>
                  </p:txBody>
                </p:sp>
              </p:grpSp>
              <p:pic>
                <p:nvPicPr>
                  <p:cNvPr id="70" name="图形 69">
                    <a:extLst>
                      <a:ext uri="{FF2B5EF4-FFF2-40B4-BE49-F238E27FC236}">
                        <a16:creationId xmlns:a16="http://schemas.microsoft.com/office/drawing/2014/main" id="{7DBA863F-CF8F-412D-9AA8-7051A90ADC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82581" y="3838489"/>
                    <a:ext cx="428234" cy="4282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5" name="组合 74">
                  <a:extLst>
                    <a:ext uri="{FF2B5EF4-FFF2-40B4-BE49-F238E27FC236}">
                      <a16:creationId xmlns:a16="http://schemas.microsoft.com/office/drawing/2014/main" id="{305F0074-9C3E-4365-A822-5AF694D67165}"/>
                    </a:ext>
                  </a:extLst>
                </p:cNvPr>
                <p:cNvGrpSpPr/>
                <p:nvPr/>
              </p:nvGrpSpPr>
              <p:grpSpPr>
                <a:xfrm>
                  <a:off x="952107" y="3427681"/>
                  <a:ext cx="894797" cy="725148"/>
                  <a:chOff x="866434" y="3505949"/>
                  <a:chExt cx="894797" cy="725148"/>
                </a:xfrm>
              </p:grpSpPr>
              <p:sp>
                <p:nvSpPr>
                  <p:cNvPr id="67" name="文本框 66">
                    <a:extLst>
                      <a:ext uri="{FF2B5EF4-FFF2-40B4-BE49-F238E27FC236}">
                        <a16:creationId xmlns:a16="http://schemas.microsoft.com/office/drawing/2014/main" id="{453E9C61-206D-4651-8517-20656E10F224}"/>
                      </a:ext>
                    </a:extLst>
                  </p:cNvPr>
                  <p:cNvSpPr txBox="1"/>
                  <p:nvPr/>
                </p:nvSpPr>
                <p:spPr>
                  <a:xfrm>
                    <a:off x="932209" y="3505949"/>
                    <a:ext cx="769441" cy="34509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noAutofit/>
                  </a:bodyPr>
                  <a:lstStyle>
                    <a:defPPr>
                      <a:defRPr lang="zh-CN"/>
                    </a:defPPr>
                    <a:lvl1pPr>
                      <a:lnSpc>
                        <a:spcPct val="130000"/>
                      </a:lnSpc>
                      <a:defRPr sz="1400" b="0" i="0" spc="12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阿里巴巴普惠体 R" panose="00020600040101010101" pitchFamily="18" charset="-122"/>
                        <a:ea typeface="阿里巴巴普惠体 R" panose="00020600040101010101" pitchFamily="18" charset="-122"/>
                      </a:defRPr>
                    </a:lvl1pPr>
                  </a:lstStyle>
                  <a:p>
                    <a:pPr algn="ctr"/>
                    <a:r>
                      <a:rPr lang="zh-CN" altLang="en-US" b="1" dirty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阿里巴巴普惠体 R" panose="00020600040101010101" pitchFamily="18" charset="-122"/>
                      </a:rPr>
                      <a:t>红玫瑰</a:t>
                    </a:r>
                  </a:p>
                </p:txBody>
              </p:sp>
              <p:sp>
                <p:nvSpPr>
                  <p:cNvPr id="68" name="文本框 67">
                    <a:extLst>
                      <a:ext uri="{FF2B5EF4-FFF2-40B4-BE49-F238E27FC236}">
                        <a16:creationId xmlns:a16="http://schemas.microsoft.com/office/drawing/2014/main" id="{5A644CF8-5591-4A9F-AA8E-9009D4043805}"/>
                      </a:ext>
                    </a:extLst>
                  </p:cNvPr>
                  <p:cNvSpPr txBox="1"/>
                  <p:nvPr/>
                </p:nvSpPr>
                <p:spPr>
                  <a:xfrm>
                    <a:off x="866434" y="3752568"/>
                    <a:ext cx="894797" cy="478529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noAutofit/>
                  </a:bodyPr>
                  <a:lstStyle>
                    <a:defPPr>
                      <a:defRPr lang="zh-CN"/>
                    </a:defPPr>
                    <a:lvl1pPr>
                      <a:lnSpc>
                        <a:spcPct val="130000"/>
                      </a:lnSpc>
                      <a:defRPr sz="1400" b="0" i="0" spc="12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阿里巴巴普惠体 R" panose="00020600040101010101" pitchFamily="18" charset="-122"/>
                        <a:ea typeface="阿里巴巴普惠体 R" panose="00020600040101010101" pitchFamily="18" charset="-122"/>
                      </a:defRPr>
                    </a:lvl1pPr>
                  </a:lstStyle>
                  <a:p>
                    <a:pPr algn="ctr"/>
                    <a:r>
                      <a:rPr lang="zh-CN" altLang="en-US" sz="1000" dirty="0">
                        <a:solidFill>
                          <a:srgbClr val="FCFAF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向健在父亲</a:t>
                    </a:r>
                    <a:endParaRPr lang="en-US" altLang="zh-CN" sz="1000" dirty="0">
                      <a:solidFill>
                        <a:srgbClr val="FCFAF8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ctr"/>
                    <a:r>
                      <a:rPr lang="zh-CN" altLang="en-US" sz="1000" dirty="0">
                        <a:solidFill>
                          <a:srgbClr val="FCFAF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表示爱戴</a:t>
                    </a:r>
                  </a:p>
                </p:txBody>
              </p:sp>
            </p:grpSp>
          </p:grpSp>
          <p:grpSp>
            <p:nvGrpSpPr>
              <p:cNvPr id="95" name="组合 94">
                <a:extLst>
                  <a:ext uri="{FF2B5EF4-FFF2-40B4-BE49-F238E27FC236}">
                    <a16:creationId xmlns:a16="http://schemas.microsoft.com/office/drawing/2014/main" id="{C26DD46C-8148-48DA-9401-1A846AA54EA0}"/>
                  </a:ext>
                </a:extLst>
              </p:cNvPr>
              <p:cNvGrpSpPr/>
              <p:nvPr/>
            </p:nvGrpSpPr>
            <p:grpSpPr>
              <a:xfrm>
                <a:off x="1739509" y="2923071"/>
                <a:ext cx="894797" cy="1229758"/>
                <a:chOff x="1833811" y="2923071"/>
                <a:chExt cx="894797" cy="1229758"/>
              </a:xfrm>
            </p:grpSpPr>
            <p:grpSp>
              <p:nvGrpSpPr>
                <p:cNvPr id="76" name="组合 75">
                  <a:extLst>
                    <a:ext uri="{FF2B5EF4-FFF2-40B4-BE49-F238E27FC236}">
                      <a16:creationId xmlns:a16="http://schemas.microsoft.com/office/drawing/2014/main" id="{70CDE128-34D7-4C4B-A37C-246DF76BA7AE}"/>
                    </a:ext>
                  </a:extLst>
                </p:cNvPr>
                <p:cNvGrpSpPr/>
                <p:nvPr/>
              </p:nvGrpSpPr>
              <p:grpSpPr>
                <a:xfrm>
                  <a:off x="2008962" y="2923071"/>
                  <a:ext cx="544495" cy="544495"/>
                  <a:chOff x="1212196" y="3668104"/>
                  <a:chExt cx="769004" cy="769004"/>
                </a:xfrm>
              </p:grpSpPr>
              <p:grpSp>
                <p:nvGrpSpPr>
                  <p:cNvPr id="77" name="组合 76">
                    <a:extLst>
                      <a:ext uri="{FF2B5EF4-FFF2-40B4-BE49-F238E27FC236}">
                        <a16:creationId xmlns:a16="http://schemas.microsoft.com/office/drawing/2014/main" id="{37922027-39B3-4E95-BFC2-D1BA2E655905}"/>
                      </a:ext>
                    </a:extLst>
                  </p:cNvPr>
                  <p:cNvGrpSpPr/>
                  <p:nvPr/>
                </p:nvGrpSpPr>
                <p:grpSpPr>
                  <a:xfrm>
                    <a:off x="1212196" y="3668104"/>
                    <a:ext cx="769004" cy="769004"/>
                    <a:chOff x="7306018" y="2146901"/>
                    <a:chExt cx="1561048" cy="1561048"/>
                  </a:xfrm>
                </p:grpSpPr>
                <p:sp>
                  <p:nvSpPr>
                    <p:cNvPr id="79" name="椭圆 78">
                      <a:extLst>
                        <a:ext uri="{FF2B5EF4-FFF2-40B4-BE49-F238E27FC236}">
                          <a16:creationId xmlns:a16="http://schemas.microsoft.com/office/drawing/2014/main" id="{5EA30D04-7CEF-46E3-AB1B-364ED39D27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6018" y="2146901"/>
                      <a:ext cx="1561048" cy="15610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0" cap="rnd">
                      <a:gradFill>
                        <a:gsLst>
                          <a:gs pos="0">
                            <a:srgbClr val="26A9F0"/>
                          </a:gs>
                          <a:gs pos="100000">
                            <a:srgbClr val="1B59D0"/>
                          </a:gs>
                        </a:gsLst>
                        <a:lin ang="2700000" scaled="0"/>
                      </a:gra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>
                      <a:noAutofit/>
                    </a:bodyPr>
                    <a:lstStyle/>
                    <a:p>
                      <a:pPr algn="ctr"/>
                      <a:endParaRPr lang="zh-CN" altLang="en-US" sz="800"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0" name="文本框 79">
                      <a:extLst>
                        <a:ext uri="{FF2B5EF4-FFF2-40B4-BE49-F238E27FC236}">
                          <a16:creationId xmlns:a16="http://schemas.microsoft.com/office/drawing/2014/main" id="{9A00D579-B998-45BD-9605-C6AB4959EB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19990" y="2322538"/>
                      <a:ext cx="1133105" cy="8593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prstTxWarp prst="textArchUp">
                        <a:avLst>
                          <a:gd name="adj" fmla="val 10076131"/>
                        </a:avLst>
                      </a:prstTxWarp>
                      <a:noAutofit/>
                    </a:bodyPr>
                    <a:lstStyle/>
                    <a:p>
                      <a:pPr algn="ctr"/>
                      <a:r>
                        <a:rPr lang="en-US" altLang="zh-CN" sz="400" dirty="0">
                          <a:solidFill>
                            <a:schemeClr val="accent1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</a:rPr>
                        <a:t>HAPPY FATHER’S DAY</a:t>
                      </a:r>
                      <a:endParaRPr lang="zh-CN" altLang="en-US" sz="4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endParaRPr>
                    </a:p>
                  </p:txBody>
                </p:sp>
                <p:sp>
                  <p:nvSpPr>
                    <p:cNvPr id="81" name="文本框 80">
                      <a:extLst>
                        <a:ext uri="{FF2B5EF4-FFF2-40B4-BE49-F238E27FC236}">
                          <a16:creationId xmlns:a16="http://schemas.microsoft.com/office/drawing/2014/main" id="{E0A2793B-3E2D-47BA-BC97-820511DFBC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19990" y="2722222"/>
                      <a:ext cx="1133105" cy="8593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prstTxWarp prst="textArchDown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en-US" altLang="zh-CN" sz="400" dirty="0">
                          <a:solidFill>
                            <a:schemeClr val="accent1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</a:rPr>
                        <a:t>BEST DAD EVER</a:t>
                      </a:r>
                      <a:endParaRPr lang="zh-CN" altLang="en-US" sz="4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endParaRPr>
                    </a:p>
                  </p:txBody>
                </p:sp>
              </p:grpSp>
              <p:pic>
                <p:nvPicPr>
                  <p:cNvPr id="78" name="图形 77">
                    <a:extLst>
                      <a:ext uri="{FF2B5EF4-FFF2-40B4-BE49-F238E27FC236}">
                        <a16:creationId xmlns:a16="http://schemas.microsoft.com/office/drawing/2014/main" id="{263E87EC-654A-44C1-B559-DEA2FB426A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82581" y="3838489"/>
                    <a:ext cx="428234" cy="4282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2" name="组合 81">
                  <a:extLst>
                    <a:ext uri="{FF2B5EF4-FFF2-40B4-BE49-F238E27FC236}">
                      <a16:creationId xmlns:a16="http://schemas.microsoft.com/office/drawing/2014/main" id="{536844E7-D557-4E04-9699-36BE637B35E0}"/>
                    </a:ext>
                  </a:extLst>
                </p:cNvPr>
                <p:cNvGrpSpPr/>
                <p:nvPr/>
              </p:nvGrpSpPr>
              <p:grpSpPr>
                <a:xfrm>
                  <a:off x="1833811" y="3427681"/>
                  <a:ext cx="894797" cy="725148"/>
                  <a:chOff x="866434" y="3505949"/>
                  <a:chExt cx="894797" cy="725148"/>
                </a:xfrm>
              </p:grpSpPr>
              <p:sp>
                <p:nvSpPr>
                  <p:cNvPr id="83" name="文本框 82">
                    <a:extLst>
                      <a:ext uri="{FF2B5EF4-FFF2-40B4-BE49-F238E27FC236}">
                        <a16:creationId xmlns:a16="http://schemas.microsoft.com/office/drawing/2014/main" id="{D514D517-3006-4E36-A800-EF9E8039C57B}"/>
                      </a:ext>
                    </a:extLst>
                  </p:cNvPr>
                  <p:cNvSpPr txBox="1"/>
                  <p:nvPr/>
                </p:nvSpPr>
                <p:spPr>
                  <a:xfrm>
                    <a:off x="903464" y="3505949"/>
                    <a:ext cx="769441" cy="34509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noAutofit/>
                  </a:bodyPr>
                  <a:lstStyle>
                    <a:defPPr>
                      <a:defRPr lang="zh-CN"/>
                    </a:defPPr>
                    <a:lvl1pPr>
                      <a:lnSpc>
                        <a:spcPct val="130000"/>
                      </a:lnSpc>
                      <a:defRPr sz="1400" b="0" i="0" spc="12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阿里巴巴普惠体 R" panose="00020600040101010101" pitchFamily="18" charset="-122"/>
                        <a:ea typeface="阿里巴巴普惠体 R" panose="00020600040101010101" pitchFamily="18" charset="-122"/>
                      </a:defRPr>
                    </a:lvl1pPr>
                  </a:lstStyle>
                  <a:p>
                    <a:pPr algn="ctr"/>
                    <a:r>
                      <a:rPr lang="zh-CN" altLang="en-US" b="1" dirty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阿里巴巴普惠体 R" panose="00020600040101010101" pitchFamily="18" charset="-122"/>
                      </a:rPr>
                      <a:t>白玫瑰</a:t>
                    </a:r>
                  </a:p>
                </p:txBody>
              </p:sp>
              <p:sp>
                <p:nvSpPr>
                  <p:cNvPr id="84" name="文本框 83">
                    <a:extLst>
                      <a:ext uri="{FF2B5EF4-FFF2-40B4-BE49-F238E27FC236}">
                        <a16:creationId xmlns:a16="http://schemas.microsoft.com/office/drawing/2014/main" id="{EAEECF43-3B5A-47BA-B343-BD356BD407A0}"/>
                      </a:ext>
                    </a:extLst>
                  </p:cNvPr>
                  <p:cNvSpPr txBox="1"/>
                  <p:nvPr/>
                </p:nvSpPr>
                <p:spPr>
                  <a:xfrm>
                    <a:off x="866434" y="3752568"/>
                    <a:ext cx="894797" cy="478529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noAutofit/>
                  </a:bodyPr>
                  <a:lstStyle>
                    <a:defPPr>
                      <a:defRPr lang="zh-CN"/>
                    </a:defPPr>
                    <a:lvl1pPr>
                      <a:lnSpc>
                        <a:spcPct val="130000"/>
                      </a:lnSpc>
                      <a:defRPr sz="1400" b="0" i="0" spc="12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阿里巴巴普惠体 R" panose="00020600040101010101" pitchFamily="18" charset="-122"/>
                        <a:ea typeface="阿里巴巴普惠体 R" panose="00020600040101010101" pitchFamily="18" charset="-122"/>
                      </a:defRPr>
                    </a:lvl1pPr>
                  </a:lstStyle>
                  <a:p>
                    <a:pPr algn="ctr"/>
                    <a:r>
                      <a:rPr lang="zh-CN" altLang="en-US" sz="1000" dirty="0">
                        <a:solidFill>
                          <a:srgbClr val="FCFAF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向已故父亲</a:t>
                    </a:r>
                    <a:endParaRPr lang="en-US" altLang="zh-CN" sz="1000" dirty="0">
                      <a:solidFill>
                        <a:srgbClr val="FCFAF8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ctr"/>
                    <a:r>
                      <a:rPr lang="zh-CN" altLang="en-US" sz="1000" dirty="0">
                        <a:solidFill>
                          <a:srgbClr val="FCFAF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表示爱戴</a:t>
                    </a:r>
                  </a:p>
                </p:txBody>
              </p:sp>
            </p:grpSp>
          </p:grpSp>
          <p:grpSp>
            <p:nvGrpSpPr>
              <p:cNvPr id="94" name="组合 93">
                <a:extLst>
                  <a:ext uri="{FF2B5EF4-FFF2-40B4-BE49-F238E27FC236}">
                    <a16:creationId xmlns:a16="http://schemas.microsoft.com/office/drawing/2014/main" id="{713B8050-573D-4FBA-A40E-BBF18FBA7D34}"/>
                  </a:ext>
                </a:extLst>
              </p:cNvPr>
              <p:cNvGrpSpPr/>
              <p:nvPr/>
            </p:nvGrpSpPr>
            <p:grpSpPr>
              <a:xfrm>
                <a:off x="2594107" y="2923071"/>
                <a:ext cx="1178848" cy="1229758"/>
                <a:chOff x="2552699" y="2923071"/>
                <a:chExt cx="1178848" cy="1229758"/>
              </a:xfrm>
            </p:grpSpPr>
            <p:grpSp>
              <p:nvGrpSpPr>
                <p:cNvPr id="85" name="组合 84">
                  <a:extLst>
                    <a:ext uri="{FF2B5EF4-FFF2-40B4-BE49-F238E27FC236}">
                      <a16:creationId xmlns:a16="http://schemas.microsoft.com/office/drawing/2014/main" id="{C8842F5B-9AFE-4102-86A7-6E128CA27897}"/>
                    </a:ext>
                  </a:extLst>
                </p:cNvPr>
                <p:cNvGrpSpPr/>
                <p:nvPr/>
              </p:nvGrpSpPr>
              <p:grpSpPr>
                <a:xfrm>
                  <a:off x="2869876" y="2923071"/>
                  <a:ext cx="544495" cy="544495"/>
                  <a:chOff x="1212196" y="3668104"/>
                  <a:chExt cx="769004" cy="769004"/>
                </a:xfrm>
              </p:grpSpPr>
              <p:grpSp>
                <p:nvGrpSpPr>
                  <p:cNvPr id="86" name="组合 85">
                    <a:extLst>
                      <a:ext uri="{FF2B5EF4-FFF2-40B4-BE49-F238E27FC236}">
                        <a16:creationId xmlns:a16="http://schemas.microsoft.com/office/drawing/2014/main" id="{C3FDCD17-B560-4E47-B914-E5A9625C4CD7}"/>
                      </a:ext>
                    </a:extLst>
                  </p:cNvPr>
                  <p:cNvGrpSpPr/>
                  <p:nvPr/>
                </p:nvGrpSpPr>
                <p:grpSpPr>
                  <a:xfrm>
                    <a:off x="1212196" y="3668104"/>
                    <a:ext cx="769004" cy="769004"/>
                    <a:chOff x="7306018" y="2146901"/>
                    <a:chExt cx="1561048" cy="1561048"/>
                  </a:xfrm>
                </p:grpSpPr>
                <p:sp>
                  <p:nvSpPr>
                    <p:cNvPr id="88" name="椭圆 87">
                      <a:extLst>
                        <a:ext uri="{FF2B5EF4-FFF2-40B4-BE49-F238E27FC236}">
                          <a16:creationId xmlns:a16="http://schemas.microsoft.com/office/drawing/2014/main" id="{41C811DE-B696-4AB9-A367-A2FBCEBB80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6018" y="2146901"/>
                      <a:ext cx="1561048" cy="15610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0" cap="rnd">
                      <a:gradFill>
                        <a:gsLst>
                          <a:gs pos="0">
                            <a:srgbClr val="26A9F0"/>
                          </a:gs>
                          <a:gs pos="100000">
                            <a:srgbClr val="1B59D0"/>
                          </a:gs>
                        </a:gsLst>
                        <a:lin ang="2700000" scaled="0"/>
                      </a:gradFill>
                      <a:round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>
                      <a:noAutofit/>
                    </a:bodyPr>
                    <a:lstStyle/>
                    <a:p>
                      <a:pPr algn="ctr"/>
                      <a:endParaRPr lang="zh-CN" altLang="en-US" sz="800"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9" name="文本框 88">
                      <a:extLst>
                        <a:ext uri="{FF2B5EF4-FFF2-40B4-BE49-F238E27FC236}">
                          <a16:creationId xmlns:a16="http://schemas.microsoft.com/office/drawing/2014/main" id="{EE5FA52B-F480-45BA-B333-F62B6DDA0F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19990" y="2322538"/>
                      <a:ext cx="1133105" cy="8593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prstTxWarp prst="textArchUp">
                        <a:avLst>
                          <a:gd name="adj" fmla="val 10076131"/>
                        </a:avLst>
                      </a:prstTxWarp>
                      <a:noAutofit/>
                    </a:bodyPr>
                    <a:lstStyle/>
                    <a:p>
                      <a:pPr algn="ctr"/>
                      <a:r>
                        <a:rPr lang="en-US" altLang="zh-CN" sz="400" dirty="0">
                          <a:solidFill>
                            <a:schemeClr val="accent1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</a:rPr>
                        <a:t>HAPPY FATHER’S DAY</a:t>
                      </a:r>
                      <a:endParaRPr lang="zh-CN" altLang="en-US" sz="4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endParaRPr>
                    </a:p>
                  </p:txBody>
                </p:sp>
                <p:sp>
                  <p:nvSpPr>
                    <p:cNvPr id="90" name="文本框 89">
                      <a:extLst>
                        <a:ext uri="{FF2B5EF4-FFF2-40B4-BE49-F238E27FC236}">
                          <a16:creationId xmlns:a16="http://schemas.microsoft.com/office/drawing/2014/main" id="{63BAEAEE-36C0-4842-AC05-42F7600457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19990" y="2722222"/>
                      <a:ext cx="1133105" cy="8593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prstTxWarp prst="textArchDown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en-US" altLang="zh-CN" sz="400" dirty="0">
                          <a:solidFill>
                            <a:schemeClr val="accent1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</a:rPr>
                        <a:t>BEST DAD EVER</a:t>
                      </a:r>
                      <a:endParaRPr lang="zh-CN" altLang="en-US" sz="4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endParaRPr>
                    </a:p>
                  </p:txBody>
                </p:sp>
              </p:grpSp>
              <p:pic>
                <p:nvPicPr>
                  <p:cNvPr id="87" name="图形 86">
                    <a:extLst>
                      <a:ext uri="{FF2B5EF4-FFF2-40B4-BE49-F238E27FC236}">
                        <a16:creationId xmlns:a16="http://schemas.microsoft.com/office/drawing/2014/main" id="{58A8851F-14FD-4231-8075-947282A580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82581" y="3838489"/>
                    <a:ext cx="428234" cy="4282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1" name="组合 90">
                  <a:extLst>
                    <a:ext uri="{FF2B5EF4-FFF2-40B4-BE49-F238E27FC236}">
                      <a16:creationId xmlns:a16="http://schemas.microsoft.com/office/drawing/2014/main" id="{8AB61109-8389-414A-9EC6-9E33CACB86D4}"/>
                    </a:ext>
                  </a:extLst>
                </p:cNvPr>
                <p:cNvGrpSpPr/>
                <p:nvPr/>
              </p:nvGrpSpPr>
              <p:grpSpPr>
                <a:xfrm>
                  <a:off x="2552699" y="3427681"/>
                  <a:ext cx="1178848" cy="725148"/>
                  <a:chOff x="724408" y="3505949"/>
                  <a:chExt cx="1178848" cy="725148"/>
                </a:xfrm>
              </p:grpSpPr>
              <p:sp>
                <p:nvSpPr>
                  <p:cNvPr id="92" name="文本框 91">
                    <a:extLst>
                      <a:ext uri="{FF2B5EF4-FFF2-40B4-BE49-F238E27FC236}">
                        <a16:creationId xmlns:a16="http://schemas.microsoft.com/office/drawing/2014/main" id="{E0A7439C-1981-41FE-886F-F2C7BD0C6FD8}"/>
                      </a:ext>
                    </a:extLst>
                  </p:cNvPr>
                  <p:cNvSpPr txBox="1"/>
                  <p:nvPr/>
                </p:nvSpPr>
                <p:spPr>
                  <a:xfrm>
                    <a:off x="903464" y="3505949"/>
                    <a:ext cx="769441" cy="34509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noAutofit/>
                  </a:bodyPr>
                  <a:lstStyle>
                    <a:defPPr>
                      <a:defRPr lang="zh-CN"/>
                    </a:defPPr>
                    <a:lvl1pPr>
                      <a:lnSpc>
                        <a:spcPct val="130000"/>
                      </a:lnSpc>
                      <a:defRPr sz="1400" b="0" i="0" spc="12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阿里巴巴普惠体 R" panose="00020600040101010101" pitchFamily="18" charset="-122"/>
                        <a:ea typeface="阿里巴巴普惠体 R" panose="00020600040101010101" pitchFamily="18" charset="-122"/>
                      </a:defRPr>
                    </a:lvl1pPr>
                  </a:lstStyle>
                  <a:p>
                    <a:pPr algn="ctr"/>
                    <a:r>
                      <a:rPr lang="zh-CN" altLang="en-US" b="1" dirty="0">
                        <a:solidFill>
                          <a:schemeClr val="accen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阿里巴巴普惠体 R" panose="00020600040101010101" pitchFamily="18" charset="-122"/>
                      </a:rPr>
                      <a:t>蒲公英</a:t>
                    </a:r>
                  </a:p>
                </p:txBody>
              </p:sp>
              <p:sp>
                <p:nvSpPr>
                  <p:cNvPr id="93" name="文本框 92">
                    <a:extLst>
                      <a:ext uri="{FF2B5EF4-FFF2-40B4-BE49-F238E27FC236}">
                        <a16:creationId xmlns:a16="http://schemas.microsoft.com/office/drawing/2014/main" id="{7DA5BC90-056C-4B4D-AF20-DFC60C04E0D7}"/>
                      </a:ext>
                    </a:extLst>
                  </p:cNvPr>
                  <p:cNvSpPr txBox="1"/>
                  <p:nvPr/>
                </p:nvSpPr>
                <p:spPr>
                  <a:xfrm>
                    <a:off x="724408" y="3752568"/>
                    <a:ext cx="1178848" cy="478529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noAutofit/>
                  </a:bodyPr>
                  <a:lstStyle>
                    <a:defPPr>
                      <a:defRPr lang="zh-CN"/>
                    </a:defPPr>
                    <a:lvl1pPr>
                      <a:lnSpc>
                        <a:spcPct val="130000"/>
                      </a:lnSpc>
                      <a:defRPr sz="1400" b="0" i="0" spc="12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阿里巴巴普惠体 R" panose="00020600040101010101" pitchFamily="18" charset="-122"/>
                        <a:ea typeface="阿里巴巴普惠体 R" panose="00020600040101010101" pitchFamily="18" charset="-122"/>
                      </a:defRPr>
                    </a:lvl1pPr>
                  </a:lstStyle>
                  <a:p>
                    <a:pPr algn="ctr"/>
                    <a:r>
                      <a:rPr lang="zh-CN" altLang="en-US" sz="1000" dirty="0">
                        <a:solidFill>
                          <a:srgbClr val="FCFAF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宾夕法尼亚</a:t>
                    </a:r>
                    <a:endParaRPr lang="en-US" altLang="zh-CN" sz="1000" dirty="0">
                      <a:solidFill>
                        <a:srgbClr val="FCFAF8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ctr"/>
                    <a:r>
                      <a:rPr lang="zh-CN" altLang="en-US" sz="1000" dirty="0">
                        <a:solidFill>
                          <a:srgbClr val="FCFAF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向父亲表示爱戴</a:t>
                    </a:r>
                  </a:p>
                </p:txBody>
              </p:sp>
            </p:grpSp>
          </p:grp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6D9F20F-92B7-4DD6-9A71-443A61C819B9}"/>
              </a:ext>
            </a:extLst>
          </p:cNvPr>
          <p:cNvGrpSpPr/>
          <p:nvPr/>
        </p:nvGrpSpPr>
        <p:grpSpPr>
          <a:xfrm>
            <a:off x="4426674" y="1550889"/>
            <a:ext cx="3307658" cy="4078910"/>
            <a:chOff x="4426674" y="1550889"/>
            <a:chExt cx="3307658" cy="4078910"/>
          </a:xfrm>
        </p:grpSpPr>
        <p:sp>
          <p:nvSpPr>
            <p:cNvPr id="98" name="矩形 51">
              <a:extLst>
                <a:ext uri="{FF2B5EF4-FFF2-40B4-BE49-F238E27FC236}">
                  <a16:creationId xmlns:a16="http://schemas.microsoft.com/office/drawing/2014/main" id="{6E343360-16B2-4B99-BA37-8BCA547FE966}"/>
                </a:ext>
              </a:extLst>
            </p:cNvPr>
            <p:cNvSpPr/>
            <p:nvPr/>
          </p:nvSpPr>
          <p:spPr>
            <a:xfrm>
              <a:off x="4426674" y="1550889"/>
              <a:ext cx="3307658" cy="4078910"/>
            </a:xfrm>
            <a:custGeom>
              <a:avLst/>
              <a:gdLst>
                <a:gd name="connsiteX0" fmla="*/ 72000 w 2485782"/>
                <a:gd name="connsiteY0" fmla="*/ 0 h 3849090"/>
                <a:gd name="connsiteX1" fmla="*/ 2413782 w 2485782"/>
                <a:gd name="connsiteY1" fmla="*/ 0 h 3849090"/>
                <a:gd name="connsiteX2" fmla="*/ 2485782 w 2485782"/>
                <a:gd name="connsiteY2" fmla="*/ 72000 h 3849090"/>
                <a:gd name="connsiteX3" fmla="*/ 2485782 w 2485782"/>
                <a:gd name="connsiteY3" fmla="*/ 3777090 h 3849090"/>
                <a:gd name="connsiteX4" fmla="*/ 2413782 w 2485782"/>
                <a:gd name="connsiteY4" fmla="*/ 3849090 h 3849090"/>
                <a:gd name="connsiteX5" fmla="*/ 72000 w 2485782"/>
                <a:gd name="connsiteY5" fmla="*/ 3849090 h 3849090"/>
                <a:gd name="connsiteX6" fmla="*/ 0 w 2485782"/>
                <a:gd name="connsiteY6" fmla="*/ 3777090 h 3849090"/>
                <a:gd name="connsiteX7" fmla="*/ 0 w 2485782"/>
                <a:gd name="connsiteY7" fmla="*/ 72000 h 3849090"/>
                <a:gd name="connsiteX8" fmla="*/ 72000 w 2485782"/>
                <a:gd name="connsiteY8" fmla="*/ 0 h 384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5782" h="3849090">
                  <a:moveTo>
                    <a:pt x="72000" y="0"/>
                  </a:moveTo>
                  <a:lnTo>
                    <a:pt x="2413782" y="0"/>
                  </a:lnTo>
                  <a:cubicBezTo>
                    <a:pt x="2453526" y="0"/>
                    <a:pt x="2485782" y="32256"/>
                    <a:pt x="2485782" y="72000"/>
                  </a:cubicBezTo>
                  <a:lnTo>
                    <a:pt x="2485782" y="3777090"/>
                  </a:lnTo>
                  <a:cubicBezTo>
                    <a:pt x="2485782" y="3816834"/>
                    <a:pt x="2453526" y="3849090"/>
                    <a:pt x="2413782" y="3849090"/>
                  </a:cubicBezTo>
                  <a:lnTo>
                    <a:pt x="72000" y="3849090"/>
                  </a:lnTo>
                  <a:cubicBezTo>
                    <a:pt x="32256" y="3849090"/>
                    <a:pt x="0" y="3816834"/>
                    <a:pt x="0" y="3777090"/>
                  </a:cubicBezTo>
                  <a:lnTo>
                    <a:pt x="0" y="72000"/>
                  </a:lnTo>
                  <a:cubicBezTo>
                    <a:pt x="0" y="32256"/>
                    <a:pt x="32256" y="0"/>
                    <a:pt x="72000" y="0"/>
                  </a:cubicBezTo>
                </a:path>
              </a:pathLst>
            </a:custGeom>
            <a:solidFill>
              <a:schemeClr val="accent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D032B4A1-B340-467F-AF72-E34A39EAFEAC}"/>
                </a:ext>
              </a:extLst>
            </p:cNvPr>
            <p:cNvGrpSpPr/>
            <p:nvPr/>
          </p:nvGrpSpPr>
          <p:grpSpPr>
            <a:xfrm>
              <a:off x="5696001" y="1731467"/>
              <a:ext cx="769004" cy="769004"/>
              <a:chOff x="7306018" y="2146901"/>
              <a:chExt cx="1561048" cy="1561048"/>
            </a:xfrm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BCD43325-327A-4E6E-B893-4C4860ED5E79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3175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D835AE00-EEBE-48E0-BCB6-1CBC7BC8E4B0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334914B9-7FB4-4C7D-9978-227792A7F446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C63B1D1F-EC73-4D6B-A9D1-A07875755D40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866386" y="1901852"/>
              <a:ext cx="428234" cy="428234"/>
            </a:xfrm>
            <a:prstGeom prst="rect">
              <a:avLst/>
            </a:prstGeom>
          </p:spPr>
        </p:pic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1BDD0DCD-ED15-40FF-BA4F-6D96A77EC7C3}"/>
                </a:ext>
              </a:extLst>
            </p:cNvPr>
            <p:cNvSpPr txBox="1"/>
            <p:nvPr/>
          </p:nvSpPr>
          <p:spPr>
            <a:xfrm>
              <a:off x="5010018" y="2471071"/>
              <a:ext cx="2169825" cy="381258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 b="0" i="0" spc="120">
                  <a:solidFill>
                    <a:srgbClr val="1A55CF"/>
                  </a:solidFill>
                  <a:effectLst/>
                  <a:latin typeface="阿里巴巴普惠体 R" panose="00020600040101010101" pitchFamily="18" charset="-122"/>
                  <a:ea typeface="阿里巴巴普惠体 R" panose="00020600040101010101" pitchFamily="18" charset="-122"/>
                </a:defRPr>
              </a:lvl1pPr>
            </a:lstStyle>
            <a:p>
              <a:r>
                <a:rPr lang="zh-CN" altLang="en-US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日本给父亲念感恩信</a:t>
              </a:r>
            </a:p>
          </p:txBody>
        </p:sp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EF86B858-3FCD-4F4A-9F74-3B2419FFC350}"/>
                </a:ext>
              </a:extLst>
            </p:cNvPr>
            <p:cNvSpPr txBox="1"/>
            <p:nvPr/>
          </p:nvSpPr>
          <p:spPr>
            <a:xfrm>
              <a:off x="4654744" y="2902982"/>
              <a:ext cx="2889780" cy="127874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000" b="0" i="0" spc="120">
                  <a:solidFill>
                    <a:srgbClr val="FCFAF8"/>
                  </a:solidFill>
                  <a:effectLst/>
                  <a:latin typeface="阿里巴巴普惠体 R" panose="00020600040101010101" pitchFamily="18" charset="-122"/>
                  <a:ea typeface="阿里巴巴普惠体 R" panose="00020600040101010101" pitchFamily="18" charset="-122"/>
                </a:defRPr>
              </a:lvl1pPr>
            </a:lstStyle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日本父亲节时，女儿一般会念感谢信给父亲。她们会和父亲团聚，给父亲送上礼物和祝福。在日本，不管是已经出嫁的还是待字闺中的女儿，一般要给父亲写一封挚爱和祝福的信，将这封信捧到父亲面前，大声念给父亲听，感谢父亲的生身和养育之恩。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769E143B-937A-4E18-8CBD-2DD3FC832D6C}"/>
              </a:ext>
            </a:extLst>
          </p:cNvPr>
          <p:cNvGrpSpPr/>
          <p:nvPr/>
        </p:nvGrpSpPr>
        <p:grpSpPr>
          <a:xfrm>
            <a:off x="8211242" y="1550889"/>
            <a:ext cx="3307658" cy="4078910"/>
            <a:chOff x="8211242" y="1550889"/>
            <a:chExt cx="3307658" cy="4078910"/>
          </a:xfrm>
        </p:grpSpPr>
        <p:sp>
          <p:nvSpPr>
            <p:cNvPr id="107" name="矩形 51">
              <a:extLst>
                <a:ext uri="{FF2B5EF4-FFF2-40B4-BE49-F238E27FC236}">
                  <a16:creationId xmlns:a16="http://schemas.microsoft.com/office/drawing/2014/main" id="{5951CE08-EF46-4FBD-AED9-9013B24B0AC4}"/>
                </a:ext>
              </a:extLst>
            </p:cNvPr>
            <p:cNvSpPr/>
            <p:nvPr/>
          </p:nvSpPr>
          <p:spPr>
            <a:xfrm>
              <a:off x="8211242" y="1550889"/>
              <a:ext cx="3307658" cy="4078910"/>
            </a:xfrm>
            <a:custGeom>
              <a:avLst/>
              <a:gdLst>
                <a:gd name="connsiteX0" fmla="*/ 72000 w 2485782"/>
                <a:gd name="connsiteY0" fmla="*/ 0 h 3849090"/>
                <a:gd name="connsiteX1" fmla="*/ 2413782 w 2485782"/>
                <a:gd name="connsiteY1" fmla="*/ 0 h 3849090"/>
                <a:gd name="connsiteX2" fmla="*/ 2485782 w 2485782"/>
                <a:gd name="connsiteY2" fmla="*/ 72000 h 3849090"/>
                <a:gd name="connsiteX3" fmla="*/ 2485782 w 2485782"/>
                <a:gd name="connsiteY3" fmla="*/ 3777090 h 3849090"/>
                <a:gd name="connsiteX4" fmla="*/ 2413782 w 2485782"/>
                <a:gd name="connsiteY4" fmla="*/ 3849090 h 3849090"/>
                <a:gd name="connsiteX5" fmla="*/ 72000 w 2485782"/>
                <a:gd name="connsiteY5" fmla="*/ 3849090 h 3849090"/>
                <a:gd name="connsiteX6" fmla="*/ 0 w 2485782"/>
                <a:gd name="connsiteY6" fmla="*/ 3777090 h 3849090"/>
                <a:gd name="connsiteX7" fmla="*/ 0 w 2485782"/>
                <a:gd name="connsiteY7" fmla="*/ 72000 h 3849090"/>
                <a:gd name="connsiteX8" fmla="*/ 72000 w 2485782"/>
                <a:gd name="connsiteY8" fmla="*/ 0 h 384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5782" h="3849090">
                  <a:moveTo>
                    <a:pt x="72000" y="0"/>
                  </a:moveTo>
                  <a:lnTo>
                    <a:pt x="2413782" y="0"/>
                  </a:lnTo>
                  <a:cubicBezTo>
                    <a:pt x="2453526" y="0"/>
                    <a:pt x="2485782" y="32256"/>
                    <a:pt x="2485782" y="72000"/>
                  </a:cubicBezTo>
                  <a:lnTo>
                    <a:pt x="2485782" y="3777090"/>
                  </a:lnTo>
                  <a:cubicBezTo>
                    <a:pt x="2485782" y="3816834"/>
                    <a:pt x="2453526" y="3849090"/>
                    <a:pt x="2413782" y="3849090"/>
                  </a:cubicBezTo>
                  <a:lnTo>
                    <a:pt x="72000" y="3849090"/>
                  </a:lnTo>
                  <a:cubicBezTo>
                    <a:pt x="32256" y="3849090"/>
                    <a:pt x="0" y="3816834"/>
                    <a:pt x="0" y="3777090"/>
                  </a:cubicBezTo>
                  <a:lnTo>
                    <a:pt x="0" y="72000"/>
                  </a:lnTo>
                  <a:cubicBezTo>
                    <a:pt x="0" y="32256"/>
                    <a:pt x="32256" y="0"/>
                    <a:pt x="72000" y="0"/>
                  </a:cubicBezTo>
                </a:path>
              </a:pathLst>
            </a:custGeom>
            <a:solidFill>
              <a:schemeClr val="accent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7B1D5E7D-826C-46EC-873F-65730A9BCB84}"/>
                </a:ext>
              </a:extLst>
            </p:cNvPr>
            <p:cNvGrpSpPr/>
            <p:nvPr/>
          </p:nvGrpSpPr>
          <p:grpSpPr>
            <a:xfrm>
              <a:off x="9480569" y="1731467"/>
              <a:ext cx="769004" cy="769004"/>
              <a:chOff x="7306018" y="2146901"/>
              <a:chExt cx="1561048" cy="1561048"/>
            </a:xfrm>
          </p:grpSpPr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134F62F8-2330-4442-87C8-07458535D0D4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3175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0" name="文本框 109">
                <a:extLst>
                  <a:ext uri="{FF2B5EF4-FFF2-40B4-BE49-F238E27FC236}">
                    <a16:creationId xmlns:a16="http://schemas.microsoft.com/office/drawing/2014/main" id="{3C39B2CB-83A2-47B1-B754-19750E21747C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111" name="文本框 110">
                <a:extLst>
                  <a:ext uri="{FF2B5EF4-FFF2-40B4-BE49-F238E27FC236}">
                    <a16:creationId xmlns:a16="http://schemas.microsoft.com/office/drawing/2014/main" id="{7C63F6F3-F7FB-4DF1-BF1B-BE06B042FAF0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9FF9D293-8B0F-46C0-9CA8-A00A9A867C76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650954" y="1901852"/>
              <a:ext cx="428234" cy="428234"/>
            </a:xfrm>
            <a:prstGeom prst="rect">
              <a:avLst/>
            </a:prstGeom>
          </p:spPr>
        </p:pic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68DF52B2-9923-48DE-B060-26424EED3EF5}"/>
                </a:ext>
              </a:extLst>
            </p:cNvPr>
            <p:cNvSpPr txBox="1"/>
            <p:nvPr/>
          </p:nvSpPr>
          <p:spPr>
            <a:xfrm>
              <a:off x="8794586" y="2471071"/>
              <a:ext cx="2169825" cy="381258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600" b="0" i="0" spc="120">
                  <a:solidFill>
                    <a:srgbClr val="1A55CF"/>
                  </a:solidFill>
                  <a:effectLst/>
                  <a:latin typeface="阿里巴巴普惠体 R" panose="00020600040101010101" pitchFamily="18" charset="-122"/>
                  <a:ea typeface="阿里巴巴普惠体 R" panose="00020600040101010101" pitchFamily="18" charset="-122"/>
                </a:defRPr>
              </a:lvl1pPr>
            </a:lstStyle>
            <a:p>
              <a:r>
                <a:rPr lang="zh-CN" altLang="en-US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德国父亲喝啤酒庆祝</a:t>
              </a:r>
            </a:p>
          </p:txBody>
        </p: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8473D3EE-67D2-4A22-B85E-120CEA979AB5}"/>
                </a:ext>
              </a:extLst>
            </p:cNvPr>
            <p:cNvSpPr txBox="1"/>
            <p:nvPr/>
          </p:nvSpPr>
          <p:spPr>
            <a:xfrm>
              <a:off x="8439312" y="2902982"/>
              <a:ext cx="2889780" cy="107869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000" b="0" i="0" spc="120">
                  <a:solidFill>
                    <a:srgbClr val="FCFAF8"/>
                  </a:solidFill>
                  <a:effectLst/>
                  <a:latin typeface="阿里巴巴普惠体 R" panose="00020600040101010101" pitchFamily="18" charset="-122"/>
                  <a:ea typeface="阿里巴巴普惠体 R" panose="00020600040101010101" pitchFamily="18" charset="-122"/>
                </a:defRPr>
              </a:lvl1pPr>
            </a:lstStyle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在德国的父亲节这一天，嗜酒的德国父亲们可以想喝多醉就喝多醉，而且回家之后媳妇不许管。一些小镇上的男人一早推着载满大木桶装的啤酒小车出门，碰上谁就和谁喝，直至醉倒在街上。</a:t>
              </a:r>
            </a:p>
          </p:txBody>
        </p: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AE0E65F6-865C-4E1A-9FB5-72104EEB5FEF}"/>
              </a:ext>
            </a:extLst>
          </p:cNvPr>
          <p:cNvGrpSpPr/>
          <p:nvPr/>
        </p:nvGrpSpPr>
        <p:grpSpPr>
          <a:xfrm>
            <a:off x="660401" y="5766992"/>
            <a:ext cx="10836274" cy="335731"/>
            <a:chOff x="660401" y="5766992"/>
            <a:chExt cx="10836274" cy="335731"/>
          </a:xfrm>
        </p:grpSpPr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A5145F27-A586-4AC0-9BD8-D884BF8CC377}"/>
                </a:ext>
              </a:extLst>
            </p:cNvPr>
            <p:cNvSpPr txBox="1"/>
            <p:nvPr/>
          </p:nvSpPr>
          <p:spPr>
            <a:xfrm>
              <a:off x="3324482" y="5825724"/>
              <a:ext cx="383823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rgbClr val="0C3892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defRPr>
              </a:lvl1pPr>
            </a:lstStyle>
            <a:p>
              <a:r>
                <a:rPr lang="zh-CN" altLang="en-US" spc="130" dirty="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长大后才知道，能遮风挡雨的不止是房子，还有父亲</a:t>
              </a:r>
            </a:p>
          </p:txBody>
        </p: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AFC0B296-804B-413B-81CD-3FD8F82596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401" y="5964223"/>
              <a:ext cx="2679699" cy="1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6DFA100D-3F83-4D6C-8F99-718782577F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00" y="5964224"/>
              <a:ext cx="2685347" cy="1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18F9A72A-0220-4364-98C4-F453390F3E7C}"/>
                </a:ext>
              </a:extLst>
            </p:cNvPr>
            <p:cNvSpPr/>
            <p:nvPr/>
          </p:nvSpPr>
          <p:spPr>
            <a:xfrm>
              <a:off x="9745123" y="5766992"/>
              <a:ext cx="1030636" cy="301323"/>
            </a:xfrm>
            <a:custGeom>
              <a:avLst/>
              <a:gdLst>
                <a:gd name="connsiteX0" fmla="*/ 548573 w 1983451"/>
                <a:gd name="connsiteY0" fmla="*/ 579896 h 579895"/>
                <a:gd name="connsiteX1" fmla="*/ 416175 w 1983451"/>
                <a:gd name="connsiteY1" fmla="*/ 567513 h 579895"/>
                <a:gd name="connsiteX2" fmla="*/ 50415 w 1983451"/>
                <a:gd name="connsiteY2" fmla="*/ 296051 h 579895"/>
                <a:gd name="connsiteX3" fmla="*/ 3743 w 1983451"/>
                <a:gd name="connsiteY3" fmla="*/ 114123 h 579895"/>
                <a:gd name="connsiteX4" fmla="*/ 32318 w 1983451"/>
                <a:gd name="connsiteY4" fmla="*/ 87453 h 579895"/>
                <a:gd name="connsiteX5" fmla="*/ 72323 w 1983451"/>
                <a:gd name="connsiteY5" fmla="*/ 92216 h 579895"/>
                <a:gd name="connsiteX6" fmla="*/ 93278 w 1983451"/>
                <a:gd name="connsiteY6" fmla="*/ 120791 h 579895"/>
                <a:gd name="connsiteX7" fmla="*/ 83753 w 1983451"/>
                <a:gd name="connsiteY7" fmla="*/ 133173 h 579895"/>
                <a:gd name="connsiteX8" fmla="*/ 66608 w 1983451"/>
                <a:gd name="connsiteY8" fmla="*/ 129363 h 579895"/>
                <a:gd name="connsiteX9" fmla="*/ 64703 w 1983451"/>
                <a:gd name="connsiteY9" fmla="*/ 128411 h 579895"/>
                <a:gd name="connsiteX10" fmla="*/ 70418 w 1983451"/>
                <a:gd name="connsiteY10" fmla="*/ 151271 h 579895"/>
                <a:gd name="connsiteX11" fmla="*/ 335213 w 1983451"/>
                <a:gd name="connsiteY11" fmla="*/ 256046 h 579895"/>
                <a:gd name="connsiteX12" fmla="*/ 553335 w 1983451"/>
                <a:gd name="connsiteY12" fmla="*/ 135078 h 579895"/>
                <a:gd name="connsiteX13" fmla="*/ 702878 w 1983451"/>
                <a:gd name="connsiteY13" fmla="*/ 19826 h 579895"/>
                <a:gd name="connsiteX14" fmla="*/ 977198 w 1983451"/>
                <a:gd name="connsiteY14" fmla="*/ 96978 h 579895"/>
                <a:gd name="connsiteX15" fmla="*/ 991485 w 1983451"/>
                <a:gd name="connsiteY15" fmla="*/ 123648 h 579895"/>
                <a:gd name="connsiteX16" fmla="*/ 1005773 w 1983451"/>
                <a:gd name="connsiteY16" fmla="*/ 96978 h 579895"/>
                <a:gd name="connsiteX17" fmla="*/ 1280093 w 1983451"/>
                <a:gd name="connsiteY17" fmla="*/ 19826 h 579895"/>
                <a:gd name="connsiteX18" fmla="*/ 1429635 w 1983451"/>
                <a:gd name="connsiteY18" fmla="*/ 135078 h 579895"/>
                <a:gd name="connsiteX19" fmla="*/ 1647758 w 1983451"/>
                <a:gd name="connsiteY19" fmla="*/ 256046 h 579895"/>
                <a:gd name="connsiteX20" fmla="*/ 1912553 w 1983451"/>
                <a:gd name="connsiteY20" fmla="*/ 151271 h 579895"/>
                <a:gd name="connsiteX21" fmla="*/ 1918268 w 1983451"/>
                <a:gd name="connsiteY21" fmla="*/ 128411 h 579895"/>
                <a:gd name="connsiteX22" fmla="*/ 1916363 w 1983451"/>
                <a:gd name="connsiteY22" fmla="*/ 129363 h 579895"/>
                <a:gd name="connsiteX23" fmla="*/ 1899218 w 1983451"/>
                <a:gd name="connsiteY23" fmla="*/ 133173 h 579895"/>
                <a:gd name="connsiteX24" fmla="*/ 1889693 w 1983451"/>
                <a:gd name="connsiteY24" fmla="*/ 120791 h 579895"/>
                <a:gd name="connsiteX25" fmla="*/ 1910648 w 1983451"/>
                <a:gd name="connsiteY25" fmla="*/ 92216 h 579895"/>
                <a:gd name="connsiteX26" fmla="*/ 1950653 w 1983451"/>
                <a:gd name="connsiteY26" fmla="*/ 87453 h 579895"/>
                <a:gd name="connsiteX27" fmla="*/ 1979228 w 1983451"/>
                <a:gd name="connsiteY27" fmla="*/ 114123 h 579895"/>
                <a:gd name="connsiteX28" fmla="*/ 1979228 w 1983451"/>
                <a:gd name="connsiteY28" fmla="*/ 114123 h 579895"/>
                <a:gd name="connsiteX29" fmla="*/ 1933508 w 1983451"/>
                <a:gd name="connsiteY29" fmla="*/ 296051 h 579895"/>
                <a:gd name="connsiteX30" fmla="*/ 1567748 w 1983451"/>
                <a:gd name="connsiteY30" fmla="*/ 567513 h 579895"/>
                <a:gd name="connsiteX31" fmla="*/ 994343 w 1983451"/>
                <a:gd name="connsiteY31" fmla="*/ 368441 h 579895"/>
                <a:gd name="connsiteX32" fmla="*/ 993390 w 1983451"/>
                <a:gd name="connsiteY32" fmla="*/ 365583 h 579895"/>
                <a:gd name="connsiteX33" fmla="*/ 992438 w 1983451"/>
                <a:gd name="connsiteY33" fmla="*/ 368441 h 579895"/>
                <a:gd name="connsiteX34" fmla="*/ 548573 w 1983451"/>
                <a:gd name="connsiteY34" fmla="*/ 579896 h 579895"/>
                <a:gd name="connsiteX35" fmla="*/ 39938 w 1983451"/>
                <a:gd name="connsiteY35" fmla="*/ 116028 h 579895"/>
                <a:gd name="connsiteX36" fmla="*/ 31365 w 1983451"/>
                <a:gd name="connsiteY36" fmla="*/ 125553 h 579895"/>
                <a:gd name="connsiteX37" fmla="*/ 76133 w 1983451"/>
                <a:gd name="connsiteY37" fmla="*/ 282716 h 579895"/>
                <a:gd name="connsiteX38" fmla="*/ 421890 w 1983451"/>
                <a:gd name="connsiteY38" fmla="*/ 539891 h 579895"/>
                <a:gd name="connsiteX39" fmla="*/ 963863 w 1983451"/>
                <a:gd name="connsiteY39" fmla="*/ 357963 h 579895"/>
                <a:gd name="connsiteX40" fmla="*/ 978150 w 1983451"/>
                <a:gd name="connsiteY40" fmla="*/ 320816 h 579895"/>
                <a:gd name="connsiteX41" fmla="*/ 991485 w 1983451"/>
                <a:gd name="connsiteY41" fmla="*/ 310338 h 579895"/>
                <a:gd name="connsiteX42" fmla="*/ 991485 w 1983451"/>
                <a:gd name="connsiteY42" fmla="*/ 310338 h 579895"/>
                <a:gd name="connsiteX43" fmla="*/ 1004820 w 1983451"/>
                <a:gd name="connsiteY43" fmla="*/ 320816 h 579895"/>
                <a:gd name="connsiteX44" fmla="*/ 1019108 w 1983451"/>
                <a:gd name="connsiteY44" fmla="*/ 357963 h 579895"/>
                <a:gd name="connsiteX45" fmla="*/ 1561080 w 1983451"/>
                <a:gd name="connsiteY45" fmla="*/ 539891 h 579895"/>
                <a:gd name="connsiteX46" fmla="*/ 1906838 w 1983451"/>
                <a:gd name="connsiteY46" fmla="*/ 282716 h 579895"/>
                <a:gd name="connsiteX47" fmla="*/ 1951605 w 1983451"/>
                <a:gd name="connsiteY47" fmla="*/ 125553 h 579895"/>
                <a:gd name="connsiteX48" fmla="*/ 1943033 w 1983451"/>
                <a:gd name="connsiteY48" fmla="*/ 116028 h 579895"/>
                <a:gd name="connsiteX49" fmla="*/ 1936365 w 1983451"/>
                <a:gd name="connsiteY49" fmla="*/ 165558 h 579895"/>
                <a:gd name="connsiteX50" fmla="*/ 1644900 w 1983451"/>
                <a:gd name="connsiteY50" fmla="*/ 283668 h 579895"/>
                <a:gd name="connsiteX51" fmla="*/ 1407728 w 1983451"/>
                <a:gd name="connsiteY51" fmla="*/ 154128 h 579895"/>
                <a:gd name="connsiteX52" fmla="*/ 1268663 w 1983451"/>
                <a:gd name="connsiteY52" fmla="*/ 45543 h 579895"/>
                <a:gd name="connsiteX53" fmla="*/ 1029585 w 1983451"/>
                <a:gd name="connsiteY53" fmla="*/ 110313 h 579895"/>
                <a:gd name="connsiteX54" fmla="*/ 1003868 w 1983451"/>
                <a:gd name="connsiteY54" fmla="*/ 164606 h 579895"/>
                <a:gd name="connsiteX55" fmla="*/ 990533 w 1983451"/>
                <a:gd name="connsiteY55" fmla="*/ 174131 h 579895"/>
                <a:gd name="connsiteX56" fmla="*/ 977198 w 1983451"/>
                <a:gd name="connsiteY56" fmla="*/ 164606 h 579895"/>
                <a:gd name="connsiteX57" fmla="*/ 951480 w 1983451"/>
                <a:gd name="connsiteY57" fmla="*/ 110313 h 579895"/>
                <a:gd name="connsiteX58" fmla="*/ 712403 w 1983451"/>
                <a:gd name="connsiteY58" fmla="*/ 45543 h 579895"/>
                <a:gd name="connsiteX59" fmla="*/ 573338 w 1983451"/>
                <a:gd name="connsiteY59" fmla="*/ 154128 h 579895"/>
                <a:gd name="connsiteX60" fmla="*/ 337118 w 1983451"/>
                <a:gd name="connsiteY60" fmla="*/ 283668 h 579895"/>
                <a:gd name="connsiteX61" fmla="*/ 45653 w 1983451"/>
                <a:gd name="connsiteY61" fmla="*/ 165558 h 579895"/>
                <a:gd name="connsiteX62" fmla="*/ 39938 w 1983451"/>
                <a:gd name="connsiteY62" fmla="*/ 116028 h 57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983451" h="579895">
                  <a:moveTo>
                    <a:pt x="548573" y="579896"/>
                  </a:moveTo>
                  <a:cubicBezTo>
                    <a:pt x="505710" y="579896"/>
                    <a:pt x="461895" y="576086"/>
                    <a:pt x="416175" y="567513"/>
                  </a:cubicBezTo>
                  <a:cubicBezTo>
                    <a:pt x="198053" y="526556"/>
                    <a:pt x="87563" y="363678"/>
                    <a:pt x="50415" y="296051"/>
                  </a:cubicBezTo>
                  <a:cubicBezTo>
                    <a:pt x="10410" y="222708"/>
                    <a:pt x="-8640" y="147461"/>
                    <a:pt x="3743" y="114123"/>
                  </a:cubicBezTo>
                  <a:cubicBezTo>
                    <a:pt x="8505" y="100788"/>
                    <a:pt x="18983" y="91263"/>
                    <a:pt x="32318" y="87453"/>
                  </a:cubicBezTo>
                  <a:cubicBezTo>
                    <a:pt x="45653" y="82691"/>
                    <a:pt x="60893" y="84596"/>
                    <a:pt x="72323" y="92216"/>
                  </a:cubicBezTo>
                  <a:cubicBezTo>
                    <a:pt x="78990" y="96026"/>
                    <a:pt x="94230" y="107456"/>
                    <a:pt x="93278" y="120791"/>
                  </a:cubicBezTo>
                  <a:cubicBezTo>
                    <a:pt x="92325" y="126506"/>
                    <a:pt x="88515" y="131268"/>
                    <a:pt x="83753" y="133173"/>
                  </a:cubicBezTo>
                  <a:cubicBezTo>
                    <a:pt x="80895" y="134126"/>
                    <a:pt x="74228" y="136031"/>
                    <a:pt x="66608" y="129363"/>
                  </a:cubicBezTo>
                  <a:cubicBezTo>
                    <a:pt x="66608" y="129363"/>
                    <a:pt x="65655" y="128411"/>
                    <a:pt x="64703" y="128411"/>
                  </a:cubicBezTo>
                  <a:cubicBezTo>
                    <a:pt x="62798" y="132221"/>
                    <a:pt x="63750" y="140793"/>
                    <a:pt x="70418" y="151271"/>
                  </a:cubicBezTo>
                  <a:cubicBezTo>
                    <a:pt x="112328" y="220803"/>
                    <a:pt x="220913" y="263666"/>
                    <a:pt x="335213" y="256046"/>
                  </a:cubicBezTo>
                  <a:cubicBezTo>
                    <a:pt x="448560" y="248426"/>
                    <a:pt x="499995" y="193181"/>
                    <a:pt x="553335" y="135078"/>
                  </a:cubicBezTo>
                  <a:cubicBezTo>
                    <a:pt x="593340" y="92216"/>
                    <a:pt x="634298" y="47448"/>
                    <a:pt x="702878" y="19826"/>
                  </a:cubicBezTo>
                  <a:cubicBezTo>
                    <a:pt x="839085" y="-35419"/>
                    <a:pt x="941955" y="36018"/>
                    <a:pt x="977198" y="96978"/>
                  </a:cubicBezTo>
                  <a:cubicBezTo>
                    <a:pt x="981960" y="104598"/>
                    <a:pt x="986723" y="114123"/>
                    <a:pt x="991485" y="123648"/>
                  </a:cubicBezTo>
                  <a:cubicBezTo>
                    <a:pt x="996248" y="113171"/>
                    <a:pt x="1001010" y="104598"/>
                    <a:pt x="1005773" y="96978"/>
                  </a:cubicBezTo>
                  <a:cubicBezTo>
                    <a:pt x="1041015" y="36018"/>
                    <a:pt x="1143885" y="-34467"/>
                    <a:pt x="1280093" y="19826"/>
                  </a:cubicBezTo>
                  <a:cubicBezTo>
                    <a:pt x="1348673" y="47448"/>
                    <a:pt x="1389630" y="92216"/>
                    <a:pt x="1429635" y="135078"/>
                  </a:cubicBezTo>
                  <a:cubicBezTo>
                    <a:pt x="1482975" y="193181"/>
                    <a:pt x="1533458" y="248426"/>
                    <a:pt x="1647758" y="256046"/>
                  </a:cubicBezTo>
                  <a:cubicBezTo>
                    <a:pt x="1762058" y="263666"/>
                    <a:pt x="1870643" y="220803"/>
                    <a:pt x="1912553" y="151271"/>
                  </a:cubicBezTo>
                  <a:cubicBezTo>
                    <a:pt x="1919220" y="140793"/>
                    <a:pt x="1919220" y="133173"/>
                    <a:pt x="1918268" y="128411"/>
                  </a:cubicBezTo>
                  <a:cubicBezTo>
                    <a:pt x="1917315" y="128411"/>
                    <a:pt x="1916363" y="129363"/>
                    <a:pt x="1916363" y="129363"/>
                  </a:cubicBezTo>
                  <a:cubicBezTo>
                    <a:pt x="1909695" y="136031"/>
                    <a:pt x="1902075" y="134126"/>
                    <a:pt x="1899218" y="133173"/>
                  </a:cubicBezTo>
                  <a:cubicBezTo>
                    <a:pt x="1894455" y="131268"/>
                    <a:pt x="1890645" y="126506"/>
                    <a:pt x="1889693" y="120791"/>
                  </a:cubicBezTo>
                  <a:cubicBezTo>
                    <a:pt x="1888740" y="108408"/>
                    <a:pt x="1903980" y="96978"/>
                    <a:pt x="1910648" y="92216"/>
                  </a:cubicBezTo>
                  <a:cubicBezTo>
                    <a:pt x="1922078" y="84596"/>
                    <a:pt x="1937318" y="82691"/>
                    <a:pt x="1950653" y="87453"/>
                  </a:cubicBezTo>
                  <a:cubicBezTo>
                    <a:pt x="1963988" y="91263"/>
                    <a:pt x="1973513" y="100788"/>
                    <a:pt x="1979228" y="114123"/>
                  </a:cubicBezTo>
                  <a:lnTo>
                    <a:pt x="1979228" y="114123"/>
                  </a:lnTo>
                  <a:cubicBezTo>
                    <a:pt x="1992563" y="147461"/>
                    <a:pt x="1973513" y="221756"/>
                    <a:pt x="1933508" y="296051"/>
                  </a:cubicBezTo>
                  <a:cubicBezTo>
                    <a:pt x="1896360" y="363678"/>
                    <a:pt x="1785870" y="526556"/>
                    <a:pt x="1567748" y="567513"/>
                  </a:cubicBezTo>
                  <a:cubicBezTo>
                    <a:pt x="1299143" y="617996"/>
                    <a:pt x="1054350" y="505601"/>
                    <a:pt x="994343" y="368441"/>
                  </a:cubicBezTo>
                  <a:cubicBezTo>
                    <a:pt x="994343" y="367488"/>
                    <a:pt x="993390" y="366536"/>
                    <a:pt x="993390" y="365583"/>
                  </a:cubicBezTo>
                  <a:cubicBezTo>
                    <a:pt x="993390" y="366536"/>
                    <a:pt x="992438" y="367488"/>
                    <a:pt x="992438" y="368441"/>
                  </a:cubicBezTo>
                  <a:cubicBezTo>
                    <a:pt x="940050" y="482741"/>
                    <a:pt x="761933" y="579896"/>
                    <a:pt x="548573" y="579896"/>
                  </a:cubicBezTo>
                  <a:close/>
                  <a:moveTo>
                    <a:pt x="39938" y="116028"/>
                  </a:moveTo>
                  <a:cubicBezTo>
                    <a:pt x="37080" y="117933"/>
                    <a:pt x="33270" y="119838"/>
                    <a:pt x="31365" y="125553"/>
                  </a:cubicBezTo>
                  <a:cubicBezTo>
                    <a:pt x="24698" y="143651"/>
                    <a:pt x="33270" y="205563"/>
                    <a:pt x="76133" y="282716"/>
                  </a:cubicBezTo>
                  <a:cubicBezTo>
                    <a:pt x="111375" y="347486"/>
                    <a:pt x="216150" y="500838"/>
                    <a:pt x="421890" y="539891"/>
                  </a:cubicBezTo>
                  <a:cubicBezTo>
                    <a:pt x="677160" y="588468"/>
                    <a:pt x="907665" y="484646"/>
                    <a:pt x="963863" y="357963"/>
                  </a:cubicBezTo>
                  <a:cubicBezTo>
                    <a:pt x="969578" y="345581"/>
                    <a:pt x="974340" y="333198"/>
                    <a:pt x="978150" y="320816"/>
                  </a:cubicBezTo>
                  <a:cubicBezTo>
                    <a:pt x="980055" y="315101"/>
                    <a:pt x="985770" y="310338"/>
                    <a:pt x="991485" y="310338"/>
                  </a:cubicBezTo>
                  <a:cubicBezTo>
                    <a:pt x="991485" y="310338"/>
                    <a:pt x="991485" y="310338"/>
                    <a:pt x="991485" y="310338"/>
                  </a:cubicBezTo>
                  <a:cubicBezTo>
                    <a:pt x="998153" y="310338"/>
                    <a:pt x="1002915" y="314148"/>
                    <a:pt x="1004820" y="320816"/>
                  </a:cubicBezTo>
                  <a:cubicBezTo>
                    <a:pt x="1008630" y="333198"/>
                    <a:pt x="1013393" y="345581"/>
                    <a:pt x="1019108" y="357963"/>
                  </a:cubicBezTo>
                  <a:cubicBezTo>
                    <a:pt x="1075305" y="484646"/>
                    <a:pt x="1306763" y="588468"/>
                    <a:pt x="1561080" y="539891"/>
                  </a:cubicBezTo>
                  <a:cubicBezTo>
                    <a:pt x="1766820" y="500838"/>
                    <a:pt x="1871595" y="347486"/>
                    <a:pt x="1906838" y="282716"/>
                  </a:cubicBezTo>
                  <a:cubicBezTo>
                    <a:pt x="1949700" y="205563"/>
                    <a:pt x="1958273" y="143651"/>
                    <a:pt x="1951605" y="125553"/>
                  </a:cubicBezTo>
                  <a:cubicBezTo>
                    <a:pt x="1949700" y="120791"/>
                    <a:pt x="1946843" y="117933"/>
                    <a:pt x="1943033" y="116028"/>
                  </a:cubicBezTo>
                  <a:cubicBezTo>
                    <a:pt x="1947795" y="125553"/>
                    <a:pt x="1949700" y="142698"/>
                    <a:pt x="1936365" y="165558"/>
                  </a:cubicBezTo>
                  <a:cubicBezTo>
                    <a:pt x="1889693" y="243663"/>
                    <a:pt x="1769678" y="292241"/>
                    <a:pt x="1644900" y="283668"/>
                  </a:cubicBezTo>
                  <a:cubicBezTo>
                    <a:pt x="1520123" y="275096"/>
                    <a:pt x="1462973" y="213183"/>
                    <a:pt x="1407728" y="154128"/>
                  </a:cubicBezTo>
                  <a:cubicBezTo>
                    <a:pt x="1369628" y="113171"/>
                    <a:pt x="1330575" y="71261"/>
                    <a:pt x="1268663" y="45543"/>
                  </a:cubicBezTo>
                  <a:cubicBezTo>
                    <a:pt x="1149600" y="-2082"/>
                    <a:pt x="1059113" y="59831"/>
                    <a:pt x="1029585" y="110313"/>
                  </a:cubicBezTo>
                  <a:cubicBezTo>
                    <a:pt x="1021013" y="124601"/>
                    <a:pt x="1011488" y="142698"/>
                    <a:pt x="1003868" y="164606"/>
                  </a:cubicBezTo>
                  <a:cubicBezTo>
                    <a:pt x="1001963" y="170321"/>
                    <a:pt x="996248" y="174131"/>
                    <a:pt x="990533" y="174131"/>
                  </a:cubicBezTo>
                  <a:cubicBezTo>
                    <a:pt x="984818" y="174131"/>
                    <a:pt x="979103" y="170321"/>
                    <a:pt x="977198" y="164606"/>
                  </a:cubicBezTo>
                  <a:cubicBezTo>
                    <a:pt x="969578" y="141746"/>
                    <a:pt x="960053" y="124601"/>
                    <a:pt x="951480" y="110313"/>
                  </a:cubicBezTo>
                  <a:cubicBezTo>
                    <a:pt x="921953" y="59831"/>
                    <a:pt x="831465" y="-2082"/>
                    <a:pt x="712403" y="45543"/>
                  </a:cubicBezTo>
                  <a:cubicBezTo>
                    <a:pt x="650490" y="70308"/>
                    <a:pt x="611438" y="113171"/>
                    <a:pt x="573338" y="154128"/>
                  </a:cubicBezTo>
                  <a:cubicBezTo>
                    <a:pt x="519998" y="213183"/>
                    <a:pt x="462848" y="275096"/>
                    <a:pt x="337118" y="283668"/>
                  </a:cubicBezTo>
                  <a:cubicBezTo>
                    <a:pt x="212340" y="292241"/>
                    <a:pt x="92325" y="243663"/>
                    <a:pt x="45653" y="165558"/>
                  </a:cubicBezTo>
                  <a:cubicBezTo>
                    <a:pt x="32318" y="141746"/>
                    <a:pt x="35175" y="125553"/>
                    <a:pt x="39938" y="1160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41CD7378-2137-463A-8BBD-27A785D764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11445" y="5964224"/>
              <a:ext cx="785230" cy="0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1" name="图形 120">
            <a:extLst>
              <a:ext uri="{FF2B5EF4-FFF2-40B4-BE49-F238E27FC236}">
                <a16:creationId xmlns:a16="http://schemas.microsoft.com/office/drawing/2014/main" id="{4B101199-3583-4A69-840E-6167726C7E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19511" y="-478500"/>
            <a:ext cx="2057679" cy="2069437"/>
          </a:xfrm>
          <a:prstGeom prst="rect">
            <a:avLst/>
          </a:prstGeom>
        </p:spPr>
      </p:pic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FD3BF737-95F1-42F2-90E8-39B2246C55B5}"/>
              </a:ext>
            </a:extLst>
          </p:cNvPr>
          <p:cNvGrpSpPr/>
          <p:nvPr/>
        </p:nvGrpSpPr>
        <p:grpSpPr>
          <a:xfrm>
            <a:off x="11270838" y="5380713"/>
            <a:ext cx="1155023" cy="1167019"/>
            <a:chOff x="5573268" y="2861427"/>
            <a:chExt cx="1155023" cy="1167019"/>
          </a:xfrm>
        </p:grpSpPr>
        <p:grpSp>
          <p:nvGrpSpPr>
            <p:cNvPr id="123" name="组合 122">
              <a:extLst>
                <a:ext uri="{FF2B5EF4-FFF2-40B4-BE49-F238E27FC236}">
                  <a16:creationId xmlns:a16="http://schemas.microsoft.com/office/drawing/2014/main" id="{DC871A4A-6353-4CCC-9A11-FF8ABACE6AF5}"/>
                </a:ext>
              </a:extLst>
            </p:cNvPr>
            <p:cNvGrpSpPr/>
            <p:nvPr/>
          </p:nvGrpSpPr>
          <p:grpSpPr>
            <a:xfrm rot="21172307">
              <a:off x="5796103" y="2861427"/>
              <a:ext cx="932188" cy="840513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127" name="图形 24">
                <a:extLst>
                  <a:ext uri="{FF2B5EF4-FFF2-40B4-BE49-F238E27FC236}">
                    <a16:creationId xmlns:a16="http://schemas.microsoft.com/office/drawing/2014/main" id="{852226E8-DBB8-4AB2-92D7-2E69A9D5180B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图形 24">
                <a:extLst>
                  <a:ext uri="{FF2B5EF4-FFF2-40B4-BE49-F238E27FC236}">
                    <a16:creationId xmlns:a16="http://schemas.microsoft.com/office/drawing/2014/main" id="{CD0A20BB-F2A0-4F67-B49A-66BD5AA9CEA2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2103CB38-D4A2-42C6-9EF5-69D2B2E6F2E3}"/>
                </a:ext>
              </a:extLst>
            </p:cNvPr>
            <p:cNvGrpSpPr/>
            <p:nvPr/>
          </p:nvGrpSpPr>
          <p:grpSpPr>
            <a:xfrm rot="20188472">
              <a:off x="5573268" y="3156658"/>
              <a:ext cx="966874" cy="871788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125" name="图形 24">
                <a:extLst>
                  <a:ext uri="{FF2B5EF4-FFF2-40B4-BE49-F238E27FC236}">
                    <a16:creationId xmlns:a16="http://schemas.microsoft.com/office/drawing/2014/main" id="{EAE6435C-1F20-4DEC-81C1-C6A162250985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图形 24">
                <a:extLst>
                  <a:ext uri="{FF2B5EF4-FFF2-40B4-BE49-F238E27FC236}">
                    <a16:creationId xmlns:a16="http://schemas.microsoft.com/office/drawing/2014/main" id="{77C5B03E-2603-4426-8E2B-20401272CBC6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29" name="图形 128">
            <a:extLst>
              <a:ext uri="{FF2B5EF4-FFF2-40B4-BE49-F238E27FC236}">
                <a16:creationId xmlns:a16="http://schemas.microsoft.com/office/drawing/2014/main" id="{DBB11950-BB7A-466C-9679-01A9D5E889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1261505" y="5678772"/>
            <a:ext cx="3093530" cy="194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36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组合 96">
            <a:extLst>
              <a:ext uri="{FF2B5EF4-FFF2-40B4-BE49-F238E27FC236}">
                <a16:creationId xmlns:a16="http://schemas.microsoft.com/office/drawing/2014/main" id="{689BBD2D-8ECD-4840-93AE-783007F800AA}"/>
              </a:ext>
            </a:extLst>
          </p:cNvPr>
          <p:cNvGrpSpPr/>
          <p:nvPr/>
        </p:nvGrpSpPr>
        <p:grpSpPr>
          <a:xfrm>
            <a:off x="660401" y="5766992"/>
            <a:ext cx="10836274" cy="335731"/>
            <a:chOff x="660401" y="5766992"/>
            <a:chExt cx="10836274" cy="335731"/>
          </a:xfrm>
        </p:grpSpPr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446885C6-8BCB-4712-BB75-B1E9E6D82A24}"/>
                </a:ext>
              </a:extLst>
            </p:cNvPr>
            <p:cNvSpPr txBox="1"/>
            <p:nvPr/>
          </p:nvSpPr>
          <p:spPr>
            <a:xfrm>
              <a:off x="3324482" y="5825724"/>
              <a:ext cx="383823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rgbClr val="0C3892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defRPr>
              </a:lvl1pPr>
            </a:lstStyle>
            <a:p>
              <a:r>
                <a:rPr lang="zh-CN" altLang="en-US" spc="130" dirty="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长大后才知道，能遮风挡雨的不止是房子，还有父亲</a:t>
              </a:r>
            </a:p>
          </p:txBody>
        </p: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C66E7A65-46D2-41EB-9421-D7BD970190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401" y="5964223"/>
              <a:ext cx="2679699" cy="1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DC2A239D-17F5-4F7B-A3F1-54EACEDED6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00" y="5964224"/>
              <a:ext cx="2685347" cy="1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5B695812-F1BD-4ADE-B5C5-273E5908FD63}"/>
                </a:ext>
              </a:extLst>
            </p:cNvPr>
            <p:cNvSpPr/>
            <p:nvPr/>
          </p:nvSpPr>
          <p:spPr>
            <a:xfrm>
              <a:off x="9745123" y="5766992"/>
              <a:ext cx="1030636" cy="301323"/>
            </a:xfrm>
            <a:custGeom>
              <a:avLst/>
              <a:gdLst>
                <a:gd name="connsiteX0" fmla="*/ 548573 w 1983451"/>
                <a:gd name="connsiteY0" fmla="*/ 579896 h 579895"/>
                <a:gd name="connsiteX1" fmla="*/ 416175 w 1983451"/>
                <a:gd name="connsiteY1" fmla="*/ 567513 h 579895"/>
                <a:gd name="connsiteX2" fmla="*/ 50415 w 1983451"/>
                <a:gd name="connsiteY2" fmla="*/ 296051 h 579895"/>
                <a:gd name="connsiteX3" fmla="*/ 3743 w 1983451"/>
                <a:gd name="connsiteY3" fmla="*/ 114123 h 579895"/>
                <a:gd name="connsiteX4" fmla="*/ 32318 w 1983451"/>
                <a:gd name="connsiteY4" fmla="*/ 87453 h 579895"/>
                <a:gd name="connsiteX5" fmla="*/ 72323 w 1983451"/>
                <a:gd name="connsiteY5" fmla="*/ 92216 h 579895"/>
                <a:gd name="connsiteX6" fmla="*/ 93278 w 1983451"/>
                <a:gd name="connsiteY6" fmla="*/ 120791 h 579895"/>
                <a:gd name="connsiteX7" fmla="*/ 83753 w 1983451"/>
                <a:gd name="connsiteY7" fmla="*/ 133173 h 579895"/>
                <a:gd name="connsiteX8" fmla="*/ 66608 w 1983451"/>
                <a:gd name="connsiteY8" fmla="*/ 129363 h 579895"/>
                <a:gd name="connsiteX9" fmla="*/ 64703 w 1983451"/>
                <a:gd name="connsiteY9" fmla="*/ 128411 h 579895"/>
                <a:gd name="connsiteX10" fmla="*/ 70418 w 1983451"/>
                <a:gd name="connsiteY10" fmla="*/ 151271 h 579895"/>
                <a:gd name="connsiteX11" fmla="*/ 335213 w 1983451"/>
                <a:gd name="connsiteY11" fmla="*/ 256046 h 579895"/>
                <a:gd name="connsiteX12" fmla="*/ 553335 w 1983451"/>
                <a:gd name="connsiteY12" fmla="*/ 135078 h 579895"/>
                <a:gd name="connsiteX13" fmla="*/ 702878 w 1983451"/>
                <a:gd name="connsiteY13" fmla="*/ 19826 h 579895"/>
                <a:gd name="connsiteX14" fmla="*/ 977198 w 1983451"/>
                <a:gd name="connsiteY14" fmla="*/ 96978 h 579895"/>
                <a:gd name="connsiteX15" fmla="*/ 991485 w 1983451"/>
                <a:gd name="connsiteY15" fmla="*/ 123648 h 579895"/>
                <a:gd name="connsiteX16" fmla="*/ 1005773 w 1983451"/>
                <a:gd name="connsiteY16" fmla="*/ 96978 h 579895"/>
                <a:gd name="connsiteX17" fmla="*/ 1280093 w 1983451"/>
                <a:gd name="connsiteY17" fmla="*/ 19826 h 579895"/>
                <a:gd name="connsiteX18" fmla="*/ 1429635 w 1983451"/>
                <a:gd name="connsiteY18" fmla="*/ 135078 h 579895"/>
                <a:gd name="connsiteX19" fmla="*/ 1647758 w 1983451"/>
                <a:gd name="connsiteY19" fmla="*/ 256046 h 579895"/>
                <a:gd name="connsiteX20" fmla="*/ 1912553 w 1983451"/>
                <a:gd name="connsiteY20" fmla="*/ 151271 h 579895"/>
                <a:gd name="connsiteX21" fmla="*/ 1918268 w 1983451"/>
                <a:gd name="connsiteY21" fmla="*/ 128411 h 579895"/>
                <a:gd name="connsiteX22" fmla="*/ 1916363 w 1983451"/>
                <a:gd name="connsiteY22" fmla="*/ 129363 h 579895"/>
                <a:gd name="connsiteX23" fmla="*/ 1899218 w 1983451"/>
                <a:gd name="connsiteY23" fmla="*/ 133173 h 579895"/>
                <a:gd name="connsiteX24" fmla="*/ 1889693 w 1983451"/>
                <a:gd name="connsiteY24" fmla="*/ 120791 h 579895"/>
                <a:gd name="connsiteX25" fmla="*/ 1910648 w 1983451"/>
                <a:gd name="connsiteY25" fmla="*/ 92216 h 579895"/>
                <a:gd name="connsiteX26" fmla="*/ 1950653 w 1983451"/>
                <a:gd name="connsiteY26" fmla="*/ 87453 h 579895"/>
                <a:gd name="connsiteX27" fmla="*/ 1979228 w 1983451"/>
                <a:gd name="connsiteY27" fmla="*/ 114123 h 579895"/>
                <a:gd name="connsiteX28" fmla="*/ 1979228 w 1983451"/>
                <a:gd name="connsiteY28" fmla="*/ 114123 h 579895"/>
                <a:gd name="connsiteX29" fmla="*/ 1933508 w 1983451"/>
                <a:gd name="connsiteY29" fmla="*/ 296051 h 579895"/>
                <a:gd name="connsiteX30" fmla="*/ 1567748 w 1983451"/>
                <a:gd name="connsiteY30" fmla="*/ 567513 h 579895"/>
                <a:gd name="connsiteX31" fmla="*/ 994343 w 1983451"/>
                <a:gd name="connsiteY31" fmla="*/ 368441 h 579895"/>
                <a:gd name="connsiteX32" fmla="*/ 993390 w 1983451"/>
                <a:gd name="connsiteY32" fmla="*/ 365583 h 579895"/>
                <a:gd name="connsiteX33" fmla="*/ 992438 w 1983451"/>
                <a:gd name="connsiteY33" fmla="*/ 368441 h 579895"/>
                <a:gd name="connsiteX34" fmla="*/ 548573 w 1983451"/>
                <a:gd name="connsiteY34" fmla="*/ 579896 h 579895"/>
                <a:gd name="connsiteX35" fmla="*/ 39938 w 1983451"/>
                <a:gd name="connsiteY35" fmla="*/ 116028 h 579895"/>
                <a:gd name="connsiteX36" fmla="*/ 31365 w 1983451"/>
                <a:gd name="connsiteY36" fmla="*/ 125553 h 579895"/>
                <a:gd name="connsiteX37" fmla="*/ 76133 w 1983451"/>
                <a:gd name="connsiteY37" fmla="*/ 282716 h 579895"/>
                <a:gd name="connsiteX38" fmla="*/ 421890 w 1983451"/>
                <a:gd name="connsiteY38" fmla="*/ 539891 h 579895"/>
                <a:gd name="connsiteX39" fmla="*/ 963863 w 1983451"/>
                <a:gd name="connsiteY39" fmla="*/ 357963 h 579895"/>
                <a:gd name="connsiteX40" fmla="*/ 978150 w 1983451"/>
                <a:gd name="connsiteY40" fmla="*/ 320816 h 579895"/>
                <a:gd name="connsiteX41" fmla="*/ 991485 w 1983451"/>
                <a:gd name="connsiteY41" fmla="*/ 310338 h 579895"/>
                <a:gd name="connsiteX42" fmla="*/ 991485 w 1983451"/>
                <a:gd name="connsiteY42" fmla="*/ 310338 h 579895"/>
                <a:gd name="connsiteX43" fmla="*/ 1004820 w 1983451"/>
                <a:gd name="connsiteY43" fmla="*/ 320816 h 579895"/>
                <a:gd name="connsiteX44" fmla="*/ 1019108 w 1983451"/>
                <a:gd name="connsiteY44" fmla="*/ 357963 h 579895"/>
                <a:gd name="connsiteX45" fmla="*/ 1561080 w 1983451"/>
                <a:gd name="connsiteY45" fmla="*/ 539891 h 579895"/>
                <a:gd name="connsiteX46" fmla="*/ 1906838 w 1983451"/>
                <a:gd name="connsiteY46" fmla="*/ 282716 h 579895"/>
                <a:gd name="connsiteX47" fmla="*/ 1951605 w 1983451"/>
                <a:gd name="connsiteY47" fmla="*/ 125553 h 579895"/>
                <a:gd name="connsiteX48" fmla="*/ 1943033 w 1983451"/>
                <a:gd name="connsiteY48" fmla="*/ 116028 h 579895"/>
                <a:gd name="connsiteX49" fmla="*/ 1936365 w 1983451"/>
                <a:gd name="connsiteY49" fmla="*/ 165558 h 579895"/>
                <a:gd name="connsiteX50" fmla="*/ 1644900 w 1983451"/>
                <a:gd name="connsiteY50" fmla="*/ 283668 h 579895"/>
                <a:gd name="connsiteX51" fmla="*/ 1407728 w 1983451"/>
                <a:gd name="connsiteY51" fmla="*/ 154128 h 579895"/>
                <a:gd name="connsiteX52" fmla="*/ 1268663 w 1983451"/>
                <a:gd name="connsiteY52" fmla="*/ 45543 h 579895"/>
                <a:gd name="connsiteX53" fmla="*/ 1029585 w 1983451"/>
                <a:gd name="connsiteY53" fmla="*/ 110313 h 579895"/>
                <a:gd name="connsiteX54" fmla="*/ 1003868 w 1983451"/>
                <a:gd name="connsiteY54" fmla="*/ 164606 h 579895"/>
                <a:gd name="connsiteX55" fmla="*/ 990533 w 1983451"/>
                <a:gd name="connsiteY55" fmla="*/ 174131 h 579895"/>
                <a:gd name="connsiteX56" fmla="*/ 977198 w 1983451"/>
                <a:gd name="connsiteY56" fmla="*/ 164606 h 579895"/>
                <a:gd name="connsiteX57" fmla="*/ 951480 w 1983451"/>
                <a:gd name="connsiteY57" fmla="*/ 110313 h 579895"/>
                <a:gd name="connsiteX58" fmla="*/ 712403 w 1983451"/>
                <a:gd name="connsiteY58" fmla="*/ 45543 h 579895"/>
                <a:gd name="connsiteX59" fmla="*/ 573338 w 1983451"/>
                <a:gd name="connsiteY59" fmla="*/ 154128 h 579895"/>
                <a:gd name="connsiteX60" fmla="*/ 337118 w 1983451"/>
                <a:gd name="connsiteY60" fmla="*/ 283668 h 579895"/>
                <a:gd name="connsiteX61" fmla="*/ 45653 w 1983451"/>
                <a:gd name="connsiteY61" fmla="*/ 165558 h 579895"/>
                <a:gd name="connsiteX62" fmla="*/ 39938 w 1983451"/>
                <a:gd name="connsiteY62" fmla="*/ 116028 h 57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983451" h="579895">
                  <a:moveTo>
                    <a:pt x="548573" y="579896"/>
                  </a:moveTo>
                  <a:cubicBezTo>
                    <a:pt x="505710" y="579896"/>
                    <a:pt x="461895" y="576086"/>
                    <a:pt x="416175" y="567513"/>
                  </a:cubicBezTo>
                  <a:cubicBezTo>
                    <a:pt x="198053" y="526556"/>
                    <a:pt x="87563" y="363678"/>
                    <a:pt x="50415" y="296051"/>
                  </a:cubicBezTo>
                  <a:cubicBezTo>
                    <a:pt x="10410" y="222708"/>
                    <a:pt x="-8640" y="147461"/>
                    <a:pt x="3743" y="114123"/>
                  </a:cubicBezTo>
                  <a:cubicBezTo>
                    <a:pt x="8505" y="100788"/>
                    <a:pt x="18983" y="91263"/>
                    <a:pt x="32318" y="87453"/>
                  </a:cubicBezTo>
                  <a:cubicBezTo>
                    <a:pt x="45653" y="82691"/>
                    <a:pt x="60893" y="84596"/>
                    <a:pt x="72323" y="92216"/>
                  </a:cubicBezTo>
                  <a:cubicBezTo>
                    <a:pt x="78990" y="96026"/>
                    <a:pt x="94230" y="107456"/>
                    <a:pt x="93278" y="120791"/>
                  </a:cubicBezTo>
                  <a:cubicBezTo>
                    <a:pt x="92325" y="126506"/>
                    <a:pt x="88515" y="131268"/>
                    <a:pt x="83753" y="133173"/>
                  </a:cubicBezTo>
                  <a:cubicBezTo>
                    <a:pt x="80895" y="134126"/>
                    <a:pt x="74228" y="136031"/>
                    <a:pt x="66608" y="129363"/>
                  </a:cubicBezTo>
                  <a:cubicBezTo>
                    <a:pt x="66608" y="129363"/>
                    <a:pt x="65655" y="128411"/>
                    <a:pt x="64703" y="128411"/>
                  </a:cubicBezTo>
                  <a:cubicBezTo>
                    <a:pt x="62798" y="132221"/>
                    <a:pt x="63750" y="140793"/>
                    <a:pt x="70418" y="151271"/>
                  </a:cubicBezTo>
                  <a:cubicBezTo>
                    <a:pt x="112328" y="220803"/>
                    <a:pt x="220913" y="263666"/>
                    <a:pt x="335213" y="256046"/>
                  </a:cubicBezTo>
                  <a:cubicBezTo>
                    <a:pt x="448560" y="248426"/>
                    <a:pt x="499995" y="193181"/>
                    <a:pt x="553335" y="135078"/>
                  </a:cubicBezTo>
                  <a:cubicBezTo>
                    <a:pt x="593340" y="92216"/>
                    <a:pt x="634298" y="47448"/>
                    <a:pt x="702878" y="19826"/>
                  </a:cubicBezTo>
                  <a:cubicBezTo>
                    <a:pt x="839085" y="-35419"/>
                    <a:pt x="941955" y="36018"/>
                    <a:pt x="977198" y="96978"/>
                  </a:cubicBezTo>
                  <a:cubicBezTo>
                    <a:pt x="981960" y="104598"/>
                    <a:pt x="986723" y="114123"/>
                    <a:pt x="991485" y="123648"/>
                  </a:cubicBezTo>
                  <a:cubicBezTo>
                    <a:pt x="996248" y="113171"/>
                    <a:pt x="1001010" y="104598"/>
                    <a:pt x="1005773" y="96978"/>
                  </a:cubicBezTo>
                  <a:cubicBezTo>
                    <a:pt x="1041015" y="36018"/>
                    <a:pt x="1143885" y="-34467"/>
                    <a:pt x="1280093" y="19826"/>
                  </a:cubicBezTo>
                  <a:cubicBezTo>
                    <a:pt x="1348673" y="47448"/>
                    <a:pt x="1389630" y="92216"/>
                    <a:pt x="1429635" y="135078"/>
                  </a:cubicBezTo>
                  <a:cubicBezTo>
                    <a:pt x="1482975" y="193181"/>
                    <a:pt x="1533458" y="248426"/>
                    <a:pt x="1647758" y="256046"/>
                  </a:cubicBezTo>
                  <a:cubicBezTo>
                    <a:pt x="1762058" y="263666"/>
                    <a:pt x="1870643" y="220803"/>
                    <a:pt x="1912553" y="151271"/>
                  </a:cubicBezTo>
                  <a:cubicBezTo>
                    <a:pt x="1919220" y="140793"/>
                    <a:pt x="1919220" y="133173"/>
                    <a:pt x="1918268" y="128411"/>
                  </a:cubicBezTo>
                  <a:cubicBezTo>
                    <a:pt x="1917315" y="128411"/>
                    <a:pt x="1916363" y="129363"/>
                    <a:pt x="1916363" y="129363"/>
                  </a:cubicBezTo>
                  <a:cubicBezTo>
                    <a:pt x="1909695" y="136031"/>
                    <a:pt x="1902075" y="134126"/>
                    <a:pt x="1899218" y="133173"/>
                  </a:cubicBezTo>
                  <a:cubicBezTo>
                    <a:pt x="1894455" y="131268"/>
                    <a:pt x="1890645" y="126506"/>
                    <a:pt x="1889693" y="120791"/>
                  </a:cubicBezTo>
                  <a:cubicBezTo>
                    <a:pt x="1888740" y="108408"/>
                    <a:pt x="1903980" y="96978"/>
                    <a:pt x="1910648" y="92216"/>
                  </a:cubicBezTo>
                  <a:cubicBezTo>
                    <a:pt x="1922078" y="84596"/>
                    <a:pt x="1937318" y="82691"/>
                    <a:pt x="1950653" y="87453"/>
                  </a:cubicBezTo>
                  <a:cubicBezTo>
                    <a:pt x="1963988" y="91263"/>
                    <a:pt x="1973513" y="100788"/>
                    <a:pt x="1979228" y="114123"/>
                  </a:cubicBezTo>
                  <a:lnTo>
                    <a:pt x="1979228" y="114123"/>
                  </a:lnTo>
                  <a:cubicBezTo>
                    <a:pt x="1992563" y="147461"/>
                    <a:pt x="1973513" y="221756"/>
                    <a:pt x="1933508" y="296051"/>
                  </a:cubicBezTo>
                  <a:cubicBezTo>
                    <a:pt x="1896360" y="363678"/>
                    <a:pt x="1785870" y="526556"/>
                    <a:pt x="1567748" y="567513"/>
                  </a:cubicBezTo>
                  <a:cubicBezTo>
                    <a:pt x="1299143" y="617996"/>
                    <a:pt x="1054350" y="505601"/>
                    <a:pt x="994343" y="368441"/>
                  </a:cubicBezTo>
                  <a:cubicBezTo>
                    <a:pt x="994343" y="367488"/>
                    <a:pt x="993390" y="366536"/>
                    <a:pt x="993390" y="365583"/>
                  </a:cubicBezTo>
                  <a:cubicBezTo>
                    <a:pt x="993390" y="366536"/>
                    <a:pt x="992438" y="367488"/>
                    <a:pt x="992438" y="368441"/>
                  </a:cubicBezTo>
                  <a:cubicBezTo>
                    <a:pt x="940050" y="482741"/>
                    <a:pt x="761933" y="579896"/>
                    <a:pt x="548573" y="579896"/>
                  </a:cubicBezTo>
                  <a:close/>
                  <a:moveTo>
                    <a:pt x="39938" y="116028"/>
                  </a:moveTo>
                  <a:cubicBezTo>
                    <a:pt x="37080" y="117933"/>
                    <a:pt x="33270" y="119838"/>
                    <a:pt x="31365" y="125553"/>
                  </a:cubicBezTo>
                  <a:cubicBezTo>
                    <a:pt x="24698" y="143651"/>
                    <a:pt x="33270" y="205563"/>
                    <a:pt x="76133" y="282716"/>
                  </a:cubicBezTo>
                  <a:cubicBezTo>
                    <a:pt x="111375" y="347486"/>
                    <a:pt x="216150" y="500838"/>
                    <a:pt x="421890" y="539891"/>
                  </a:cubicBezTo>
                  <a:cubicBezTo>
                    <a:pt x="677160" y="588468"/>
                    <a:pt x="907665" y="484646"/>
                    <a:pt x="963863" y="357963"/>
                  </a:cubicBezTo>
                  <a:cubicBezTo>
                    <a:pt x="969578" y="345581"/>
                    <a:pt x="974340" y="333198"/>
                    <a:pt x="978150" y="320816"/>
                  </a:cubicBezTo>
                  <a:cubicBezTo>
                    <a:pt x="980055" y="315101"/>
                    <a:pt x="985770" y="310338"/>
                    <a:pt x="991485" y="310338"/>
                  </a:cubicBezTo>
                  <a:cubicBezTo>
                    <a:pt x="991485" y="310338"/>
                    <a:pt x="991485" y="310338"/>
                    <a:pt x="991485" y="310338"/>
                  </a:cubicBezTo>
                  <a:cubicBezTo>
                    <a:pt x="998153" y="310338"/>
                    <a:pt x="1002915" y="314148"/>
                    <a:pt x="1004820" y="320816"/>
                  </a:cubicBezTo>
                  <a:cubicBezTo>
                    <a:pt x="1008630" y="333198"/>
                    <a:pt x="1013393" y="345581"/>
                    <a:pt x="1019108" y="357963"/>
                  </a:cubicBezTo>
                  <a:cubicBezTo>
                    <a:pt x="1075305" y="484646"/>
                    <a:pt x="1306763" y="588468"/>
                    <a:pt x="1561080" y="539891"/>
                  </a:cubicBezTo>
                  <a:cubicBezTo>
                    <a:pt x="1766820" y="500838"/>
                    <a:pt x="1871595" y="347486"/>
                    <a:pt x="1906838" y="282716"/>
                  </a:cubicBezTo>
                  <a:cubicBezTo>
                    <a:pt x="1949700" y="205563"/>
                    <a:pt x="1958273" y="143651"/>
                    <a:pt x="1951605" y="125553"/>
                  </a:cubicBezTo>
                  <a:cubicBezTo>
                    <a:pt x="1949700" y="120791"/>
                    <a:pt x="1946843" y="117933"/>
                    <a:pt x="1943033" y="116028"/>
                  </a:cubicBezTo>
                  <a:cubicBezTo>
                    <a:pt x="1947795" y="125553"/>
                    <a:pt x="1949700" y="142698"/>
                    <a:pt x="1936365" y="165558"/>
                  </a:cubicBezTo>
                  <a:cubicBezTo>
                    <a:pt x="1889693" y="243663"/>
                    <a:pt x="1769678" y="292241"/>
                    <a:pt x="1644900" y="283668"/>
                  </a:cubicBezTo>
                  <a:cubicBezTo>
                    <a:pt x="1520123" y="275096"/>
                    <a:pt x="1462973" y="213183"/>
                    <a:pt x="1407728" y="154128"/>
                  </a:cubicBezTo>
                  <a:cubicBezTo>
                    <a:pt x="1369628" y="113171"/>
                    <a:pt x="1330575" y="71261"/>
                    <a:pt x="1268663" y="45543"/>
                  </a:cubicBezTo>
                  <a:cubicBezTo>
                    <a:pt x="1149600" y="-2082"/>
                    <a:pt x="1059113" y="59831"/>
                    <a:pt x="1029585" y="110313"/>
                  </a:cubicBezTo>
                  <a:cubicBezTo>
                    <a:pt x="1021013" y="124601"/>
                    <a:pt x="1011488" y="142698"/>
                    <a:pt x="1003868" y="164606"/>
                  </a:cubicBezTo>
                  <a:cubicBezTo>
                    <a:pt x="1001963" y="170321"/>
                    <a:pt x="996248" y="174131"/>
                    <a:pt x="990533" y="174131"/>
                  </a:cubicBezTo>
                  <a:cubicBezTo>
                    <a:pt x="984818" y="174131"/>
                    <a:pt x="979103" y="170321"/>
                    <a:pt x="977198" y="164606"/>
                  </a:cubicBezTo>
                  <a:cubicBezTo>
                    <a:pt x="969578" y="141746"/>
                    <a:pt x="960053" y="124601"/>
                    <a:pt x="951480" y="110313"/>
                  </a:cubicBezTo>
                  <a:cubicBezTo>
                    <a:pt x="921953" y="59831"/>
                    <a:pt x="831465" y="-2082"/>
                    <a:pt x="712403" y="45543"/>
                  </a:cubicBezTo>
                  <a:cubicBezTo>
                    <a:pt x="650490" y="70308"/>
                    <a:pt x="611438" y="113171"/>
                    <a:pt x="573338" y="154128"/>
                  </a:cubicBezTo>
                  <a:cubicBezTo>
                    <a:pt x="519998" y="213183"/>
                    <a:pt x="462848" y="275096"/>
                    <a:pt x="337118" y="283668"/>
                  </a:cubicBezTo>
                  <a:cubicBezTo>
                    <a:pt x="212340" y="292241"/>
                    <a:pt x="92325" y="243663"/>
                    <a:pt x="45653" y="165558"/>
                  </a:cubicBezTo>
                  <a:cubicBezTo>
                    <a:pt x="32318" y="141746"/>
                    <a:pt x="35175" y="125553"/>
                    <a:pt x="39938" y="1160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8FF861D1-F036-4D7E-928C-58D2AC61C8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11445" y="5964224"/>
              <a:ext cx="785230" cy="0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10060A80-8C37-4B1C-B4C7-9B091D2367EA}"/>
              </a:ext>
            </a:extLst>
          </p:cNvPr>
          <p:cNvGrpSpPr/>
          <p:nvPr/>
        </p:nvGrpSpPr>
        <p:grpSpPr>
          <a:xfrm>
            <a:off x="1472561" y="817850"/>
            <a:ext cx="2491169" cy="597220"/>
            <a:chOff x="833327" y="923774"/>
            <a:chExt cx="2491169" cy="59722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76206E5-683B-4470-9150-1CCDF77DEED3}"/>
                </a:ext>
              </a:extLst>
            </p:cNvPr>
            <p:cNvSpPr txBox="1"/>
            <p:nvPr/>
          </p:nvSpPr>
          <p:spPr>
            <a:xfrm>
              <a:off x="869978" y="936219"/>
              <a:ext cx="2454518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国内庆祝方式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8B9D1B7-B4E4-4F4F-AC25-949CC544DC7E}"/>
                </a:ext>
              </a:extLst>
            </p:cNvPr>
            <p:cNvSpPr txBox="1"/>
            <p:nvPr/>
          </p:nvSpPr>
          <p:spPr>
            <a:xfrm>
              <a:off x="833327" y="923774"/>
              <a:ext cx="2454518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3200" dirty="0">
                  <a:gradFill flip="none" rotWithShape="1">
                    <a:gsLst>
                      <a:gs pos="0">
                        <a:schemeClr val="accent3"/>
                      </a:gs>
                      <a:gs pos="58000">
                        <a:schemeClr val="accent1"/>
                      </a:gs>
                    </a:gsLst>
                    <a:lin ang="27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国内庆祝方式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DCD173FB-2238-4A36-9090-2D0AF6D24077}"/>
              </a:ext>
            </a:extLst>
          </p:cNvPr>
          <p:cNvGrpSpPr/>
          <p:nvPr/>
        </p:nvGrpSpPr>
        <p:grpSpPr>
          <a:xfrm>
            <a:off x="697829" y="528728"/>
            <a:ext cx="786138" cy="939556"/>
            <a:chOff x="697829" y="528728"/>
            <a:chExt cx="786138" cy="93955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E0159A7-9012-4DB5-B1D5-6CB022C3AA83}"/>
                </a:ext>
              </a:extLst>
            </p:cNvPr>
            <p:cNvGrpSpPr/>
            <p:nvPr/>
          </p:nvGrpSpPr>
          <p:grpSpPr>
            <a:xfrm rot="1668838">
              <a:off x="1224997" y="528728"/>
              <a:ext cx="258970" cy="261659"/>
              <a:chOff x="5573268" y="2861426"/>
              <a:chExt cx="1155024" cy="1167020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7298ED9D-13F0-4D1E-AE56-B3D71DAD5A3B}"/>
                  </a:ext>
                </a:extLst>
              </p:cNvPr>
              <p:cNvGrpSpPr/>
              <p:nvPr/>
            </p:nvGrpSpPr>
            <p:grpSpPr>
              <a:xfrm rot="21172307">
                <a:off x="5796102" y="2861426"/>
                <a:ext cx="932190" cy="840514"/>
                <a:chOff x="9473559" y="2572016"/>
                <a:chExt cx="1900911" cy="1713966"/>
              </a:xfrm>
              <a:effectLst>
                <a:outerShdw blurRad="101600" dist="50800" dir="8100000" algn="tr" rotWithShape="0">
                  <a:srgbClr val="003076">
                    <a:alpha val="20000"/>
                  </a:srgbClr>
                </a:outerShdw>
              </a:effectLst>
            </p:grpSpPr>
            <p:sp>
              <p:nvSpPr>
                <p:cNvPr id="15" name="图形 24">
                  <a:extLst>
                    <a:ext uri="{FF2B5EF4-FFF2-40B4-BE49-F238E27FC236}">
                      <a16:creationId xmlns:a16="http://schemas.microsoft.com/office/drawing/2014/main" id="{E8C43E7D-4C40-46FB-B243-85CF70C1709C}"/>
                    </a:ext>
                  </a:extLst>
                </p:cNvPr>
                <p:cNvSpPr/>
                <p:nvPr/>
              </p:nvSpPr>
              <p:spPr>
                <a:xfrm>
                  <a:off x="9473559" y="2572016"/>
                  <a:ext cx="1900911" cy="1713966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9DAFF"/>
                    </a:gs>
                    <a:gs pos="70000">
                      <a:srgbClr val="6DA7FF"/>
                    </a:gs>
                  </a:gsLst>
                  <a:lin ang="5400000" scaled="1"/>
                  <a:tileRect/>
                </a:gradFill>
                <a:ln w="1859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图形 24">
                  <a:extLst>
                    <a:ext uri="{FF2B5EF4-FFF2-40B4-BE49-F238E27FC236}">
                      <a16:creationId xmlns:a16="http://schemas.microsoft.com/office/drawing/2014/main" id="{607F888F-639D-45B6-87D8-4CD8A9BBD60C}"/>
                    </a:ext>
                  </a:extLst>
                </p:cNvPr>
                <p:cNvSpPr/>
                <p:nvPr/>
              </p:nvSpPr>
              <p:spPr>
                <a:xfrm>
                  <a:off x="9616464" y="2700867"/>
                  <a:ext cx="1615100" cy="14562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chemeClr val="bg1"/>
                  </a:solidFill>
                  <a:prstDash val="dash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D8B319C2-FF10-4730-921B-40F52823A866}"/>
                  </a:ext>
                </a:extLst>
              </p:cNvPr>
              <p:cNvGrpSpPr/>
              <p:nvPr/>
            </p:nvGrpSpPr>
            <p:grpSpPr>
              <a:xfrm rot="20188472">
                <a:off x="5573268" y="3156658"/>
                <a:ext cx="966874" cy="871788"/>
                <a:chOff x="9473561" y="2572017"/>
                <a:chExt cx="1900907" cy="1713964"/>
              </a:xfrm>
              <a:effectLst>
                <a:outerShdw blurRad="101600" dist="50800" dir="8100000" algn="tr" rotWithShape="0">
                  <a:srgbClr val="003076">
                    <a:alpha val="20000"/>
                  </a:srgbClr>
                </a:outerShdw>
              </a:effectLst>
            </p:grpSpPr>
            <p:sp>
              <p:nvSpPr>
                <p:cNvPr id="13" name="图形 24">
                  <a:extLst>
                    <a:ext uri="{FF2B5EF4-FFF2-40B4-BE49-F238E27FC236}">
                      <a16:creationId xmlns:a16="http://schemas.microsoft.com/office/drawing/2014/main" id="{20EFE948-3F69-494E-BD85-11992C8CC882}"/>
                    </a:ext>
                  </a:extLst>
                </p:cNvPr>
                <p:cNvSpPr/>
                <p:nvPr/>
              </p:nvSpPr>
              <p:spPr>
                <a:xfrm>
                  <a:off x="9473561" y="2572017"/>
                  <a:ext cx="1900907" cy="17139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9DAFF"/>
                    </a:gs>
                    <a:gs pos="70000">
                      <a:srgbClr val="6DA7FF"/>
                    </a:gs>
                  </a:gsLst>
                  <a:lin ang="5400000" scaled="1"/>
                  <a:tileRect/>
                </a:gradFill>
                <a:ln w="1859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" name="图形 24">
                  <a:extLst>
                    <a:ext uri="{FF2B5EF4-FFF2-40B4-BE49-F238E27FC236}">
                      <a16:creationId xmlns:a16="http://schemas.microsoft.com/office/drawing/2014/main" id="{8FF71B2B-E586-48F8-848B-1124AA23471D}"/>
                    </a:ext>
                  </a:extLst>
                </p:cNvPr>
                <p:cNvSpPr/>
                <p:nvPr/>
              </p:nvSpPr>
              <p:spPr>
                <a:xfrm>
                  <a:off x="9616488" y="2700865"/>
                  <a:ext cx="1615101" cy="14562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chemeClr val="bg1"/>
                  </a:solidFill>
                  <a:prstDash val="dash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24E9D32-246C-440F-A7A9-DAAEA2873334}"/>
                </a:ext>
              </a:extLst>
            </p:cNvPr>
            <p:cNvGrpSpPr/>
            <p:nvPr/>
          </p:nvGrpSpPr>
          <p:grpSpPr>
            <a:xfrm rot="20700000">
              <a:off x="697829" y="804352"/>
              <a:ext cx="736348" cy="663932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9" name="图形 24">
                <a:extLst>
                  <a:ext uri="{FF2B5EF4-FFF2-40B4-BE49-F238E27FC236}">
                    <a16:creationId xmlns:a16="http://schemas.microsoft.com/office/drawing/2014/main" id="{CBAE4C18-069A-4052-982A-D3273D90E7BE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图形 24">
                <a:extLst>
                  <a:ext uri="{FF2B5EF4-FFF2-40B4-BE49-F238E27FC236}">
                    <a16:creationId xmlns:a16="http://schemas.microsoft.com/office/drawing/2014/main" id="{B6578DDA-C1DD-4496-B470-40D253BFED83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736F12C-B5CE-4BF7-82F5-563CA8C729B2}"/>
                </a:ext>
              </a:extLst>
            </p:cNvPr>
            <p:cNvSpPr txBox="1"/>
            <p:nvPr/>
          </p:nvSpPr>
          <p:spPr>
            <a:xfrm rot="20700000">
              <a:off x="731181" y="936262"/>
              <a:ext cx="671406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rgbClr val="FCFAF8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LOVE U DAD</a:t>
              </a:r>
              <a:endParaRPr lang="zh-CN" altLang="en-US" sz="1000" dirty="0">
                <a:solidFill>
                  <a:srgbClr val="FCFAF8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05CE4DBF-9107-4038-A86E-1531A60913EA}"/>
              </a:ext>
            </a:extLst>
          </p:cNvPr>
          <p:cNvSpPr txBox="1"/>
          <p:nvPr/>
        </p:nvSpPr>
        <p:spPr>
          <a:xfrm>
            <a:off x="4038599" y="946191"/>
            <a:ext cx="6032421" cy="345094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b="0" i="0" spc="120">
                <a:solidFill>
                  <a:srgbClr val="0C3892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庆祝父亲节的形式多种多样，用不同的方式表达着对父亲的感激之情</a:t>
            </a: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19DCC6E6-E6E4-4AF0-90A7-DEE023DBB28A}"/>
              </a:ext>
            </a:extLst>
          </p:cNvPr>
          <p:cNvGrpSpPr/>
          <p:nvPr/>
        </p:nvGrpSpPr>
        <p:grpSpPr>
          <a:xfrm>
            <a:off x="724723" y="1706025"/>
            <a:ext cx="769004" cy="769004"/>
            <a:chOff x="4956322" y="3234884"/>
            <a:chExt cx="769004" cy="769004"/>
          </a:xfrm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230A57BF-1815-4798-85B8-CEEAED1266F8}"/>
                </a:ext>
              </a:extLst>
            </p:cNvPr>
            <p:cNvGrpSpPr/>
            <p:nvPr/>
          </p:nvGrpSpPr>
          <p:grpSpPr>
            <a:xfrm>
              <a:off x="4956322" y="3234884"/>
              <a:ext cx="769004" cy="769004"/>
              <a:chOff x="7306018" y="2146901"/>
              <a:chExt cx="1561048" cy="1561048"/>
            </a:xfrm>
          </p:grpSpPr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CECA99A8-38A3-4F30-9367-2F42BECB6DB8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3175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97457675-96B2-44F5-9F46-5A53FE075335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1BE8841D-2E33-42C5-8F94-572FD7914F29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29" name="图形 28">
              <a:extLst>
                <a:ext uri="{FF2B5EF4-FFF2-40B4-BE49-F238E27FC236}">
                  <a16:creationId xmlns:a16="http://schemas.microsoft.com/office/drawing/2014/main" id="{60BA1171-9F28-4614-9B16-D39716C77438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26707" y="3405269"/>
              <a:ext cx="428234" cy="428234"/>
            </a:xfrm>
            <a:prstGeom prst="rect">
              <a:avLst/>
            </a:prstGeom>
          </p:spPr>
        </p:pic>
      </p:grpSp>
      <p:sp>
        <p:nvSpPr>
          <p:cNvPr id="78" name="文本框 77">
            <a:extLst>
              <a:ext uri="{FF2B5EF4-FFF2-40B4-BE49-F238E27FC236}">
                <a16:creationId xmlns:a16="http://schemas.microsoft.com/office/drawing/2014/main" id="{B7B47450-442C-414B-9CF2-75B65CF1911E}"/>
              </a:ext>
            </a:extLst>
          </p:cNvPr>
          <p:cNvSpPr txBox="1"/>
          <p:nvPr/>
        </p:nvSpPr>
        <p:spPr>
          <a:xfrm>
            <a:off x="1636286" y="1848894"/>
            <a:ext cx="2751959" cy="55579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200" b="0" i="0" spc="120">
                <a:solidFill>
                  <a:srgbClr val="FCFAF8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北京女孩赵萌萌，总有父亲的陪伴，母亲用相机记录了父女俩的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年。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007AEA8B-BDB7-49CC-9F72-6B03E477DBF9}"/>
              </a:ext>
            </a:extLst>
          </p:cNvPr>
          <p:cNvSpPr txBox="1"/>
          <p:nvPr/>
        </p:nvSpPr>
        <p:spPr>
          <a:xfrm>
            <a:off x="799525" y="2465072"/>
            <a:ext cx="625812" cy="381258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b="0" i="0" spc="120">
                <a:solidFill>
                  <a:srgbClr val="1A55CF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照片</a:t>
            </a: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2B9278D4-0F35-4DEA-821D-382EED630DA1}"/>
              </a:ext>
            </a:extLst>
          </p:cNvPr>
          <p:cNvGrpSpPr/>
          <p:nvPr/>
        </p:nvGrpSpPr>
        <p:grpSpPr>
          <a:xfrm>
            <a:off x="724723" y="3121933"/>
            <a:ext cx="769004" cy="769004"/>
            <a:chOff x="4941582" y="4393305"/>
            <a:chExt cx="769004" cy="769004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6A1CA6E3-463F-4759-BF47-D39AB5D7F74A}"/>
                </a:ext>
              </a:extLst>
            </p:cNvPr>
            <p:cNvGrpSpPr/>
            <p:nvPr/>
          </p:nvGrpSpPr>
          <p:grpSpPr>
            <a:xfrm>
              <a:off x="4941582" y="4393305"/>
              <a:ext cx="769004" cy="769004"/>
              <a:chOff x="7306018" y="2146901"/>
              <a:chExt cx="1561048" cy="1561048"/>
            </a:xfrm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2A52C7E5-4346-4514-B7FC-1A40EAE35120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3175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26C420DB-4491-41CC-98D0-81860DC042B1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708DB301-F8F2-40A4-84E8-5961ADB5C56C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27" name="图形 26">
              <a:extLst>
                <a:ext uri="{FF2B5EF4-FFF2-40B4-BE49-F238E27FC236}">
                  <a16:creationId xmlns:a16="http://schemas.microsoft.com/office/drawing/2014/main" id="{CF46BE7B-D522-4582-9DBF-E29B5B5A13FC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11967" y="4563690"/>
              <a:ext cx="428234" cy="428234"/>
            </a:xfrm>
            <a:prstGeom prst="rect">
              <a:avLst/>
            </a:prstGeom>
          </p:spPr>
        </p:pic>
      </p:grpSp>
      <p:sp>
        <p:nvSpPr>
          <p:cNvPr id="80" name="文本框 79">
            <a:extLst>
              <a:ext uri="{FF2B5EF4-FFF2-40B4-BE49-F238E27FC236}">
                <a16:creationId xmlns:a16="http://schemas.microsoft.com/office/drawing/2014/main" id="{65EFBCFB-345A-49C6-97D5-5076015D48AA}"/>
              </a:ext>
            </a:extLst>
          </p:cNvPr>
          <p:cNvSpPr txBox="1"/>
          <p:nvPr/>
        </p:nvSpPr>
        <p:spPr>
          <a:xfrm>
            <a:off x="1636286" y="3099046"/>
            <a:ext cx="3423649" cy="103592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200" b="0" i="0" spc="120">
                <a:solidFill>
                  <a:srgbClr val="FCFAF8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警察子女参与录制微电影。视频短片由民警利用业余时间制作，给 “警察爸爸”送上一份特殊礼物的同时，也希望更多的人了解警察的酸甜苦辣。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D8E88385-C67D-4DE9-9813-005FD8D59C46}"/>
              </a:ext>
            </a:extLst>
          </p:cNvPr>
          <p:cNvSpPr txBox="1"/>
          <p:nvPr/>
        </p:nvSpPr>
        <p:spPr>
          <a:xfrm>
            <a:off x="690841" y="3888830"/>
            <a:ext cx="846386" cy="381258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b="0" i="0" spc="120">
                <a:solidFill>
                  <a:srgbClr val="1A55CF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微电影</a:t>
            </a: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121F5C87-A0DA-40B4-9C00-88516E09572E}"/>
              </a:ext>
            </a:extLst>
          </p:cNvPr>
          <p:cNvGrpSpPr/>
          <p:nvPr/>
        </p:nvGrpSpPr>
        <p:grpSpPr>
          <a:xfrm>
            <a:off x="724723" y="4522805"/>
            <a:ext cx="769004" cy="769004"/>
            <a:chOff x="3181633" y="4393305"/>
            <a:chExt cx="769004" cy="769004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2F4A006B-40AB-40CF-9334-30374338CE43}"/>
                </a:ext>
              </a:extLst>
            </p:cNvPr>
            <p:cNvGrpSpPr/>
            <p:nvPr/>
          </p:nvGrpSpPr>
          <p:grpSpPr>
            <a:xfrm>
              <a:off x="3181633" y="4393305"/>
              <a:ext cx="769004" cy="769004"/>
              <a:chOff x="7306018" y="2146901"/>
              <a:chExt cx="1561048" cy="1561048"/>
            </a:xfrm>
          </p:grpSpPr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1F0FF9DE-7B93-48E7-888B-DCA660A4BB4F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3175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C288BE14-16AE-4204-A051-42FB53D05D67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FE83F17C-23C9-4C88-A7AC-0F7A4B7C4E7A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21" name="图形 20">
              <a:extLst>
                <a:ext uri="{FF2B5EF4-FFF2-40B4-BE49-F238E27FC236}">
                  <a16:creationId xmlns:a16="http://schemas.microsoft.com/office/drawing/2014/main" id="{7C4A1426-7353-4BD0-AFAB-79AFC1D1FCF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52018" y="4563690"/>
              <a:ext cx="428234" cy="428234"/>
            </a:xfrm>
            <a:prstGeom prst="rect">
              <a:avLst/>
            </a:prstGeom>
          </p:spPr>
        </p:pic>
      </p:grpSp>
      <p:sp>
        <p:nvSpPr>
          <p:cNvPr id="82" name="文本框 81">
            <a:extLst>
              <a:ext uri="{FF2B5EF4-FFF2-40B4-BE49-F238E27FC236}">
                <a16:creationId xmlns:a16="http://schemas.microsoft.com/office/drawing/2014/main" id="{954CF033-8607-4FD8-B3CF-AC41D60D1AB2}"/>
              </a:ext>
            </a:extLst>
          </p:cNvPr>
          <p:cNvSpPr txBox="1"/>
          <p:nvPr/>
        </p:nvSpPr>
        <p:spPr>
          <a:xfrm>
            <a:off x="1636286" y="4522805"/>
            <a:ext cx="3617539" cy="79585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200" b="0" i="0" spc="120">
                <a:solidFill>
                  <a:srgbClr val="FCFAF8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丁一晨的一组父爱漫画爆红网络，让人忍不住回忆起自己成长过程中和爸爸所发生的点点滴滴。漫画记录的都是成长中的故事。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152729B6-C265-4F67-B9AC-F73B35C3BE1F}"/>
              </a:ext>
            </a:extLst>
          </p:cNvPr>
          <p:cNvSpPr txBox="1"/>
          <p:nvPr/>
        </p:nvSpPr>
        <p:spPr>
          <a:xfrm>
            <a:off x="799525" y="5302795"/>
            <a:ext cx="625812" cy="381258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b="0" i="0" spc="120">
                <a:solidFill>
                  <a:srgbClr val="1A55CF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漫画</a:t>
            </a: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B4BC6704-7919-47D6-9014-CC6861DF26F3}"/>
              </a:ext>
            </a:extLst>
          </p:cNvPr>
          <p:cNvGrpSpPr/>
          <p:nvPr/>
        </p:nvGrpSpPr>
        <p:grpSpPr>
          <a:xfrm>
            <a:off x="6578266" y="1706025"/>
            <a:ext cx="769004" cy="769004"/>
            <a:chOff x="1436424" y="4393305"/>
            <a:chExt cx="769004" cy="769004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86E952F1-3C5C-46EF-B398-C48AE40B1537}"/>
                </a:ext>
              </a:extLst>
            </p:cNvPr>
            <p:cNvGrpSpPr/>
            <p:nvPr/>
          </p:nvGrpSpPr>
          <p:grpSpPr>
            <a:xfrm>
              <a:off x="1436424" y="4393305"/>
              <a:ext cx="769004" cy="769004"/>
              <a:chOff x="7306018" y="2146901"/>
              <a:chExt cx="1561048" cy="1561048"/>
            </a:xfrm>
          </p:grpSpPr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F6DEA4AB-09C3-4784-8824-FD20075AA6EC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3175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9061AB21-8B49-474A-9410-B93339C5032D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40D180C3-9B79-442D-B857-27E495B61A4D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70" name="图形 69">
              <a:extLst>
                <a:ext uri="{FF2B5EF4-FFF2-40B4-BE49-F238E27FC236}">
                  <a16:creationId xmlns:a16="http://schemas.microsoft.com/office/drawing/2014/main" id="{E79A1D14-35E3-4BCC-839F-28798D43E9A3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06809" y="4536174"/>
              <a:ext cx="428234" cy="428234"/>
            </a:xfrm>
            <a:prstGeom prst="rect">
              <a:avLst/>
            </a:prstGeom>
          </p:spPr>
        </p:pic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023CEAB2-65D8-413B-86E1-4AB33015FB54}"/>
              </a:ext>
            </a:extLst>
          </p:cNvPr>
          <p:cNvSpPr txBox="1"/>
          <p:nvPr/>
        </p:nvSpPr>
        <p:spPr>
          <a:xfrm>
            <a:off x="6539575" y="2465072"/>
            <a:ext cx="846386" cy="381258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b="0" i="0" spc="120">
                <a:solidFill>
                  <a:srgbClr val="1A55CF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pPr algn="ctr"/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拿手菜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98DC6A90-C838-408E-A6DB-EC6AC087C8FB}"/>
              </a:ext>
            </a:extLst>
          </p:cNvPr>
          <p:cNvSpPr txBox="1"/>
          <p:nvPr/>
        </p:nvSpPr>
        <p:spPr>
          <a:xfrm>
            <a:off x="7489836" y="1660574"/>
            <a:ext cx="4236711" cy="103592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200" b="0" i="0" spc="12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“印象中父亲没有什么最爱吃的菜，有时候一叠儿花生米，一杯酒就可以当一顿饭。实在想不出父亲究竟爱吃哪道菜，想来只能做一道自己拿手的菜让老爸高兴一下吧。”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4E361F5D-147A-407C-8829-B80D2DD37425}"/>
              </a:ext>
            </a:extLst>
          </p:cNvPr>
          <p:cNvGrpSpPr/>
          <p:nvPr/>
        </p:nvGrpSpPr>
        <p:grpSpPr>
          <a:xfrm>
            <a:off x="6578266" y="3121933"/>
            <a:ext cx="769004" cy="769004"/>
            <a:chOff x="3196373" y="3234884"/>
            <a:chExt cx="769004" cy="769004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011A9A8D-8511-4F9B-A792-192F6F2244BD}"/>
                </a:ext>
              </a:extLst>
            </p:cNvPr>
            <p:cNvGrpSpPr/>
            <p:nvPr/>
          </p:nvGrpSpPr>
          <p:grpSpPr>
            <a:xfrm>
              <a:off x="3196373" y="3234884"/>
              <a:ext cx="769004" cy="769004"/>
              <a:chOff x="7306018" y="2146901"/>
              <a:chExt cx="1561048" cy="1561048"/>
            </a:xfrm>
          </p:grpSpPr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375CAAD0-8C95-4A7D-9E3B-74613A1F3174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3175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97478C4-C593-4F31-9847-700936CBBC89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C1A801B8-0B96-411D-BBF6-1DCD1E31947A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25" name="图形 24">
              <a:extLst>
                <a:ext uri="{FF2B5EF4-FFF2-40B4-BE49-F238E27FC236}">
                  <a16:creationId xmlns:a16="http://schemas.microsoft.com/office/drawing/2014/main" id="{478BB103-E4AE-4FB1-9F4D-382D935C5B2A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366758" y="3405269"/>
              <a:ext cx="428234" cy="428234"/>
            </a:xfrm>
            <a:prstGeom prst="rect">
              <a:avLst/>
            </a:prstGeom>
          </p:spPr>
        </p:pic>
      </p:grpSp>
      <p:sp>
        <p:nvSpPr>
          <p:cNvPr id="89" name="文本框 88">
            <a:extLst>
              <a:ext uri="{FF2B5EF4-FFF2-40B4-BE49-F238E27FC236}">
                <a16:creationId xmlns:a16="http://schemas.microsoft.com/office/drawing/2014/main" id="{FC937705-FCA7-4509-9E80-661B15F72349}"/>
              </a:ext>
            </a:extLst>
          </p:cNvPr>
          <p:cNvSpPr txBox="1"/>
          <p:nvPr/>
        </p:nvSpPr>
        <p:spPr>
          <a:xfrm>
            <a:off x="7489836" y="3099046"/>
            <a:ext cx="4236711" cy="103592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200" b="0" i="0" spc="12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远在城市打拼的人也表示已经挑选了礼物，七彩许愿玫瑰音乐盒，许一个美好心愿，七彩之光必将永恒闪耀。每一个公主梦，是爸爸一直悉心呵护。预计在父亲节到来的时候可以给爸爸一个惊喜。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821FD5C4-2A0A-4E0D-8734-48A3DFF39A92}"/>
              </a:ext>
            </a:extLst>
          </p:cNvPr>
          <p:cNvSpPr txBox="1"/>
          <p:nvPr/>
        </p:nvSpPr>
        <p:spPr>
          <a:xfrm>
            <a:off x="6653068" y="3888830"/>
            <a:ext cx="625812" cy="381258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b="0" i="0" spc="120">
                <a:solidFill>
                  <a:srgbClr val="1A55CF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4A187934-5979-4531-B356-9DB42C0CBB12}"/>
              </a:ext>
            </a:extLst>
          </p:cNvPr>
          <p:cNvGrpSpPr/>
          <p:nvPr/>
        </p:nvGrpSpPr>
        <p:grpSpPr>
          <a:xfrm>
            <a:off x="6578266" y="4522805"/>
            <a:ext cx="769004" cy="769004"/>
            <a:chOff x="1451164" y="3234884"/>
            <a:chExt cx="769004" cy="769004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7962C276-1A3C-47E7-987F-19FBF70E18F9}"/>
                </a:ext>
              </a:extLst>
            </p:cNvPr>
            <p:cNvGrpSpPr/>
            <p:nvPr/>
          </p:nvGrpSpPr>
          <p:grpSpPr>
            <a:xfrm>
              <a:off x="1451164" y="3234884"/>
              <a:ext cx="769004" cy="769004"/>
              <a:chOff x="7306018" y="2146901"/>
              <a:chExt cx="1561048" cy="1561048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753E2169-D926-4A35-A10E-49BC4EB940D5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3175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DD5FC85-A70A-4D8E-8E97-36E4464B7019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8E3C601-067D-41E1-9525-5B65995CB6B4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23" name="图形 22">
              <a:extLst>
                <a:ext uri="{FF2B5EF4-FFF2-40B4-BE49-F238E27FC236}">
                  <a16:creationId xmlns:a16="http://schemas.microsoft.com/office/drawing/2014/main" id="{E75F1929-1995-449C-8895-A3E5A1E5F1C7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21549" y="3405269"/>
              <a:ext cx="428234" cy="428234"/>
            </a:xfrm>
            <a:prstGeom prst="rect">
              <a:avLst/>
            </a:prstGeom>
          </p:spPr>
        </p:pic>
      </p:grpSp>
      <p:sp>
        <p:nvSpPr>
          <p:cNvPr id="88" name="文本框 87">
            <a:extLst>
              <a:ext uri="{FF2B5EF4-FFF2-40B4-BE49-F238E27FC236}">
                <a16:creationId xmlns:a16="http://schemas.microsoft.com/office/drawing/2014/main" id="{DA24B3EC-E811-4CC9-B730-8234328F412E}"/>
              </a:ext>
            </a:extLst>
          </p:cNvPr>
          <p:cNvSpPr txBox="1"/>
          <p:nvPr/>
        </p:nvSpPr>
        <p:spPr>
          <a:xfrm>
            <a:off x="7489836" y="4522805"/>
            <a:ext cx="4236711" cy="79585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200" b="0" i="0" spc="12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父亲节赶上周末，可以在城市周边的旅游景点游玩。“自己在外打拼好几年了，每年只有春节能回家看看老爸老妈，希望老爸老妈身体健康，快乐平安。”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067A92D1-A200-4D9D-A85D-7C5944ABB9FD}"/>
              </a:ext>
            </a:extLst>
          </p:cNvPr>
          <p:cNvSpPr txBox="1"/>
          <p:nvPr/>
        </p:nvSpPr>
        <p:spPr>
          <a:xfrm>
            <a:off x="6544384" y="5302795"/>
            <a:ext cx="846386" cy="381258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b="0" i="0" spc="120">
                <a:solidFill>
                  <a:srgbClr val="1A55CF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送礼物</a:t>
            </a:r>
          </a:p>
        </p:txBody>
      </p:sp>
      <p:pic>
        <p:nvPicPr>
          <p:cNvPr id="84" name="图形 83">
            <a:extLst>
              <a:ext uri="{FF2B5EF4-FFF2-40B4-BE49-F238E27FC236}">
                <a16:creationId xmlns:a16="http://schemas.microsoft.com/office/drawing/2014/main" id="{C568A44D-4569-463C-B978-D320340545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19511" y="-478500"/>
            <a:ext cx="2057679" cy="2069437"/>
          </a:xfrm>
          <a:prstGeom prst="rect">
            <a:avLst/>
          </a:prstGeom>
        </p:spPr>
      </p:pic>
      <p:grpSp>
        <p:nvGrpSpPr>
          <p:cNvPr id="86" name="组合 85">
            <a:extLst>
              <a:ext uri="{FF2B5EF4-FFF2-40B4-BE49-F238E27FC236}">
                <a16:creationId xmlns:a16="http://schemas.microsoft.com/office/drawing/2014/main" id="{D614119A-57C0-4AF7-A34C-64824F140C23}"/>
              </a:ext>
            </a:extLst>
          </p:cNvPr>
          <p:cNvGrpSpPr/>
          <p:nvPr/>
        </p:nvGrpSpPr>
        <p:grpSpPr>
          <a:xfrm>
            <a:off x="-319477" y="5643994"/>
            <a:ext cx="1155023" cy="1167019"/>
            <a:chOff x="5573268" y="2861427"/>
            <a:chExt cx="1155023" cy="1167019"/>
          </a:xfrm>
        </p:grpSpPr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C64F2452-239D-4164-A0E7-87593EB36835}"/>
                </a:ext>
              </a:extLst>
            </p:cNvPr>
            <p:cNvGrpSpPr/>
            <p:nvPr/>
          </p:nvGrpSpPr>
          <p:grpSpPr>
            <a:xfrm rot="21172307">
              <a:off x="5796103" y="2861427"/>
              <a:ext cx="932188" cy="840513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94" name="图形 24">
                <a:extLst>
                  <a:ext uri="{FF2B5EF4-FFF2-40B4-BE49-F238E27FC236}">
                    <a16:creationId xmlns:a16="http://schemas.microsoft.com/office/drawing/2014/main" id="{7284AEDE-3DE2-40BF-B33B-036431D83A44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5" name="图形 24">
                <a:extLst>
                  <a:ext uri="{FF2B5EF4-FFF2-40B4-BE49-F238E27FC236}">
                    <a16:creationId xmlns:a16="http://schemas.microsoft.com/office/drawing/2014/main" id="{9D8D5892-C5DE-480F-BAD0-769FE483DF4D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8CC8AC1F-F73A-4204-8A42-231F221D96CC}"/>
                </a:ext>
              </a:extLst>
            </p:cNvPr>
            <p:cNvGrpSpPr/>
            <p:nvPr/>
          </p:nvGrpSpPr>
          <p:grpSpPr>
            <a:xfrm rot="20188472">
              <a:off x="5573268" y="3156658"/>
              <a:ext cx="966874" cy="871788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92" name="图形 24">
                <a:extLst>
                  <a:ext uri="{FF2B5EF4-FFF2-40B4-BE49-F238E27FC236}">
                    <a16:creationId xmlns:a16="http://schemas.microsoft.com/office/drawing/2014/main" id="{C7556DED-828C-48FF-B83F-94B5AA4A4A40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3" name="图形 24">
                <a:extLst>
                  <a:ext uri="{FF2B5EF4-FFF2-40B4-BE49-F238E27FC236}">
                    <a16:creationId xmlns:a16="http://schemas.microsoft.com/office/drawing/2014/main" id="{D6BD53F2-6417-4E71-97F6-CF0155C6389C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96" name="图形 95">
            <a:extLst>
              <a:ext uri="{FF2B5EF4-FFF2-40B4-BE49-F238E27FC236}">
                <a16:creationId xmlns:a16="http://schemas.microsoft.com/office/drawing/2014/main" id="{C5F113AB-A65A-42DA-8A7D-5FF171799B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79284" y="5411306"/>
            <a:ext cx="3093530" cy="194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45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街道上有小孩&#10;&#10;中度可信度描述已自动生成">
            <a:extLst>
              <a:ext uri="{FF2B5EF4-FFF2-40B4-BE49-F238E27FC236}">
                <a16:creationId xmlns:a16="http://schemas.microsoft.com/office/drawing/2014/main" id="{B4A65399-7309-44CE-BD26-4A9174441D0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t="8743"/>
          <a:stretch>
            <a:fillRect/>
          </a:stretch>
        </p:blipFill>
        <p:spPr>
          <a:xfrm>
            <a:off x="660400" y="3886200"/>
            <a:ext cx="3428999" cy="2099463"/>
          </a:xfrm>
          <a:custGeom>
            <a:avLst/>
            <a:gdLst>
              <a:gd name="connsiteX0" fmla="*/ 99320 w 3428999"/>
              <a:gd name="connsiteY0" fmla="*/ 0 h 2099463"/>
              <a:gd name="connsiteX1" fmla="*/ 3329680 w 3428999"/>
              <a:gd name="connsiteY1" fmla="*/ 0 h 2099463"/>
              <a:gd name="connsiteX2" fmla="*/ 3421191 w 3428999"/>
              <a:gd name="connsiteY2" fmla="*/ 24399 h 2099463"/>
              <a:gd name="connsiteX3" fmla="*/ 3428999 w 3428999"/>
              <a:gd name="connsiteY3" fmla="*/ 39938 h 2099463"/>
              <a:gd name="connsiteX4" fmla="*/ 3428999 w 3428999"/>
              <a:gd name="connsiteY4" fmla="*/ 2095250 h 2099463"/>
              <a:gd name="connsiteX5" fmla="*/ 3426882 w 3428999"/>
              <a:gd name="connsiteY5" fmla="*/ 2099463 h 2099463"/>
              <a:gd name="connsiteX6" fmla="*/ 2118 w 3428999"/>
              <a:gd name="connsiteY6" fmla="*/ 2099463 h 2099463"/>
              <a:gd name="connsiteX7" fmla="*/ 0 w 3428999"/>
              <a:gd name="connsiteY7" fmla="*/ 2095248 h 2099463"/>
              <a:gd name="connsiteX8" fmla="*/ 0 w 3428999"/>
              <a:gd name="connsiteY8" fmla="*/ 39940 h 2099463"/>
              <a:gd name="connsiteX9" fmla="*/ 99320 w 3428999"/>
              <a:gd name="connsiteY9" fmla="*/ 0 h 209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8999" h="2099463">
                <a:moveTo>
                  <a:pt x="99320" y="0"/>
                </a:moveTo>
                <a:lnTo>
                  <a:pt x="3329680" y="0"/>
                </a:lnTo>
                <a:cubicBezTo>
                  <a:pt x="3370799" y="0"/>
                  <a:pt x="3406107" y="10065"/>
                  <a:pt x="3421191" y="24399"/>
                </a:cubicBezTo>
                <a:lnTo>
                  <a:pt x="3428999" y="39938"/>
                </a:lnTo>
                <a:lnTo>
                  <a:pt x="3428999" y="2095250"/>
                </a:lnTo>
                <a:lnTo>
                  <a:pt x="3426882" y="2099463"/>
                </a:lnTo>
                <a:lnTo>
                  <a:pt x="2118" y="2099463"/>
                </a:lnTo>
                <a:lnTo>
                  <a:pt x="0" y="2095248"/>
                </a:lnTo>
                <a:lnTo>
                  <a:pt x="0" y="39940"/>
                </a:lnTo>
                <a:cubicBezTo>
                  <a:pt x="0" y="17893"/>
                  <a:pt x="44495" y="0"/>
                  <a:pt x="99320" y="0"/>
                </a:cubicBezTo>
                <a:close/>
              </a:path>
            </a:pathLst>
          </a:custGeom>
        </p:spPr>
      </p:pic>
      <p:pic>
        <p:nvPicPr>
          <p:cNvPr id="24" name="图片 23" descr="男人躺在床上睡觉&#10;&#10;描述已自动生成">
            <a:extLst>
              <a:ext uri="{FF2B5EF4-FFF2-40B4-BE49-F238E27FC236}">
                <a16:creationId xmlns:a16="http://schemas.microsoft.com/office/drawing/2014/main" id="{A49A2128-C05A-4829-9103-0A1A80BE09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" t="8373" r="161"/>
          <a:stretch>
            <a:fillRect/>
          </a:stretch>
        </p:blipFill>
        <p:spPr>
          <a:xfrm>
            <a:off x="4364038" y="3886200"/>
            <a:ext cx="3429000" cy="2107989"/>
          </a:xfrm>
          <a:custGeom>
            <a:avLst/>
            <a:gdLst>
              <a:gd name="connsiteX0" fmla="*/ 99320 w 3429000"/>
              <a:gd name="connsiteY0" fmla="*/ 0 h 2107989"/>
              <a:gd name="connsiteX1" fmla="*/ 3329680 w 3429000"/>
              <a:gd name="connsiteY1" fmla="*/ 0 h 2107989"/>
              <a:gd name="connsiteX2" fmla="*/ 3429000 w 3429000"/>
              <a:gd name="connsiteY2" fmla="*/ 39940 h 2107989"/>
              <a:gd name="connsiteX3" fmla="*/ 3429000 w 3429000"/>
              <a:gd name="connsiteY3" fmla="*/ 2095248 h 2107989"/>
              <a:gd name="connsiteX4" fmla="*/ 3422598 w 3429000"/>
              <a:gd name="connsiteY4" fmla="*/ 2107989 h 2107989"/>
              <a:gd name="connsiteX5" fmla="*/ 6402 w 3429000"/>
              <a:gd name="connsiteY5" fmla="*/ 2107989 h 2107989"/>
              <a:gd name="connsiteX6" fmla="*/ 0 w 3429000"/>
              <a:gd name="connsiteY6" fmla="*/ 2095248 h 2107989"/>
              <a:gd name="connsiteX7" fmla="*/ 0 w 3429000"/>
              <a:gd name="connsiteY7" fmla="*/ 39940 h 2107989"/>
              <a:gd name="connsiteX8" fmla="*/ 99320 w 3429000"/>
              <a:gd name="connsiteY8" fmla="*/ 0 h 210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9000" h="2107989">
                <a:moveTo>
                  <a:pt x="99320" y="0"/>
                </a:moveTo>
                <a:lnTo>
                  <a:pt x="3329680" y="0"/>
                </a:lnTo>
                <a:cubicBezTo>
                  <a:pt x="3384505" y="0"/>
                  <a:pt x="3429000" y="17893"/>
                  <a:pt x="3429000" y="39940"/>
                </a:cubicBezTo>
                <a:lnTo>
                  <a:pt x="3429000" y="2095248"/>
                </a:lnTo>
                <a:lnTo>
                  <a:pt x="3422598" y="2107989"/>
                </a:lnTo>
                <a:lnTo>
                  <a:pt x="6402" y="2107989"/>
                </a:lnTo>
                <a:lnTo>
                  <a:pt x="0" y="2095248"/>
                </a:lnTo>
                <a:lnTo>
                  <a:pt x="0" y="39940"/>
                </a:lnTo>
                <a:cubicBezTo>
                  <a:pt x="0" y="17893"/>
                  <a:pt x="44496" y="0"/>
                  <a:pt x="99320" y="0"/>
                </a:cubicBezTo>
                <a:close/>
              </a:path>
            </a:pathLst>
          </a:custGeom>
        </p:spPr>
      </p:pic>
      <p:pic>
        <p:nvPicPr>
          <p:cNvPr id="23" name="图片 22" descr="男人和女人站在海边&#10;&#10;描述已自动生成">
            <a:extLst>
              <a:ext uri="{FF2B5EF4-FFF2-40B4-BE49-F238E27FC236}">
                <a16:creationId xmlns:a16="http://schemas.microsoft.com/office/drawing/2014/main" id="{3F84ED22-AE96-48AC-82A8-7AE58A9AB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36153" b="22402"/>
          <a:stretch>
            <a:fillRect/>
          </a:stretch>
        </p:blipFill>
        <p:spPr>
          <a:xfrm>
            <a:off x="8067675" y="3886200"/>
            <a:ext cx="3417095" cy="2135188"/>
          </a:xfrm>
          <a:custGeom>
            <a:avLst/>
            <a:gdLst>
              <a:gd name="connsiteX0" fmla="*/ 99320 w 3417095"/>
              <a:gd name="connsiteY0" fmla="*/ 0 h 2135188"/>
              <a:gd name="connsiteX1" fmla="*/ 3329680 w 3417095"/>
              <a:gd name="connsiteY1" fmla="*/ 0 h 2135188"/>
              <a:gd name="connsiteX2" fmla="*/ 3399899 w 3417095"/>
              <a:gd name="connsiteY2" fmla="*/ 11703 h 2135188"/>
              <a:gd name="connsiteX3" fmla="*/ 3417095 w 3417095"/>
              <a:gd name="connsiteY3" fmla="*/ 21956 h 2135188"/>
              <a:gd name="connsiteX4" fmla="*/ 3417095 w 3417095"/>
              <a:gd name="connsiteY4" fmla="*/ 2113232 h 2135188"/>
              <a:gd name="connsiteX5" fmla="*/ 3399899 w 3417095"/>
              <a:gd name="connsiteY5" fmla="*/ 2123486 h 2135188"/>
              <a:gd name="connsiteX6" fmla="*/ 3329680 w 3417095"/>
              <a:gd name="connsiteY6" fmla="*/ 2135188 h 2135188"/>
              <a:gd name="connsiteX7" fmla="*/ 99320 w 3417095"/>
              <a:gd name="connsiteY7" fmla="*/ 2135188 h 2135188"/>
              <a:gd name="connsiteX8" fmla="*/ 0 w 3417095"/>
              <a:gd name="connsiteY8" fmla="*/ 2095248 h 2135188"/>
              <a:gd name="connsiteX9" fmla="*/ 0 w 3417095"/>
              <a:gd name="connsiteY9" fmla="*/ 39940 h 2135188"/>
              <a:gd name="connsiteX10" fmla="*/ 99320 w 3417095"/>
              <a:gd name="connsiteY10" fmla="*/ 0 h 213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17095" h="2135188">
                <a:moveTo>
                  <a:pt x="99320" y="0"/>
                </a:moveTo>
                <a:lnTo>
                  <a:pt x="3329680" y="0"/>
                </a:lnTo>
                <a:cubicBezTo>
                  <a:pt x="3357093" y="0"/>
                  <a:pt x="3381923" y="4474"/>
                  <a:pt x="3399899" y="11703"/>
                </a:cubicBezTo>
                <a:lnTo>
                  <a:pt x="3417095" y="21956"/>
                </a:lnTo>
                <a:lnTo>
                  <a:pt x="3417095" y="2113232"/>
                </a:lnTo>
                <a:lnTo>
                  <a:pt x="3399899" y="2123486"/>
                </a:lnTo>
                <a:cubicBezTo>
                  <a:pt x="3381923" y="2130715"/>
                  <a:pt x="3357093" y="2135188"/>
                  <a:pt x="3329680" y="2135188"/>
                </a:cubicBezTo>
                <a:lnTo>
                  <a:pt x="99320" y="2135188"/>
                </a:lnTo>
                <a:cubicBezTo>
                  <a:pt x="44496" y="2135188"/>
                  <a:pt x="0" y="2117295"/>
                  <a:pt x="0" y="2095248"/>
                </a:cubicBezTo>
                <a:lnTo>
                  <a:pt x="0" y="39940"/>
                </a:lnTo>
                <a:cubicBezTo>
                  <a:pt x="0" y="17893"/>
                  <a:pt x="44496" y="0"/>
                  <a:pt x="99320" y="0"/>
                </a:cubicBezTo>
                <a:close/>
              </a:path>
            </a:pathLst>
          </a:custGeom>
        </p:spPr>
      </p:pic>
      <p:sp>
        <p:nvSpPr>
          <p:cNvPr id="3" name="矩形 51">
            <a:extLst>
              <a:ext uri="{FF2B5EF4-FFF2-40B4-BE49-F238E27FC236}">
                <a16:creationId xmlns:a16="http://schemas.microsoft.com/office/drawing/2014/main" id="{FCA68A34-DAA9-4FB5-B2EE-B08F4B45FFDC}"/>
              </a:ext>
            </a:extLst>
          </p:cNvPr>
          <p:cNvSpPr/>
          <p:nvPr/>
        </p:nvSpPr>
        <p:spPr>
          <a:xfrm>
            <a:off x="660400" y="3886200"/>
            <a:ext cx="3429000" cy="2135188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矩形 51">
            <a:extLst>
              <a:ext uri="{FF2B5EF4-FFF2-40B4-BE49-F238E27FC236}">
                <a16:creationId xmlns:a16="http://schemas.microsoft.com/office/drawing/2014/main" id="{B9F1068E-08DF-417E-AA89-818F52A66F82}"/>
              </a:ext>
            </a:extLst>
          </p:cNvPr>
          <p:cNvSpPr/>
          <p:nvPr/>
        </p:nvSpPr>
        <p:spPr>
          <a:xfrm>
            <a:off x="4364038" y="3886200"/>
            <a:ext cx="3429000" cy="2135188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矩形 51">
            <a:extLst>
              <a:ext uri="{FF2B5EF4-FFF2-40B4-BE49-F238E27FC236}">
                <a16:creationId xmlns:a16="http://schemas.microsoft.com/office/drawing/2014/main" id="{42FDB03D-BA44-4C05-A653-CCEDA9D6AA35}"/>
              </a:ext>
            </a:extLst>
          </p:cNvPr>
          <p:cNvSpPr/>
          <p:nvPr/>
        </p:nvSpPr>
        <p:spPr>
          <a:xfrm>
            <a:off x="8067675" y="3886200"/>
            <a:ext cx="3429000" cy="2135188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图片 11" descr="戴帽子的人在湖边&#10;&#10;描述已自动生成">
            <a:extLst>
              <a:ext uri="{FF2B5EF4-FFF2-40B4-BE49-F238E27FC236}">
                <a16:creationId xmlns:a16="http://schemas.microsoft.com/office/drawing/2014/main" id="{27C8334A-7E05-421C-8AD8-F09AE8D4C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5" r="88" b="4995"/>
          <a:stretch>
            <a:fillRect/>
          </a:stretch>
        </p:blipFill>
        <p:spPr>
          <a:xfrm>
            <a:off x="638175" y="787400"/>
            <a:ext cx="10858500" cy="2844800"/>
          </a:xfrm>
          <a:custGeom>
            <a:avLst/>
            <a:gdLst>
              <a:gd name="connsiteX0" fmla="*/ 314514 w 10858500"/>
              <a:gd name="connsiteY0" fmla="*/ 0 h 2844800"/>
              <a:gd name="connsiteX1" fmla="*/ 10543986 w 10858500"/>
              <a:gd name="connsiteY1" fmla="*/ 0 h 2844800"/>
              <a:gd name="connsiteX2" fmla="*/ 10858500 w 10858500"/>
              <a:gd name="connsiteY2" fmla="*/ 53214 h 2844800"/>
              <a:gd name="connsiteX3" fmla="*/ 10858500 w 10858500"/>
              <a:gd name="connsiteY3" fmla="*/ 2791586 h 2844800"/>
              <a:gd name="connsiteX4" fmla="*/ 10543986 w 10858500"/>
              <a:gd name="connsiteY4" fmla="*/ 2844800 h 2844800"/>
              <a:gd name="connsiteX5" fmla="*/ 314514 w 10858500"/>
              <a:gd name="connsiteY5" fmla="*/ 2844800 h 2844800"/>
              <a:gd name="connsiteX6" fmla="*/ 0 w 10858500"/>
              <a:gd name="connsiteY6" fmla="*/ 2791586 h 2844800"/>
              <a:gd name="connsiteX7" fmla="*/ 0 w 10858500"/>
              <a:gd name="connsiteY7" fmla="*/ 53214 h 2844800"/>
              <a:gd name="connsiteX8" fmla="*/ 314514 w 10858500"/>
              <a:gd name="connsiteY8" fmla="*/ 0 h 284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8500" h="2844800">
                <a:moveTo>
                  <a:pt x="314514" y="0"/>
                </a:moveTo>
                <a:lnTo>
                  <a:pt x="10543986" y="0"/>
                </a:lnTo>
                <a:cubicBezTo>
                  <a:pt x="10717598" y="0"/>
                  <a:pt x="10858500" y="23840"/>
                  <a:pt x="10858500" y="53214"/>
                </a:cubicBezTo>
                <a:lnTo>
                  <a:pt x="10858500" y="2791586"/>
                </a:lnTo>
                <a:cubicBezTo>
                  <a:pt x="10858500" y="2820960"/>
                  <a:pt x="10717598" y="2844800"/>
                  <a:pt x="10543986" y="2844800"/>
                </a:cubicBezTo>
                <a:lnTo>
                  <a:pt x="314514" y="2844800"/>
                </a:lnTo>
                <a:cubicBezTo>
                  <a:pt x="140902" y="2844800"/>
                  <a:pt x="0" y="2820960"/>
                  <a:pt x="0" y="2791586"/>
                </a:cubicBezTo>
                <a:lnTo>
                  <a:pt x="0" y="53214"/>
                </a:lnTo>
                <a:cubicBezTo>
                  <a:pt x="0" y="23840"/>
                  <a:pt x="140902" y="0"/>
                  <a:pt x="314514" y="0"/>
                </a:cubicBezTo>
                <a:close/>
              </a:path>
            </a:pathLst>
          </a:custGeom>
        </p:spPr>
      </p:pic>
      <p:sp>
        <p:nvSpPr>
          <p:cNvPr id="2" name="矩形 51">
            <a:extLst>
              <a:ext uri="{FF2B5EF4-FFF2-40B4-BE49-F238E27FC236}">
                <a16:creationId xmlns:a16="http://schemas.microsoft.com/office/drawing/2014/main" id="{2FE01B44-17C3-452F-B63D-4061EAD21653}"/>
              </a:ext>
            </a:extLst>
          </p:cNvPr>
          <p:cNvSpPr/>
          <p:nvPr/>
        </p:nvSpPr>
        <p:spPr>
          <a:xfrm>
            <a:off x="638175" y="787400"/>
            <a:ext cx="10858500" cy="2844800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4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CC8E5B3-0E75-4930-8923-1EBADE797489}"/>
              </a:ext>
            </a:extLst>
          </p:cNvPr>
          <p:cNvSpPr txBox="1"/>
          <p:nvPr/>
        </p:nvSpPr>
        <p:spPr>
          <a:xfrm>
            <a:off x="1356590" y="742601"/>
            <a:ext cx="3986736" cy="3154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19900">
                <a:ln w="63500" cap="rnd">
                  <a:gradFill>
                    <a:gsLst>
                      <a:gs pos="0">
                        <a:schemeClr val="accent3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:ln>
                <a:noFill/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ym typeface="阿里巴巴普惠体 B" panose="00020600040101010101" pitchFamily="18" charset="-122"/>
              </a:rPr>
              <a:t>04</a:t>
            </a:r>
            <a:endParaRPr lang="zh-CN" altLang="en-US" dirty="0">
              <a:sym typeface="阿里巴巴普惠体 B" panose="00020600040101010101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1573213-71AA-49AB-85A6-1826E7DBB872}"/>
              </a:ext>
            </a:extLst>
          </p:cNvPr>
          <p:cNvSpPr txBox="1"/>
          <p:nvPr/>
        </p:nvSpPr>
        <p:spPr>
          <a:xfrm>
            <a:off x="1277977" y="3178641"/>
            <a:ext cx="3108543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dirty="0">
                <a:gradFill flip="none" rotWithShape="1">
                  <a:gsLst>
                    <a:gs pos="0">
                      <a:schemeClr val="accent3"/>
                    </a:gs>
                    <a:gs pos="58000">
                      <a:schemeClr val="accent1"/>
                    </a:gs>
                  </a:gsLst>
                  <a:lin ang="27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社会文化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5F33958-9979-4C9C-A87F-DA67EE1C1B92}"/>
              </a:ext>
            </a:extLst>
          </p:cNvPr>
          <p:cNvSpPr txBox="1"/>
          <p:nvPr/>
        </p:nvSpPr>
        <p:spPr>
          <a:xfrm>
            <a:off x="1418240" y="3963471"/>
            <a:ext cx="2828018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SOCIAL CULTURE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70AB056-EE41-45E2-BD79-6C6AD67AAEA9}"/>
              </a:ext>
            </a:extLst>
          </p:cNvPr>
          <p:cNvSpPr txBox="1"/>
          <p:nvPr/>
        </p:nvSpPr>
        <p:spPr>
          <a:xfrm>
            <a:off x="560163" y="4525266"/>
            <a:ext cx="5272655" cy="633058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dist">
              <a:defRPr sz="1400" b="0" i="0" spc="120">
                <a:solidFill>
                  <a:srgbClr val="0C3892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你根本不是英雄，也没有超能力，所有光辉都是你为了生活死扛</a:t>
            </a:r>
          </a:p>
        </p:txBody>
      </p:sp>
      <p:pic>
        <p:nvPicPr>
          <p:cNvPr id="30" name="图形 29">
            <a:extLst>
              <a:ext uri="{FF2B5EF4-FFF2-40B4-BE49-F238E27FC236}">
                <a16:creationId xmlns:a16="http://schemas.microsoft.com/office/drawing/2014/main" id="{8F0256A0-B5B7-44F7-A753-D5A978ECB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00000" flipH="1">
            <a:off x="6767986" y="1767726"/>
            <a:ext cx="1270564" cy="38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26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B1AA1AC-4367-48A6-9F0E-D993DCD78B5C}"/>
              </a:ext>
            </a:extLst>
          </p:cNvPr>
          <p:cNvGrpSpPr/>
          <p:nvPr/>
        </p:nvGrpSpPr>
        <p:grpSpPr>
          <a:xfrm>
            <a:off x="1472561" y="817850"/>
            <a:ext cx="2112860" cy="597220"/>
            <a:chOff x="833327" y="923774"/>
            <a:chExt cx="2112860" cy="59722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FED539D5-DC7C-47C6-B6C1-41FE9D130360}"/>
                </a:ext>
              </a:extLst>
            </p:cNvPr>
            <p:cNvSpPr txBox="1"/>
            <p:nvPr/>
          </p:nvSpPr>
          <p:spPr>
            <a:xfrm>
              <a:off x="869978" y="936219"/>
              <a:ext cx="2076209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节日祝福语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E313BB45-8A4E-4502-A970-49183712F179}"/>
                </a:ext>
              </a:extLst>
            </p:cNvPr>
            <p:cNvSpPr txBox="1"/>
            <p:nvPr/>
          </p:nvSpPr>
          <p:spPr>
            <a:xfrm>
              <a:off x="833327" y="923774"/>
              <a:ext cx="2076209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3200" dirty="0">
                  <a:gradFill flip="none" rotWithShape="1">
                    <a:gsLst>
                      <a:gs pos="0">
                        <a:schemeClr val="accent3"/>
                      </a:gs>
                      <a:gs pos="58000">
                        <a:schemeClr val="accent1"/>
                      </a:gs>
                    </a:gsLst>
                    <a:lin ang="27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节日祝福语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F2C440D-7074-4C5A-B3D6-D8D7888BEDB6}"/>
              </a:ext>
            </a:extLst>
          </p:cNvPr>
          <p:cNvGrpSpPr/>
          <p:nvPr/>
        </p:nvGrpSpPr>
        <p:grpSpPr>
          <a:xfrm>
            <a:off x="697829" y="528728"/>
            <a:ext cx="786138" cy="939556"/>
            <a:chOff x="697829" y="528728"/>
            <a:chExt cx="786138" cy="93955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0D2B61E8-B2BD-41EA-B08D-D5CD85CCED1A}"/>
                </a:ext>
              </a:extLst>
            </p:cNvPr>
            <p:cNvGrpSpPr/>
            <p:nvPr/>
          </p:nvGrpSpPr>
          <p:grpSpPr>
            <a:xfrm rot="1668838">
              <a:off x="1224997" y="528728"/>
              <a:ext cx="258970" cy="261659"/>
              <a:chOff x="5573268" y="2861426"/>
              <a:chExt cx="1155024" cy="1167020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5ADF4A5A-72AF-4B55-A9F1-F0258278DAAC}"/>
                  </a:ext>
                </a:extLst>
              </p:cNvPr>
              <p:cNvGrpSpPr/>
              <p:nvPr/>
            </p:nvGrpSpPr>
            <p:grpSpPr>
              <a:xfrm rot="21172307">
                <a:off x="5796102" y="2861426"/>
                <a:ext cx="932190" cy="840514"/>
                <a:chOff x="9473559" y="2572016"/>
                <a:chExt cx="1900911" cy="1713966"/>
              </a:xfrm>
              <a:effectLst>
                <a:outerShdw blurRad="101600" dist="50800" dir="8100000" algn="tr" rotWithShape="0">
                  <a:srgbClr val="003076">
                    <a:alpha val="20000"/>
                  </a:srgbClr>
                </a:outerShdw>
              </a:effectLst>
            </p:grpSpPr>
            <p:sp>
              <p:nvSpPr>
                <p:cNvPr id="15" name="图形 24">
                  <a:extLst>
                    <a:ext uri="{FF2B5EF4-FFF2-40B4-BE49-F238E27FC236}">
                      <a16:creationId xmlns:a16="http://schemas.microsoft.com/office/drawing/2014/main" id="{4D054CAE-9F70-4991-B91D-7A5EF8064C3F}"/>
                    </a:ext>
                  </a:extLst>
                </p:cNvPr>
                <p:cNvSpPr/>
                <p:nvPr/>
              </p:nvSpPr>
              <p:spPr>
                <a:xfrm>
                  <a:off x="9473559" y="2572016"/>
                  <a:ext cx="1900911" cy="1713966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9DAFF"/>
                    </a:gs>
                    <a:gs pos="70000">
                      <a:srgbClr val="6DA7FF"/>
                    </a:gs>
                  </a:gsLst>
                  <a:lin ang="5400000" scaled="1"/>
                  <a:tileRect/>
                </a:gradFill>
                <a:ln w="1859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图形 24">
                  <a:extLst>
                    <a:ext uri="{FF2B5EF4-FFF2-40B4-BE49-F238E27FC236}">
                      <a16:creationId xmlns:a16="http://schemas.microsoft.com/office/drawing/2014/main" id="{6685F681-68FF-4D6B-9B76-6589DBAEA84D}"/>
                    </a:ext>
                  </a:extLst>
                </p:cNvPr>
                <p:cNvSpPr/>
                <p:nvPr/>
              </p:nvSpPr>
              <p:spPr>
                <a:xfrm>
                  <a:off x="9616464" y="2700867"/>
                  <a:ext cx="1615100" cy="14562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chemeClr val="bg1"/>
                  </a:solidFill>
                  <a:prstDash val="dash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FE02383B-4236-44CA-B32B-F211056ADBAB}"/>
                  </a:ext>
                </a:extLst>
              </p:cNvPr>
              <p:cNvGrpSpPr/>
              <p:nvPr/>
            </p:nvGrpSpPr>
            <p:grpSpPr>
              <a:xfrm rot="20188472">
                <a:off x="5573268" y="3156658"/>
                <a:ext cx="966874" cy="871788"/>
                <a:chOff x="9473561" y="2572017"/>
                <a:chExt cx="1900907" cy="1713964"/>
              </a:xfrm>
              <a:effectLst>
                <a:outerShdw blurRad="101600" dist="50800" dir="8100000" algn="tr" rotWithShape="0">
                  <a:srgbClr val="003076">
                    <a:alpha val="20000"/>
                  </a:srgbClr>
                </a:outerShdw>
              </a:effectLst>
            </p:grpSpPr>
            <p:sp>
              <p:nvSpPr>
                <p:cNvPr id="13" name="图形 24">
                  <a:extLst>
                    <a:ext uri="{FF2B5EF4-FFF2-40B4-BE49-F238E27FC236}">
                      <a16:creationId xmlns:a16="http://schemas.microsoft.com/office/drawing/2014/main" id="{42654033-684E-4221-BDAE-D427F82E78FE}"/>
                    </a:ext>
                  </a:extLst>
                </p:cNvPr>
                <p:cNvSpPr/>
                <p:nvPr/>
              </p:nvSpPr>
              <p:spPr>
                <a:xfrm>
                  <a:off x="9473561" y="2572017"/>
                  <a:ext cx="1900907" cy="17139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9DAFF"/>
                    </a:gs>
                    <a:gs pos="70000">
                      <a:srgbClr val="6DA7FF"/>
                    </a:gs>
                  </a:gsLst>
                  <a:lin ang="5400000" scaled="1"/>
                  <a:tileRect/>
                </a:gradFill>
                <a:ln w="1859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" name="图形 24">
                  <a:extLst>
                    <a:ext uri="{FF2B5EF4-FFF2-40B4-BE49-F238E27FC236}">
                      <a16:creationId xmlns:a16="http://schemas.microsoft.com/office/drawing/2014/main" id="{D56E25F9-5DF4-48E2-A7B9-C4934B0FDFA0}"/>
                    </a:ext>
                  </a:extLst>
                </p:cNvPr>
                <p:cNvSpPr/>
                <p:nvPr/>
              </p:nvSpPr>
              <p:spPr>
                <a:xfrm>
                  <a:off x="9616488" y="2700865"/>
                  <a:ext cx="1615101" cy="14562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chemeClr val="bg1"/>
                  </a:solidFill>
                  <a:prstDash val="dash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16BA860-4807-44D8-9228-8291BA030F0A}"/>
                </a:ext>
              </a:extLst>
            </p:cNvPr>
            <p:cNvGrpSpPr/>
            <p:nvPr/>
          </p:nvGrpSpPr>
          <p:grpSpPr>
            <a:xfrm rot="20700000">
              <a:off x="697829" y="804352"/>
              <a:ext cx="736348" cy="663932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9" name="图形 24">
                <a:extLst>
                  <a:ext uri="{FF2B5EF4-FFF2-40B4-BE49-F238E27FC236}">
                    <a16:creationId xmlns:a16="http://schemas.microsoft.com/office/drawing/2014/main" id="{615BB338-A868-43C9-B9F7-F562E44377D7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图形 24">
                <a:extLst>
                  <a:ext uri="{FF2B5EF4-FFF2-40B4-BE49-F238E27FC236}">
                    <a16:creationId xmlns:a16="http://schemas.microsoft.com/office/drawing/2014/main" id="{620CC165-7A45-48CE-86EE-8147FD3665EC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3F46A84-F65A-4A08-B9B9-C8268F2EACC3}"/>
                </a:ext>
              </a:extLst>
            </p:cNvPr>
            <p:cNvSpPr txBox="1"/>
            <p:nvPr/>
          </p:nvSpPr>
          <p:spPr>
            <a:xfrm rot="20700000">
              <a:off x="731181" y="936262"/>
              <a:ext cx="671406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rgbClr val="FCFAF8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LOVE U DAD</a:t>
              </a:r>
              <a:endParaRPr lang="zh-CN" altLang="en-US" sz="1000" dirty="0">
                <a:solidFill>
                  <a:srgbClr val="FCFAF8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DCFBE6F7-5C64-4D9B-971A-1F92B1039680}"/>
              </a:ext>
            </a:extLst>
          </p:cNvPr>
          <p:cNvSpPr txBox="1"/>
          <p:nvPr/>
        </p:nvSpPr>
        <p:spPr>
          <a:xfrm>
            <a:off x="2384087" y="2583544"/>
            <a:ext cx="7423827" cy="169091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ja-JP" altLang="en-US" dirty="0">
                <a:solidFill>
                  <a:schemeClr val="accent1"/>
                </a:solidFill>
              </a:rPr>
              <a:t>当我</a:t>
            </a:r>
            <a:r>
              <a:rPr lang="en-US" altLang="ja-JP" dirty="0">
                <a:solidFill>
                  <a:schemeClr val="accent1"/>
                </a:solidFill>
              </a:rPr>
              <a:t>7</a:t>
            </a:r>
            <a:r>
              <a:rPr lang="ja-JP" altLang="en-US" dirty="0">
                <a:solidFill>
                  <a:schemeClr val="accent1"/>
                </a:solidFill>
              </a:rPr>
              <a:t>岁时，我感到我父亲是天底下最聪明的人；</a:t>
            </a:r>
            <a:endParaRPr lang="en-US" altLang="ja-JP" dirty="0">
              <a:solidFill>
                <a:schemeClr val="accent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ja-JP" altLang="en-US" dirty="0">
                <a:solidFill>
                  <a:schemeClr val="accent1"/>
                </a:solidFill>
              </a:rPr>
              <a:t>当我</a:t>
            </a:r>
            <a:r>
              <a:rPr lang="en-US" altLang="ja-JP" dirty="0">
                <a:solidFill>
                  <a:schemeClr val="accent1"/>
                </a:solidFill>
              </a:rPr>
              <a:t>14</a:t>
            </a:r>
            <a:r>
              <a:rPr lang="ja-JP" altLang="en-US" dirty="0">
                <a:solidFill>
                  <a:schemeClr val="accent1"/>
                </a:solidFill>
              </a:rPr>
              <a:t>岁时，我感到我父亲是天底下最不通情达理的人；</a:t>
            </a:r>
            <a:endParaRPr lang="en-US" altLang="ja-JP" dirty="0">
              <a:solidFill>
                <a:schemeClr val="accent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ja-JP" altLang="en-US" dirty="0">
                <a:solidFill>
                  <a:schemeClr val="accent1"/>
                </a:solidFill>
              </a:rPr>
              <a:t>当我</a:t>
            </a:r>
            <a:r>
              <a:rPr lang="en-US" altLang="ja-JP" dirty="0">
                <a:solidFill>
                  <a:schemeClr val="accent1"/>
                </a:solidFill>
              </a:rPr>
              <a:t>21</a:t>
            </a:r>
            <a:r>
              <a:rPr lang="ja-JP" altLang="en-US" dirty="0">
                <a:solidFill>
                  <a:schemeClr val="accent1"/>
                </a:solidFill>
              </a:rPr>
              <a:t>岁时，我忽然发现我父亲还是很聪明的</a:t>
            </a:r>
            <a:r>
              <a:rPr lang="zh-CN" altLang="en-US" dirty="0">
                <a:solidFill>
                  <a:schemeClr val="accent1"/>
                </a:solidFill>
              </a:rPr>
              <a:t>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C6F0EE6-C1E0-4DD9-AE03-2DD948BF892D}"/>
              </a:ext>
            </a:extLst>
          </p:cNvPr>
          <p:cNvSpPr txBox="1"/>
          <p:nvPr/>
        </p:nvSpPr>
        <p:spPr>
          <a:xfrm>
            <a:off x="2000250" y="4587877"/>
            <a:ext cx="6306535" cy="5010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2000" dirty="0">
                <a:solidFill>
                  <a:schemeClr val="accent1">
                    <a:alpha val="40000"/>
                  </a:schemeClr>
                </a:solidFill>
              </a:rPr>
              <a:t>他改掉好多坏毛病，因为你把他当英雄，他不敢让你失望。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D248117-13B6-40F3-9EA7-447B43BFD9DC}"/>
              </a:ext>
            </a:extLst>
          </p:cNvPr>
          <p:cNvSpPr txBox="1"/>
          <p:nvPr/>
        </p:nvSpPr>
        <p:spPr>
          <a:xfrm>
            <a:off x="6275666" y="5298720"/>
            <a:ext cx="5189241" cy="37850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1400" dirty="0">
                <a:solidFill>
                  <a:schemeClr val="accent1">
                    <a:alpha val="42000"/>
                  </a:schemeClr>
                </a:solidFill>
              </a:rPr>
              <a:t>当他成为爸爸，一切都要从零开始，不管他身上曾有多耀眼的光环。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73BC107-4892-47C2-9419-7A25ACA1CEB1}"/>
              </a:ext>
            </a:extLst>
          </p:cNvPr>
          <p:cNvSpPr txBox="1"/>
          <p:nvPr/>
        </p:nvSpPr>
        <p:spPr>
          <a:xfrm>
            <a:off x="7562188" y="2294974"/>
            <a:ext cx="3996607" cy="41934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1600" dirty="0">
                <a:solidFill>
                  <a:schemeClr val="accent1">
                    <a:alpha val="80000"/>
                  </a:schemeClr>
                </a:solidFill>
              </a:rPr>
              <a:t>从来不许我骄傲，却从不掩饰我是你的骄傲。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B8FA3E8-2D78-4B50-AB23-01C13ED1E843}"/>
              </a:ext>
            </a:extLst>
          </p:cNvPr>
          <p:cNvSpPr txBox="1"/>
          <p:nvPr/>
        </p:nvSpPr>
        <p:spPr>
          <a:xfrm>
            <a:off x="7423529" y="4963143"/>
            <a:ext cx="4273927" cy="33759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1200" dirty="0">
                <a:solidFill>
                  <a:schemeClr val="accent1">
                    <a:alpha val="40000"/>
                  </a:schemeClr>
                </a:solidFill>
              </a:rPr>
              <a:t>谢谢你让我有了无条件退路，可随时全身而退到你的保护圈内。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A17A4BE-C583-43CB-B09E-1AEB3D065018}"/>
              </a:ext>
            </a:extLst>
          </p:cNvPr>
          <p:cNvSpPr txBox="1"/>
          <p:nvPr/>
        </p:nvSpPr>
        <p:spPr>
          <a:xfrm>
            <a:off x="392141" y="2934449"/>
            <a:ext cx="3754554" cy="4602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1800" dirty="0">
                <a:solidFill>
                  <a:schemeClr val="accent1">
                    <a:alpha val="20000"/>
                  </a:schemeClr>
                </a:solidFill>
              </a:rPr>
              <a:t>感谢你不是超人，却为我变成了万能。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6D6FE35-9A6E-49AE-8266-00B0746C152D}"/>
              </a:ext>
            </a:extLst>
          </p:cNvPr>
          <p:cNvSpPr txBox="1"/>
          <p:nvPr/>
        </p:nvSpPr>
        <p:spPr>
          <a:xfrm>
            <a:off x="3704401" y="1312131"/>
            <a:ext cx="5856090" cy="4602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1800" dirty="0">
                <a:solidFill>
                  <a:schemeClr val="accent1">
                    <a:alpha val="37000"/>
                  </a:schemeClr>
                </a:solidFill>
              </a:rPr>
              <a:t>他的肩膀是我看世界的瞭望台，是你把我举过头顶看世界。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85B3A85-B3B6-46EC-BC46-31A0552EE029}"/>
              </a:ext>
            </a:extLst>
          </p:cNvPr>
          <p:cNvSpPr txBox="1"/>
          <p:nvPr/>
        </p:nvSpPr>
        <p:spPr>
          <a:xfrm>
            <a:off x="2188267" y="2240200"/>
            <a:ext cx="4055919" cy="41934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1600" dirty="0">
                <a:solidFill>
                  <a:schemeClr val="accent1">
                    <a:alpha val="50000"/>
                  </a:schemeClr>
                </a:solidFill>
              </a:rPr>
              <a:t>父亲是家里的顶梁柱今天让我们一起炫“父”。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4AEE655-DC38-41ED-8E55-6DDFE948D82C}"/>
              </a:ext>
            </a:extLst>
          </p:cNvPr>
          <p:cNvSpPr txBox="1"/>
          <p:nvPr/>
        </p:nvSpPr>
        <p:spPr>
          <a:xfrm>
            <a:off x="7618892" y="4193377"/>
            <a:ext cx="4139275" cy="41934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1600" dirty="0">
                <a:solidFill>
                  <a:schemeClr val="accent1">
                    <a:alpha val="40000"/>
                  </a:schemeClr>
                </a:solidFill>
              </a:rPr>
              <a:t>从来不说爱我的男人却能包容我所有坏脾气。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A4FA08C-061C-4E91-8710-FDD24D126A85}"/>
              </a:ext>
            </a:extLst>
          </p:cNvPr>
          <p:cNvSpPr txBox="1"/>
          <p:nvPr/>
        </p:nvSpPr>
        <p:spPr>
          <a:xfrm>
            <a:off x="695325" y="4205862"/>
            <a:ext cx="6708888" cy="5010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2000" dirty="0">
                <a:solidFill>
                  <a:schemeClr val="accent1">
                    <a:alpha val="40000"/>
                  </a:schemeClr>
                </a:solidFill>
              </a:rPr>
              <a:t>爸爸存在的理由，是陪我看蜗牛。告诉我，人生的路，要慢慢走。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D83B585-511D-433B-A6A1-44CF3B39BF2B}"/>
              </a:ext>
            </a:extLst>
          </p:cNvPr>
          <p:cNvSpPr txBox="1"/>
          <p:nvPr/>
        </p:nvSpPr>
        <p:spPr>
          <a:xfrm>
            <a:off x="5790759" y="1768697"/>
            <a:ext cx="4471096" cy="4602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1800" dirty="0">
                <a:solidFill>
                  <a:schemeClr val="accent1">
                    <a:alpha val="40000"/>
                  </a:schemeClr>
                </a:solidFill>
              </a:rPr>
              <a:t>爸爸装扮成超人模样，一辈子都忘记了卸妆。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16060C0-02CB-4139-81F1-164D7052CDBF}"/>
              </a:ext>
            </a:extLst>
          </p:cNvPr>
          <p:cNvSpPr txBox="1"/>
          <p:nvPr/>
        </p:nvSpPr>
        <p:spPr>
          <a:xfrm>
            <a:off x="494544" y="5084752"/>
            <a:ext cx="5843266" cy="41934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1600" dirty="0">
                <a:solidFill>
                  <a:schemeClr val="accent1">
                    <a:alpha val="40000"/>
                  </a:schemeClr>
                </a:solidFill>
              </a:rPr>
              <a:t>我一天一天明白你的平凡，同时也一天一天理解你曾付出的辛苦。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3062E47-E304-44A6-8B0E-739FFA169954}"/>
              </a:ext>
            </a:extLst>
          </p:cNvPr>
          <p:cNvSpPr txBox="1"/>
          <p:nvPr/>
        </p:nvSpPr>
        <p:spPr>
          <a:xfrm>
            <a:off x="624455" y="1740060"/>
            <a:ext cx="4471096" cy="4602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1800" dirty="0">
                <a:solidFill>
                  <a:schemeClr val="accent1">
                    <a:alpha val="70000"/>
                  </a:schemeClr>
                </a:solidFill>
              </a:rPr>
              <a:t>赶不上时间的脚步，但想抹平你脸上的印迹。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48C3099-962F-4C8E-9222-3EC5D34FAA62}"/>
              </a:ext>
            </a:extLst>
          </p:cNvPr>
          <p:cNvGrpSpPr/>
          <p:nvPr/>
        </p:nvGrpSpPr>
        <p:grpSpPr>
          <a:xfrm>
            <a:off x="660401" y="5766992"/>
            <a:ext cx="10836274" cy="335731"/>
            <a:chOff x="660401" y="5766992"/>
            <a:chExt cx="10836274" cy="335731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BC60639D-B907-4913-97C7-4D1BE960EA9C}"/>
                </a:ext>
              </a:extLst>
            </p:cNvPr>
            <p:cNvSpPr txBox="1"/>
            <p:nvPr/>
          </p:nvSpPr>
          <p:spPr>
            <a:xfrm>
              <a:off x="3324482" y="5825724"/>
              <a:ext cx="383823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rgbClr val="0C3892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defRPr>
              </a:lvl1pPr>
            </a:lstStyle>
            <a:p>
              <a:r>
                <a:rPr lang="zh-CN" altLang="en-US" spc="130" dirty="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长大后才知道，能遮风挡雨的不止是房子，还有父亲</a:t>
              </a:r>
            </a:p>
          </p:txBody>
        </p: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368F5132-0CB6-4EF1-887B-F3012CB87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401" y="5964223"/>
              <a:ext cx="2679699" cy="1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E80BCD15-8C52-41A7-8F88-049D8DBFCA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00" y="5964224"/>
              <a:ext cx="2685347" cy="1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5AB353A0-FF29-4555-8F16-0D8E32944C91}"/>
                </a:ext>
              </a:extLst>
            </p:cNvPr>
            <p:cNvSpPr/>
            <p:nvPr/>
          </p:nvSpPr>
          <p:spPr>
            <a:xfrm>
              <a:off x="9745123" y="5766992"/>
              <a:ext cx="1030636" cy="301323"/>
            </a:xfrm>
            <a:custGeom>
              <a:avLst/>
              <a:gdLst>
                <a:gd name="connsiteX0" fmla="*/ 548573 w 1983451"/>
                <a:gd name="connsiteY0" fmla="*/ 579896 h 579895"/>
                <a:gd name="connsiteX1" fmla="*/ 416175 w 1983451"/>
                <a:gd name="connsiteY1" fmla="*/ 567513 h 579895"/>
                <a:gd name="connsiteX2" fmla="*/ 50415 w 1983451"/>
                <a:gd name="connsiteY2" fmla="*/ 296051 h 579895"/>
                <a:gd name="connsiteX3" fmla="*/ 3743 w 1983451"/>
                <a:gd name="connsiteY3" fmla="*/ 114123 h 579895"/>
                <a:gd name="connsiteX4" fmla="*/ 32318 w 1983451"/>
                <a:gd name="connsiteY4" fmla="*/ 87453 h 579895"/>
                <a:gd name="connsiteX5" fmla="*/ 72323 w 1983451"/>
                <a:gd name="connsiteY5" fmla="*/ 92216 h 579895"/>
                <a:gd name="connsiteX6" fmla="*/ 93278 w 1983451"/>
                <a:gd name="connsiteY6" fmla="*/ 120791 h 579895"/>
                <a:gd name="connsiteX7" fmla="*/ 83753 w 1983451"/>
                <a:gd name="connsiteY7" fmla="*/ 133173 h 579895"/>
                <a:gd name="connsiteX8" fmla="*/ 66608 w 1983451"/>
                <a:gd name="connsiteY8" fmla="*/ 129363 h 579895"/>
                <a:gd name="connsiteX9" fmla="*/ 64703 w 1983451"/>
                <a:gd name="connsiteY9" fmla="*/ 128411 h 579895"/>
                <a:gd name="connsiteX10" fmla="*/ 70418 w 1983451"/>
                <a:gd name="connsiteY10" fmla="*/ 151271 h 579895"/>
                <a:gd name="connsiteX11" fmla="*/ 335213 w 1983451"/>
                <a:gd name="connsiteY11" fmla="*/ 256046 h 579895"/>
                <a:gd name="connsiteX12" fmla="*/ 553335 w 1983451"/>
                <a:gd name="connsiteY12" fmla="*/ 135078 h 579895"/>
                <a:gd name="connsiteX13" fmla="*/ 702878 w 1983451"/>
                <a:gd name="connsiteY13" fmla="*/ 19826 h 579895"/>
                <a:gd name="connsiteX14" fmla="*/ 977198 w 1983451"/>
                <a:gd name="connsiteY14" fmla="*/ 96978 h 579895"/>
                <a:gd name="connsiteX15" fmla="*/ 991485 w 1983451"/>
                <a:gd name="connsiteY15" fmla="*/ 123648 h 579895"/>
                <a:gd name="connsiteX16" fmla="*/ 1005773 w 1983451"/>
                <a:gd name="connsiteY16" fmla="*/ 96978 h 579895"/>
                <a:gd name="connsiteX17" fmla="*/ 1280093 w 1983451"/>
                <a:gd name="connsiteY17" fmla="*/ 19826 h 579895"/>
                <a:gd name="connsiteX18" fmla="*/ 1429635 w 1983451"/>
                <a:gd name="connsiteY18" fmla="*/ 135078 h 579895"/>
                <a:gd name="connsiteX19" fmla="*/ 1647758 w 1983451"/>
                <a:gd name="connsiteY19" fmla="*/ 256046 h 579895"/>
                <a:gd name="connsiteX20" fmla="*/ 1912553 w 1983451"/>
                <a:gd name="connsiteY20" fmla="*/ 151271 h 579895"/>
                <a:gd name="connsiteX21" fmla="*/ 1918268 w 1983451"/>
                <a:gd name="connsiteY21" fmla="*/ 128411 h 579895"/>
                <a:gd name="connsiteX22" fmla="*/ 1916363 w 1983451"/>
                <a:gd name="connsiteY22" fmla="*/ 129363 h 579895"/>
                <a:gd name="connsiteX23" fmla="*/ 1899218 w 1983451"/>
                <a:gd name="connsiteY23" fmla="*/ 133173 h 579895"/>
                <a:gd name="connsiteX24" fmla="*/ 1889693 w 1983451"/>
                <a:gd name="connsiteY24" fmla="*/ 120791 h 579895"/>
                <a:gd name="connsiteX25" fmla="*/ 1910648 w 1983451"/>
                <a:gd name="connsiteY25" fmla="*/ 92216 h 579895"/>
                <a:gd name="connsiteX26" fmla="*/ 1950653 w 1983451"/>
                <a:gd name="connsiteY26" fmla="*/ 87453 h 579895"/>
                <a:gd name="connsiteX27" fmla="*/ 1979228 w 1983451"/>
                <a:gd name="connsiteY27" fmla="*/ 114123 h 579895"/>
                <a:gd name="connsiteX28" fmla="*/ 1979228 w 1983451"/>
                <a:gd name="connsiteY28" fmla="*/ 114123 h 579895"/>
                <a:gd name="connsiteX29" fmla="*/ 1933508 w 1983451"/>
                <a:gd name="connsiteY29" fmla="*/ 296051 h 579895"/>
                <a:gd name="connsiteX30" fmla="*/ 1567748 w 1983451"/>
                <a:gd name="connsiteY30" fmla="*/ 567513 h 579895"/>
                <a:gd name="connsiteX31" fmla="*/ 994343 w 1983451"/>
                <a:gd name="connsiteY31" fmla="*/ 368441 h 579895"/>
                <a:gd name="connsiteX32" fmla="*/ 993390 w 1983451"/>
                <a:gd name="connsiteY32" fmla="*/ 365583 h 579895"/>
                <a:gd name="connsiteX33" fmla="*/ 992438 w 1983451"/>
                <a:gd name="connsiteY33" fmla="*/ 368441 h 579895"/>
                <a:gd name="connsiteX34" fmla="*/ 548573 w 1983451"/>
                <a:gd name="connsiteY34" fmla="*/ 579896 h 579895"/>
                <a:gd name="connsiteX35" fmla="*/ 39938 w 1983451"/>
                <a:gd name="connsiteY35" fmla="*/ 116028 h 579895"/>
                <a:gd name="connsiteX36" fmla="*/ 31365 w 1983451"/>
                <a:gd name="connsiteY36" fmla="*/ 125553 h 579895"/>
                <a:gd name="connsiteX37" fmla="*/ 76133 w 1983451"/>
                <a:gd name="connsiteY37" fmla="*/ 282716 h 579895"/>
                <a:gd name="connsiteX38" fmla="*/ 421890 w 1983451"/>
                <a:gd name="connsiteY38" fmla="*/ 539891 h 579895"/>
                <a:gd name="connsiteX39" fmla="*/ 963863 w 1983451"/>
                <a:gd name="connsiteY39" fmla="*/ 357963 h 579895"/>
                <a:gd name="connsiteX40" fmla="*/ 978150 w 1983451"/>
                <a:gd name="connsiteY40" fmla="*/ 320816 h 579895"/>
                <a:gd name="connsiteX41" fmla="*/ 991485 w 1983451"/>
                <a:gd name="connsiteY41" fmla="*/ 310338 h 579895"/>
                <a:gd name="connsiteX42" fmla="*/ 991485 w 1983451"/>
                <a:gd name="connsiteY42" fmla="*/ 310338 h 579895"/>
                <a:gd name="connsiteX43" fmla="*/ 1004820 w 1983451"/>
                <a:gd name="connsiteY43" fmla="*/ 320816 h 579895"/>
                <a:gd name="connsiteX44" fmla="*/ 1019108 w 1983451"/>
                <a:gd name="connsiteY44" fmla="*/ 357963 h 579895"/>
                <a:gd name="connsiteX45" fmla="*/ 1561080 w 1983451"/>
                <a:gd name="connsiteY45" fmla="*/ 539891 h 579895"/>
                <a:gd name="connsiteX46" fmla="*/ 1906838 w 1983451"/>
                <a:gd name="connsiteY46" fmla="*/ 282716 h 579895"/>
                <a:gd name="connsiteX47" fmla="*/ 1951605 w 1983451"/>
                <a:gd name="connsiteY47" fmla="*/ 125553 h 579895"/>
                <a:gd name="connsiteX48" fmla="*/ 1943033 w 1983451"/>
                <a:gd name="connsiteY48" fmla="*/ 116028 h 579895"/>
                <a:gd name="connsiteX49" fmla="*/ 1936365 w 1983451"/>
                <a:gd name="connsiteY49" fmla="*/ 165558 h 579895"/>
                <a:gd name="connsiteX50" fmla="*/ 1644900 w 1983451"/>
                <a:gd name="connsiteY50" fmla="*/ 283668 h 579895"/>
                <a:gd name="connsiteX51" fmla="*/ 1407728 w 1983451"/>
                <a:gd name="connsiteY51" fmla="*/ 154128 h 579895"/>
                <a:gd name="connsiteX52" fmla="*/ 1268663 w 1983451"/>
                <a:gd name="connsiteY52" fmla="*/ 45543 h 579895"/>
                <a:gd name="connsiteX53" fmla="*/ 1029585 w 1983451"/>
                <a:gd name="connsiteY53" fmla="*/ 110313 h 579895"/>
                <a:gd name="connsiteX54" fmla="*/ 1003868 w 1983451"/>
                <a:gd name="connsiteY54" fmla="*/ 164606 h 579895"/>
                <a:gd name="connsiteX55" fmla="*/ 990533 w 1983451"/>
                <a:gd name="connsiteY55" fmla="*/ 174131 h 579895"/>
                <a:gd name="connsiteX56" fmla="*/ 977198 w 1983451"/>
                <a:gd name="connsiteY56" fmla="*/ 164606 h 579895"/>
                <a:gd name="connsiteX57" fmla="*/ 951480 w 1983451"/>
                <a:gd name="connsiteY57" fmla="*/ 110313 h 579895"/>
                <a:gd name="connsiteX58" fmla="*/ 712403 w 1983451"/>
                <a:gd name="connsiteY58" fmla="*/ 45543 h 579895"/>
                <a:gd name="connsiteX59" fmla="*/ 573338 w 1983451"/>
                <a:gd name="connsiteY59" fmla="*/ 154128 h 579895"/>
                <a:gd name="connsiteX60" fmla="*/ 337118 w 1983451"/>
                <a:gd name="connsiteY60" fmla="*/ 283668 h 579895"/>
                <a:gd name="connsiteX61" fmla="*/ 45653 w 1983451"/>
                <a:gd name="connsiteY61" fmla="*/ 165558 h 579895"/>
                <a:gd name="connsiteX62" fmla="*/ 39938 w 1983451"/>
                <a:gd name="connsiteY62" fmla="*/ 116028 h 57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983451" h="579895">
                  <a:moveTo>
                    <a:pt x="548573" y="579896"/>
                  </a:moveTo>
                  <a:cubicBezTo>
                    <a:pt x="505710" y="579896"/>
                    <a:pt x="461895" y="576086"/>
                    <a:pt x="416175" y="567513"/>
                  </a:cubicBezTo>
                  <a:cubicBezTo>
                    <a:pt x="198053" y="526556"/>
                    <a:pt x="87563" y="363678"/>
                    <a:pt x="50415" y="296051"/>
                  </a:cubicBezTo>
                  <a:cubicBezTo>
                    <a:pt x="10410" y="222708"/>
                    <a:pt x="-8640" y="147461"/>
                    <a:pt x="3743" y="114123"/>
                  </a:cubicBezTo>
                  <a:cubicBezTo>
                    <a:pt x="8505" y="100788"/>
                    <a:pt x="18983" y="91263"/>
                    <a:pt x="32318" y="87453"/>
                  </a:cubicBezTo>
                  <a:cubicBezTo>
                    <a:pt x="45653" y="82691"/>
                    <a:pt x="60893" y="84596"/>
                    <a:pt x="72323" y="92216"/>
                  </a:cubicBezTo>
                  <a:cubicBezTo>
                    <a:pt x="78990" y="96026"/>
                    <a:pt x="94230" y="107456"/>
                    <a:pt x="93278" y="120791"/>
                  </a:cubicBezTo>
                  <a:cubicBezTo>
                    <a:pt x="92325" y="126506"/>
                    <a:pt x="88515" y="131268"/>
                    <a:pt x="83753" y="133173"/>
                  </a:cubicBezTo>
                  <a:cubicBezTo>
                    <a:pt x="80895" y="134126"/>
                    <a:pt x="74228" y="136031"/>
                    <a:pt x="66608" y="129363"/>
                  </a:cubicBezTo>
                  <a:cubicBezTo>
                    <a:pt x="66608" y="129363"/>
                    <a:pt x="65655" y="128411"/>
                    <a:pt x="64703" y="128411"/>
                  </a:cubicBezTo>
                  <a:cubicBezTo>
                    <a:pt x="62798" y="132221"/>
                    <a:pt x="63750" y="140793"/>
                    <a:pt x="70418" y="151271"/>
                  </a:cubicBezTo>
                  <a:cubicBezTo>
                    <a:pt x="112328" y="220803"/>
                    <a:pt x="220913" y="263666"/>
                    <a:pt x="335213" y="256046"/>
                  </a:cubicBezTo>
                  <a:cubicBezTo>
                    <a:pt x="448560" y="248426"/>
                    <a:pt x="499995" y="193181"/>
                    <a:pt x="553335" y="135078"/>
                  </a:cubicBezTo>
                  <a:cubicBezTo>
                    <a:pt x="593340" y="92216"/>
                    <a:pt x="634298" y="47448"/>
                    <a:pt x="702878" y="19826"/>
                  </a:cubicBezTo>
                  <a:cubicBezTo>
                    <a:pt x="839085" y="-35419"/>
                    <a:pt x="941955" y="36018"/>
                    <a:pt x="977198" y="96978"/>
                  </a:cubicBezTo>
                  <a:cubicBezTo>
                    <a:pt x="981960" y="104598"/>
                    <a:pt x="986723" y="114123"/>
                    <a:pt x="991485" y="123648"/>
                  </a:cubicBezTo>
                  <a:cubicBezTo>
                    <a:pt x="996248" y="113171"/>
                    <a:pt x="1001010" y="104598"/>
                    <a:pt x="1005773" y="96978"/>
                  </a:cubicBezTo>
                  <a:cubicBezTo>
                    <a:pt x="1041015" y="36018"/>
                    <a:pt x="1143885" y="-34467"/>
                    <a:pt x="1280093" y="19826"/>
                  </a:cubicBezTo>
                  <a:cubicBezTo>
                    <a:pt x="1348673" y="47448"/>
                    <a:pt x="1389630" y="92216"/>
                    <a:pt x="1429635" y="135078"/>
                  </a:cubicBezTo>
                  <a:cubicBezTo>
                    <a:pt x="1482975" y="193181"/>
                    <a:pt x="1533458" y="248426"/>
                    <a:pt x="1647758" y="256046"/>
                  </a:cubicBezTo>
                  <a:cubicBezTo>
                    <a:pt x="1762058" y="263666"/>
                    <a:pt x="1870643" y="220803"/>
                    <a:pt x="1912553" y="151271"/>
                  </a:cubicBezTo>
                  <a:cubicBezTo>
                    <a:pt x="1919220" y="140793"/>
                    <a:pt x="1919220" y="133173"/>
                    <a:pt x="1918268" y="128411"/>
                  </a:cubicBezTo>
                  <a:cubicBezTo>
                    <a:pt x="1917315" y="128411"/>
                    <a:pt x="1916363" y="129363"/>
                    <a:pt x="1916363" y="129363"/>
                  </a:cubicBezTo>
                  <a:cubicBezTo>
                    <a:pt x="1909695" y="136031"/>
                    <a:pt x="1902075" y="134126"/>
                    <a:pt x="1899218" y="133173"/>
                  </a:cubicBezTo>
                  <a:cubicBezTo>
                    <a:pt x="1894455" y="131268"/>
                    <a:pt x="1890645" y="126506"/>
                    <a:pt x="1889693" y="120791"/>
                  </a:cubicBezTo>
                  <a:cubicBezTo>
                    <a:pt x="1888740" y="108408"/>
                    <a:pt x="1903980" y="96978"/>
                    <a:pt x="1910648" y="92216"/>
                  </a:cubicBezTo>
                  <a:cubicBezTo>
                    <a:pt x="1922078" y="84596"/>
                    <a:pt x="1937318" y="82691"/>
                    <a:pt x="1950653" y="87453"/>
                  </a:cubicBezTo>
                  <a:cubicBezTo>
                    <a:pt x="1963988" y="91263"/>
                    <a:pt x="1973513" y="100788"/>
                    <a:pt x="1979228" y="114123"/>
                  </a:cubicBezTo>
                  <a:lnTo>
                    <a:pt x="1979228" y="114123"/>
                  </a:lnTo>
                  <a:cubicBezTo>
                    <a:pt x="1992563" y="147461"/>
                    <a:pt x="1973513" y="221756"/>
                    <a:pt x="1933508" y="296051"/>
                  </a:cubicBezTo>
                  <a:cubicBezTo>
                    <a:pt x="1896360" y="363678"/>
                    <a:pt x="1785870" y="526556"/>
                    <a:pt x="1567748" y="567513"/>
                  </a:cubicBezTo>
                  <a:cubicBezTo>
                    <a:pt x="1299143" y="617996"/>
                    <a:pt x="1054350" y="505601"/>
                    <a:pt x="994343" y="368441"/>
                  </a:cubicBezTo>
                  <a:cubicBezTo>
                    <a:pt x="994343" y="367488"/>
                    <a:pt x="993390" y="366536"/>
                    <a:pt x="993390" y="365583"/>
                  </a:cubicBezTo>
                  <a:cubicBezTo>
                    <a:pt x="993390" y="366536"/>
                    <a:pt x="992438" y="367488"/>
                    <a:pt x="992438" y="368441"/>
                  </a:cubicBezTo>
                  <a:cubicBezTo>
                    <a:pt x="940050" y="482741"/>
                    <a:pt x="761933" y="579896"/>
                    <a:pt x="548573" y="579896"/>
                  </a:cubicBezTo>
                  <a:close/>
                  <a:moveTo>
                    <a:pt x="39938" y="116028"/>
                  </a:moveTo>
                  <a:cubicBezTo>
                    <a:pt x="37080" y="117933"/>
                    <a:pt x="33270" y="119838"/>
                    <a:pt x="31365" y="125553"/>
                  </a:cubicBezTo>
                  <a:cubicBezTo>
                    <a:pt x="24698" y="143651"/>
                    <a:pt x="33270" y="205563"/>
                    <a:pt x="76133" y="282716"/>
                  </a:cubicBezTo>
                  <a:cubicBezTo>
                    <a:pt x="111375" y="347486"/>
                    <a:pt x="216150" y="500838"/>
                    <a:pt x="421890" y="539891"/>
                  </a:cubicBezTo>
                  <a:cubicBezTo>
                    <a:pt x="677160" y="588468"/>
                    <a:pt x="907665" y="484646"/>
                    <a:pt x="963863" y="357963"/>
                  </a:cubicBezTo>
                  <a:cubicBezTo>
                    <a:pt x="969578" y="345581"/>
                    <a:pt x="974340" y="333198"/>
                    <a:pt x="978150" y="320816"/>
                  </a:cubicBezTo>
                  <a:cubicBezTo>
                    <a:pt x="980055" y="315101"/>
                    <a:pt x="985770" y="310338"/>
                    <a:pt x="991485" y="310338"/>
                  </a:cubicBezTo>
                  <a:cubicBezTo>
                    <a:pt x="991485" y="310338"/>
                    <a:pt x="991485" y="310338"/>
                    <a:pt x="991485" y="310338"/>
                  </a:cubicBezTo>
                  <a:cubicBezTo>
                    <a:pt x="998153" y="310338"/>
                    <a:pt x="1002915" y="314148"/>
                    <a:pt x="1004820" y="320816"/>
                  </a:cubicBezTo>
                  <a:cubicBezTo>
                    <a:pt x="1008630" y="333198"/>
                    <a:pt x="1013393" y="345581"/>
                    <a:pt x="1019108" y="357963"/>
                  </a:cubicBezTo>
                  <a:cubicBezTo>
                    <a:pt x="1075305" y="484646"/>
                    <a:pt x="1306763" y="588468"/>
                    <a:pt x="1561080" y="539891"/>
                  </a:cubicBezTo>
                  <a:cubicBezTo>
                    <a:pt x="1766820" y="500838"/>
                    <a:pt x="1871595" y="347486"/>
                    <a:pt x="1906838" y="282716"/>
                  </a:cubicBezTo>
                  <a:cubicBezTo>
                    <a:pt x="1949700" y="205563"/>
                    <a:pt x="1958273" y="143651"/>
                    <a:pt x="1951605" y="125553"/>
                  </a:cubicBezTo>
                  <a:cubicBezTo>
                    <a:pt x="1949700" y="120791"/>
                    <a:pt x="1946843" y="117933"/>
                    <a:pt x="1943033" y="116028"/>
                  </a:cubicBezTo>
                  <a:cubicBezTo>
                    <a:pt x="1947795" y="125553"/>
                    <a:pt x="1949700" y="142698"/>
                    <a:pt x="1936365" y="165558"/>
                  </a:cubicBezTo>
                  <a:cubicBezTo>
                    <a:pt x="1889693" y="243663"/>
                    <a:pt x="1769678" y="292241"/>
                    <a:pt x="1644900" y="283668"/>
                  </a:cubicBezTo>
                  <a:cubicBezTo>
                    <a:pt x="1520123" y="275096"/>
                    <a:pt x="1462973" y="213183"/>
                    <a:pt x="1407728" y="154128"/>
                  </a:cubicBezTo>
                  <a:cubicBezTo>
                    <a:pt x="1369628" y="113171"/>
                    <a:pt x="1330575" y="71261"/>
                    <a:pt x="1268663" y="45543"/>
                  </a:cubicBezTo>
                  <a:cubicBezTo>
                    <a:pt x="1149600" y="-2082"/>
                    <a:pt x="1059113" y="59831"/>
                    <a:pt x="1029585" y="110313"/>
                  </a:cubicBezTo>
                  <a:cubicBezTo>
                    <a:pt x="1021013" y="124601"/>
                    <a:pt x="1011488" y="142698"/>
                    <a:pt x="1003868" y="164606"/>
                  </a:cubicBezTo>
                  <a:cubicBezTo>
                    <a:pt x="1001963" y="170321"/>
                    <a:pt x="996248" y="174131"/>
                    <a:pt x="990533" y="174131"/>
                  </a:cubicBezTo>
                  <a:cubicBezTo>
                    <a:pt x="984818" y="174131"/>
                    <a:pt x="979103" y="170321"/>
                    <a:pt x="977198" y="164606"/>
                  </a:cubicBezTo>
                  <a:cubicBezTo>
                    <a:pt x="969578" y="141746"/>
                    <a:pt x="960053" y="124601"/>
                    <a:pt x="951480" y="110313"/>
                  </a:cubicBezTo>
                  <a:cubicBezTo>
                    <a:pt x="921953" y="59831"/>
                    <a:pt x="831465" y="-2082"/>
                    <a:pt x="712403" y="45543"/>
                  </a:cubicBezTo>
                  <a:cubicBezTo>
                    <a:pt x="650490" y="70308"/>
                    <a:pt x="611438" y="113171"/>
                    <a:pt x="573338" y="154128"/>
                  </a:cubicBezTo>
                  <a:cubicBezTo>
                    <a:pt x="519998" y="213183"/>
                    <a:pt x="462848" y="275096"/>
                    <a:pt x="337118" y="283668"/>
                  </a:cubicBezTo>
                  <a:cubicBezTo>
                    <a:pt x="212340" y="292241"/>
                    <a:pt x="92325" y="243663"/>
                    <a:pt x="45653" y="165558"/>
                  </a:cubicBezTo>
                  <a:cubicBezTo>
                    <a:pt x="32318" y="141746"/>
                    <a:pt x="35175" y="125553"/>
                    <a:pt x="39938" y="1160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EC9512CA-BDA9-441C-8628-F3096FF17D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11445" y="5964224"/>
              <a:ext cx="785230" cy="0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2A7E8AE3-1494-417A-A56D-2BC89C4CE81A}"/>
              </a:ext>
            </a:extLst>
          </p:cNvPr>
          <p:cNvSpPr txBox="1"/>
          <p:nvPr/>
        </p:nvSpPr>
        <p:spPr>
          <a:xfrm>
            <a:off x="8785917" y="2947448"/>
            <a:ext cx="2845651" cy="31713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1100" dirty="0">
                <a:solidFill>
                  <a:schemeClr val="accent1">
                    <a:alpha val="70000"/>
                  </a:schemeClr>
                </a:solidFill>
              </a:rPr>
              <a:t>父亲是家里的顶梁柱今天让我们一起炫“父”。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39E6477-B03E-41C1-83D5-E6F1C1F10105}"/>
              </a:ext>
            </a:extLst>
          </p:cNvPr>
          <p:cNvSpPr txBox="1"/>
          <p:nvPr/>
        </p:nvSpPr>
        <p:spPr>
          <a:xfrm>
            <a:off x="7920070" y="3529889"/>
            <a:ext cx="3754554" cy="4602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1800" dirty="0">
                <a:solidFill>
                  <a:schemeClr val="accent1">
                    <a:alpha val="20000"/>
                  </a:schemeClr>
                </a:solidFill>
              </a:rPr>
              <a:t>感谢你不是超人，却为我变成了万能。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32FEE57-3800-435E-9533-47D75A924CD6}"/>
              </a:ext>
            </a:extLst>
          </p:cNvPr>
          <p:cNvSpPr txBox="1"/>
          <p:nvPr/>
        </p:nvSpPr>
        <p:spPr>
          <a:xfrm>
            <a:off x="690841" y="3606256"/>
            <a:ext cx="2803973" cy="31713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1100" dirty="0">
                <a:solidFill>
                  <a:schemeClr val="accent1">
                    <a:alpha val="30000"/>
                  </a:schemeClr>
                </a:solidFill>
              </a:rPr>
              <a:t>从来不许我骄傲，</a:t>
            </a:r>
            <a:r>
              <a:rPr lang="zh-CN" altLang="en-US" sz="1100">
                <a:solidFill>
                  <a:schemeClr val="accent1">
                    <a:alpha val="30000"/>
                  </a:schemeClr>
                </a:solidFill>
              </a:rPr>
              <a:t>却从不掩饰我是你的骄傲</a:t>
            </a:r>
            <a:r>
              <a:rPr lang="zh-CN" altLang="en-US" sz="1100" dirty="0">
                <a:solidFill>
                  <a:schemeClr val="accent1">
                    <a:alpha val="30000"/>
                  </a:schemeClr>
                </a:solidFill>
              </a:rPr>
              <a:t>。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DDE3D88-50D9-46AB-8B54-C88C86141F6F}"/>
              </a:ext>
            </a:extLst>
          </p:cNvPr>
          <p:cNvSpPr txBox="1"/>
          <p:nvPr/>
        </p:nvSpPr>
        <p:spPr>
          <a:xfrm>
            <a:off x="9308271" y="1559252"/>
            <a:ext cx="2366353" cy="31713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sz="1100" dirty="0">
                <a:solidFill>
                  <a:schemeClr val="accent1">
                    <a:alpha val="20000"/>
                  </a:schemeClr>
                </a:solidFill>
              </a:rPr>
              <a:t>感谢你不是超人，却为我变成了万能。</a:t>
            </a:r>
          </a:p>
        </p:txBody>
      </p:sp>
      <p:pic>
        <p:nvPicPr>
          <p:cNvPr id="45" name="图形 44">
            <a:extLst>
              <a:ext uri="{FF2B5EF4-FFF2-40B4-BE49-F238E27FC236}">
                <a16:creationId xmlns:a16="http://schemas.microsoft.com/office/drawing/2014/main" id="{4B6D88AD-330E-4068-A7D5-C4641FAA2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9511" y="-478500"/>
            <a:ext cx="2057679" cy="2069437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D7975B26-D500-4605-959B-B70E32958E61}"/>
              </a:ext>
            </a:extLst>
          </p:cNvPr>
          <p:cNvGrpSpPr/>
          <p:nvPr/>
        </p:nvGrpSpPr>
        <p:grpSpPr>
          <a:xfrm>
            <a:off x="-319477" y="5643994"/>
            <a:ext cx="1155023" cy="1167019"/>
            <a:chOff x="5573268" y="2861427"/>
            <a:chExt cx="1155023" cy="1167019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45C6D4E3-85E3-4E7E-9D0D-4D24BDD5A9D0}"/>
                </a:ext>
              </a:extLst>
            </p:cNvPr>
            <p:cNvGrpSpPr/>
            <p:nvPr/>
          </p:nvGrpSpPr>
          <p:grpSpPr>
            <a:xfrm rot="21172307">
              <a:off x="5796103" y="2861427"/>
              <a:ext cx="932188" cy="840513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51" name="图形 24">
                <a:extLst>
                  <a:ext uri="{FF2B5EF4-FFF2-40B4-BE49-F238E27FC236}">
                    <a16:creationId xmlns:a16="http://schemas.microsoft.com/office/drawing/2014/main" id="{5D0AFCD8-9BBB-4170-8401-3A997FE29B62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" name="图形 24">
                <a:extLst>
                  <a:ext uri="{FF2B5EF4-FFF2-40B4-BE49-F238E27FC236}">
                    <a16:creationId xmlns:a16="http://schemas.microsoft.com/office/drawing/2014/main" id="{7A3EA996-7CB7-4CB9-AFE3-FEDFF51A4A1C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563B9267-F41A-4E95-AFD2-9B2F760D2668}"/>
                </a:ext>
              </a:extLst>
            </p:cNvPr>
            <p:cNvGrpSpPr/>
            <p:nvPr/>
          </p:nvGrpSpPr>
          <p:grpSpPr>
            <a:xfrm rot="20188472">
              <a:off x="5573268" y="3156658"/>
              <a:ext cx="966874" cy="871788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49" name="图形 24">
                <a:extLst>
                  <a:ext uri="{FF2B5EF4-FFF2-40B4-BE49-F238E27FC236}">
                    <a16:creationId xmlns:a16="http://schemas.microsoft.com/office/drawing/2014/main" id="{1C0FBE5C-96B5-420A-ADE3-01DB7CB1731D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" name="图形 24">
                <a:extLst>
                  <a:ext uri="{FF2B5EF4-FFF2-40B4-BE49-F238E27FC236}">
                    <a16:creationId xmlns:a16="http://schemas.microsoft.com/office/drawing/2014/main" id="{69B19E92-6670-4CEE-90F8-97094704EC65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53" name="图形 52">
            <a:extLst>
              <a:ext uri="{FF2B5EF4-FFF2-40B4-BE49-F238E27FC236}">
                <a16:creationId xmlns:a16="http://schemas.microsoft.com/office/drawing/2014/main" id="{D15DB00F-A2EB-4B41-9B51-0C9BC1595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9284" y="5411306"/>
            <a:ext cx="3093530" cy="194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30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0D28959-8E5F-472E-91DD-8F345B937ADD}"/>
              </a:ext>
            </a:extLst>
          </p:cNvPr>
          <p:cNvGrpSpPr/>
          <p:nvPr/>
        </p:nvGrpSpPr>
        <p:grpSpPr>
          <a:xfrm>
            <a:off x="1472561" y="817850"/>
            <a:ext cx="1734552" cy="597220"/>
            <a:chOff x="833327" y="923774"/>
            <a:chExt cx="1734552" cy="59722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E6E56102-995F-4332-8EBE-D42A76DC50E5}"/>
                </a:ext>
              </a:extLst>
            </p:cNvPr>
            <p:cNvSpPr txBox="1"/>
            <p:nvPr/>
          </p:nvSpPr>
          <p:spPr>
            <a:xfrm>
              <a:off x="869978" y="936219"/>
              <a:ext cx="1697901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祝福花朵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DE9AE28-933E-4308-935F-189FE2844FD7}"/>
                </a:ext>
              </a:extLst>
            </p:cNvPr>
            <p:cNvSpPr txBox="1"/>
            <p:nvPr/>
          </p:nvSpPr>
          <p:spPr>
            <a:xfrm>
              <a:off x="833327" y="923774"/>
              <a:ext cx="1697901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3200" dirty="0">
                  <a:gradFill flip="none" rotWithShape="1">
                    <a:gsLst>
                      <a:gs pos="0">
                        <a:schemeClr val="accent3"/>
                      </a:gs>
                      <a:gs pos="58000">
                        <a:schemeClr val="accent1"/>
                      </a:gs>
                    </a:gsLst>
                    <a:lin ang="27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祝福花朵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92555DA-CC67-4868-B8A8-B92E064E616B}"/>
              </a:ext>
            </a:extLst>
          </p:cNvPr>
          <p:cNvGrpSpPr/>
          <p:nvPr/>
        </p:nvGrpSpPr>
        <p:grpSpPr>
          <a:xfrm>
            <a:off x="697829" y="528728"/>
            <a:ext cx="786138" cy="939556"/>
            <a:chOff x="697829" y="528728"/>
            <a:chExt cx="786138" cy="93955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7B9823D-E8CC-4961-B9FA-5796AAF4975E}"/>
                </a:ext>
              </a:extLst>
            </p:cNvPr>
            <p:cNvGrpSpPr/>
            <p:nvPr/>
          </p:nvGrpSpPr>
          <p:grpSpPr>
            <a:xfrm rot="1668838">
              <a:off x="1224997" y="528728"/>
              <a:ext cx="258970" cy="261659"/>
              <a:chOff x="5573268" y="2861426"/>
              <a:chExt cx="1155024" cy="1167020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A011C036-217D-4BFC-8173-59FB5D462A98}"/>
                  </a:ext>
                </a:extLst>
              </p:cNvPr>
              <p:cNvGrpSpPr/>
              <p:nvPr/>
            </p:nvGrpSpPr>
            <p:grpSpPr>
              <a:xfrm rot="21172307">
                <a:off x="5796102" y="2861426"/>
                <a:ext cx="932190" cy="840514"/>
                <a:chOff x="9473559" y="2572016"/>
                <a:chExt cx="1900911" cy="1713966"/>
              </a:xfrm>
              <a:effectLst>
                <a:outerShdw blurRad="101600" dist="50800" dir="8100000" algn="tr" rotWithShape="0">
                  <a:srgbClr val="003076">
                    <a:alpha val="20000"/>
                  </a:srgbClr>
                </a:outerShdw>
              </a:effectLst>
            </p:grpSpPr>
            <p:sp>
              <p:nvSpPr>
                <p:cNvPr id="15" name="图形 24">
                  <a:extLst>
                    <a:ext uri="{FF2B5EF4-FFF2-40B4-BE49-F238E27FC236}">
                      <a16:creationId xmlns:a16="http://schemas.microsoft.com/office/drawing/2014/main" id="{CF84FB85-2CF7-47F4-A19F-D6C396D1290D}"/>
                    </a:ext>
                  </a:extLst>
                </p:cNvPr>
                <p:cNvSpPr/>
                <p:nvPr/>
              </p:nvSpPr>
              <p:spPr>
                <a:xfrm>
                  <a:off x="9473559" y="2572016"/>
                  <a:ext cx="1900911" cy="1713966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9DAFF"/>
                    </a:gs>
                    <a:gs pos="70000">
                      <a:srgbClr val="6DA7FF"/>
                    </a:gs>
                  </a:gsLst>
                  <a:lin ang="5400000" scaled="1"/>
                  <a:tileRect/>
                </a:gradFill>
                <a:ln w="1859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图形 24">
                  <a:extLst>
                    <a:ext uri="{FF2B5EF4-FFF2-40B4-BE49-F238E27FC236}">
                      <a16:creationId xmlns:a16="http://schemas.microsoft.com/office/drawing/2014/main" id="{CB71C4F8-04EC-4F4F-AB56-86361CBA0CF2}"/>
                    </a:ext>
                  </a:extLst>
                </p:cNvPr>
                <p:cNvSpPr/>
                <p:nvPr/>
              </p:nvSpPr>
              <p:spPr>
                <a:xfrm>
                  <a:off x="9616464" y="2700867"/>
                  <a:ext cx="1615100" cy="14562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chemeClr val="bg1"/>
                  </a:solidFill>
                  <a:prstDash val="dash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0FFF69BF-F080-44A0-81F1-B3622E6BAE47}"/>
                  </a:ext>
                </a:extLst>
              </p:cNvPr>
              <p:cNvGrpSpPr/>
              <p:nvPr/>
            </p:nvGrpSpPr>
            <p:grpSpPr>
              <a:xfrm rot="20188472">
                <a:off x="5573268" y="3156658"/>
                <a:ext cx="966874" cy="871788"/>
                <a:chOff x="9473561" y="2572017"/>
                <a:chExt cx="1900907" cy="1713964"/>
              </a:xfrm>
              <a:effectLst>
                <a:outerShdw blurRad="101600" dist="50800" dir="8100000" algn="tr" rotWithShape="0">
                  <a:srgbClr val="003076">
                    <a:alpha val="20000"/>
                  </a:srgbClr>
                </a:outerShdw>
              </a:effectLst>
            </p:grpSpPr>
            <p:sp>
              <p:nvSpPr>
                <p:cNvPr id="13" name="图形 24">
                  <a:extLst>
                    <a:ext uri="{FF2B5EF4-FFF2-40B4-BE49-F238E27FC236}">
                      <a16:creationId xmlns:a16="http://schemas.microsoft.com/office/drawing/2014/main" id="{4FA6960F-76BA-4D53-95BF-1E218E91B33A}"/>
                    </a:ext>
                  </a:extLst>
                </p:cNvPr>
                <p:cNvSpPr/>
                <p:nvPr/>
              </p:nvSpPr>
              <p:spPr>
                <a:xfrm>
                  <a:off x="9473561" y="2572017"/>
                  <a:ext cx="1900907" cy="17139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9DAFF"/>
                    </a:gs>
                    <a:gs pos="70000">
                      <a:srgbClr val="6DA7FF"/>
                    </a:gs>
                  </a:gsLst>
                  <a:lin ang="5400000" scaled="1"/>
                  <a:tileRect/>
                </a:gradFill>
                <a:ln w="1859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" name="图形 24">
                  <a:extLst>
                    <a:ext uri="{FF2B5EF4-FFF2-40B4-BE49-F238E27FC236}">
                      <a16:creationId xmlns:a16="http://schemas.microsoft.com/office/drawing/2014/main" id="{F88E2805-2B87-40C1-ABD3-0BE4FEE2133A}"/>
                    </a:ext>
                  </a:extLst>
                </p:cNvPr>
                <p:cNvSpPr/>
                <p:nvPr/>
              </p:nvSpPr>
              <p:spPr>
                <a:xfrm>
                  <a:off x="9616488" y="2700865"/>
                  <a:ext cx="1615101" cy="14562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chemeClr val="bg1"/>
                  </a:solidFill>
                  <a:prstDash val="dash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17B0607-8602-4BAA-8CDE-303CC4D31317}"/>
                </a:ext>
              </a:extLst>
            </p:cNvPr>
            <p:cNvGrpSpPr/>
            <p:nvPr/>
          </p:nvGrpSpPr>
          <p:grpSpPr>
            <a:xfrm rot="20700000">
              <a:off x="697829" y="804352"/>
              <a:ext cx="736348" cy="663932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9" name="图形 24">
                <a:extLst>
                  <a:ext uri="{FF2B5EF4-FFF2-40B4-BE49-F238E27FC236}">
                    <a16:creationId xmlns:a16="http://schemas.microsoft.com/office/drawing/2014/main" id="{B2612670-1987-4D63-A901-A360F7950C40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图形 24">
                <a:extLst>
                  <a:ext uri="{FF2B5EF4-FFF2-40B4-BE49-F238E27FC236}">
                    <a16:creationId xmlns:a16="http://schemas.microsoft.com/office/drawing/2014/main" id="{02211D72-F5D6-445F-BB08-32860BC471C0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5338FBB-3DFD-416B-BBAD-8B4D887C2CA2}"/>
                </a:ext>
              </a:extLst>
            </p:cNvPr>
            <p:cNvSpPr txBox="1"/>
            <p:nvPr/>
          </p:nvSpPr>
          <p:spPr>
            <a:xfrm rot="20700000">
              <a:off x="731181" y="936262"/>
              <a:ext cx="671406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rgbClr val="FCFAF8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LOVE U DAD</a:t>
              </a:r>
              <a:endParaRPr lang="zh-CN" altLang="en-US" sz="1000" dirty="0">
                <a:solidFill>
                  <a:srgbClr val="FCFAF8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ABC5AF1-A9A7-4B4E-9FB7-3CEB6F85D05E}"/>
              </a:ext>
            </a:extLst>
          </p:cNvPr>
          <p:cNvGrpSpPr/>
          <p:nvPr/>
        </p:nvGrpSpPr>
        <p:grpSpPr>
          <a:xfrm>
            <a:off x="4643634" y="1976634"/>
            <a:ext cx="2904732" cy="2904732"/>
            <a:chOff x="6797900" y="787400"/>
            <a:chExt cx="4698774" cy="4698774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6126E834-3103-4EE3-A98B-D706890DCC20}"/>
                </a:ext>
              </a:extLst>
            </p:cNvPr>
            <p:cNvGrpSpPr/>
            <p:nvPr/>
          </p:nvGrpSpPr>
          <p:grpSpPr>
            <a:xfrm>
              <a:off x="6797900" y="787400"/>
              <a:ext cx="4698774" cy="4698774"/>
              <a:chOff x="7306018" y="2146901"/>
              <a:chExt cx="1561048" cy="1561048"/>
            </a:xfrm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CC4EC61-FFB9-4028-BD99-89A8F0002551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pattFill prst="solidDmnd">
                <a:fgClr>
                  <a:srgbClr val="DDF3FF"/>
                </a:fgClr>
                <a:bgClr>
                  <a:schemeClr val="bg1"/>
                </a:bgClr>
              </a:pattFill>
              <a:ln w="6350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100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4FBC0EC-4469-44BA-BEEE-D222004D9982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0E821AF-ED89-4DFF-9AD4-F45AF27D1163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21" name="图形 20">
              <a:extLst>
                <a:ext uri="{FF2B5EF4-FFF2-40B4-BE49-F238E27FC236}">
                  <a16:creationId xmlns:a16="http://schemas.microsoft.com/office/drawing/2014/main" id="{EA28023F-6CBE-40E4-B692-3830A8985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71986" y="1993373"/>
              <a:ext cx="2941632" cy="2394352"/>
            </a:xfrm>
            <a:prstGeom prst="rect">
              <a:avLst/>
            </a:prstGeom>
          </p:spPr>
        </p:pic>
        <p:pic>
          <p:nvPicPr>
            <p:cNvPr id="22" name="图形 21">
              <a:extLst>
                <a:ext uri="{FF2B5EF4-FFF2-40B4-BE49-F238E27FC236}">
                  <a16:creationId xmlns:a16="http://schemas.microsoft.com/office/drawing/2014/main" id="{DD218BF0-82C3-4487-B033-581D8B345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8556272" y="1532870"/>
              <a:ext cx="1173061" cy="3594595"/>
            </a:xfrm>
            <a:prstGeom prst="rect">
              <a:avLst/>
            </a:prstGeom>
          </p:spPr>
        </p:pic>
      </p:grpSp>
      <p:sp>
        <p:nvSpPr>
          <p:cNvPr id="32" name="椭圆 31">
            <a:extLst>
              <a:ext uri="{FF2B5EF4-FFF2-40B4-BE49-F238E27FC236}">
                <a16:creationId xmlns:a16="http://schemas.microsoft.com/office/drawing/2014/main" id="{E299D059-8C7F-45A2-8D6A-0C6C4B4A3938}"/>
              </a:ext>
            </a:extLst>
          </p:cNvPr>
          <p:cNvSpPr/>
          <p:nvPr/>
        </p:nvSpPr>
        <p:spPr>
          <a:xfrm>
            <a:off x="4295775" y="1592265"/>
            <a:ext cx="3600452" cy="3600446"/>
          </a:xfrm>
          <a:prstGeom prst="ellipse">
            <a:avLst/>
          </a:prstGeom>
          <a:noFill/>
          <a:ln w="25400">
            <a:gradFill>
              <a:gsLst>
                <a:gs pos="49000">
                  <a:srgbClr val="2AC1F9">
                    <a:alpha val="48000"/>
                  </a:srgbClr>
                </a:gs>
                <a:gs pos="13000">
                  <a:srgbClr val="2AC1F9">
                    <a:alpha val="0"/>
                  </a:srgbClr>
                </a:gs>
                <a:gs pos="100000">
                  <a:srgbClr val="1A55C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兰亭细黑_GBK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15720CAC-B117-4492-A23A-0C851E30CD5E}"/>
              </a:ext>
            </a:extLst>
          </p:cNvPr>
          <p:cNvSpPr/>
          <p:nvPr/>
        </p:nvSpPr>
        <p:spPr>
          <a:xfrm>
            <a:off x="3827649" y="1061213"/>
            <a:ext cx="4536706" cy="4536698"/>
          </a:xfrm>
          <a:prstGeom prst="ellipse">
            <a:avLst/>
          </a:prstGeom>
          <a:noFill/>
          <a:ln w="41275">
            <a:gradFill>
              <a:gsLst>
                <a:gs pos="49000">
                  <a:srgbClr val="1A55CF">
                    <a:alpha val="48000"/>
                  </a:srgbClr>
                </a:gs>
                <a:gs pos="10000">
                  <a:srgbClr val="2AC1F9">
                    <a:alpha val="0"/>
                  </a:srgbClr>
                </a:gs>
                <a:gs pos="100000">
                  <a:srgbClr val="1A55CF">
                    <a:alpha val="4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兰亭细黑_GBK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8B95512-BAFA-4433-9540-A4DD9251273E}"/>
              </a:ext>
            </a:extLst>
          </p:cNvPr>
          <p:cNvGrpSpPr>
            <a:grpSpLocks/>
          </p:cNvGrpSpPr>
          <p:nvPr/>
        </p:nvGrpSpPr>
        <p:grpSpPr>
          <a:xfrm>
            <a:off x="3613418" y="1910429"/>
            <a:ext cx="756888" cy="756888"/>
            <a:chOff x="1212196" y="3668104"/>
            <a:chExt cx="769004" cy="769004"/>
          </a:xfrm>
        </p:grpSpPr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D26C7FD7-699B-4EF6-8D04-DDFCEAE0783B}"/>
                </a:ext>
              </a:extLst>
            </p:cNvPr>
            <p:cNvGrpSpPr/>
            <p:nvPr/>
          </p:nvGrpSpPr>
          <p:grpSpPr>
            <a:xfrm>
              <a:off x="1212196" y="3668104"/>
              <a:ext cx="769004" cy="769004"/>
              <a:chOff x="7306018" y="2146901"/>
              <a:chExt cx="1561048" cy="1561048"/>
            </a:xfrm>
          </p:grpSpPr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1ECD79B3-BEA9-4398-A704-FB622C17E7EC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3175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B8A791D0-5AF8-4FE8-8BBE-54F8AE195CE9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44342B79-77B0-4630-8114-85C0670F02B4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59" name="图形 58">
              <a:extLst>
                <a:ext uri="{FF2B5EF4-FFF2-40B4-BE49-F238E27FC236}">
                  <a16:creationId xmlns:a16="http://schemas.microsoft.com/office/drawing/2014/main" id="{236176BC-4375-4110-A600-276C6E8CA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82581" y="3838489"/>
              <a:ext cx="428234" cy="428234"/>
            </a:xfrm>
            <a:prstGeom prst="rect">
              <a:avLst/>
            </a:prstGeom>
          </p:spPr>
        </p:pic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5114C062-7D14-4E9C-AAEE-3685B63CBA06}"/>
              </a:ext>
            </a:extLst>
          </p:cNvPr>
          <p:cNvGrpSpPr>
            <a:grpSpLocks/>
          </p:cNvGrpSpPr>
          <p:nvPr/>
        </p:nvGrpSpPr>
        <p:grpSpPr>
          <a:xfrm>
            <a:off x="3613418" y="3784879"/>
            <a:ext cx="756888" cy="756888"/>
            <a:chOff x="1212196" y="3668104"/>
            <a:chExt cx="769004" cy="769004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DE721467-56E5-4260-A069-2D14070F1B25}"/>
                </a:ext>
              </a:extLst>
            </p:cNvPr>
            <p:cNvGrpSpPr/>
            <p:nvPr/>
          </p:nvGrpSpPr>
          <p:grpSpPr>
            <a:xfrm>
              <a:off x="1212196" y="3668104"/>
              <a:ext cx="769004" cy="769004"/>
              <a:chOff x="7306018" y="2146901"/>
              <a:chExt cx="1561048" cy="1561048"/>
            </a:xfrm>
          </p:grpSpPr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0E866A7F-7695-46C6-AF8D-7B8A73E9BA45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3175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A05C432F-CA7A-4FB8-AAE4-A3BA71803795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C1B43935-B8B0-456F-8DD8-0C1F07DA2297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53" name="图形 52">
              <a:extLst>
                <a:ext uri="{FF2B5EF4-FFF2-40B4-BE49-F238E27FC236}">
                  <a16:creationId xmlns:a16="http://schemas.microsoft.com/office/drawing/2014/main" id="{3A2EE464-3314-4AAC-87A9-5FD4CADE8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82581" y="3838489"/>
              <a:ext cx="428234" cy="428234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16BE1802-1A92-4E0C-90CD-F2B363AADC09}"/>
              </a:ext>
            </a:extLst>
          </p:cNvPr>
          <p:cNvGrpSpPr>
            <a:grpSpLocks/>
          </p:cNvGrpSpPr>
          <p:nvPr/>
        </p:nvGrpSpPr>
        <p:grpSpPr>
          <a:xfrm>
            <a:off x="7775298" y="1910429"/>
            <a:ext cx="756888" cy="756888"/>
            <a:chOff x="1212196" y="3668104"/>
            <a:chExt cx="769004" cy="769004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7B6A5B77-1B8C-4F5D-A51C-D03E2711966D}"/>
                </a:ext>
              </a:extLst>
            </p:cNvPr>
            <p:cNvGrpSpPr/>
            <p:nvPr/>
          </p:nvGrpSpPr>
          <p:grpSpPr>
            <a:xfrm>
              <a:off x="1212196" y="3668104"/>
              <a:ext cx="769004" cy="769004"/>
              <a:chOff x="7306018" y="2146901"/>
              <a:chExt cx="1561048" cy="1561048"/>
            </a:xfrm>
          </p:grpSpPr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5221CBE1-BFD8-4811-986B-5005D4802B0D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3175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3DF54FDD-2D87-4C99-AAAF-9CB126C62BAC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B35C8F6F-4F12-4467-8378-AD87523BDAB3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45" name="图形 44">
              <a:extLst>
                <a:ext uri="{FF2B5EF4-FFF2-40B4-BE49-F238E27FC236}">
                  <a16:creationId xmlns:a16="http://schemas.microsoft.com/office/drawing/2014/main" id="{8CC342C4-4C98-4661-88ED-B2F2C6A9A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82581" y="3838489"/>
              <a:ext cx="428234" cy="428234"/>
            </a:xfrm>
            <a:prstGeom prst="rect">
              <a:avLst/>
            </a:prstGeom>
          </p:spPr>
        </p:pic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0F2E9498-CD9A-4BA6-A5FF-4749B00E9171}"/>
              </a:ext>
            </a:extLst>
          </p:cNvPr>
          <p:cNvGrpSpPr>
            <a:grpSpLocks/>
          </p:cNvGrpSpPr>
          <p:nvPr/>
        </p:nvGrpSpPr>
        <p:grpSpPr>
          <a:xfrm>
            <a:off x="7775298" y="3784879"/>
            <a:ext cx="756888" cy="756888"/>
            <a:chOff x="1212196" y="3668104"/>
            <a:chExt cx="769004" cy="769004"/>
          </a:xfrm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BF09C11F-ED98-45AF-A76C-8CE40FC8797B}"/>
                </a:ext>
              </a:extLst>
            </p:cNvPr>
            <p:cNvGrpSpPr/>
            <p:nvPr/>
          </p:nvGrpSpPr>
          <p:grpSpPr>
            <a:xfrm>
              <a:off x="1212196" y="3668104"/>
              <a:ext cx="769004" cy="769004"/>
              <a:chOff x="7306018" y="2146901"/>
              <a:chExt cx="1561048" cy="1561048"/>
            </a:xfrm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75CE8E8-CBBF-46DA-A408-93CA10BBB3A3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3175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2A76CB05-1EA1-4810-9339-39A69A4B7B66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1F860A3C-E6D4-43E7-8959-3DBF7B498412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65" name="图形 64">
              <a:extLst>
                <a:ext uri="{FF2B5EF4-FFF2-40B4-BE49-F238E27FC236}">
                  <a16:creationId xmlns:a16="http://schemas.microsoft.com/office/drawing/2014/main" id="{6CD0D447-433E-4094-8106-FB5F4964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82581" y="3838489"/>
              <a:ext cx="428234" cy="428234"/>
            </a:xfrm>
            <a:prstGeom prst="rect">
              <a:avLst/>
            </a:prstGeom>
          </p:spPr>
        </p:pic>
      </p:grpSp>
      <p:sp>
        <p:nvSpPr>
          <p:cNvPr id="74" name="文本框 73">
            <a:extLst>
              <a:ext uri="{FF2B5EF4-FFF2-40B4-BE49-F238E27FC236}">
                <a16:creationId xmlns:a16="http://schemas.microsoft.com/office/drawing/2014/main" id="{301C6CB7-B4E5-4B0F-ABF0-D0095DF73560}"/>
              </a:ext>
            </a:extLst>
          </p:cNvPr>
          <p:cNvSpPr txBox="1"/>
          <p:nvPr/>
        </p:nvSpPr>
        <p:spPr>
          <a:xfrm>
            <a:off x="2770955" y="2236478"/>
            <a:ext cx="846387" cy="381258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b="0" i="0" spc="120">
                <a:solidFill>
                  <a:srgbClr val="1A55CF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pPr algn="r"/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石斛兰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81EB6B40-492B-4384-A4F4-CDACBDEC57E1}"/>
              </a:ext>
            </a:extLst>
          </p:cNvPr>
          <p:cNvSpPr txBox="1"/>
          <p:nvPr/>
        </p:nvSpPr>
        <p:spPr>
          <a:xfrm>
            <a:off x="589847" y="2533703"/>
            <a:ext cx="3041821" cy="79585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200" b="0" i="0" spc="12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pPr algn="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石斛兰具有秉性刚强、祥和可亲的气质。父亲节送石斛兰，表示坚毅、勇敢。石斛的花语是：祝福、纯洁、吉祥、幸福。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049A0120-4EAF-4DBD-9A50-6D0957A7BC99}"/>
              </a:ext>
            </a:extLst>
          </p:cNvPr>
          <p:cNvSpPr txBox="1"/>
          <p:nvPr/>
        </p:nvSpPr>
        <p:spPr>
          <a:xfrm>
            <a:off x="3049694" y="4099626"/>
            <a:ext cx="625812" cy="381258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b="0" i="0" spc="120">
                <a:solidFill>
                  <a:srgbClr val="1A55CF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pPr algn="r"/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玫瑰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67C724B6-D6D4-4F8C-A093-D41145FBB1B2}"/>
              </a:ext>
            </a:extLst>
          </p:cNvPr>
          <p:cNvSpPr txBox="1"/>
          <p:nvPr/>
        </p:nvSpPr>
        <p:spPr>
          <a:xfrm>
            <a:off x="648011" y="4396851"/>
            <a:ext cx="3041821" cy="79585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200" b="0" i="0" spc="12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pPr algn="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红色或白色玫瑰是公认的父亲节的节花。通常也有以送黄色玫瑰花为主，有的国家把黄色视为男性的颜色。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9D008F41-CE9B-4C67-841B-6C923EEA6B74}"/>
              </a:ext>
            </a:extLst>
          </p:cNvPr>
          <p:cNvSpPr txBox="1"/>
          <p:nvPr/>
        </p:nvSpPr>
        <p:spPr>
          <a:xfrm flipH="1">
            <a:off x="8533123" y="2236478"/>
            <a:ext cx="846386" cy="381258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b="0" i="0" spc="120">
                <a:solidFill>
                  <a:srgbClr val="1A55CF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太阳花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9E4C29A8-6A07-4BA1-A982-424F59E2A7C5}"/>
              </a:ext>
            </a:extLst>
          </p:cNvPr>
          <p:cNvSpPr txBox="1"/>
          <p:nvPr/>
        </p:nvSpPr>
        <p:spPr>
          <a:xfrm flipH="1">
            <a:off x="8555559" y="2533703"/>
            <a:ext cx="3041821" cy="127599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200" b="0" i="0" spc="12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有的国家流行父亲节送太阳花，寓意父亲像伟大的太阳。万物生长靠太阳，寓意在父亲的关爱下，子女才得以茁壮成长。此太阳花可以是向日葵，也可以是扶郎花。花语：深沉的爱。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03AFEEE9-5FA9-4A10-86A0-A05D0CDB390D}"/>
              </a:ext>
            </a:extLst>
          </p:cNvPr>
          <p:cNvSpPr txBox="1"/>
          <p:nvPr/>
        </p:nvSpPr>
        <p:spPr>
          <a:xfrm flipH="1">
            <a:off x="8591287" y="4099626"/>
            <a:ext cx="846386" cy="381258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600" b="0" i="0" spc="120">
                <a:solidFill>
                  <a:srgbClr val="1A55CF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康乃馨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81078C20-AEC4-4176-BB66-4007039B559A}"/>
              </a:ext>
            </a:extLst>
          </p:cNvPr>
          <p:cNvSpPr txBox="1"/>
          <p:nvPr/>
        </p:nvSpPr>
        <p:spPr>
          <a:xfrm flipH="1">
            <a:off x="8613723" y="4396851"/>
            <a:ext cx="3041821" cy="55579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200" b="0" i="0" spc="12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黄色康乃馨，象征慈祥、温馨、真挚，不求代价、永不褪色的爱。</a:t>
            </a:r>
          </a:p>
        </p:txBody>
      </p: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2213E6B0-2031-47B5-8B2D-1891FD770051}"/>
              </a:ext>
            </a:extLst>
          </p:cNvPr>
          <p:cNvGrpSpPr/>
          <p:nvPr/>
        </p:nvGrpSpPr>
        <p:grpSpPr>
          <a:xfrm>
            <a:off x="660401" y="5766992"/>
            <a:ext cx="10836274" cy="335731"/>
            <a:chOff x="660401" y="5766992"/>
            <a:chExt cx="10836274" cy="335731"/>
          </a:xfrm>
        </p:grpSpPr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225C28A1-3B1E-4953-8115-C33C096660C2}"/>
                </a:ext>
              </a:extLst>
            </p:cNvPr>
            <p:cNvSpPr txBox="1"/>
            <p:nvPr/>
          </p:nvSpPr>
          <p:spPr>
            <a:xfrm>
              <a:off x="3324482" y="5825724"/>
              <a:ext cx="383823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rgbClr val="0C3892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defRPr>
              </a:lvl1pPr>
            </a:lstStyle>
            <a:p>
              <a:r>
                <a:rPr lang="zh-CN" altLang="en-US" spc="130" dirty="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长大后才知道，能遮风挡雨的不止是房子，还有父亲</a:t>
              </a:r>
            </a:p>
          </p:txBody>
        </p: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FAF3E18C-20B1-45EF-AA86-94015D44F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401" y="5964223"/>
              <a:ext cx="2679699" cy="1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409D35F3-F5F3-46A0-81BC-A5211307C8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00" y="5964224"/>
              <a:ext cx="2685347" cy="1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503EBF52-996A-44B7-B5B9-302DD1C8E3D4}"/>
                </a:ext>
              </a:extLst>
            </p:cNvPr>
            <p:cNvSpPr/>
            <p:nvPr/>
          </p:nvSpPr>
          <p:spPr>
            <a:xfrm>
              <a:off x="9745123" y="5766992"/>
              <a:ext cx="1030636" cy="301323"/>
            </a:xfrm>
            <a:custGeom>
              <a:avLst/>
              <a:gdLst>
                <a:gd name="connsiteX0" fmla="*/ 548573 w 1983451"/>
                <a:gd name="connsiteY0" fmla="*/ 579896 h 579895"/>
                <a:gd name="connsiteX1" fmla="*/ 416175 w 1983451"/>
                <a:gd name="connsiteY1" fmla="*/ 567513 h 579895"/>
                <a:gd name="connsiteX2" fmla="*/ 50415 w 1983451"/>
                <a:gd name="connsiteY2" fmla="*/ 296051 h 579895"/>
                <a:gd name="connsiteX3" fmla="*/ 3743 w 1983451"/>
                <a:gd name="connsiteY3" fmla="*/ 114123 h 579895"/>
                <a:gd name="connsiteX4" fmla="*/ 32318 w 1983451"/>
                <a:gd name="connsiteY4" fmla="*/ 87453 h 579895"/>
                <a:gd name="connsiteX5" fmla="*/ 72323 w 1983451"/>
                <a:gd name="connsiteY5" fmla="*/ 92216 h 579895"/>
                <a:gd name="connsiteX6" fmla="*/ 93278 w 1983451"/>
                <a:gd name="connsiteY6" fmla="*/ 120791 h 579895"/>
                <a:gd name="connsiteX7" fmla="*/ 83753 w 1983451"/>
                <a:gd name="connsiteY7" fmla="*/ 133173 h 579895"/>
                <a:gd name="connsiteX8" fmla="*/ 66608 w 1983451"/>
                <a:gd name="connsiteY8" fmla="*/ 129363 h 579895"/>
                <a:gd name="connsiteX9" fmla="*/ 64703 w 1983451"/>
                <a:gd name="connsiteY9" fmla="*/ 128411 h 579895"/>
                <a:gd name="connsiteX10" fmla="*/ 70418 w 1983451"/>
                <a:gd name="connsiteY10" fmla="*/ 151271 h 579895"/>
                <a:gd name="connsiteX11" fmla="*/ 335213 w 1983451"/>
                <a:gd name="connsiteY11" fmla="*/ 256046 h 579895"/>
                <a:gd name="connsiteX12" fmla="*/ 553335 w 1983451"/>
                <a:gd name="connsiteY12" fmla="*/ 135078 h 579895"/>
                <a:gd name="connsiteX13" fmla="*/ 702878 w 1983451"/>
                <a:gd name="connsiteY13" fmla="*/ 19826 h 579895"/>
                <a:gd name="connsiteX14" fmla="*/ 977198 w 1983451"/>
                <a:gd name="connsiteY14" fmla="*/ 96978 h 579895"/>
                <a:gd name="connsiteX15" fmla="*/ 991485 w 1983451"/>
                <a:gd name="connsiteY15" fmla="*/ 123648 h 579895"/>
                <a:gd name="connsiteX16" fmla="*/ 1005773 w 1983451"/>
                <a:gd name="connsiteY16" fmla="*/ 96978 h 579895"/>
                <a:gd name="connsiteX17" fmla="*/ 1280093 w 1983451"/>
                <a:gd name="connsiteY17" fmla="*/ 19826 h 579895"/>
                <a:gd name="connsiteX18" fmla="*/ 1429635 w 1983451"/>
                <a:gd name="connsiteY18" fmla="*/ 135078 h 579895"/>
                <a:gd name="connsiteX19" fmla="*/ 1647758 w 1983451"/>
                <a:gd name="connsiteY19" fmla="*/ 256046 h 579895"/>
                <a:gd name="connsiteX20" fmla="*/ 1912553 w 1983451"/>
                <a:gd name="connsiteY20" fmla="*/ 151271 h 579895"/>
                <a:gd name="connsiteX21" fmla="*/ 1918268 w 1983451"/>
                <a:gd name="connsiteY21" fmla="*/ 128411 h 579895"/>
                <a:gd name="connsiteX22" fmla="*/ 1916363 w 1983451"/>
                <a:gd name="connsiteY22" fmla="*/ 129363 h 579895"/>
                <a:gd name="connsiteX23" fmla="*/ 1899218 w 1983451"/>
                <a:gd name="connsiteY23" fmla="*/ 133173 h 579895"/>
                <a:gd name="connsiteX24" fmla="*/ 1889693 w 1983451"/>
                <a:gd name="connsiteY24" fmla="*/ 120791 h 579895"/>
                <a:gd name="connsiteX25" fmla="*/ 1910648 w 1983451"/>
                <a:gd name="connsiteY25" fmla="*/ 92216 h 579895"/>
                <a:gd name="connsiteX26" fmla="*/ 1950653 w 1983451"/>
                <a:gd name="connsiteY26" fmla="*/ 87453 h 579895"/>
                <a:gd name="connsiteX27" fmla="*/ 1979228 w 1983451"/>
                <a:gd name="connsiteY27" fmla="*/ 114123 h 579895"/>
                <a:gd name="connsiteX28" fmla="*/ 1979228 w 1983451"/>
                <a:gd name="connsiteY28" fmla="*/ 114123 h 579895"/>
                <a:gd name="connsiteX29" fmla="*/ 1933508 w 1983451"/>
                <a:gd name="connsiteY29" fmla="*/ 296051 h 579895"/>
                <a:gd name="connsiteX30" fmla="*/ 1567748 w 1983451"/>
                <a:gd name="connsiteY30" fmla="*/ 567513 h 579895"/>
                <a:gd name="connsiteX31" fmla="*/ 994343 w 1983451"/>
                <a:gd name="connsiteY31" fmla="*/ 368441 h 579895"/>
                <a:gd name="connsiteX32" fmla="*/ 993390 w 1983451"/>
                <a:gd name="connsiteY32" fmla="*/ 365583 h 579895"/>
                <a:gd name="connsiteX33" fmla="*/ 992438 w 1983451"/>
                <a:gd name="connsiteY33" fmla="*/ 368441 h 579895"/>
                <a:gd name="connsiteX34" fmla="*/ 548573 w 1983451"/>
                <a:gd name="connsiteY34" fmla="*/ 579896 h 579895"/>
                <a:gd name="connsiteX35" fmla="*/ 39938 w 1983451"/>
                <a:gd name="connsiteY35" fmla="*/ 116028 h 579895"/>
                <a:gd name="connsiteX36" fmla="*/ 31365 w 1983451"/>
                <a:gd name="connsiteY36" fmla="*/ 125553 h 579895"/>
                <a:gd name="connsiteX37" fmla="*/ 76133 w 1983451"/>
                <a:gd name="connsiteY37" fmla="*/ 282716 h 579895"/>
                <a:gd name="connsiteX38" fmla="*/ 421890 w 1983451"/>
                <a:gd name="connsiteY38" fmla="*/ 539891 h 579895"/>
                <a:gd name="connsiteX39" fmla="*/ 963863 w 1983451"/>
                <a:gd name="connsiteY39" fmla="*/ 357963 h 579895"/>
                <a:gd name="connsiteX40" fmla="*/ 978150 w 1983451"/>
                <a:gd name="connsiteY40" fmla="*/ 320816 h 579895"/>
                <a:gd name="connsiteX41" fmla="*/ 991485 w 1983451"/>
                <a:gd name="connsiteY41" fmla="*/ 310338 h 579895"/>
                <a:gd name="connsiteX42" fmla="*/ 991485 w 1983451"/>
                <a:gd name="connsiteY42" fmla="*/ 310338 h 579895"/>
                <a:gd name="connsiteX43" fmla="*/ 1004820 w 1983451"/>
                <a:gd name="connsiteY43" fmla="*/ 320816 h 579895"/>
                <a:gd name="connsiteX44" fmla="*/ 1019108 w 1983451"/>
                <a:gd name="connsiteY44" fmla="*/ 357963 h 579895"/>
                <a:gd name="connsiteX45" fmla="*/ 1561080 w 1983451"/>
                <a:gd name="connsiteY45" fmla="*/ 539891 h 579895"/>
                <a:gd name="connsiteX46" fmla="*/ 1906838 w 1983451"/>
                <a:gd name="connsiteY46" fmla="*/ 282716 h 579895"/>
                <a:gd name="connsiteX47" fmla="*/ 1951605 w 1983451"/>
                <a:gd name="connsiteY47" fmla="*/ 125553 h 579895"/>
                <a:gd name="connsiteX48" fmla="*/ 1943033 w 1983451"/>
                <a:gd name="connsiteY48" fmla="*/ 116028 h 579895"/>
                <a:gd name="connsiteX49" fmla="*/ 1936365 w 1983451"/>
                <a:gd name="connsiteY49" fmla="*/ 165558 h 579895"/>
                <a:gd name="connsiteX50" fmla="*/ 1644900 w 1983451"/>
                <a:gd name="connsiteY50" fmla="*/ 283668 h 579895"/>
                <a:gd name="connsiteX51" fmla="*/ 1407728 w 1983451"/>
                <a:gd name="connsiteY51" fmla="*/ 154128 h 579895"/>
                <a:gd name="connsiteX52" fmla="*/ 1268663 w 1983451"/>
                <a:gd name="connsiteY52" fmla="*/ 45543 h 579895"/>
                <a:gd name="connsiteX53" fmla="*/ 1029585 w 1983451"/>
                <a:gd name="connsiteY53" fmla="*/ 110313 h 579895"/>
                <a:gd name="connsiteX54" fmla="*/ 1003868 w 1983451"/>
                <a:gd name="connsiteY54" fmla="*/ 164606 h 579895"/>
                <a:gd name="connsiteX55" fmla="*/ 990533 w 1983451"/>
                <a:gd name="connsiteY55" fmla="*/ 174131 h 579895"/>
                <a:gd name="connsiteX56" fmla="*/ 977198 w 1983451"/>
                <a:gd name="connsiteY56" fmla="*/ 164606 h 579895"/>
                <a:gd name="connsiteX57" fmla="*/ 951480 w 1983451"/>
                <a:gd name="connsiteY57" fmla="*/ 110313 h 579895"/>
                <a:gd name="connsiteX58" fmla="*/ 712403 w 1983451"/>
                <a:gd name="connsiteY58" fmla="*/ 45543 h 579895"/>
                <a:gd name="connsiteX59" fmla="*/ 573338 w 1983451"/>
                <a:gd name="connsiteY59" fmla="*/ 154128 h 579895"/>
                <a:gd name="connsiteX60" fmla="*/ 337118 w 1983451"/>
                <a:gd name="connsiteY60" fmla="*/ 283668 h 579895"/>
                <a:gd name="connsiteX61" fmla="*/ 45653 w 1983451"/>
                <a:gd name="connsiteY61" fmla="*/ 165558 h 579895"/>
                <a:gd name="connsiteX62" fmla="*/ 39938 w 1983451"/>
                <a:gd name="connsiteY62" fmla="*/ 116028 h 57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983451" h="579895">
                  <a:moveTo>
                    <a:pt x="548573" y="579896"/>
                  </a:moveTo>
                  <a:cubicBezTo>
                    <a:pt x="505710" y="579896"/>
                    <a:pt x="461895" y="576086"/>
                    <a:pt x="416175" y="567513"/>
                  </a:cubicBezTo>
                  <a:cubicBezTo>
                    <a:pt x="198053" y="526556"/>
                    <a:pt x="87563" y="363678"/>
                    <a:pt x="50415" y="296051"/>
                  </a:cubicBezTo>
                  <a:cubicBezTo>
                    <a:pt x="10410" y="222708"/>
                    <a:pt x="-8640" y="147461"/>
                    <a:pt x="3743" y="114123"/>
                  </a:cubicBezTo>
                  <a:cubicBezTo>
                    <a:pt x="8505" y="100788"/>
                    <a:pt x="18983" y="91263"/>
                    <a:pt x="32318" y="87453"/>
                  </a:cubicBezTo>
                  <a:cubicBezTo>
                    <a:pt x="45653" y="82691"/>
                    <a:pt x="60893" y="84596"/>
                    <a:pt x="72323" y="92216"/>
                  </a:cubicBezTo>
                  <a:cubicBezTo>
                    <a:pt x="78990" y="96026"/>
                    <a:pt x="94230" y="107456"/>
                    <a:pt x="93278" y="120791"/>
                  </a:cubicBezTo>
                  <a:cubicBezTo>
                    <a:pt x="92325" y="126506"/>
                    <a:pt x="88515" y="131268"/>
                    <a:pt x="83753" y="133173"/>
                  </a:cubicBezTo>
                  <a:cubicBezTo>
                    <a:pt x="80895" y="134126"/>
                    <a:pt x="74228" y="136031"/>
                    <a:pt x="66608" y="129363"/>
                  </a:cubicBezTo>
                  <a:cubicBezTo>
                    <a:pt x="66608" y="129363"/>
                    <a:pt x="65655" y="128411"/>
                    <a:pt x="64703" y="128411"/>
                  </a:cubicBezTo>
                  <a:cubicBezTo>
                    <a:pt x="62798" y="132221"/>
                    <a:pt x="63750" y="140793"/>
                    <a:pt x="70418" y="151271"/>
                  </a:cubicBezTo>
                  <a:cubicBezTo>
                    <a:pt x="112328" y="220803"/>
                    <a:pt x="220913" y="263666"/>
                    <a:pt x="335213" y="256046"/>
                  </a:cubicBezTo>
                  <a:cubicBezTo>
                    <a:pt x="448560" y="248426"/>
                    <a:pt x="499995" y="193181"/>
                    <a:pt x="553335" y="135078"/>
                  </a:cubicBezTo>
                  <a:cubicBezTo>
                    <a:pt x="593340" y="92216"/>
                    <a:pt x="634298" y="47448"/>
                    <a:pt x="702878" y="19826"/>
                  </a:cubicBezTo>
                  <a:cubicBezTo>
                    <a:pt x="839085" y="-35419"/>
                    <a:pt x="941955" y="36018"/>
                    <a:pt x="977198" y="96978"/>
                  </a:cubicBezTo>
                  <a:cubicBezTo>
                    <a:pt x="981960" y="104598"/>
                    <a:pt x="986723" y="114123"/>
                    <a:pt x="991485" y="123648"/>
                  </a:cubicBezTo>
                  <a:cubicBezTo>
                    <a:pt x="996248" y="113171"/>
                    <a:pt x="1001010" y="104598"/>
                    <a:pt x="1005773" y="96978"/>
                  </a:cubicBezTo>
                  <a:cubicBezTo>
                    <a:pt x="1041015" y="36018"/>
                    <a:pt x="1143885" y="-34467"/>
                    <a:pt x="1280093" y="19826"/>
                  </a:cubicBezTo>
                  <a:cubicBezTo>
                    <a:pt x="1348673" y="47448"/>
                    <a:pt x="1389630" y="92216"/>
                    <a:pt x="1429635" y="135078"/>
                  </a:cubicBezTo>
                  <a:cubicBezTo>
                    <a:pt x="1482975" y="193181"/>
                    <a:pt x="1533458" y="248426"/>
                    <a:pt x="1647758" y="256046"/>
                  </a:cubicBezTo>
                  <a:cubicBezTo>
                    <a:pt x="1762058" y="263666"/>
                    <a:pt x="1870643" y="220803"/>
                    <a:pt x="1912553" y="151271"/>
                  </a:cubicBezTo>
                  <a:cubicBezTo>
                    <a:pt x="1919220" y="140793"/>
                    <a:pt x="1919220" y="133173"/>
                    <a:pt x="1918268" y="128411"/>
                  </a:cubicBezTo>
                  <a:cubicBezTo>
                    <a:pt x="1917315" y="128411"/>
                    <a:pt x="1916363" y="129363"/>
                    <a:pt x="1916363" y="129363"/>
                  </a:cubicBezTo>
                  <a:cubicBezTo>
                    <a:pt x="1909695" y="136031"/>
                    <a:pt x="1902075" y="134126"/>
                    <a:pt x="1899218" y="133173"/>
                  </a:cubicBezTo>
                  <a:cubicBezTo>
                    <a:pt x="1894455" y="131268"/>
                    <a:pt x="1890645" y="126506"/>
                    <a:pt x="1889693" y="120791"/>
                  </a:cubicBezTo>
                  <a:cubicBezTo>
                    <a:pt x="1888740" y="108408"/>
                    <a:pt x="1903980" y="96978"/>
                    <a:pt x="1910648" y="92216"/>
                  </a:cubicBezTo>
                  <a:cubicBezTo>
                    <a:pt x="1922078" y="84596"/>
                    <a:pt x="1937318" y="82691"/>
                    <a:pt x="1950653" y="87453"/>
                  </a:cubicBezTo>
                  <a:cubicBezTo>
                    <a:pt x="1963988" y="91263"/>
                    <a:pt x="1973513" y="100788"/>
                    <a:pt x="1979228" y="114123"/>
                  </a:cubicBezTo>
                  <a:lnTo>
                    <a:pt x="1979228" y="114123"/>
                  </a:lnTo>
                  <a:cubicBezTo>
                    <a:pt x="1992563" y="147461"/>
                    <a:pt x="1973513" y="221756"/>
                    <a:pt x="1933508" y="296051"/>
                  </a:cubicBezTo>
                  <a:cubicBezTo>
                    <a:pt x="1896360" y="363678"/>
                    <a:pt x="1785870" y="526556"/>
                    <a:pt x="1567748" y="567513"/>
                  </a:cubicBezTo>
                  <a:cubicBezTo>
                    <a:pt x="1299143" y="617996"/>
                    <a:pt x="1054350" y="505601"/>
                    <a:pt x="994343" y="368441"/>
                  </a:cubicBezTo>
                  <a:cubicBezTo>
                    <a:pt x="994343" y="367488"/>
                    <a:pt x="993390" y="366536"/>
                    <a:pt x="993390" y="365583"/>
                  </a:cubicBezTo>
                  <a:cubicBezTo>
                    <a:pt x="993390" y="366536"/>
                    <a:pt x="992438" y="367488"/>
                    <a:pt x="992438" y="368441"/>
                  </a:cubicBezTo>
                  <a:cubicBezTo>
                    <a:pt x="940050" y="482741"/>
                    <a:pt x="761933" y="579896"/>
                    <a:pt x="548573" y="579896"/>
                  </a:cubicBezTo>
                  <a:close/>
                  <a:moveTo>
                    <a:pt x="39938" y="116028"/>
                  </a:moveTo>
                  <a:cubicBezTo>
                    <a:pt x="37080" y="117933"/>
                    <a:pt x="33270" y="119838"/>
                    <a:pt x="31365" y="125553"/>
                  </a:cubicBezTo>
                  <a:cubicBezTo>
                    <a:pt x="24698" y="143651"/>
                    <a:pt x="33270" y="205563"/>
                    <a:pt x="76133" y="282716"/>
                  </a:cubicBezTo>
                  <a:cubicBezTo>
                    <a:pt x="111375" y="347486"/>
                    <a:pt x="216150" y="500838"/>
                    <a:pt x="421890" y="539891"/>
                  </a:cubicBezTo>
                  <a:cubicBezTo>
                    <a:pt x="677160" y="588468"/>
                    <a:pt x="907665" y="484646"/>
                    <a:pt x="963863" y="357963"/>
                  </a:cubicBezTo>
                  <a:cubicBezTo>
                    <a:pt x="969578" y="345581"/>
                    <a:pt x="974340" y="333198"/>
                    <a:pt x="978150" y="320816"/>
                  </a:cubicBezTo>
                  <a:cubicBezTo>
                    <a:pt x="980055" y="315101"/>
                    <a:pt x="985770" y="310338"/>
                    <a:pt x="991485" y="310338"/>
                  </a:cubicBezTo>
                  <a:cubicBezTo>
                    <a:pt x="991485" y="310338"/>
                    <a:pt x="991485" y="310338"/>
                    <a:pt x="991485" y="310338"/>
                  </a:cubicBezTo>
                  <a:cubicBezTo>
                    <a:pt x="998153" y="310338"/>
                    <a:pt x="1002915" y="314148"/>
                    <a:pt x="1004820" y="320816"/>
                  </a:cubicBezTo>
                  <a:cubicBezTo>
                    <a:pt x="1008630" y="333198"/>
                    <a:pt x="1013393" y="345581"/>
                    <a:pt x="1019108" y="357963"/>
                  </a:cubicBezTo>
                  <a:cubicBezTo>
                    <a:pt x="1075305" y="484646"/>
                    <a:pt x="1306763" y="588468"/>
                    <a:pt x="1561080" y="539891"/>
                  </a:cubicBezTo>
                  <a:cubicBezTo>
                    <a:pt x="1766820" y="500838"/>
                    <a:pt x="1871595" y="347486"/>
                    <a:pt x="1906838" y="282716"/>
                  </a:cubicBezTo>
                  <a:cubicBezTo>
                    <a:pt x="1949700" y="205563"/>
                    <a:pt x="1958273" y="143651"/>
                    <a:pt x="1951605" y="125553"/>
                  </a:cubicBezTo>
                  <a:cubicBezTo>
                    <a:pt x="1949700" y="120791"/>
                    <a:pt x="1946843" y="117933"/>
                    <a:pt x="1943033" y="116028"/>
                  </a:cubicBezTo>
                  <a:cubicBezTo>
                    <a:pt x="1947795" y="125553"/>
                    <a:pt x="1949700" y="142698"/>
                    <a:pt x="1936365" y="165558"/>
                  </a:cubicBezTo>
                  <a:cubicBezTo>
                    <a:pt x="1889693" y="243663"/>
                    <a:pt x="1769678" y="292241"/>
                    <a:pt x="1644900" y="283668"/>
                  </a:cubicBezTo>
                  <a:cubicBezTo>
                    <a:pt x="1520123" y="275096"/>
                    <a:pt x="1462973" y="213183"/>
                    <a:pt x="1407728" y="154128"/>
                  </a:cubicBezTo>
                  <a:cubicBezTo>
                    <a:pt x="1369628" y="113171"/>
                    <a:pt x="1330575" y="71261"/>
                    <a:pt x="1268663" y="45543"/>
                  </a:cubicBezTo>
                  <a:cubicBezTo>
                    <a:pt x="1149600" y="-2082"/>
                    <a:pt x="1059113" y="59831"/>
                    <a:pt x="1029585" y="110313"/>
                  </a:cubicBezTo>
                  <a:cubicBezTo>
                    <a:pt x="1021013" y="124601"/>
                    <a:pt x="1011488" y="142698"/>
                    <a:pt x="1003868" y="164606"/>
                  </a:cubicBezTo>
                  <a:cubicBezTo>
                    <a:pt x="1001963" y="170321"/>
                    <a:pt x="996248" y="174131"/>
                    <a:pt x="990533" y="174131"/>
                  </a:cubicBezTo>
                  <a:cubicBezTo>
                    <a:pt x="984818" y="174131"/>
                    <a:pt x="979103" y="170321"/>
                    <a:pt x="977198" y="164606"/>
                  </a:cubicBezTo>
                  <a:cubicBezTo>
                    <a:pt x="969578" y="141746"/>
                    <a:pt x="960053" y="124601"/>
                    <a:pt x="951480" y="110313"/>
                  </a:cubicBezTo>
                  <a:cubicBezTo>
                    <a:pt x="921953" y="59831"/>
                    <a:pt x="831465" y="-2082"/>
                    <a:pt x="712403" y="45543"/>
                  </a:cubicBezTo>
                  <a:cubicBezTo>
                    <a:pt x="650490" y="70308"/>
                    <a:pt x="611438" y="113171"/>
                    <a:pt x="573338" y="154128"/>
                  </a:cubicBezTo>
                  <a:cubicBezTo>
                    <a:pt x="519998" y="213183"/>
                    <a:pt x="462848" y="275096"/>
                    <a:pt x="337118" y="283668"/>
                  </a:cubicBezTo>
                  <a:cubicBezTo>
                    <a:pt x="212340" y="292241"/>
                    <a:pt x="92325" y="243663"/>
                    <a:pt x="45653" y="165558"/>
                  </a:cubicBezTo>
                  <a:cubicBezTo>
                    <a:pt x="32318" y="141746"/>
                    <a:pt x="35175" y="125553"/>
                    <a:pt x="39938" y="1160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C84DA05A-8CE3-427F-A54A-782A190568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11445" y="5964224"/>
              <a:ext cx="785230" cy="0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图形 92">
            <a:extLst>
              <a:ext uri="{FF2B5EF4-FFF2-40B4-BE49-F238E27FC236}">
                <a16:creationId xmlns:a16="http://schemas.microsoft.com/office/drawing/2014/main" id="{0FF28128-DDCE-46D6-AC9B-6F5EB5298F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19511" y="-478500"/>
            <a:ext cx="2057679" cy="2069437"/>
          </a:xfrm>
          <a:prstGeom prst="rect">
            <a:avLst/>
          </a:prstGeom>
        </p:spPr>
      </p:pic>
      <p:grpSp>
        <p:nvGrpSpPr>
          <p:cNvPr id="94" name="组合 93">
            <a:extLst>
              <a:ext uri="{FF2B5EF4-FFF2-40B4-BE49-F238E27FC236}">
                <a16:creationId xmlns:a16="http://schemas.microsoft.com/office/drawing/2014/main" id="{C02E20BE-98C3-44AD-BF06-ABB5D8320352}"/>
              </a:ext>
            </a:extLst>
          </p:cNvPr>
          <p:cNvGrpSpPr/>
          <p:nvPr/>
        </p:nvGrpSpPr>
        <p:grpSpPr>
          <a:xfrm>
            <a:off x="-319477" y="5643994"/>
            <a:ext cx="1155023" cy="1167019"/>
            <a:chOff x="5573268" y="2861427"/>
            <a:chExt cx="1155023" cy="1167019"/>
          </a:xfrm>
        </p:grpSpPr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2765C2AA-BE30-407F-A931-14E55433628D}"/>
                </a:ext>
              </a:extLst>
            </p:cNvPr>
            <p:cNvGrpSpPr/>
            <p:nvPr/>
          </p:nvGrpSpPr>
          <p:grpSpPr>
            <a:xfrm rot="21172307">
              <a:off x="5796103" y="2861427"/>
              <a:ext cx="932188" cy="840513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99" name="图形 24">
                <a:extLst>
                  <a:ext uri="{FF2B5EF4-FFF2-40B4-BE49-F238E27FC236}">
                    <a16:creationId xmlns:a16="http://schemas.microsoft.com/office/drawing/2014/main" id="{769B9B5B-F179-4904-ADDC-C2A961C902D9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图形 24">
                <a:extLst>
                  <a:ext uri="{FF2B5EF4-FFF2-40B4-BE49-F238E27FC236}">
                    <a16:creationId xmlns:a16="http://schemas.microsoft.com/office/drawing/2014/main" id="{D7C42E18-3232-48D2-9E0D-A0C1D5289FC6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DFEF8025-AEF4-4441-81D4-F6D5F9FAD260}"/>
                </a:ext>
              </a:extLst>
            </p:cNvPr>
            <p:cNvGrpSpPr/>
            <p:nvPr/>
          </p:nvGrpSpPr>
          <p:grpSpPr>
            <a:xfrm rot="20188472">
              <a:off x="5573268" y="3156658"/>
              <a:ext cx="966874" cy="871788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97" name="图形 24">
                <a:extLst>
                  <a:ext uri="{FF2B5EF4-FFF2-40B4-BE49-F238E27FC236}">
                    <a16:creationId xmlns:a16="http://schemas.microsoft.com/office/drawing/2014/main" id="{CB1BB6D7-9B27-438B-A023-026468377C3C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8" name="图形 24">
                <a:extLst>
                  <a:ext uri="{FF2B5EF4-FFF2-40B4-BE49-F238E27FC236}">
                    <a16:creationId xmlns:a16="http://schemas.microsoft.com/office/drawing/2014/main" id="{19DFDDDB-8A7B-437C-B9E6-BCB3D9C96031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01" name="图形 100">
            <a:extLst>
              <a:ext uri="{FF2B5EF4-FFF2-40B4-BE49-F238E27FC236}">
                <a16:creationId xmlns:a16="http://schemas.microsoft.com/office/drawing/2014/main" id="{5DE4A6C1-D56E-47EA-8779-774F604BE0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79284" y="5411306"/>
            <a:ext cx="3093530" cy="194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20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男孩站在水里&#10;&#10;描述已自动生成">
            <a:extLst>
              <a:ext uri="{FF2B5EF4-FFF2-40B4-BE49-F238E27FC236}">
                <a16:creationId xmlns:a16="http://schemas.microsoft.com/office/drawing/2014/main" id="{DA1FCBA6-D2EF-4295-9A1E-F29915164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t="1097" r="275" b="1856"/>
          <a:stretch>
            <a:fillRect/>
          </a:stretch>
        </p:blipFill>
        <p:spPr>
          <a:xfrm>
            <a:off x="5552926" y="1197583"/>
            <a:ext cx="5965974" cy="4462833"/>
          </a:xfrm>
          <a:custGeom>
            <a:avLst/>
            <a:gdLst>
              <a:gd name="connsiteX0" fmla="*/ 202663 w 6996864"/>
              <a:gd name="connsiteY0" fmla="*/ 0 h 5233988"/>
              <a:gd name="connsiteX1" fmla="*/ 6794201 w 6996864"/>
              <a:gd name="connsiteY1" fmla="*/ 0 h 5233988"/>
              <a:gd name="connsiteX2" fmla="*/ 6996864 w 6996864"/>
              <a:gd name="connsiteY2" fmla="*/ 97906 h 5233988"/>
              <a:gd name="connsiteX3" fmla="*/ 6996864 w 6996864"/>
              <a:gd name="connsiteY3" fmla="*/ 5136083 h 5233988"/>
              <a:gd name="connsiteX4" fmla="*/ 6794201 w 6996864"/>
              <a:gd name="connsiteY4" fmla="*/ 5233988 h 5233988"/>
              <a:gd name="connsiteX5" fmla="*/ 202663 w 6996864"/>
              <a:gd name="connsiteY5" fmla="*/ 5233988 h 5233988"/>
              <a:gd name="connsiteX6" fmla="*/ 0 w 6996864"/>
              <a:gd name="connsiteY6" fmla="*/ 5136083 h 5233988"/>
              <a:gd name="connsiteX7" fmla="*/ 0 w 6996864"/>
              <a:gd name="connsiteY7" fmla="*/ 97906 h 5233988"/>
              <a:gd name="connsiteX8" fmla="*/ 202663 w 6996864"/>
              <a:gd name="connsiteY8" fmla="*/ 0 h 523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6864" h="5233988">
                <a:moveTo>
                  <a:pt x="202663" y="0"/>
                </a:moveTo>
                <a:lnTo>
                  <a:pt x="6794201" y="0"/>
                </a:lnTo>
                <a:cubicBezTo>
                  <a:pt x="6906071" y="0"/>
                  <a:pt x="6996864" y="43862"/>
                  <a:pt x="6996864" y="97906"/>
                </a:cubicBezTo>
                <a:lnTo>
                  <a:pt x="6996864" y="5136083"/>
                </a:lnTo>
                <a:cubicBezTo>
                  <a:pt x="6996864" y="5190127"/>
                  <a:pt x="6906071" y="5233988"/>
                  <a:pt x="6794201" y="5233988"/>
                </a:cubicBezTo>
                <a:lnTo>
                  <a:pt x="202663" y="5233988"/>
                </a:lnTo>
                <a:cubicBezTo>
                  <a:pt x="90793" y="5233988"/>
                  <a:pt x="0" y="5190127"/>
                  <a:pt x="0" y="5136083"/>
                </a:cubicBezTo>
                <a:lnTo>
                  <a:pt x="0" y="97906"/>
                </a:lnTo>
                <a:cubicBezTo>
                  <a:pt x="0" y="43862"/>
                  <a:pt x="90793" y="0"/>
                  <a:pt x="202663" y="0"/>
                </a:cubicBezTo>
                <a:close/>
              </a:path>
            </a:pathLst>
          </a:custGeom>
        </p:spPr>
      </p:pic>
      <p:sp>
        <p:nvSpPr>
          <p:cNvPr id="2" name="矩形 51">
            <a:extLst>
              <a:ext uri="{FF2B5EF4-FFF2-40B4-BE49-F238E27FC236}">
                <a16:creationId xmlns:a16="http://schemas.microsoft.com/office/drawing/2014/main" id="{4B94763C-E799-41AE-86D5-E087D2E95325}"/>
              </a:ext>
            </a:extLst>
          </p:cNvPr>
          <p:cNvSpPr/>
          <p:nvPr/>
        </p:nvSpPr>
        <p:spPr>
          <a:xfrm>
            <a:off x="5552926" y="1197583"/>
            <a:ext cx="5965974" cy="4462833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0A5784E-740F-4734-B521-191530E2389C}"/>
              </a:ext>
            </a:extLst>
          </p:cNvPr>
          <p:cNvSpPr txBox="1"/>
          <p:nvPr/>
        </p:nvSpPr>
        <p:spPr>
          <a:xfrm>
            <a:off x="660400" y="1952851"/>
            <a:ext cx="4860626" cy="280942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ja-JP" altLang="en-US" sz="2000" dirty="0">
                <a:solidFill>
                  <a:schemeClr val="accent1"/>
                </a:solidFill>
              </a:rPr>
              <a:t>当我</a:t>
            </a:r>
            <a:r>
              <a:rPr lang="en-US" altLang="ja-JP" sz="2000" dirty="0">
                <a:solidFill>
                  <a:schemeClr val="accent1"/>
                </a:solidFill>
              </a:rPr>
              <a:t>7</a:t>
            </a:r>
            <a:r>
              <a:rPr lang="ja-JP" altLang="en-US" sz="2000" dirty="0">
                <a:solidFill>
                  <a:schemeClr val="accent1"/>
                </a:solidFill>
              </a:rPr>
              <a:t>岁时，</a:t>
            </a:r>
            <a:endParaRPr lang="en-US" altLang="ja-JP" sz="2000" dirty="0">
              <a:solidFill>
                <a:schemeClr val="accent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ja-JP" altLang="en-US" sz="2000" dirty="0">
                <a:solidFill>
                  <a:schemeClr val="accent1"/>
                </a:solidFill>
              </a:rPr>
              <a:t>我感到我父亲是天底下最聪明的人；</a:t>
            </a:r>
            <a:endParaRPr lang="en-US" altLang="ja-JP" sz="2000" dirty="0">
              <a:solidFill>
                <a:schemeClr val="accent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ja-JP" altLang="en-US" sz="2000" dirty="0">
                <a:solidFill>
                  <a:schemeClr val="accent1"/>
                </a:solidFill>
              </a:rPr>
              <a:t>当我</a:t>
            </a:r>
            <a:r>
              <a:rPr lang="en-US" altLang="ja-JP" sz="2000" dirty="0">
                <a:solidFill>
                  <a:schemeClr val="accent1"/>
                </a:solidFill>
              </a:rPr>
              <a:t>14</a:t>
            </a:r>
            <a:r>
              <a:rPr lang="ja-JP" altLang="en-US" sz="2000" dirty="0">
                <a:solidFill>
                  <a:schemeClr val="accent1"/>
                </a:solidFill>
              </a:rPr>
              <a:t>岁时，</a:t>
            </a:r>
            <a:endParaRPr lang="en-US" altLang="ja-JP" sz="2000" dirty="0">
              <a:solidFill>
                <a:schemeClr val="accent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ja-JP" altLang="en-US" sz="2000" dirty="0">
                <a:solidFill>
                  <a:schemeClr val="accent1"/>
                </a:solidFill>
              </a:rPr>
              <a:t>我感到我父亲是天底下最不通情达理的人；</a:t>
            </a:r>
            <a:endParaRPr lang="en-US" altLang="ja-JP" sz="2000" dirty="0">
              <a:solidFill>
                <a:schemeClr val="accent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ja-JP" altLang="en-US" sz="2000" dirty="0">
                <a:solidFill>
                  <a:schemeClr val="accent1"/>
                </a:solidFill>
              </a:rPr>
              <a:t>当我</a:t>
            </a:r>
            <a:r>
              <a:rPr lang="en-US" altLang="ja-JP" sz="2000" dirty="0">
                <a:solidFill>
                  <a:schemeClr val="accent1"/>
                </a:solidFill>
              </a:rPr>
              <a:t>21</a:t>
            </a:r>
            <a:r>
              <a:rPr lang="ja-JP" altLang="en-US" sz="2000" dirty="0">
                <a:solidFill>
                  <a:schemeClr val="accent1"/>
                </a:solidFill>
              </a:rPr>
              <a:t>岁时，</a:t>
            </a:r>
            <a:endParaRPr lang="en-US" altLang="ja-JP" sz="2000" dirty="0">
              <a:solidFill>
                <a:schemeClr val="accent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ja-JP" altLang="en-US" sz="2000" dirty="0">
                <a:solidFill>
                  <a:schemeClr val="accent1"/>
                </a:solidFill>
              </a:rPr>
              <a:t>我忽然发现我父亲还是很聪明的</a:t>
            </a:r>
            <a:r>
              <a:rPr lang="zh-CN" altLang="en-US" sz="2000" dirty="0">
                <a:solidFill>
                  <a:schemeClr val="accent1"/>
                </a:solidFill>
              </a:rPr>
              <a:t>。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859EE65-6586-4C24-99A8-A9BA1373703F}"/>
              </a:ext>
            </a:extLst>
          </p:cNvPr>
          <p:cNvGrpSpPr/>
          <p:nvPr/>
        </p:nvGrpSpPr>
        <p:grpSpPr>
          <a:xfrm>
            <a:off x="-349075" y="5758339"/>
            <a:ext cx="11919598" cy="579895"/>
            <a:chOff x="-349075" y="5434204"/>
            <a:chExt cx="11919598" cy="579895"/>
          </a:xfrm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5180535-D293-4D3F-9744-1ABCFD3B27D4}"/>
                </a:ext>
              </a:extLst>
            </p:cNvPr>
            <p:cNvSpPr/>
            <p:nvPr/>
          </p:nvSpPr>
          <p:spPr>
            <a:xfrm flipH="1">
              <a:off x="1490253" y="5434204"/>
              <a:ext cx="1983451" cy="579895"/>
            </a:xfrm>
            <a:custGeom>
              <a:avLst/>
              <a:gdLst>
                <a:gd name="connsiteX0" fmla="*/ 548573 w 1983451"/>
                <a:gd name="connsiteY0" fmla="*/ 579896 h 579895"/>
                <a:gd name="connsiteX1" fmla="*/ 416175 w 1983451"/>
                <a:gd name="connsiteY1" fmla="*/ 567513 h 579895"/>
                <a:gd name="connsiteX2" fmla="*/ 50415 w 1983451"/>
                <a:gd name="connsiteY2" fmla="*/ 296051 h 579895"/>
                <a:gd name="connsiteX3" fmla="*/ 3743 w 1983451"/>
                <a:gd name="connsiteY3" fmla="*/ 114123 h 579895"/>
                <a:gd name="connsiteX4" fmla="*/ 32318 w 1983451"/>
                <a:gd name="connsiteY4" fmla="*/ 87453 h 579895"/>
                <a:gd name="connsiteX5" fmla="*/ 72323 w 1983451"/>
                <a:gd name="connsiteY5" fmla="*/ 92216 h 579895"/>
                <a:gd name="connsiteX6" fmla="*/ 93278 w 1983451"/>
                <a:gd name="connsiteY6" fmla="*/ 120791 h 579895"/>
                <a:gd name="connsiteX7" fmla="*/ 83753 w 1983451"/>
                <a:gd name="connsiteY7" fmla="*/ 133173 h 579895"/>
                <a:gd name="connsiteX8" fmla="*/ 66608 w 1983451"/>
                <a:gd name="connsiteY8" fmla="*/ 129363 h 579895"/>
                <a:gd name="connsiteX9" fmla="*/ 64703 w 1983451"/>
                <a:gd name="connsiteY9" fmla="*/ 128411 h 579895"/>
                <a:gd name="connsiteX10" fmla="*/ 70418 w 1983451"/>
                <a:gd name="connsiteY10" fmla="*/ 151271 h 579895"/>
                <a:gd name="connsiteX11" fmla="*/ 335213 w 1983451"/>
                <a:gd name="connsiteY11" fmla="*/ 256046 h 579895"/>
                <a:gd name="connsiteX12" fmla="*/ 553335 w 1983451"/>
                <a:gd name="connsiteY12" fmla="*/ 135078 h 579895"/>
                <a:gd name="connsiteX13" fmla="*/ 702878 w 1983451"/>
                <a:gd name="connsiteY13" fmla="*/ 19826 h 579895"/>
                <a:gd name="connsiteX14" fmla="*/ 977198 w 1983451"/>
                <a:gd name="connsiteY14" fmla="*/ 96978 h 579895"/>
                <a:gd name="connsiteX15" fmla="*/ 991485 w 1983451"/>
                <a:gd name="connsiteY15" fmla="*/ 123648 h 579895"/>
                <a:gd name="connsiteX16" fmla="*/ 1005773 w 1983451"/>
                <a:gd name="connsiteY16" fmla="*/ 96978 h 579895"/>
                <a:gd name="connsiteX17" fmla="*/ 1280093 w 1983451"/>
                <a:gd name="connsiteY17" fmla="*/ 19826 h 579895"/>
                <a:gd name="connsiteX18" fmla="*/ 1429635 w 1983451"/>
                <a:gd name="connsiteY18" fmla="*/ 135078 h 579895"/>
                <a:gd name="connsiteX19" fmla="*/ 1647758 w 1983451"/>
                <a:gd name="connsiteY19" fmla="*/ 256046 h 579895"/>
                <a:gd name="connsiteX20" fmla="*/ 1912553 w 1983451"/>
                <a:gd name="connsiteY20" fmla="*/ 151271 h 579895"/>
                <a:gd name="connsiteX21" fmla="*/ 1918268 w 1983451"/>
                <a:gd name="connsiteY21" fmla="*/ 128411 h 579895"/>
                <a:gd name="connsiteX22" fmla="*/ 1916363 w 1983451"/>
                <a:gd name="connsiteY22" fmla="*/ 129363 h 579895"/>
                <a:gd name="connsiteX23" fmla="*/ 1899218 w 1983451"/>
                <a:gd name="connsiteY23" fmla="*/ 133173 h 579895"/>
                <a:gd name="connsiteX24" fmla="*/ 1889693 w 1983451"/>
                <a:gd name="connsiteY24" fmla="*/ 120791 h 579895"/>
                <a:gd name="connsiteX25" fmla="*/ 1910648 w 1983451"/>
                <a:gd name="connsiteY25" fmla="*/ 92216 h 579895"/>
                <a:gd name="connsiteX26" fmla="*/ 1950653 w 1983451"/>
                <a:gd name="connsiteY26" fmla="*/ 87453 h 579895"/>
                <a:gd name="connsiteX27" fmla="*/ 1979228 w 1983451"/>
                <a:gd name="connsiteY27" fmla="*/ 114123 h 579895"/>
                <a:gd name="connsiteX28" fmla="*/ 1979228 w 1983451"/>
                <a:gd name="connsiteY28" fmla="*/ 114123 h 579895"/>
                <a:gd name="connsiteX29" fmla="*/ 1933508 w 1983451"/>
                <a:gd name="connsiteY29" fmla="*/ 296051 h 579895"/>
                <a:gd name="connsiteX30" fmla="*/ 1567748 w 1983451"/>
                <a:gd name="connsiteY30" fmla="*/ 567513 h 579895"/>
                <a:gd name="connsiteX31" fmla="*/ 994343 w 1983451"/>
                <a:gd name="connsiteY31" fmla="*/ 368441 h 579895"/>
                <a:gd name="connsiteX32" fmla="*/ 993390 w 1983451"/>
                <a:gd name="connsiteY32" fmla="*/ 365583 h 579895"/>
                <a:gd name="connsiteX33" fmla="*/ 992438 w 1983451"/>
                <a:gd name="connsiteY33" fmla="*/ 368441 h 579895"/>
                <a:gd name="connsiteX34" fmla="*/ 548573 w 1983451"/>
                <a:gd name="connsiteY34" fmla="*/ 579896 h 579895"/>
                <a:gd name="connsiteX35" fmla="*/ 39938 w 1983451"/>
                <a:gd name="connsiteY35" fmla="*/ 116028 h 579895"/>
                <a:gd name="connsiteX36" fmla="*/ 31365 w 1983451"/>
                <a:gd name="connsiteY36" fmla="*/ 125553 h 579895"/>
                <a:gd name="connsiteX37" fmla="*/ 76133 w 1983451"/>
                <a:gd name="connsiteY37" fmla="*/ 282716 h 579895"/>
                <a:gd name="connsiteX38" fmla="*/ 421890 w 1983451"/>
                <a:gd name="connsiteY38" fmla="*/ 539891 h 579895"/>
                <a:gd name="connsiteX39" fmla="*/ 963863 w 1983451"/>
                <a:gd name="connsiteY39" fmla="*/ 357963 h 579895"/>
                <a:gd name="connsiteX40" fmla="*/ 978150 w 1983451"/>
                <a:gd name="connsiteY40" fmla="*/ 320816 h 579895"/>
                <a:gd name="connsiteX41" fmla="*/ 991485 w 1983451"/>
                <a:gd name="connsiteY41" fmla="*/ 310338 h 579895"/>
                <a:gd name="connsiteX42" fmla="*/ 991485 w 1983451"/>
                <a:gd name="connsiteY42" fmla="*/ 310338 h 579895"/>
                <a:gd name="connsiteX43" fmla="*/ 1004820 w 1983451"/>
                <a:gd name="connsiteY43" fmla="*/ 320816 h 579895"/>
                <a:gd name="connsiteX44" fmla="*/ 1019108 w 1983451"/>
                <a:gd name="connsiteY44" fmla="*/ 357963 h 579895"/>
                <a:gd name="connsiteX45" fmla="*/ 1561080 w 1983451"/>
                <a:gd name="connsiteY45" fmla="*/ 539891 h 579895"/>
                <a:gd name="connsiteX46" fmla="*/ 1906838 w 1983451"/>
                <a:gd name="connsiteY46" fmla="*/ 282716 h 579895"/>
                <a:gd name="connsiteX47" fmla="*/ 1951605 w 1983451"/>
                <a:gd name="connsiteY47" fmla="*/ 125553 h 579895"/>
                <a:gd name="connsiteX48" fmla="*/ 1943033 w 1983451"/>
                <a:gd name="connsiteY48" fmla="*/ 116028 h 579895"/>
                <a:gd name="connsiteX49" fmla="*/ 1936365 w 1983451"/>
                <a:gd name="connsiteY49" fmla="*/ 165558 h 579895"/>
                <a:gd name="connsiteX50" fmla="*/ 1644900 w 1983451"/>
                <a:gd name="connsiteY50" fmla="*/ 283668 h 579895"/>
                <a:gd name="connsiteX51" fmla="*/ 1407728 w 1983451"/>
                <a:gd name="connsiteY51" fmla="*/ 154128 h 579895"/>
                <a:gd name="connsiteX52" fmla="*/ 1268663 w 1983451"/>
                <a:gd name="connsiteY52" fmla="*/ 45543 h 579895"/>
                <a:gd name="connsiteX53" fmla="*/ 1029585 w 1983451"/>
                <a:gd name="connsiteY53" fmla="*/ 110313 h 579895"/>
                <a:gd name="connsiteX54" fmla="*/ 1003868 w 1983451"/>
                <a:gd name="connsiteY54" fmla="*/ 164606 h 579895"/>
                <a:gd name="connsiteX55" fmla="*/ 990533 w 1983451"/>
                <a:gd name="connsiteY55" fmla="*/ 174131 h 579895"/>
                <a:gd name="connsiteX56" fmla="*/ 977198 w 1983451"/>
                <a:gd name="connsiteY56" fmla="*/ 164606 h 579895"/>
                <a:gd name="connsiteX57" fmla="*/ 951480 w 1983451"/>
                <a:gd name="connsiteY57" fmla="*/ 110313 h 579895"/>
                <a:gd name="connsiteX58" fmla="*/ 712403 w 1983451"/>
                <a:gd name="connsiteY58" fmla="*/ 45543 h 579895"/>
                <a:gd name="connsiteX59" fmla="*/ 573338 w 1983451"/>
                <a:gd name="connsiteY59" fmla="*/ 154128 h 579895"/>
                <a:gd name="connsiteX60" fmla="*/ 337118 w 1983451"/>
                <a:gd name="connsiteY60" fmla="*/ 283668 h 579895"/>
                <a:gd name="connsiteX61" fmla="*/ 45653 w 1983451"/>
                <a:gd name="connsiteY61" fmla="*/ 165558 h 579895"/>
                <a:gd name="connsiteX62" fmla="*/ 39938 w 1983451"/>
                <a:gd name="connsiteY62" fmla="*/ 116028 h 57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983451" h="579895">
                  <a:moveTo>
                    <a:pt x="548573" y="579896"/>
                  </a:moveTo>
                  <a:cubicBezTo>
                    <a:pt x="505710" y="579896"/>
                    <a:pt x="461895" y="576086"/>
                    <a:pt x="416175" y="567513"/>
                  </a:cubicBezTo>
                  <a:cubicBezTo>
                    <a:pt x="198053" y="526556"/>
                    <a:pt x="87563" y="363678"/>
                    <a:pt x="50415" y="296051"/>
                  </a:cubicBezTo>
                  <a:cubicBezTo>
                    <a:pt x="10410" y="222708"/>
                    <a:pt x="-8640" y="147461"/>
                    <a:pt x="3743" y="114123"/>
                  </a:cubicBezTo>
                  <a:cubicBezTo>
                    <a:pt x="8505" y="100788"/>
                    <a:pt x="18983" y="91263"/>
                    <a:pt x="32318" y="87453"/>
                  </a:cubicBezTo>
                  <a:cubicBezTo>
                    <a:pt x="45653" y="82691"/>
                    <a:pt x="60893" y="84596"/>
                    <a:pt x="72323" y="92216"/>
                  </a:cubicBezTo>
                  <a:cubicBezTo>
                    <a:pt x="78990" y="96026"/>
                    <a:pt x="94230" y="107456"/>
                    <a:pt x="93278" y="120791"/>
                  </a:cubicBezTo>
                  <a:cubicBezTo>
                    <a:pt x="92325" y="126506"/>
                    <a:pt x="88515" y="131268"/>
                    <a:pt x="83753" y="133173"/>
                  </a:cubicBezTo>
                  <a:cubicBezTo>
                    <a:pt x="80895" y="134126"/>
                    <a:pt x="74228" y="136031"/>
                    <a:pt x="66608" y="129363"/>
                  </a:cubicBezTo>
                  <a:cubicBezTo>
                    <a:pt x="66608" y="129363"/>
                    <a:pt x="65655" y="128411"/>
                    <a:pt x="64703" y="128411"/>
                  </a:cubicBezTo>
                  <a:cubicBezTo>
                    <a:pt x="62798" y="132221"/>
                    <a:pt x="63750" y="140793"/>
                    <a:pt x="70418" y="151271"/>
                  </a:cubicBezTo>
                  <a:cubicBezTo>
                    <a:pt x="112328" y="220803"/>
                    <a:pt x="220913" y="263666"/>
                    <a:pt x="335213" y="256046"/>
                  </a:cubicBezTo>
                  <a:cubicBezTo>
                    <a:pt x="448560" y="248426"/>
                    <a:pt x="499995" y="193181"/>
                    <a:pt x="553335" y="135078"/>
                  </a:cubicBezTo>
                  <a:cubicBezTo>
                    <a:pt x="593340" y="92216"/>
                    <a:pt x="634298" y="47448"/>
                    <a:pt x="702878" y="19826"/>
                  </a:cubicBezTo>
                  <a:cubicBezTo>
                    <a:pt x="839085" y="-35419"/>
                    <a:pt x="941955" y="36018"/>
                    <a:pt x="977198" y="96978"/>
                  </a:cubicBezTo>
                  <a:cubicBezTo>
                    <a:pt x="981960" y="104598"/>
                    <a:pt x="986723" y="114123"/>
                    <a:pt x="991485" y="123648"/>
                  </a:cubicBezTo>
                  <a:cubicBezTo>
                    <a:pt x="996248" y="113171"/>
                    <a:pt x="1001010" y="104598"/>
                    <a:pt x="1005773" y="96978"/>
                  </a:cubicBezTo>
                  <a:cubicBezTo>
                    <a:pt x="1041015" y="36018"/>
                    <a:pt x="1143885" y="-34467"/>
                    <a:pt x="1280093" y="19826"/>
                  </a:cubicBezTo>
                  <a:cubicBezTo>
                    <a:pt x="1348673" y="47448"/>
                    <a:pt x="1389630" y="92216"/>
                    <a:pt x="1429635" y="135078"/>
                  </a:cubicBezTo>
                  <a:cubicBezTo>
                    <a:pt x="1482975" y="193181"/>
                    <a:pt x="1533458" y="248426"/>
                    <a:pt x="1647758" y="256046"/>
                  </a:cubicBezTo>
                  <a:cubicBezTo>
                    <a:pt x="1762058" y="263666"/>
                    <a:pt x="1870643" y="220803"/>
                    <a:pt x="1912553" y="151271"/>
                  </a:cubicBezTo>
                  <a:cubicBezTo>
                    <a:pt x="1919220" y="140793"/>
                    <a:pt x="1919220" y="133173"/>
                    <a:pt x="1918268" y="128411"/>
                  </a:cubicBezTo>
                  <a:cubicBezTo>
                    <a:pt x="1917315" y="128411"/>
                    <a:pt x="1916363" y="129363"/>
                    <a:pt x="1916363" y="129363"/>
                  </a:cubicBezTo>
                  <a:cubicBezTo>
                    <a:pt x="1909695" y="136031"/>
                    <a:pt x="1902075" y="134126"/>
                    <a:pt x="1899218" y="133173"/>
                  </a:cubicBezTo>
                  <a:cubicBezTo>
                    <a:pt x="1894455" y="131268"/>
                    <a:pt x="1890645" y="126506"/>
                    <a:pt x="1889693" y="120791"/>
                  </a:cubicBezTo>
                  <a:cubicBezTo>
                    <a:pt x="1888740" y="108408"/>
                    <a:pt x="1903980" y="96978"/>
                    <a:pt x="1910648" y="92216"/>
                  </a:cubicBezTo>
                  <a:cubicBezTo>
                    <a:pt x="1922078" y="84596"/>
                    <a:pt x="1937318" y="82691"/>
                    <a:pt x="1950653" y="87453"/>
                  </a:cubicBezTo>
                  <a:cubicBezTo>
                    <a:pt x="1963988" y="91263"/>
                    <a:pt x="1973513" y="100788"/>
                    <a:pt x="1979228" y="114123"/>
                  </a:cubicBezTo>
                  <a:lnTo>
                    <a:pt x="1979228" y="114123"/>
                  </a:lnTo>
                  <a:cubicBezTo>
                    <a:pt x="1992563" y="147461"/>
                    <a:pt x="1973513" y="221756"/>
                    <a:pt x="1933508" y="296051"/>
                  </a:cubicBezTo>
                  <a:cubicBezTo>
                    <a:pt x="1896360" y="363678"/>
                    <a:pt x="1785870" y="526556"/>
                    <a:pt x="1567748" y="567513"/>
                  </a:cubicBezTo>
                  <a:cubicBezTo>
                    <a:pt x="1299143" y="617996"/>
                    <a:pt x="1054350" y="505601"/>
                    <a:pt x="994343" y="368441"/>
                  </a:cubicBezTo>
                  <a:cubicBezTo>
                    <a:pt x="994343" y="367488"/>
                    <a:pt x="993390" y="366536"/>
                    <a:pt x="993390" y="365583"/>
                  </a:cubicBezTo>
                  <a:cubicBezTo>
                    <a:pt x="993390" y="366536"/>
                    <a:pt x="992438" y="367488"/>
                    <a:pt x="992438" y="368441"/>
                  </a:cubicBezTo>
                  <a:cubicBezTo>
                    <a:pt x="940050" y="482741"/>
                    <a:pt x="761933" y="579896"/>
                    <a:pt x="548573" y="579896"/>
                  </a:cubicBezTo>
                  <a:close/>
                  <a:moveTo>
                    <a:pt x="39938" y="116028"/>
                  </a:moveTo>
                  <a:cubicBezTo>
                    <a:pt x="37080" y="117933"/>
                    <a:pt x="33270" y="119838"/>
                    <a:pt x="31365" y="125553"/>
                  </a:cubicBezTo>
                  <a:cubicBezTo>
                    <a:pt x="24698" y="143651"/>
                    <a:pt x="33270" y="205563"/>
                    <a:pt x="76133" y="282716"/>
                  </a:cubicBezTo>
                  <a:cubicBezTo>
                    <a:pt x="111375" y="347486"/>
                    <a:pt x="216150" y="500838"/>
                    <a:pt x="421890" y="539891"/>
                  </a:cubicBezTo>
                  <a:cubicBezTo>
                    <a:pt x="677160" y="588468"/>
                    <a:pt x="907665" y="484646"/>
                    <a:pt x="963863" y="357963"/>
                  </a:cubicBezTo>
                  <a:cubicBezTo>
                    <a:pt x="969578" y="345581"/>
                    <a:pt x="974340" y="333198"/>
                    <a:pt x="978150" y="320816"/>
                  </a:cubicBezTo>
                  <a:cubicBezTo>
                    <a:pt x="980055" y="315101"/>
                    <a:pt x="985770" y="310338"/>
                    <a:pt x="991485" y="310338"/>
                  </a:cubicBezTo>
                  <a:cubicBezTo>
                    <a:pt x="991485" y="310338"/>
                    <a:pt x="991485" y="310338"/>
                    <a:pt x="991485" y="310338"/>
                  </a:cubicBezTo>
                  <a:cubicBezTo>
                    <a:pt x="998153" y="310338"/>
                    <a:pt x="1002915" y="314148"/>
                    <a:pt x="1004820" y="320816"/>
                  </a:cubicBezTo>
                  <a:cubicBezTo>
                    <a:pt x="1008630" y="333198"/>
                    <a:pt x="1013393" y="345581"/>
                    <a:pt x="1019108" y="357963"/>
                  </a:cubicBezTo>
                  <a:cubicBezTo>
                    <a:pt x="1075305" y="484646"/>
                    <a:pt x="1306763" y="588468"/>
                    <a:pt x="1561080" y="539891"/>
                  </a:cubicBezTo>
                  <a:cubicBezTo>
                    <a:pt x="1766820" y="500838"/>
                    <a:pt x="1871595" y="347486"/>
                    <a:pt x="1906838" y="282716"/>
                  </a:cubicBezTo>
                  <a:cubicBezTo>
                    <a:pt x="1949700" y="205563"/>
                    <a:pt x="1958273" y="143651"/>
                    <a:pt x="1951605" y="125553"/>
                  </a:cubicBezTo>
                  <a:cubicBezTo>
                    <a:pt x="1949700" y="120791"/>
                    <a:pt x="1946843" y="117933"/>
                    <a:pt x="1943033" y="116028"/>
                  </a:cubicBezTo>
                  <a:cubicBezTo>
                    <a:pt x="1947795" y="125553"/>
                    <a:pt x="1949700" y="142698"/>
                    <a:pt x="1936365" y="165558"/>
                  </a:cubicBezTo>
                  <a:cubicBezTo>
                    <a:pt x="1889693" y="243663"/>
                    <a:pt x="1769678" y="292241"/>
                    <a:pt x="1644900" y="283668"/>
                  </a:cubicBezTo>
                  <a:cubicBezTo>
                    <a:pt x="1520123" y="275096"/>
                    <a:pt x="1462973" y="213183"/>
                    <a:pt x="1407728" y="154128"/>
                  </a:cubicBezTo>
                  <a:cubicBezTo>
                    <a:pt x="1369628" y="113171"/>
                    <a:pt x="1330575" y="71261"/>
                    <a:pt x="1268663" y="45543"/>
                  </a:cubicBezTo>
                  <a:cubicBezTo>
                    <a:pt x="1149600" y="-2082"/>
                    <a:pt x="1059113" y="59831"/>
                    <a:pt x="1029585" y="110313"/>
                  </a:cubicBezTo>
                  <a:cubicBezTo>
                    <a:pt x="1021013" y="124601"/>
                    <a:pt x="1011488" y="142698"/>
                    <a:pt x="1003868" y="164606"/>
                  </a:cubicBezTo>
                  <a:cubicBezTo>
                    <a:pt x="1001963" y="170321"/>
                    <a:pt x="996248" y="174131"/>
                    <a:pt x="990533" y="174131"/>
                  </a:cubicBezTo>
                  <a:cubicBezTo>
                    <a:pt x="984818" y="174131"/>
                    <a:pt x="979103" y="170321"/>
                    <a:pt x="977198" y="164606"/>
                  </a:cubicBezTo>
                  <a:cubicBezTo>
                    <a:pt x="969578" y="141746"/>
                    <a:pt x="960053" y="124601"/>
                    <a:pt x="951480" y="110313"/>
                  </a:cubicBezTo>
                  <a:cubicBezTo>
                    <a:pt x="921953" y="59831"/>
                    <a:pt x="831465" y="-2082"/>
                    <a:pt x="712403" y="45543"/>
                  </a:cubicBezTo>
                  <a:cubicBezTo>
                    <a:pt x="650490" y="70308"/>
                    <a:pt x="611438" y="113171"/>
                    <a:pt x="573338" y="154128"/>
                  </a:cubicBezTo>
                  <a:cubicBezTo>
                    <a:pt x="519998" y="213183"/>
                    <a:pt x="462848" y="275096"/>
                    <a:pt x="337118" y="283668"/>
                  </a:cubicBezTo>
                  <a:cubicBezTo>
                    <a:pt x="212340" y="292241"/>
                    <a:pt x="92325" y="243663"/>
                    <a:pt x="45653" y="165558"/>
                  </a:cubicBezTo>
                  <a:cubicBezTo>
                    <a:pt x="32318" y="141746"/>
                    <a:pt x="35175" y="125553"/>
                    <a:pt x="39938" y="1160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F22E778D-DC1E-4922-8F0B-6DACB7631104}"/>
                </a:ext>
              </a:extLst>
            </p:cNvPr>
            <p:cNvSpPr/>
            <p:nvPr/>
          </p:nvSpPr>
          <p:spPr>
            <a:xfrm flipH="1">
              <a:off x="3398523" y="5704537"/>
              <a:ext cx="8172000" cy="28575"/>
            </a:xfrm>
            <a:custGeom>
              <a:avLst/>
              <a:gdLst>
                <a:gd name="connsiteX0" fmla="*/ 2007870 w 2022157"/>
                <a:gd name="connsiteY0" fmla="*/ 28575 h 28575"/>
                <a:gd name="connsiteX1" fmla="*/ 14288 w 2022157"/>
                <a:gd name="connsiteY1" fmla="*/ 28575 h 28575"/>
                <a:gd name="connsiteX2" fmla="*/ 0 w 2022157"/>
                <a:gd name="connsiteY2" fmla="*/ 14288 h 28575"/>
                <a:gd name="connsiteX3" fmla="*/ 14288 w 2022157"/>
                <a:gd name="connsiteY3" fmla="*/ 0 h 28575"/>
                <a:gd name="connsiteX4" fmla="*/ 2007870 w 2022157"/>
                <a:gd name="connsiteY4" fmla="*/ 0 h 28575"/>
                <a:gd name="connsiteX5" fmla="*/ 2022158 w 2022157"/>
                <a:gd name="connsiteY5" fmla="*/ 14288 h 28575"/>
                <a:gd name="connsiteX6" fmla="*/ 2007870 w 2022157"/>
                <a:gd name="connsiteY6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2157" h="28575">
                  <a:moveTo>
                    <a:pt x="2007870" y="28575"/>
                  </a:moveTo>
                  <a:lnTo>
                    <a:pt x="14288" y="28575"/>
                  </a:lnTo>
                  <a:cubicBezTo>
                    <a:pt x="6668" y="28575"/>
                    <a:pt x="0" y="21907"/>
                    <a:pt x="0" y="14288"/>
                  </a:cubicBezTo>
                  <a:cubicBezTo>
                    <a:pt x="0" y="6668"/>
                    <a:pt x="6668" y="0"/>
                    <a:pt x="14288" y="0"/>
                  </a:cubicBezTo>
                  <a:lnTo>
                    <a:pt x="2007870" y="0"/>
                  </a:lnTo>
                  <a:cubicBezTo>
                    <a:pt x="2015490" y="0"/>
                    <a:pt x="2022158" y="6668"/>
                    <a:pt x="2022158" y="14288"/>
                  </a:cubicBezTo>
                  <a:cubicBezTo>
                    <a:pt x="2022158" y="21907"/>
                    <a:pt x="2015490" y="28575"/>
                    <a:pt x="2007870" y="2857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2F91F05C-9477-4F3B-B809-AF531E2D5337}"/>
                </a:ext>
              </a:extLst>
            </p:cNvPr>
            <p:cNvSpPr/>
            <p:nvPr/>
          </p:nvSpPr>
          <p:spPr>
            <a:xfrm flipH="1">
              <a:off x="-349075" y="5704537"/>
              <a:ext cx="1908000" cy="28575"/>
            </a:xfrm>
            <a:custGeom>
              <a:avLst/>
              <a:gdLst>
                <a:gd name="connsiteX0" fmla="*/ 892493 w 906780"/>
                <a:gd name="connsiteY0" fmla="*/ 28575 h 28575"/>
                <a:gd name="connsiteX1" fmla="*/ 14288 w 906780"/>
                <a:gd name="connsiteY1" fmla="*/ 28575 h 28575"/>
                <a:gd name="connsiteX2" fmla="*/ 0 w 906780"/>
                <a:gd name="connsiteY2" fmla="*/ 14288 h 28575"/>
                <a:gd name="connsiteX3" fmla="*/ 14288 w 906780"/>
                <a:gd name="connsiteY3" fmla="*/ 0 h 28575"/>
                <a:gd name="connsiteX4" fmla="*/ 892493 w 906780"/>
                <a:gd name="connsiteY4" fmla="*/ 0 h 28575"/>
                <a:gd name="connsiteX5" fmla="*/ 906780 w 906780"/>
                <a:gd name="connsiteY5" fmla="*/ 14288 h 28575"/>
                <a:gd name="connsiteX6" fmla="*/ 892493 w 906780"/>
                <a:gd name="connsiteY6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6780" h="28575">
                  <a:moveTo>
                    <a:pt x="892493" y="28575"/>
                  </a:moveTo>
                  <a:lnTo>
                    <a:pt x="14288" y="28575"/>
                  </a:lnTo>
                  <a:cubicBezTo>
                    <a:pt x="6668" y="28575"/>
                    <a:pt x="0" y="21907"/>
                    <a:pt x="0" y="14288"/>
                  </a:cubicBezTo>
                  <a:cubicBezTo>
                    <a:pt x="0" y="6668"/>
                    <a:pt x="6668" y="0"/>
                    <a:pt x="14288" y="0"/>
                  </a:cubicBezTo>
                  <a:lnTo>
                    <a:pt x="892493" y="0"/>
                  </a:lnTo>
                  <a:cubicBezTo>
                    <a:pt x="900113" y="0"/>
                    <a:pt x="906780" y="6668"/>
                    <a:pt x="906780" y="14288"/>
                  </a:cubicBezTo>
                  <a:cubicBezTo>
                    <a:pt x="906780" y="21907"/>
                    <a:pt x="901065" y="28575"/>
                    <a:pt x="892493" y="2857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82E9AB0-F9FB-42A5-9DFD-50E4BA24300A}"/>
              </a:ext>
            </a:extLst>
          </p:cNvPr>
          <p:cNvGrpSpPr/>
          <p:nvPr/>
        </p:nvGrpSpPr>
        <p:grpSpPr>
          <a:xfrm>
            <a:off x="11270838" y="5380713"/>
            <a:ext cx="1155023" cy="1167019"/>
            <a:chOff x="5573268" y="2861427"/>
            <a:chExt cx="1155023" cy="1167019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90FEFD50-325D-4418-B2A8-0E1799B59C2C}"/>
                </a:ext>
              </a:extLst>
            </p:cNvPr>
            <p:cNvGrpSpPr/>
            <p:nvPr/>
          </p:nvGrpSpPr>
          <p:grpSpPr>
            <a:xfrm rot="21172307">
              <a:off x="5796103" y="2861427"/>
              <a:ext cx="932188" cy="840513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26" name="图形 24">
                <a:extLst>
                  <a:ext uri="{FF2B5EF4-FFF2-40B4-BE49-F238E27FC236}">
                    <a16:creationId xmlns:a16="http://schemas.microsoft.com/office/drawing/2014/main" id="{84AA6635-A7ED-4164-BB63-DF82967D955D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图形 24">
                <a:extLst>
                  <a:ext uri="{FF2B5EF4-FFF2-40B4-BE49-F238E27FC236}">
                    <a16:creationId xmlns:a16="http://schemas.microsoft.com/office/drawing/2014/main" id="{1A2FEE68-226D-4F95-BC63-6560141BF7EC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426405D5-1077-479E-93B8-FBE73981E352}"/>
                </a:ext>
              </a:extLst>
            </p:cNvPr>
            <p:cNvGrpSpPr/>
            <p:nvPr/>
          </p:nvGrpSpPr>
          <p:grpSpPr>
            <a:xfrm rot="20188472">
              <a:off x="5573268" y="3156658"/>
              <a:ext cx="966874" cy="871788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24" name="图形 24">
                <a:extLst>
                  <a:ext uri="{FF2B5EF4-FFF2-40B4-BE49-F238E27FC236}">
                    <a16:creationId xmlns:a16="http://schemas.microsoft.com/office/drawing/2014/main" id="{9D3608FF-91EA-4B97-94EA-79FB95D9BE65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图形 24">
                <a:extLst>
                  <a:ext uri="{FF2B5EF4-FFF2-40B4-BE49-F238E27FC236}">
                    <a16:creationId xmlns:a16="http://schemas.microsoft.com/office/drawing/2014/main" id="{CBEF5254-7454-494B-83C9-B081B5131CC9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2069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组合 235">
            <a:extLst>
              <a:ext uri="{FF2B5EF4-FFF2-40B4-BE49-F238E27FC236}">
                <a16:creationId xmlns:a16="http://schemas.microsoft.com/office/drawing/2014/main" id="{44511078-52AD-4BD5-9EC6-B9D369097314}"/>
              </a:ext>
            </a:extLst>
          </p:cNvPr>
          <p:cNvGrpSpPr/>
          <p:nvPr/>
        </p:nvGrpSpPr>
        <p:grpSpPr>
          <a:xfrm>
            <a:off x="5126266" y="1511952"/>
            <a:ext cx="5695354" cy="3296968"/>
            <a:chOff x="5071989" y="1566952"/>
            <a:chExt cx="5695354" cy="3296968"/>
          </a:xfrm>
        </p:grpSpPr>
        <p:grpSp>
          <p:nvGrpSpPr>
            <p:cNvPr id="232" name="组合 231">
              <a:extLst>
                <a:ext uri="{FF2B5EF4-FFF2-40B4-BE49-F238E27FC236}">
                  <a16:creationId xmlns:a16="http://schemas.microsoft.com/office/drawing/2014/main" id="{F31C6054-D878-44DE-AFBC-8C379F31AE9F}"/>
                </a:ext>
              </a:extLst>
            </p:cNvPr>
            <p:cNvGrpSpPr/>
            <p:nvPr/>
          </p:nvGrpSpPr>
          <p:grpSpPr>
            <a:xfrm>
              <a:off x="5071989" y="1566952"/>
              <a:ext cx="5695354" cy="1904381"/>
              <a:chOff x="5071989" y="1566952"/>
              <a:chExt cx="5695354" cy="1904381"/>
            </a:xfrm>
          </p:grpSpPr>
          <p:sp>
            <p:nvSpPr>
              <p:cNvPr id="231" name="文本框 230">
                <a:extLst>
                  <a:ext uri="{FF2B5EF4-FFF2-40B4-BE49-F238E27FC236}">
                    <a16:creationId xmlns:a16="http://schemas.microsoft.com/office/drawing/2014/main" id="{5DBAA12C-6073-4051-8F4C-4A7E7067367D}"/>
                  </a:ext>
                </a:extLst>
              </p:cNvPr>
              <p:cNvSpPr txBox="1"/>
              <p:nvPr/>
            </p:nvSpPr>
            <p:spPr>
              <a:xfrm>
                <a:off x="5158115" y="1609285"/>
                <a:ext cx="5609228" cy="186204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1500" dirty="0">
                    <a:gradFill flip="none" rotWithShape="1">
                      <a:gsLst>
                        <a:gs pos="0">
                          <a:schemeClr val="accent3"/>
                        </a:gs>
                        <a:gs pos="58000">
                          <a:srgbClr val="1A55CF"/>
                        </a:gs>
                      </a:gsLst>
                      <a:lin ang="2700000" scaled="1"/>
                      <a:tileRect/>
                    </a:gra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你是超能</a:t>
                </a:r>
              </a:p>
            </p:txBody>
          </p:sp>
          <p:sp>
            <p:nvSpPr>
              <p:cNvPr id="228" name="文本框 227">
                <a:extLst>
                  <a:ext uri="{FF2B5EF4-FFF2-40B4-BE49-F238E27FC236}">
                    <a16:creationId xmlns:a16="http://schemas.microsoft.com/office/drawing/2014/main" id="{6DAE6B83-43FB-4669-A984-0E93AF517C50}"/>
                  </a:ext>
                </a:extLst>
              </p:cNvPr>
              <p:cNvSpPr txBox="1"/>
              <p:nvPr/>
            </p:nvSpPr>
            <p:spPr>
              <a:xfrm>
                <a:off x="5071989" y="1566952"/>
                <a:ext cx="5609228" cy="186204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1500" dirty="0">
                    <a:solidFill>
                      <a:srgbClr val="FCFAF8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你是超能</a:t>
                </a:r>
              </a:p>
            </p:txBody>
          </p:sp>
        </p:grpSp>
        <p:grpSp>
          <p:nvGrpSpPr>
            <p:cNvPr id="233" name="组合 232">
              <a:extLst>
                <a:ext uri="{FF2B5EF4-FFF2-40B4-BE49-F238E27FC236}">
                  <a16:creationId xmlns:a16="http://schemas.microsoft.com/office/drawing/2014/main" id="{98E994B7-A900-42CC-825A-8AB788C3115D}"/>
                </a:ext>
              </a:extLst>
            </p:cNvPr>
            <p:cNvGrpSpPr/>
            <p:nvPr/>
          </p:nvGrpSpPr>
          <p:grpSpPr>
            <a:xfrm>
              <a:off x="5071989" y="2959539"/>
              <a:ext cx="5695354" cy="1904381"/>
              <a:chOff x="5071990" y="1566952"/>
              <a:chExt cx="5695354" cy="1904381"/>
            </a:xfrm>
          </p:grpSpPr>
          <p:sp>
            <p:nvSpPr>
              <p:cNvPr id="234" name="文本框 233">
                <a:extLst>
                  <a:ext uri="{FF2B5EF4-FFF2-40B4-BE49-F238E27FC236}">
                    <a16:creationId xmlns:a16="http://schemas.microsoft.com/office/drawing/2014/main" id="{CC4652A2-36B4-46BA-A4D6-CEE8E9DB0588}"/>
                  </a:ext>
                </a:extLst>
              </p:cNvPr>
              <p:cNvSpPr txBox="1"/>
              <p:nvPr/>
            </p:nvSpPr>
            <p:spPr>
              <a:xfrm>
                <a:off x="5158115" y="1609285"/>
                <a:ext cx="5609228" cy="186204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CN" altLang="en-US" sz="11500" dirty="0">
                    <a:gradFill flip="none" rotWithShape="1">
                      <a:gsLst>
                        <a:gs pos="0">
                          <a:schemeClr val="accent3"/>
                        </a:gs>
                        <a:gs pos="58000">
                          <a:srgbClr val="1A55CF"/>
                        </a:gs>
                      </a:gsLst>
                      <a:lin ang="2700000" scaled="1"/>
                      <a:tileRect/>
                    </a:gra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我的万能</a:t>
                </a:r>
              </a:p>
            </p:txBody>
          </p:sp>
          <p:sp>
            <p:nvSpPr>
              <p:cNvPr id="235" name="文本框 234">
                <a:extLst>
                  <a:ext uri="{FF2B5EF4-FFF2-40B4-BE49-F238E27FC236}">
                    <a16:creationId xmlns:a16="http://schemas.microsoft.com/office/drawing/2014/main" id="{777AF1F7-6B84-4852-965C-875698925A65}"/>
                  </a:ext>
                </a:extLst>
              </p:cNvPr>
              <p:cNvSpPr txBox="1"/>
              <p:nvPr/>
            </p:nvSpPr>
            <p:spPr>
              <a:xfrm>
                <a:off x="5071990" y="1566952"/>
                <a:ext cx="5695354" cy="18620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11500" dirty="0">
                    <a:solidFill>
                      <a:srgbClr val="FCFAF8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我的万能</a:t>
                </a:r>
              </a:p>
            </p:txBody>
          </p:sp>
        </p:grpSp>
      </p:grpSp>
      <p:pic>
        <p:nvPicPr>
          <p:cNvPr id="237" name="图形 236">
            <a:extLst>
              <a:ext uri="{FF2B5EF4-FFF2-40B4-BE49-F238E27FC236}">
                <a16:creationId xmlns:a16="http://schemas.microsoft.com/office/drawing/2014/main" id="{C935ECDC-0F62-4194-9900-1E596B9F2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69929" y="3913452"/>
            <a:ext cx="1659905" cy="1044813"/>
          </a:xfrm>
          <a:prstGeom prst="rect">
            <a:avLst/>
          </a:prstGeom>
        </p:spPr>
      </p:pic>
      <p:pic>
        <p:nvPicPr>
          <p:cNvPr id="249" name="图形 248">
            <a:extLst>
              <a:ext uri="{FF2B5EF4-FFF2-40B4-BE49-F238E27FC236}">
                <a16:creationId xmlns:a16="http://schemas.microsoft.com/office/drawing/2014/main" id="{753B9243-80F1-4540-8BA7-7C88D6045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713" flipH="1">
            <a:off x="9881816" y="1830456"/>
            <a:ext cx="462979" cy="1418701"/>
          </a:xfrm>
          <a:prstGeom prst="rect">
            <a:avLst/>
          </a:prstGeom>
        </p:spPr>
      </p:pic>
      <p:grpSp>
        <p:nvGrpSpPr>
          <p:cNvPr id="263" name="组合 262">
            <a:extLst>
              <a:ext uri="{FF2B5EF4-FFF2-40B4-BE49-F238E27FC236}">
                <a16:creationId xmlns:a16="http://schemas.microsoft.com/office/drawing/2014/main" id="{B178EA96-5E0B-4E87-A963-A24497D4539B}"/>
              </a:ext>
            </a:extLst>
          </p:cNvPr>
          <p:cNvGrpSpPr/>
          <p:nvPr/>
        </p:nvGrpSpPr>
        <p:grpSpPr>
          <a:xfrm rot="19837488">
            <a:off x="4912410" y="1480144"/>
            <a:ext cx="1133105" cy="692561"/>
            <a:chOff x="4554006" y="3736587"/>
            <a:chExt cx="1722262" cy="1052657"/>
          </a:xfrm>
          <a:effectLst>
            <a:outerShdw blurRad="50800" dist="38100" dir="8100000" algn="tr" rotWithShape="0">
              <a:srgbClr val="0C368F">
                <a:alpha val="25000"/>
              </a:srgbClr>
            </a:outerShdw>
          </a:effectLst>
        </p:grpSpPr>
        <p:sp>
          <p:nvSpPr>
            <p:cNvPr id="258" name="任意多边形: 形状 257">
              <a:extLst>
                <a:ext uri="{FF2B5EF4-FFF2-40B4-BE49-F238E27FC236}">
                  <a16:creationId xmlns:a16="http://schemas.microsoft.com/office/drawing/2014/main" id="{AB65B692-FBB8-4371-B1A7-4B938BBC4BAF}"/>
                </a:ext>
              </a:extLst>
            </p:cNvPr>
            <p:cNvSpPr/>
            <p:nvPr/>
          </p:nvSpPr>
          <p:spPr>
            <a:xfrm>
              <a:off x="4583602" y="4164103"/>
              <a:ext cx="1661727" cy="594220"/>
            </a:xfrm>
            <a:custGeom>
              <a:avLst/>
              <a:gdLst>
                <a:gd name="connsiteX0" fmla="*/ 782466 w 1661727"/>
                <a:gd name="connsiteY0" fmla="*/ 594220 h 594220"/>
                <a:gd name="connsiteX1" fmla="*/ 242021 w 1661727"/>
                <a:gd name="connsiteY1" fmla="*/ 521623 h 594220"/>
                <a:gd name="connsiteX2" fmla="*/ 31 w 1661727"/>
                <a:gd name="connsiteY2" fmla="*/ 315932 h 594220"/>
                <a:gd name="connsiteX3" fmla="*/ 250088 w 1661727"/>
                <a:gd name="connsiteY3" fmla="*/ 92763 h 594220"/>
                <a:gd name="connsiteX4" fmla="*/ 824142 w 1661727"/>
                <a:gd name="connsiteY4" fmla="*/ 0 h 594220"/>
                <a:gd name="connsiteX5" fmla="*/ 879262 w 1661727"/>
                <a:gd name="connsiteY5" fmla="*/ 0 h 594220"/>
                <a:gd name="connsiteX6" fmla="*/ 1419706 w 1661727"/>
                <a:gd name="connsiteY6" fmla="*/ 72597 h 594220"/>
                <a:gd name="connsiteX7" fmla="*/ 1661697 w 1661727"/>
                <a:gd name="connsiteY7" fmla="*/ 278289 h 594220"/>
                <a:gd name="connsiteX8" fmla="*/ 1411640 w 1661727"/>
                <a:gd name="connsiteY8" fmla="*/ 501457 h 594220"/>
                <a:gd name="connsiteX9" fmla="*/ 837586 w 1661727"/>
                <a:gd name="connsiteY9" fmla="*/ 594220 h 594220"/>
                <a:gd name="connsiteX10" fmla="*/ 782466 w 1661727"/>
                <a:gd name="connsiteY10" fmla="*/ 594220 h 59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1727" h="594220">
                  <a:moveTo>
                    <a:pt x="782466" y="594220"/>
                  </a:moveTo>
                  <a:cubicBezTo>
                    <a:pt x="576774" y="594220"/>
                    <a:pt x="385871" y="568677"/>
                    <a:pt x="242021" y="521623"/>
                  </a:cubicBezTo>
                  <a:cubicBezTo>
                    <a:pt x="86072" y="470536"/>
                    <a:pt x="2720" y="399284"/>
                    <a:pt x="31" y="315932"/>
                  </a:cubicBezTo>
                  <a:cubicBezTo>
                    <a:pt x="-1313" y="255434"/>
                    <a:pt x="40363" y="168049"/>
                    <a:pt x="250088" y="92763"/>
                  </a:cubicBezTo>
                  <a:cubicBezTo>
                    <a:pt x="403348" y="37643"/>
                    <a:pt x="606351" y="5378"/>
                    <a:pt x="824142" y="0"/>
                  </a:cubicBezTo>
                  <a:lnTo>
                    <a:pt x="879262" y="0"/>
                  </a:lnTo>
                  <a:cubicBezTo>
                    <a:pt x="1084953" y="0"/>
                    <a:pt x="1275857" y="25543"/>
                    <a:pt x="1419706" y="72597"/>
                  </a:cubicBezTo>
                  <a:cubicBezTo>
                    <a:pt x="1575656" y="123684"/>
                    <a:pt x="1659008" y="194936"/>
                    <a:pt x="1661697" y="278289"/>
                  </a:cubicBezTo>
                  <a:cubicBezTo>
                    <a:pt x="1663041" y="338786"/>
                    <a:pt x="1621365" y="426171"/>
                    <a:pt x="1411640" y="501457"/>
                  </a:cubicBezTo>
                  <a:cubicBezTo>
                    <a:pt x="1258380" y="556577"/>
                    <a:pt x="1055377" y="588843"/>
                    <a:pt x="837586" y="594220"/>
                  </a:cubicBezTo>
                  <a:lnTo>
                    <a:pt x="782466" y="5942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96000">
                  <a:schemeClr val="accent1"/>
                </a:gs>
              </a:gsLst>
              <a:lin ang="2700000" scaled="1"/>
              <a:tileRect/>
            </a:gra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9" name="任意多边形: 形状 258">
              <a:extLst>
                <a:ext uri="{FF2B5EF4-FFF2-40B4-BE49-F238E27FC236}">
                  <a16:creationId xmlns:a16="http://schemas.microsoft.com/office/drawing/2014/main" id="{C9A926F0-6F97-4449-99B3-08AD81B8644A}"/>
                </a:ext>
              </a:extLst>
            </p:cNvPr>
            <p:cNvSpPr/>
            <p:nvPr/>
          </p:nvSpPr>
          <p:spPr>
            <a:xfrm>
              <a:off x="4554006" y="4131838"/>
              <a:ext cx="1722262" cy="657406"/>
            </a:xfrm>
            <a:custGeom>
              <a:avLst/>
              <a:gdLst>
                <a:gd name="connsiteX0" fmla="*/ 910201 w 1722262"/>
                <a:gd name="connsiteY0" fmla="*/ 61842 h 657406"/>
                <a:gd name="connsiteX1" fmla="*/ 1660371 w 1722262"/>
                <a:gd name="connsiteY1" fmla="*/ 310554 h 657406"/>
                <a:gd name="connsiteX2" fmla="*/ 867181 w 1722262"/>
                <a:gd name="connsiteY2" fmla="*/ 595565 h 657406"/>
                <a:gd name="connsiteX3" fmla="*/ 812061 w 1722262"/>
                <a:gd name="connsiteY3" fmla="*/ 595565 h 657406"/>
                <a:gd name="connsiteX4" fmla="*/ 61892 w 1722262"/>
                <a:gd name="connsiteY4" fmla="*/ 346853 h 657406"/>
                <a:gd name="connsiteX5" fmla="*/ 855082 w 1722262"/>
                <a:gd name="connsiteY5" fmla="*/ 61842 h 657406"/>
                <a:gd name="connsiteX6" fmla="*/ 910201 w 1722262"/>
                <a:gd name="connsiteY6" fmla="*/ 61842 h 657406"/>
                <a:gd name="connsiteX7" fmla="*/ 910201 w 1722262"/>
                <a:gd name="connsiteY7" fmla="*/ 0 h 657406"/>
                <a:gd name="connsiteX8" fmla="*/ 910201 w 1722262"/>
                <a:gd name="connsiteY8" fmla="*/ 61842 h 657406"/>
                <a:gd name="connsiteX9" fmla="*/ 910201 w 1722262"/>
                <a:gd name="connsiteY9" fmla="*/ 0 h 657406"/>
                <a:gd name="connsiteX10" fmla="*/ 853737 w 1722262"/>
                <a:gd name="connsiteY10" fmla="*/ 0 h 657406"/>
                <a:gd name="connsiteX11" fmla="*/ 50 w 1722262"/>
                <a:gd name="connsiteY11" fmla="*/ 348197 h 657406"/>
                <a:gd name="connsiteX12" fmla="*/ 812061 w 1722262"/>
                <a:gd name="connsiteY12" fmla="*/ 657406 h 657406"/>
                <a:gd name="connsiteX13" fmla="*/ 868525 w 1722262"/>
                <a:gd name="connsiteY13" fmla="*/ 657406 h 657406"/>
                <a:gd name="connsiteX14" fmla="*/ 1722213 w 1722262"/>
                <a:gd name="connsiteY14" fmla="*/ 309210 h 657406"/>
                <a:gd name="connsiteX15" fmla="*/ 910201 w 1722262"/>
                <a:gd name="connsiteY15" fmla="*/ 0 h 65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22262" h="657406">
                  <a:moveTo>
                    <a:pt x="910201" y="61842"/>
                  </a:moveTo>
                  <a:cubicBezTo>
                    <a:pt x="1326962" y="61842"/>
                    <a:pt x="1657682" y="169393"/>
                    <a:pt x="1660371" y="310554"/>
                  </a:cubicBezTo>
                  <a:cubicBezTo>
                    <a:pt x="1663060" y="458437"/>
                    <a:pt x="1308141" y="584810"/>
                    <a:pt x="867181" y="595565"/>
                  </a:cubicBezTo>
                  <a:lnTo>
                    <a:pt x="812061" y="595565"/>
                  </a:lnTo>
                  <a:cubicBezTo>
                    <a:pt x="395300" y="595565"/>
                    <a:pt x="64580" y="488013"/>
                    <a:pt x="61892" y="346853"/>
                  </a:cubicBezTo>
                  <a:cubicBezTo>
                    <a:pt x="59203" y="198970"/>
                    <a:pt x="414122" y="72597"/>
                    <a:pt x="855082" y="61842"/>
                  </a:cubicBezTo>
                  <a:lnTo>
                    <a:pt x="910201" y="61842"/>
                  </a:lnTo>
                  <a:moveTo>
                    <a:pt x="910201" y="0"/>
                  </a:moveTo>
                  <a:lnTo>
                    <a:pt x="910201" y="61842"/>
                  </a:lnTo>
                  <a:lnTo>
                    <a:pt x="910201" y="0"/>
                  </a:lnTo>
                  <a:lnTo>
                    <a:pt x="853737" y="0"/>
                  </a:lnTo>
                  <a:cubicBezTo>
                    <a:pt x="426221" y="10755"/>
                    <a:pt x="-5328" y="133095"/>
                    <a:pt x="50" y="348197"/>
                  </a:cubicBezTo>
                  <a:cubicBezTo>
                    <a:pt x="5427" y="560611"/>
                    <a:pt x="424877" y="657406"/>
                    <a:pt x="812061" y="657406"/>
                  </a:cubicBezTo>
                  <a:lnTo>
                    <a:pt x="868525" y="657406"/>
                  </a:lnTo>
                  <a:cubicBezTo>
                    <a:pt x="1296041" y="647996"/>
                    <a:pt x="1727590" y="525656"/>
                    <a:pt x="1722213" y="309210"/>
                  </a:cubicBezTo>
                  <a:cubicBezTo>
                    <a:pt x="1716835" y="96796"/>
                    <a:pt x="1297386" y="0"/>
                    <a:pt x="910201" y="0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0" name="任意多边形: 形状 259">
              <a:extLst>
                <a:ext uri="{FF2B5EF4-FFF2-40B4-BE49-F238E27FC236}">
                  <a16:creationId xmlns:a16="http://schemas.microsoft.com/office/drawing/2014/main" id="{67BC0EED-E188-4324-9DCB-A4890CABAC80}"/>
                </a:ext>
              </a:extLst>
            </p:cNvPr>
            <p:cNvSpPr/>
            <p:nvPr/>
          </p:nvSpPr>
          <p:spPr>
            <a:xfrm>
              <a:off x="4835033" y="3767483"/>
              <a:ext cx="1169618" cy="773473"/>
            </a:xfrm>
            <a:custGeom>
              <a:avLst/>
              <a:gdLst>
                <a:gd name="connsiteX0" fmla="*/ 1010981 w 1169618"/>
                <a:gd name="connsiteY0" fmla="*/ 143874 h 773473"/>
                <a:gd name="connsiteX1" fmla="*/ 856376 w 1169618"/>
                <a:gd name="connsiteY1" fmla="*/ 25 h 773473"/>
                <a:gd name="connsiteX2" fmla="*/ 696394 w 1169618"/>
                <a:gd name="connsiteY2" fmla="*/ 32290 h 773473"/>
                <a:gd name="connsiteX3" fmla="*/ 541789 w 1169618"/>
                <a:gd name="connsiteY3" fmla="*/ 18846 h 773473"/>
                <a:gd name="connsiteX4" fmla="*/ 393906 w 1169618"/>
                <a:gd name="connsiteY4" fmla="*/ 4058 h 773473"/>
                <a:gd name="connsiteX5" fmla="*/ 150572 w 1169618"/>
                <a:gd name="connsiteY5" fmla="*/ 150596 h 773473"/>
                <a:gd name="connsiteX6" fmla="*/ 0 w 1169618"/>
                <a:gd name="connsiteY6" fmla="*/ 621133 h 773473"/>
                <a:gd name="connsiteX7" fmla="*/ 1169619 w 1169618"/>
                <a:gd name="connsiteY7" fmla="*/ 645332 h 773473"/>
                <a:gd name="connsiteX8" fmla="*/ 1010981 w 1169618"/>
                <a:gd name="connsiteY8" fmla="*/ 143874 h 77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9618" h="773473">
                  <a:moveTo>
                    <a:pt x="1010981" y="143874"/>
                  </a:moveTo>
                  <a:cubicBezTo>
                    <a:pt x="981404" y="52456"/>
                    <a:pt x="947795" y="-1320"/>
                    <a:pt x="856376" y="25"/>
                  </a:cubicBezTo>
                  <a:cubicBezTo>
                    <a:pt x="794534" y="25"/>
                    <a:pt x="742103" y="13469"/>
                    <a:pt x="696394" y="32290"/>
                  </a:cubicBezTo>
                  <a:cubicBezTo>
                    <a:pt x="606320" y="32290"/>
                    <a:pt x="574054" y="25568"/>
                    <a:pt x="541789" y="18846"/>
                  </a:cubicBezTo>
                  <a:cubicBezTo>
                    <a:pt x="509524" y="12124"/>
                    <a:pt x="475914" y="4058"/>
                    <a:pt x="393906" y="4058"/>
                  </a:cubicBezTo>
                  <a:cubicBezTo>
                    <a:pt x="211069" y="5402"/>
                    <a:pt x="153260" y="142530"/>
                    <a:pt x="150572" y="150596"/>
                  </a:cubicBezTo>
                  <a:lnTo>
                    <a:pt x="0" y="621133"/>
                  </a:lnTo>
                  <a:cubicBezTo>
                    <a:pt x="397939" y="949164"/>
                    <a:pt x="1169619" y="645332"/>
                    <a:pt x="1169619" y="645332"/>
                  </a:cubicBezTo>
                  <a:cubicBezTo>
                    <a:pt x="1168275" y="641298"/>
                    <a:pt x="1039213" y="229915"/>
                    <a:pt x="1010981" y="1438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96000">
                  <a:schemeClr val="accent1"/>
                </a:gs>
              </a:gsLst>
              <a:lin ang="2700000" scaled="1"/>
              <a:tileRect/>
            </a:gradFill>
            <a:ln w="1860" cap="flat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1" name="任意多边形: 形状 260">
              <a:extLst>
                <a:ext uri="{FF2B5EF4-FFF2-40B4-BE49-F238E27FC236}">
                  <a16:creationId xmlns:a16="http://schemas.microsoft.com/office/drawing/2014/main" id="{3727BAFA-0CE0-4C4C-809C-F739E8904C33}"/>
                </a:ext>
              </a:extLst>
            </p:cNvPr>
            <p:cNvSpPr/>
            <p:nvPr/>
          </p:nvSpPr>
          <p:spPr>
            <a:xfrm>
              <a:off x="4835033" y="4189646"/>
              <a:ext cx="1169618" cy="356081"/>
            </a:xfrm>
            <a:custGeom>
              <a:avLst/>
              <a:gdLst>
                <a:gd name="connsiteX0" fmla="*/ 69908 w 1169618"/>
                <a:gd name="connsiteY0" fmla="*/ 0 h 356081"/>
                <a:gd name="connsiteX1" fmla="*/ 0 w 1169618"/>
                <a:gd name="connsiteY1" fmla="*/ 198970 h 356081"/>
                <a:gd name="connsiteX2" fmla="*/ 1169619 w 1169618"/>
                <a:gd name="connsiteY2" fmla="*/ 223169 h 356081"/>
                <a:gd name="connsiteX3" fmla="*/ 1097022 w 1169618"/>
                <a:gd name="connsiteY3" fmla="*/ 13444 h 356081"/>
                <a:gd name="connsiteX4" fmla="*/ 69908 w 1169618"/>
                <a:gd name="connsiteY4" fmla="*/ 0 h 35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18" h="356081">
                  <a:moveTo>
                    <a:pt x="69908" y="0"/>
                  </a:moveTo>
                  <a:lnTo>
                    <a:pt x="0" y="198970"/>
                  </a:lnTo>
                  <a:cubicBezTo>
                    <a:pt x="494735" y="537756"/>
                    <a:pt x="1169619" y="223169"/>
                    <a:pt x="1169619" y="223169"/>
                  </a:cubicBezTo>
                  <a:cubicBezTo>
                    <a:pt x="1169619" y="221824"/>
                    <a:pt x="1134665" y="122339"/>
                    <a:pt x="1097022" y="13444"/>
                  </a:cubicBezTo>
                  <a:cubicBezTo>
                    <a:pt x="587498" y="239301"/>
                    <a:pt x="204347" y="75286"/>
                    <a:pt x="69908" y="0"/>
                  </a:cubicBezTo>
                  <a:close/>
                </a:path>
              </a:pathLst>
            </a:custGeom>
            <a:solidFill>
              <a:srgbClr val="6DD8FF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2" name="任意多边形: 形状 261">
              <a:extLst>
                <a:ext uri="{FF2B5EF4-FFF2-40B4-BE49-F238E27FC236}">
                  <a16:creationId xmlns:a16="http://schemas.microsoft.com/office/drawing/2014/main" id="{CF82A7B9-F8FD-457F-851C-D82087537202}"/>
                </a:ext>
              </a:extLst>
            </p:cNvPr>
            <p:cNvSpPr/>
            <p:nvPr/>
          </p:nvSpPr>
          <p:spPr>
            <a:xfrm>
              <a:off x="4804112" y="3736587"/>
              <a:ext cx="1231269" cy="830832"/>
            </a:xfrm>
            <a:custGeom>
              <a:avLst/>
              <a:gdLst>
                <a:gd name="connsiteX0" fmla="*/ 1230116 w 1231269"/>
                <a:gd name="connsiteY0" fmla="*/ 666817 h 830832"/>
                <a:gd name="connsiteX1" fmla="*/ 1193818 w 1231269"/>
                <a:gd name="connsiteY1" fmla="*/ 551200 h 830832"/>
                <a:gd name="connsiteX2" fmla="*/ 1072823 w 1231269"/>
                <a:gd name="connsiteY2" fmla="*/ 165360 h 830832"/>
                <a:gd name="connsiteX3" fmla="*/ 891330 w 1231269"/>
                <a:gd name="connsiteY3" fmla="*/ 0 h 830832"/>
                <a:gd name="connsiteX4" fmla="*/ 888642 w 1231269"/>
                <a:gd name="connsiteY4" fmla="*/ 0 h 830832"/>
                <a:gd name="connsiteX5" fmla="*/ 716560 w 1231269"/>
                <a:gd name="connsiteY5" fmla="*/ 34954 h 830832"/>
                <a:gd name="connsiteX6" fmla="*/ 705805 w 1231269"/>
                <a:gd name="connsiteY6" fmla="*/ 32265 h 830832"/>
                <a:gd name="connsiteX7" fmla="*/ 599598 w 1231269"/>
                <a:gd name="connsiteY7" fmla="*/ 22855 h 830832"/>
                <a:gd name="connsiteX8" fmla="*/ 582121 w 1231269"/>
                <a:gd name="connsiteY8" fmla="*/ 18821 h 830832"/>
                <a:gd name="connsiteX9" fmla="*/ 426171 w 1231269"/>
                <a:gd name="connsiteY9" fmla="*/ 4033 h 830832"/>
                <a:gd name="connsiteX10" fmla="*/ 154605 w 1231269"/>
                <a:gd name="connsiteY10" fmla="*/ 169393 h 830832"/>
                <a:gd name="connsiteX11" fmla="*/ 153260 w 1231269"/>
                <a:gd name="connsiteY11" fmla="*/ 172082 h 830832"/>
                <a:gd name="connsiteX12" fmla="*/ 1344 w 1231269"/>
                <a:gd name="connsiteY12" fmla="*/ 661440 h 830832"/>
                <a:gd name="connsiteX13" fmla="*/ 0 w 1231269"/>
                <a:gd name="connsiteY13" fmla="*/ 665473 h 830832"/>
                <a:gd name="connsiteX14" fmla="*/ 0 w 1231269"/>
                <a:gd name="connsiteY14" fmla="*/ 678917 h 830832"/>
                <a:gd name="connsiteX15" fmla="*/ 1344 w 1231269"/>
                <a:gd name="connsiteY15" fmla="*/ 681606 h 830832"/>
                <a:gd name="connsiteX16" fmla="*/ 2689 w 1231269"/>
                <a:gd name="connsiteY16" fmla="*/ 684294 h 830832"/>
                <a:gd name="connsiteX17" fmla="*/ 4033 w 1231269"/>
                <a:gd name="connsiteY17" fmla="*/ 686983 h 830832"/>
                <a:gd name="connsiteX18" fmla="*/ 5378 w 1231269"/>
                <a:gd name="connsiteY18" fmla="*/ 689672 h 830832"/>
                <a:gd name="connsiteX19" fmla="*/ 8066 w 1231269"/>
                <a:gd name="connsiteY19" fmla="*/ 692361 h 830832"/>
                <a:gd name="connsiteX20" fmla="*/ 10755 w 1231269"/>
                <a:gd name="connsiteY20" fmla="*/ 695049 h 830832"/>
                <a:gd name="connsiteX21" fmla="*/ 13444 w 1231269"/>
                <a:gd name="connsiteY21" fmla="*/ 696394 h 830832"/>
                <a:gd name="connsiteX22" fmla="*/ 16133 w 1231269"/>
                <a:gd name="connsiteY22" fmla="*/ 697738 h 830832"/>
                <a:gd name="connsiteX23" fmla="*/ 596909 w 1231269"/>
                <a:gd name="connsiteY23" fmla="*/ 830833 h 830832"/>
                <a:gd name="connsiteX24" fmla="*/ 833522 w 1231269"/>
                <a:gd name="connsiteY24" fmla="*/ 812011 h 830832"/>
                <a:gd name="connsiteX25" fmla="*/ 1212639 w 1231269"/>
                <a:gd name="connsiteY25" fmla="*/ 704460 h 830832"/>
                <a:gd name="connsiteX26" fmla="*/ 1230116 w 1231269"/>
                <a:gd name="connsiteY26" fmla="*/ 666817 h 830832"/>
                <a:gd name="connsiteX27" fmla="*/ 211069 w 1231269"/>
                <a:gd name="connsiteY27" fmla="*/ 190903 h 830832"/>
                <a:gd name="connsiteX28" fmla="*/ 426171 w 1231269"/>
                <a:gd name="connsiteY28" fmla="*/ 65875 h 830832"/>
                <a:gd name="connsiteX29" fmla="*/ 567332 w 1231269"/>
                <a:gd name="connsiteY29" fmla="*/ 79319 h 830832"/>
                <a:gd name="connsiteX30" fmla="*/ 582121 w 1231269"/>
                <a:gd name="connsiteY30" fmla="*/ 83352 h 830832"/>
                <a:gd name="connsiteX31" fmla="*/ 602287 w 1231269"/>
                <a:gd name="connsiteY31" fmla="*/ 88730 h 830832"/>
                <a:gd name="connsiteX32" fmla="*/ 488013 w 1231269"/>
                <a:gd name="connsiteY32" fmla="*/ 127717 h 830832"/>
                <a:gd name="connsiteX33" fmla="*/ 408694 w 1231269"/>
                <a:gd name="connsiteY33" fmla="*/ 118306 h 830832"/>
                <a:gd name="connsiteX34" fmla="*/ 367018 w 1231269"/>
                <a:gd name="connsiteY34" fmla="*/ 127717 h 830832"/>
                <a:gd name="connsiteX35" fmla="*/ 376429 w 1231269"/>
                <a:gd name="connsiteY35" fmla="*/ 170737 h 830832"/>
                <a:gd name="connsiteX36" fmla="*/ 489358 w 1231269"/>
                <a:gd name="connsiteY36" fmla="*/ 189559 h 830832"/>
                <a:gd name="connsiteX37" fmla="*/ 645307 w 1231269"/>
                <a:gd name="connsiteY37" fmla="*/ 135783 h 830832"/>
                <a:gd name="connsiteX38" fmla="*/ 888642 w 1231269"/>
                <a:gd name="connsiteY38" fmla="*/ 61842 h 830832"/>
                <a:gd name="connsiteX39" fmla="*/ 889986 w 1231269"/>
                <a:gd name="connsiteY39" fmla="*/ 61842 h 830832"/>
                <a:gd name="connsiteX40" fmla="*/ 1012325 w 1231269"/>
                <a:gd name="connsiteY40" fmla="*/ 184181 h 830832"/>
                <a:gd name="connsiteX41" fmla="*/ 1095678 w 1231269"/>
                <a:gd name="connsiteY41" fmla="*/ 446337 h 830832"/>
                <a:gd name="connsiteX42" fmla="*/ 1092989 w 1231269"/>
                <a:gd name="connsiteY42" fmla="*/ 447682 h 830832"/>
                <a:gd name="connsiteX43" fmla="*/ 134439 w 1231269"/>
                <a:gd name="connsiteY43" fmla="*/ 455748 h 830832"/>
                <a:gd name="connsiteX44" fmla="*/ 129061 w 1231269"/>
                <a:gd name="connsiteY44" fmla="*/ 454404 h 830832"/>
                <a:gd name="connsiteX45" fmla="*/ 211069 w 1231269"/>
                <a:gd name="connsiteY45" fmla="*/ 190903 h 830832"/>
                <a:gd name="connsiteX46" fmla="*/ 888642 w 1231269"/>
                <a:gd name="connsiteY46" fmla="*/ 738070 h 830832"/>
                <a:gd name="connsiteX47" fmla="*/ 856376 w 1231269"/>
                <a:gd name="connsiteY47" fmla="*/ 591531 h 830832"/>
                <a:gd name="connsiteX48" fmla="*/ 938384 w 1231269"/>
                <a:gd name="connsiteY48" fmla="*/ 571366 h 830832"/>
                <a:gd name="connsiteX49" fmla="*/ 970649 w 1231269"/>
                <a:gd name="connsiteY49" fmla="*/ 720593 h 830832"/>
                <a:gd name="connsiteX50" fmla="*/ 888642 w 1231269"/>
                <a:gd name="connsiteY50" fmla="*/ 738070 h 830832"/>
                <a:gd name="connsiteX51" fmla="*/ 68564 w 1231269"/>
                <a:gd name="connsiteY51" fmla="*/ 653373 h 830832"/>
                <a:gd name="connsiteX52" fmla="*/ 111584 w 1231269"/>
                <a:gd name="connsiteY52" fmla="*/ 512212 h 830832"/>
                <a:gd name="connsiteX53" fmla="*/ 614386 w 1231269"/>
                <a:gd name="connsiteY53" fmla="*/ 615730 h 830832"/>
                <a:gd name="connsiteX54" fmla="*/ 794534 w 1231269"/>
                <a:gd name="connsiteY54" fmla="*/ 602286 h 830832"/>
                <a:gd name="connsiteX55" fmla="*/ 828144 w 1231269"/>
                <a:gd name="connsiteY55" fmla="*/ 748825 h 830832"/>
                <a:gd name="connsiteX56" fmla="*/ 68564 w 1231269"/>
                <a:gd name="connsiteY56" fmla="*/ 653373 h 830832"/>
                <a:gd name="connsiteX57" fmla="*/ 1031147 w 1231269"/>
                <a:gd name="connsiteY57" fmla="*/ 704460 h 830832"/>
                <a:gd name="connsiteX58" fmla="*/ 997537 w 1231269"/>
                <a:gd name="connsiteY58" fmla="*/ 552544 h 830832"/>
                <a:gd name="connsiteX59" fmla="*/ 1114499 w 1231269"/>
                <a:gd name="connsiteY59" fmla="*/ 505490 h 830832"/>
                <a:gd name="connsiteX60" fmla="*/ 1134665 w 1231269"/>
                <a:gd name="connsiteY60" fmla="*/ 568677 h 830832"/>
                <a:gd name="connsiteX61" fmla="*/ 1162897 w 1231269"/>
                <a:gd name="connsiteY61" fmla="*/ 658751 h 830832"/>
                <a:gd name="connsiteX62" fmla="*/ 1031147 w 1231269"/>
                <a:gd name="connsiteY62" fmla="*/ 704460 h 83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231269" h="830832">
                  <a:moveTo>
                    <a:pt x="1230116" y="666817"/>
                  </a:moveTo>
                  <a:cubicBezTo>
                    <a:pt x="1228772" y="664128"/>
                    <a:pt x="1213984" y="615730"/>
                    <a:pt x="1193818" y="551200"/>
                  </a:cubicBezTo>
                  <a:cubicBezTo>
                    <a:pt x="1153486" y="420794"/>
                    <a:pt x="1090300" y="223169"/>
                    <a:pt x="1072823" y="165360"/>
                  </a:cubicBezTo>
                  <a:cubicBezTo>
                    <a:pt x="1047279" y="84697"/>
                    <a:pt x="1009637" y="0"/>
                    <a:pt x="891330" y="0"/>
                  </a:cubicBezTo>
                  <a:lnTo>
                    <a:pt x="888642" y="0"/>
                  </a:lnTo>
                  <a:cubicBezTo>
                    <a:pt x="822766" y="0"/>
                    <a:pt x="766302" y="14788"/>
                    <a:pt x="716560" y="34954"/>
                  </a:cubicBezTo>
                  <a:cubicBezTo>
                    <a:pt x="712527" y="33610"/>
                    <a:pt x="709838" y="32265"/>
                    <a:pt x="705805" y="32265"/>
                  </a:cubicBezTo>
                  <a:cubicBezTo>
                    <a:pt x="633207" y="32265"/>
                    <a:pt x="618419" y="28232"/>
                    <a:pt x="599598" y="22855"/>
                  </a:cubicBezTo>
                  <a:cubicBezTo>
                    <a:pt x="594220" y="21510"/>
                    <a:pt x="588843" y="20166"/>
                    <a:pt x="582121" y="18821"/>
                  </a:cubicBezTo>
                  <a:cubicBezTo>
                    <a:pt x="548511" y="10755"/>
                    <a:pt x="513557" y="2689"/>
                    <a:pt x="426171" y="4033"/>
                  </a:cubicBezTo>
                  <a:cubicBezTo>
                    <a:pt x="263500" y="5378"/>
                    <a:pt x="178804" y="108896"/>
                    <a:pt x="154605" y="169393"/>
                  </a:cubicBezTo>
                  <a:cubicBezTo>
                    <a:pt x="154605" y="170737"/>
                    <a:pt x="154605" y="170737"/>
                    <a:pt x="153260" y="172082"/>
                  </a:cubicBezTo>
                  <a:lnTo>
                    <a:pt x="1344" y="661440"/>
                  </a:lnTo>
                  <a:cubicBezTo>
                    <a:pt x="1344" y="662784"/>
                    <a:pt x="1344" y="664128"/>
                    <a:pt x="0" y="665473"/>
                  </a:cubicBezTo>
                  <a:lnTo>
                    <a:pt x="0" y="678917"/>
                  </a:lnTo>
                  <a:cubicBezTo>
                    <a:pt x="0" y="680261"/>
                    <a:pt x="1344" y="680261"/>
                    <a:pt x="1344" y="681606"/>
                  </a:cubicBezTo>
                  <a:cubicBezTo>
                    <a:pt x="1344" y="682950"/>
                    <a:pt x="2689" y="682950"/>
                    <a:pt x="2689" y="684294"/>
                  </a:cubicBezTo>
                  <a:cubicBezTo>
                    <a:pt x="2689" y="685639"/>
                    <a:pt x="4033" y="685639"/>
                    <a:pt x="4033" y="686983"/>
                  </a:cubicBezTo>
                  <a:cubicBezTo>
                    <a:pt x="4033" y="688328"/>
                    <a:pt x="5378" y="688328"/>
                    <a:pt x="5378" y="689672"/>
                  </a:cubicBezTo>
                  <a:cubicBezTo>
                    <a:pt x="5378" y="691016"/>
                    <a:pt x="6722" y="691016"/>
                    <a:pt x="8066" y="692361"/>
                  </a:cubicBezTo>
                  <a:lnTo>
                    <a:pt x="10755" y="695049"/>
                  </a:lnTo>
                  <a:cubicBezTo>
                    <a:pt x="12099" y="695049"/>
                    <a:pt x="12099" y="696394"/>
                    <a:pt x="13444" y="696394"/>
                  </a:cubicBezTo>
                  <a:cubicBezTo>
                    <a:pt x="14788" y="696394"/>
                    <a:pt x="14788" y="697738"/>
                    <a:pt x="16133" y="697738"/>
                  </a:cubicBezTo>
                  <a:cubicBezTo>
                    <a:pt x="216447" y="798567"/>
                    <a:pt x="420794" y="830833"/>
                    <a:pt x="596909" y="830833"/>
                  </a:cubicBezTo>
                  <a:cubicBezTo>
                    <a:pt x="684294" y="830833"/>
                    <a:pt x="764958" y="822766"/>
                    <a:pt x="833522" y="812011"/>
                  </a:cubicBezTo>
                  <a:cubicBezTo>
                    <a:pt x="1056690" y="777057"/>
                    <a:pt x="1207262" y="708493"/>
                    <a:pt x="1212639" y="704460"/>
                  </a:cubicBezTo>
                  <a:cubicBezTo>
                    <a:pt x="1227428" y="697738"/>
                    <a:pt x="1234150" y="681606"/>
                    <a:pt x="1230116" y="666817"/>
                  </a:cubicBezTo>
                  <a:close/>
                  <a:moveTo>
                    <a:pt x="211069" y="190903"/>
                  </a:moveTo>
                  <a:cubicBezTo>
                    <a:pt x="216447" y="177459"/>
                    <a:pt x="268878" y="67219"/>
                    <a:pt x="426171" y="65875"/>
                  </a:cubicBezTo>
                  <a:cubicBezTo>
                    <a:pt x="505490" y="64531"/>
                    <a:pt x="536411" y="72597"/>
                    <a:pt x="567332" y="79319"/>
                  </a:cubicBezTo>
                  <a:cubicBezTo>
                    <a:pt x="572710" y="80663"/>
                    <a:pt x="578088" y="82008"/>
                    <a:pt x="582121" y="83352"/>
                  </a:cubicBezTo>
                  <a:cubicBezTo>
                    <a:pt x="588843" y="84697"/>
                    <a:pt x="594220" y="87385"/>
                    <a:pt x="602287" y="88730"/>
                  </a:cubicBezTo>
                  <a:cubicBezTo>
                    <a:pt x="559266" y="110240"/>
                    <a:pt x="521623" y="127717"/>
                    <a:pt x="488013" y="127717"/>
                  </a:cubicBezTo>
                  <a:cubicBezTo>
                    <a:pt x="427516" y="127717"/>
                    <a:pt x="410039" y="119651"/>
                    <a:pt x="408694" y="118306"/>
                  </a:cubicBezTo>
                  <a:cubicBezTo>
                    <a:pt x="393906" y="108896"/>
                    <a:pt x="375085" y="112929"/>
                    <a:pt x="367018" y="127717"/>
                  </a:cubicBezTo>
                  <a:cubicBezTo>
                    <a:pt x="357608" y="142505"/>
                    <a:pt x="361641" y="161327"/>
                    <a:pt x="376429" y="170737"/>
                  </a:cubicBezTo>
                  <a:cubicBezTo>
                    <a:pt x="389873" y="180148"/>
                    <a:pt x="420794" y="189559"/>
                    <a:pt x="489358" y="189559"/>
                  </a:cubicBezTo>
                  <a:cubicBezTo>
                    <a:pt x="541789" y="189559"/>
                    <a:pt x="592876" y="164016"/>
                    <a:pt x="645307" y="135783"/>
                  </a:cubicBezTo>
                  <a:cubicBezTo>
                    <a:pt x="712527" y="102174"/>
                    <a:pt x="789157" y="63186"/>
                    <a:pt x="888642" y="61842"/>
                  </a:cubicBezTo>
                  <a:lnTo>
                    <a:pt x="889986" y="61842"/>
                  </a:lnTo>
                  <a:cubicBezTo>
                    <a:pt x="954517" y="61842"/>
                    <a:pt x="982749" y="91418"/>
                    <a:pt x="1012325" y="184181"/>
                  </a:cubicBezTo>
                  <a:cubicBezTo>
                    <a:pt x="1025769" y="224513"/>
                    <a:pt x="1060723" y="337442"/>
                    <a:pt x="1095678" y="446337"/>
                  </a:cubicBezTo>
                  <a:cubicBezTo>
                    <a:pt x="1094333" y="446337"/>
                    <a:pt x="1094333" y="446337"/>
                    <a:pt x="1092989" y="447682"/>
                  </a:cubicBezTo>
                  <a:cubicBezTo>
                    <a:pt x="607664" y="678917"/>
                    <a:pt x="138472" y="458437"/>
                    <a:pt x="134439" y="455748"/>
                  </a:cubicBezTo>
                  <a:cubicBezTo>
                    <a:pt x="133095" y="454404"/>
                    <a:pt x="131750" y="454404"/>
                    <a:pt x="129061" y="454404"/>
                  </a:cubicBezTo>
                  <a:lnTo>
                    <a:pt x="211069" y="190903"/>
                  </a:lnTo>
                  <a:close/>
                  <a:moveTo>
                    <a:pt x="888642" y="738070"/>
                  </a:moveTo>
                  <a:lnTo>
                    <a:pt x="856376" y="591531"/>
                  </a:lnTo>
                  <a:cubicBezTo>
                    <a:pt x="883264" y="586154"/>
                    <a:pt x="911496" y="579432"/>
                    <a:pt x="938384" y="571366"/>
                  </a:cubicBezTo>
                  <a:lnTo>
                    <a:pt x="970649" y="720593"/>
                  </a:lnTo>
                  <a:cubicBezTo>
                    <a:pt x="945106" y="725970"/>
                    <a:pt x="918218" y="732692"/>
                    <a:pt x="888642" y="738070"/>
                  </a:cubicBezTo>
                  <a:close/>
                  <a:moveTo>
                    <a:pt x="68564" y="653373"/>
                  </a:moveTo>
                  <a:lnTo>
                    <a:pt x="111584" y="512212"/>
                  </a:lnTo>
                  <a:cubicBezTo>
                    <a:pt x="142505" y="527001"/>
                    <a:pt x="344164" y="615730"/>
                    <a:pt x="614386" y="615730"/>
                  </a:cubicBezTo>
                  <a:cubicBezTo>
                    <a:pt x="672195" y="615730"/>
                    <a:pt x="732692" y="611697"/>
                    <a:pt x="794534" y="602286"/>
                  </a:cubicBezTo>
                  <a:lnTo>
                    <a:pt x="828144" y="748825"/>
                  </a:lnTo>
                  <a:cubicBezTo>
                    <a:pt x="617075" y="782435"/>
                    <a:pt x="338786" y="782435"/>
                    <a:pt x="68564" y="653373"/>
                  </a:cubicBezTo>
                  <a:close/>
                  <a:moveTo>
                    <a:pt x="1031147" y="704460"/>
                  </a:moveTo>
                  <a:lnTo>
                    <a:pt x="997537" y="552544"/>
                  </a:lnTo>
                  <a:cubicBezTo>
                    <a:pt x="1036524" y="539100"/>
                    <a:pt x="1075512" y="524312"/>
                    <a:pt x="1114499" y="505490"/>
                  </a:cubicBezTo>
                  <a:cubicBezTo>
                    <a:pt x="1121221" y="528345"/>
                    <a:pt x="1127943" y="549855"/>
                    <a:pt x="1134665" y="568677"/>
                  </a:cubicBezTo>
                  <a:cubicBezTo>
                    <a:pt x="1148109" y="613042"/>
                    <a:pt x="1157520" y="641274"/>
                    <a:pt x="1162897" y="658751"/>
                  </a:cubicBezTo>
                  <a:cubicBezTo>
                    <a:pt x="1137354" y="669506"/>
                    <a:pt x="1091644" y="686983"/>
                    <a:pt x="1031147" y="704460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85" name="组合 284">
            <a:extLst>
              <a:ext uri="{FF2B5EF4-FFF2-40B4-BE49-F238E27FC236}">
                <a16:creationId xmlns:a16="http://schemas.microsoft.com/office/drawing/2014/main" id="{DAAE9039-5ECA-48E5-BCF9-CE9865F61C5C}"/>
              </a:ext>
            </a:extLst>
          </p:cNvPr>
          <p:cNvGrpSpPr/>
          <p:nvPr/>
        </p:nvGrpSpPr>
        <p:grpSpPr>
          <a:xfrm>
            <a:off x="7171705" y="3687446"/>
            <a:ext cx="613991" cy="497404"/>
            <a:chOff x="7119653" y="3346162"/>
            <a:chExt cx="613991" cy="497404"/>
          </a:xfrm>
        </p:grpSpPr>
        <p:grpSp>
          <p:nvGrpSpPr>
            <p:cNvPr id="264" name="组合 263">
              <a:extLst>
                <a:ext uri="{FF2B5EF4-FFF2-40B4-BE49-F238E27FC236}">
                  <a16:creationId xmlns:a16="http://schemas.microsoft.com/office/drawing/2014/main" id="{F97C8F37-08D2-4A2C-8B6D-E4F761BF24B3}"/>
                </a:ext>
              </a:extLst>
            </p:cNvPr>
            <p:cNvGrpSpPr/>
            <p:nvPr/>
          </p:nvGrpSpPr>
          <p:grpSpPr>
            <a:xfrm rot="20594322">
              <a:off x="7151353" y="3346162"/>
              <a:ext cx="551656" cy="497404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265" name="图形 24">
                <a:extLst>
                  <a:ext uri="{FF2B5EF4-FFF2-40B4-BE49-F238E27FC236}">
                    <a16:creationId xmlns:a16="http://schemas.microsoft.com/office/drawing/2014/main" id="{DDA2C57B-5F51-4EC3-A32D-B14C1526B2BE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6" name="图形 24">
                <a:extLst>
                  <a:ext uri="{FF2B5EF4-FFF2-40B4-BE49-F238E27FC236}">
                    <a16:creationId xmlns:a16="http://schemas.microsoft.com/office/drawing/2014/main" id="{D44F5E6E-D8EA-4E6D-930F-B4F3E586AC16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84" name="文本框 283">
              <a:extLst>
                <a:ext uri="{FF2B5EF4-FFF2-40B4-BE49-F238E27FC236}">
                  <a16:creationId xmlns:a16="http://schemas.microsoft.com/office/drawing/2014/main" id="{498B0B79-FFA0-4BFD-B55C-4192DC3AFA32}"/>
                </a:ext>
              </a:extLst>
            </p:cNvPr>
            <p:cNvSpPr txBox="1"/>
            <p:nvPr/>
          </p:nvSpPr>
          <p:spPr>
            <a:xfrm rot="20700000">
              <a:off x="7119653" y="3406654"/>
              <a:ext cx="613991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700" dirty="0">
                  <a:solidFill>
                    <a:srgbClr val="FCFAF8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LOVE U DAD</a:t>
              </a:r>
              <a:endParaRPr lang="zh-CN" altLang="en-US" sz="700" dirty="0">
                <a:solidFill>
                  <a:srgbClr val="FCFAF8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sp>
        <p:nvSpPr>
          <p:cNvPr id="287" name="文本框 286">
            <a:extLst>
              <a:ext uri="{FF2B5EF4-FFF2-40B4-BE49-F238E27FC236}">
                <a16:creationId xmlns:a16="http://schemas.microsoft.com/office/drawing/2014/main" id="{97CF4330-D547-469D-B46D-8AA0E0FE50BD}"/>
              </a:ext>
            </a:extLst>
          </p:cNvPr>
          <p:cNvSpPr txBox="1"/>
          <p:nvPr/>
        </p:nvSpPr>
        <p:spPr>
          <a:xfrm>
            <a:off x="5263177" y="4726279"/>
            <a:ext cx="5472317" cy="3077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400" b="0" i="0" spc="12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R" panose="00020600040101010101" pitchFamily="18" charset="-122"/>
              </a:rPr>
              <a:t>感谢你不是超人，却为我变成了万能。</a:t>
            </a:r>
            <a:endParaRPr lang="zh-CN" altLang="en-US" sz="1400" spc="12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阿里巴巴普惠体 R" panose="00020600040101010101" pitchFamily="18" charset="-122"/>
            </a:endParaRPr>
          </a:p>
        </p:txBody>
      </p:sp>
      <p:sp>
        <p:nvSpPr>
          <p:cNvPr id="288" name="文本框 287">
            <a:extLst>
              <a:ext uri="{FF2B5EF4-FFF2-40B4-BE49-F238E27FC236}">
                <a16:creationId xmlns:a16="http://schemas.microsoft.com/office/drawing/2014/main" id="{3E6F113A-8943-42CC-9987-7E293F47D23F}"/>
              </a:ext>
            </a:extLst>
          </p:cNvPr>
          <p:cNvSpPr txBox="1"/>
          <p:nvPr/>
        </p:nvSpPr>
        <p:spPr>
          <a:xfrm>
            <a:off x="6324002" y="1271992"/>
            <a:ext cx="444364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HAPPY FATHER’S DAY</a:t>
            </a:r>
            <a:endParaRPr lang="zh-CN" altLang="en-US" sz="3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B5BEC9D0-AC5F-4145-AE58-7E0F8ECC0EA1}"/>
              </a:ext>
            </a:extLst>
          </p:cNvPr>
          <p:cNvGrpSpPr/>
          <p:nvPr/>
        </p:nvGrpSpPr>
        <p:grpSpPr>
          <a:xfrm>
            <a:off x="6491449" y="5233901"/>
            <a:ext cx="2964990" cy="345768"/>
            <a:chOff x="7411010" y="5123400"/>
            <a:chExt cx="1739691" cy="345768"/>
          </a:xfrm>
        </p:grpSpPr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E08CBD23-9747-4080-9991-5275673496AA}"/>
                </a:ext>
              </a:extLst>
            </p:cNvPr>
            <p:cNvSpPr/>
            <p:nvPr/>
          </p:nvSpPr>
          <p:spPr>
            <a:xfrm>
              <a:off x="7411010" y="5123400"/>
              <a:ext cx="1739691" cy="34576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3"/>
                </a:gs>
                <a:gs pos="85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40064AD3-E17B-4BDD-9F1F-780D3AC39EBD}"/>
                </a:ext>
              </a:extLst>
            </p:cNvPr>
            <p:cNvSpPr txBox="1"/>
            <p:nvPr/>
          </p:nvSpPr>
          <p:spPr>
            <a:xfrm>
              <a:off x="7523548" y="5144863"/>
              <a:ext cx="1514614" cy="30777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dist"/>
              <a:r>
                <a:rPr lang="zh-CN" altLang="en-US" sz="1400" b="0" i="0" spc="12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阿里巴巴普惠体 R" panose="00020600040101010101" pitchFamily="18" charset="-122"/>
                </a:rPr>
                <a:t>汇报人：</a:t>
              </a:r>
              <a:r>
                <a:rPr lang="en-US" altLang="zh-CN" sz="1400" b="0" i="0" spc="120" dirty="0" err="1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阿里巴巴普惠体 R" panose="00020600040101010101" pitchFamily="18" charset="-122"/>
                </a:rPr>
                <a:t>OfficePLUS</a:t>
              </a:r>
              <a:endParaRPr lang="zh-CN" altLang="en-US" sz="14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R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180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微软雅黑、江西拙楷、优设标题黑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/>
              <a:t>Arail</a:t>
            </a:r>
            <a:r>
              <a:rPr kumimoji="1" lang="zh-CN" altLang="en-US" dirty="0"/>
              <a:t>、</a:t>
            </a:r>
            <a:r>
              <a:rPr kumimoji="1" lang="en" altLang="zh-CN" dirty="0"/>
              <a:t> Arail Black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" altLang="zh-CN" dirty="0"/>
              <a:t>freepik.com</a:t>
            </a:r>
            <a:r>
              <a:rPr kumimoji="1" lang="zh-CN" altLang="en-US" dirty="0"/>
              <a:t>、</a:t>
            </a:r>
            <a:r>
              <a:rPr kumimoji="1" lang="en-US" altLang="zh-CN" dirty="0"/>
              <a:t> pexels.com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盐小盐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戴帽子的人在湖边&#10;&#10;描述已自动生成">
            <a:extLst>
              <a:ext uri="{FF2B5EF4-FFF2-40B4-BE49-F238E27FC236}">
                <a16:creationId xmlns:a16="http://schemas.microsoft.com/office/drawing/2014/main" id="{B247EB68-4130-48C3-9ECC-75EA288DB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t="57319" r="37154" b="-2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76048E1-CC88-464C-9C1A-7E3A740F7D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25" b="10901"/>
          <a:stretch>
            <a:fillRect/>
          </a:stretch>
        </p:blipFill>
        <p:spPr>
          <a:xfrm flipH="1">
            <a:off x="0" y="0"/>
            <a:ext cx="11678071" cy="6858000"/>
          </a:xfrm>
          <a:custGeom>
            <a:avLst/>
            <a:gdLst>
              <a:gd name="connsiteX0" fmla="*/ 11678071 w 11678071"/>
              <a:gd name="connsiteY0" fmla="*/ 0 h 6858000"/>
              <a:gd name="connsiteX1" fmla="*/ 0 w 11678071"/>
              <a:gd name="connsiteY1" fmla="*/ 0 h 6858000"/>
              <a:gd name="connsiteX2" fmla="*/ 0 w 11678071"/>
              <a:gd name="connsiteY2" fmla="*/ 6858000 h 6858000"/>
              <a:gd name="connsiteX3" fmla="*/ 11678071 w 116780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8071" h="6858000">
                <a:moveTo>
                  <a:pt x="11678071" y="0"/>
                </a:moveTo>
                <a:lnTo>
                  <a:pt x="0" y="0"/>
                </a:lnTo>
                <a:lnTo>
                  <a:pt x="0" y="6858000"/>
                </a:lnTo>
                <a:lnTo>
                  <a:pt x="11678071" y="6858000"/>
                </a:lnTo>
                <a:close/>
              </a:path>
            </a:pathLst>
          </a:cu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B872980B-B490-492C-9A8C-61D0781E6FD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A7503137-840B-474E-9D6B-269D95B9357C}"/>
              </a:ext>
            </a:extLst>
          </p:cNvPr>
          <p:cNvGrpSpPr/>
          <p:nvPr/>
        </p:nvGrpSpPr>
        <p:grpSpPr>
          <a:xfrm rot="4500000">
            <a:off x="-773930" y="4278700"/>
            <a:ext cx="2575718" cy="3075432"/>
            <a:chOff x="881795" y="1654536"/>
            <a:chExt cx="1754470" cy="2094855"/>
          </a:xfrm>
          <a:effectLst>
            <a:outerShdw blurRad="50800" dist="38100" dir="8100000" algn="tr" rotWithShape="0">
              <a:srgbClr val="0C3892">
                <a:alpha val="40000"/>
              </a:srgbClr>
            </a:outerShdw>
          </a:effectLst>
        </p:grpSpPr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8DA7A9A7-A348-44EB-A510-4D45F1B47234}"/>
                </a:ext>
              </a:extLst>
            </p:cNvPr>
            <p:cNvCxnSpPr>
              <a:cxnSpLocks/>
              <a:stCxn id="47" idx="7"/>
            </p:cNvCxnSpPr>
            <p:nvPr/>
          </p:nvCxnSpPr>
          <p:spPr>
            <a:xfrm>
              <a:off x="1561733" y="1954649"/>
              <a:ext cx="1074532" cy="1794742"/>
            </a:xfrm>
            <a:prstGeom prst="line">
              <a:avLst/>
            </a:prstGeom>
            <a:ln w="63500" cap="rnd">
              <a:solidFill>
                <a:srgbClr val="FCFAF8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CA2DCD5C-2F7E-4E4D-BC6D-E7161348A503}"/>
                </a:ext>
              </a:extLst>
            </p:cNvPr>
            <p:cNvSpPr/>
            <p:nvPr/>
          </p:nvSpPr>
          <p:spPr>
            <a:xfrm rot="19800000">
              <a:off x="881795" y="1654536"/>
              <a:ext cx="1335596" cy="558172"/>
            </a:xfrm>
            <a:custGeom>
              <a:avLst/>
              <a:gdLst>
                <a:gd name="connsiteX0" fmla="*/ 1083283 w 1248667"/>
                <a:gd name="connsiteY0" fmla="*/ 214604 h 468108"/>
                <a:gd name="connsiteX1" fmla="*/ 834926 w 1248667"/>
                <a:gd name="connsiteY1" fmla="*/ 16663 h 468108"/>
                <a:gd name="connsiteX2" fmla="*/ 624148 w 1248667"/>
                <a:gd name="connsiteY2" fmla="*/ 17593 h 468108"/>
                <a:gd name="connsiteX3" fmla="*/ 413370 w 1248667"/>
                <a:gd name="connsiteY3" fmla="*/ 16663 h 468108"/>
                <a:gd name="connsiteX4" fmla="*/ 165013 w 1248667"/>
                <a:gd name="connsiteY4" fmla="*/ 214604 h 468108"/>
                <a:gd name="connsiteX5" fmla="*/ 0 w 1248667"/>
                <a:gd name="connsiteY5" fmla="*/ 197489 h 468108"/>
                <a:gd name="connsiteX6" fmla="*/ 552897 w 1248667"/>
                <a:gd name="connsiteY6" fmla="*/ 375339 h 468108"/>
                <a:gd name="connsiteX7" fmla="*/ 624334 w 1248667"/>
                <a:gd name="connsiteY7" fmla="*/ 254416 h 468108"/>
                <a:gd name="connsiteX8" fmla="*/ 695771 w 1248667"/>
                <a:gd name="connsiteY8" fmla="*/ 375339 h 468108"/>
                <a:gd name="connsiteX9" fmla="*/ 1248668 w 1248667"/>
                <a:gd name="connsiteY9" fmla="*/ 197489 h 468108"/>
                <a:gd name="connsiteX10" fmla="*/ 1083283 w 1248667"/>
                <a:gd name="connsiteY10" fmla="*/ 214604 h 46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8667" h="468108">
                  <a:moveTo>
                    <a:pt x="1083283" y="214604"/>
                  </a:moveTo>
                  <a:cubicBezTo>
                    <a:pt x="984684" y="178327"/>
                    <a:pt x="955849" y="65590"/>
                    <a:pt x="834926" y="16663"/>
                  </a:cubicBezTo>
                  <a:cubicBezTo>
                    <a:pt x="749536" y="-17754"/>
                    <a:pt x="666378" y="10710"/>
                    <a:pt x="624148" y="17593"/>
                  </a:cubicBezTo>
                  <a:cubicBezTo>
                    <a:pt x="581918" y="10710"/>
                    <a:pt x="498760" y="-17754"/>
                    <a:pt x="413370" y="16663"/>
                  </a:cubicBezTo>
                  <a:cubicBezTo>
                    <a:pt x="292447" y="65590"/>
                    <a:pt x="263426" y="178327"/>
                    <a:pt x="165013" y="214604"/>
                  </a:cubicBezTo>
                  <a:cubicBezTo>
                    <a:pt x="85204" y="243998"/>
                    <a:pt x="0" y="197489"/>
                    <a:pt x="0" y="197489"/>
                  </a:cubicBezTo>
                  <a:cubicBezTo>
                    <a:pt x="25859" y="550956"/>
                    <a:pt x="429741" y="497936"/>
                    <a:pt x="552897" y="375339"/>
                  </a:cubicBezTo>
                  <a:cubicBezTo>
                    <a:pt x="586383" y="342038"/>
                    <a:pt x="608893" y="299250"/>
                    <a:pt x="624334" y="254416"/>
                  </a:cubicBezTo>
                  <a:cubicBezTo>
                    <a:pt x="639589" y="299250"/>
                    <a:pt x="662285" y="342038"/>
                    <a:pt x="695771" y="375339"/>
                  </a:cubicBezTo>
                  <a:cubicBezTo>
                    <a:pt x="818927" y="497750"/>
                    <a:pt x="1222809" y="550956"/>
                    <a:pt x="1248668" y="197489"/>
                  </a:cubicBezTo>
                  <a:cubicBezTo>
                    <a:pt x="1248296" y="197489"/>
                    <a:pt x="1163092" y="243998"/>
                    <a:pt x="1083283" y="214604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08768073-3224-4EBB-B5A0-517B2150CF6D}"/>
              </a:ext>
            </a:extLst>
          </p:cNvPr>
          <p:cNvSpPr txBox="1"/>
          <p:nvPr/>
        </p:nvSpPr>
        <p:spPr>
          <a:xfrm>
            <a:off x="588031" y="1332405"/>
            <a:ext cx="4613092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n w="15875" cap="rnd">
                  <a:solidFill>
                    <a:srgbClr val="1A55CF">
                      <a:alpha val="50000"/>
                    </a:srgbClr>
                  </a:soli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B" panose="00020600040101010101" pitchFamily="18" charset="-122"/>
              </a:rPr>
              <a:t>HAPPY FATHER’S DAY</a:t>
            </a:r>
            <a:endParaRPr lang="zh-CN" altLang="en-US" sz="3200" dirty="0">
              <a:ln w="15875" cap="rnd">
                <a:solidFill>
                  <a:srgbClr val="1A55CF">
                    <a:alpha val="50000"/>
                  </a:srgbClr>
                </a:solidFill>
              </a:ln>
              <a:noFill/>
              <a:latin typeface="微软雅黑" panose="020B0503020204020204" pitchFamily="34" charset="-122"/>
              <a:ea typeface="微软雅黑" panose="020B0503020204020204" pitchFamily="34" charset="-122"/>
              <a:sym typeface="阿里巴巴普惠体 B" panose="00020600040101010101" pitchFamily="18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61F532A8-9329-4C07-A5FD-A8BE32907DFE}"/>
              </a:ext>
            </a:extLst>
          </p:cNvPr>
          <p:cNvSpPr txBox="1"/>
          <p:nvPr/>
        </p:nvSpPr>
        <p:spPr>
          <a:xfrm>
            <a:off x="588031" y="2915485"/>
            <a:ext cx="570829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800" spc="130" dirty="0">
                <a:solidFill>
                  <a:srgbClr val="0C368F">
                    <a:alpha val="8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R" panose="00020600040101010101" pitchFamily="18" charset="-122"/>
              </a:rPr>
              <a:t>His shoulder is what I see the world's look, </a:t>
            </a:r>
            <a:endParaRPr lang="zh-CN" altLang="en-US" sz="1800" spc="130" dirty="0">
              <a:solidFill>
                <a:srgbClr val="0C368F">
                  <a:alpha val="8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阿里巴巴普惠体 R" panose="00020600040101010101" pitchFamily="18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ACFA605E-C68A-4E79-B540-8266A512EABF}"/>
              </a:ext>
            </a:extLst>
          </p:cNvPr>
          <p:cNvSpPr txBox="1"/>
          <p:nvPr/>
        </p:nvSpPr>
        <p:spPr>
          <a:xfrm>
            <a:off x="588031" y="3921202"/>
            <a:ext cx="444217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800" spc="130" dirty="0">
                <a:solidFill>
                  <a:srgbClr val="0C368F">
                    <a:alpha val="8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R" panose="00020600040101010101" pitchFamily="18" charset="-122"/>
              </a:rPr>
              <a:t>it is you greeted me to the world.</a:t>
            </a:r>
            <a:endParaRPr lang="zh-CN" altLang="en-US" sz="1800" spc="130" dirty="0">
              <a:solidFill>
                <a:srgbClr val="0C368F">
                  <a:alpha val="8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阿里巴巴普惠体 R" panose="00020600040101010101" pitchFamily="18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F93B27B-449E-434D-8933-8B9484F0943B}"/>
              </a:ext>
            </a:extLst>
          </p:cNvPr>
          <p:cNvSpPr txBox="1"/>
          <p:nvPr/>
        </p:nvSpPr>
        <p:spPr>
          <a:xfrm>
            <a:off x="588031" y="2257233"/>
            <a:ext cx="6559168" cy="74507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3600" spc="130" dirty="0">
                <a:solidFill>
                  <a:srgbClr val="0C368F"/>
                </a:solidFill>
              </a:rPr>
              <a:t>他的肩膀是我看世界的瞭望台，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BC72245C-374A-49BF-A90A-E43869ED5459}"/>
              </a:ext>
            </a:extLst>
          </p:cNvPr>
          <p:cNvSpPr txBox="1"/>
          <p:nvPr/>
        </p:nvSpPr>
        <p:spPr>
          <a:xfrm>
            <a:off x="588031" y="3265394"/>
            <a:ext cx="5588068" cy="74507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3600" spc="130" dirty="0">
                <a:solidFill>
                  <a:srgbClr val="0C368F"/>
                </a:solidFill>
              </a:rPr>
              <a:t>是你把我举过头顶看世界。</a:t>
            </a:r>
          </a:p>
        </p:txBody>
      </p:sp>
    </p:spTree>
    <p:extLst>
      <p:ext uri="{BB962C8B-B14F-4D97-AF65-F5344CB8AC3E}">
        <p14:creationId xmlns:p14="http://schemas.microsoft.com/office/powerpoint/2010/main" val="4090736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2A2DB79A-B0AD-4814-912A-68EF74854043}"/>
              </a:ext>
            </a:extLst>
          </p:cNvPr>
          <p:cNvGrpSpPr/>
          <p:nvPr/>
        </p:nvGrpSpPr>
        <p:grpSpPr>
          <a:xfrm>
            <a:off x="1450397" y="2221571"/>
            <a:ext cx="1561048" cy="1561048"/>
            <a:chOff x="7306018" y="2146901"/>
            <a:chExt cx="1561048" cy="1561048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B9557B44-DDAA-4866-8119-7AB17755C358}"/>
                </a:ext>
              </a:extLst>
            </p:cNvPr>
            <p:cNvSpPr/>
            <p:nvPr/>
          </p:nvSpPr>
          <p:spPr>
            <a:xfrm>
              <a:off x="7306018" y="2146901"/>
              <a:ext cx="1561048" cy="1561048"/>
            </a:xfrm>
            <a:prstGeom prst="ellipse">
              <a:avLst/>
            </a:prstGeom>
            <a:solidFill>
              <a:schemeClr val="bg1"/>
            </a:solidFill>
            <a:ln w="50800" cap="rnd">
              <a:gradFill>
                <a:gsLst>
                  <a:gs pos="0">
                    <a:srgbClr val="26A9F0"/>
                  </a:gs>
                  <a:gs pos="100000">
                    <a:srgbClr val="1B59D0"/>
                  </a:gs>
                </a:gsLst>
                <a:lin ang="2700000" scaled="0"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2A473B5-F1DB-4E3F-A47A-545F6D804BAB}"/>
                </a:ext>
              </a:extLst>
            </p:cNvPr>
            <p:cNvSpPr txBox="1"/>
            <p:nvPr/>
          </p:nvSpPr>
          <p:spPr>
            <a:xfrm>
              <a:off x="7519990" y="2322538"/>
              <a:ext cx="1133105" cy="85932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076131"/>
                </a:avLst>
              </a:prstTxWarp>
              <a:noAutofit/>
            </a:bodyPr>
            <a:lstStyle/>
            <a:p>
              <a:pPr algn="ctr"/>
              <a:r>
                <a:rPr lang="en-US" altLang="zh-CN" sz="11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HAPPY FATHER’S DAY</a:t>
              </a:r>
              <a:endParaRPr lang="zh-CN" altLang="en-US" sz="11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EBDA548-BD5B-437C-971B-ABE4A8D4BFF9}"/>
                </a:ext>
              </a:extLst>
            </p:cNvPr>
            <p:cNvSpPr txBox="1"/>
            <p:nvPr/>
          </p:nvSpPr>
          <p:spPr>
            <a:xfrm>
              <a:off x="7519990" y="2722222"/>
              <a:ext cx="1133105" cy="85932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noAutofit/>
            </a:bodyPr>
            <a:lstStyle/>
            <a:p>
              <a:pPr algn="ctr"/>
              <a:r>
                <a:rPr lang="en-US" altLang="zh-CN" sz="11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BEST DAD EVER</a:t>
              </a:r>
              <a:endParaRPr lang="zh-CN" altLang="en-US" sz="11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74F5A2D-41FA-43DA-BC70-328A0A215409}"/>
              </a:ext>
            </a:extLst>
          </p:cNvPr>
          <p:cNvGrpSpPr/>
          <p:nvPr/>
        </p:nvGrpSpPr>
        <p:grpSpPr>
          <a:xfrm>
            <a:off x="1664369" y="2655815"/>
            <a:ext cx="1133105" cy="692561"/>
            <a:chOff x="4554006" y="3736587"/>
            <a:chExt cx="1722262" cy="1052657"/>
          </a:xfrm>
          <a:effectLst>
            <a:outerShdw blurRad="50800" dist="38100" dir="8100000" algn="tr" rotWithShape="0">
              <a:srgbClr val="0C368F">
                <a:alpha val="25000"/>
              </a:srgbClr>
            </a:outerShdw>
          </a:effectLst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21583B50-0C7F-4C34-8D5A-A27AE640F053}"/>
                </a:ext>
              </a:extLst>
            </p:cNvPr>
            <p:cNvSpPr/>
            <p:nvPr/>
          </p:nvSpPr>
          <p:spPr>
            <a:xfrm>
              <a:off x="4583602" y="4164103"/>
              <a:ext cx="1661727" cy="594220"/>
            </a:xfrm>
            <a:custGeom>
              <a:avLst/>
              <a:gdLst>
                <a:gd name="connsiteX0" fmla="*/ 782466 w 1661727"/>
                <a:gd name="connsiteY0" fmla="*/ 594220 h 594220"/>
                <a:gd name="connsiteX1" fmla="*/ 242021 w 1661727"/>
                <a:gd name="connsiteY1" fmla="*/ 521623 h 594220"/>
                <a:gd name="connsiteX2" fmla="*/ 31 w 1661727"/>
                <a:gd name="connsiteY2" fmla="*/ 315932 h 594220"/>
                <a:gd name="connsiteX3" fmla="*/ 250088 w 1661727"/>
                <a:gd name="connsiteY3" fmla="*/ 92763 h 594220"/>
                <a:gd name="connsiteX4" fmla="*/ 824142 w 1661727"/>
                <a:gd name="connsiteY4" fmla="*/ 0 h 594220"/>
                <a:gd name="connsiteX5" fmla="*/ 879262 w 1661727"/>
                <a:gd name="connsiteY5" fmla="*/ 0 h 594220"/>
                <a:gd name="connsiteX6" fmla="*/ 1419706 w 1661727"/>
                <a:gd name="connsiteY6" fmla="*/ 72597 h 594220"/>
                <a:gd name="connsiteX7" fmla="*/ 1661697 w 1661727"/>
                <a:gd name="connsiteY7" fmla="*/ 278289 h 594220"/>
                <a:gd name="connsiteX8" fmla="*/ 1411640 w 1661727"/>
                <a:gd name="connsiteY8" fmla="*/ 501457 h 594220"/>
                <a:gd name="connsiteX9" fmla="*/ 837586 w 1661727"/>
                <a:gd name="connsiteY9" fmla="*/ 594220 h 594220"/>
                <a:gd name="connsiteX10" fmla="*/ 782466 w 1661727"/>
                <a:gd name="connsiteY10" fmla="*/ 594220 h 59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1727" h="594220">
                  <a:moveTo>
                    <a:pt x="782466" y="594220"/>
                  </a:moveTo>
                  <a:cubicBezTo>
                    <a:pt x="576774" y="594220"/>
                    <a:pt x="385871" y="568677"/>
                    <a:pt x="242021" y="521623"/>
                  </a:cubicBezTo>
                  <a:cubicBezTo>
                    <a:pt x="86072" y="470536"/>
                    <a:pt x="2720" y="399284"/>
                    <a:pt x="31" y="315932"/>
                  </a:cubicBezTo>
                  <a:cubicBezTo>
                    <a:pt x="-1313" y="255434"/>
                    <a:pt x="40363" y="168049"/>
                    <a:pt x="250088" y="92763"/>
                  </a:cubicBezTo>
                  <a:cubicBezTo>
                    <a:pt x="403348" y="37643"/>
                    <a:pt x="606351" y="5378"/>
                    <a:pt x="824142" y="0"/>
                  </a:cubicBezTo>
                  <a:lnTo>
                    <a:pt x="879262" y="0"/>
                  </a:lnTo>
                  <a:cubicBezTo>
                    <a:pt x="1084953" y="0"/>
                    <a:pt x="1275857" y="25543"/>
                    <a:pt x="1419706" y="72597"/>
                  </a:cubicBezTo>
                  <a:cubicBezTo>
                    <a:pt x="1575656" y="123684"/>
                    <a:pt x="1659008" y="194936"/>
                    <a:pt x="1661697" y="278289"/>
                  </a:cubicBezTo>
                  <a:cubicBezTo>
                    <a:pt x="1663041" y="338786"/>
                    <a:pt x="1621365" y="426171"/>
                    <a:pt x="1411640" y="501457"/>
                  </a:cubicBezTo>
                  <a:cubicBezTo>
                    <a:pt x="1258380" y="556577"/>
                    <a:pt x="1055377" y="588843"/>
                    <a:pt x="837586" y="594220"/>
                  </a:cubicBezTo>
                  <a:lnTo>
                    <a:pt x="782466" y="5942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96000">
                  <a:schemeClr val="accent1"/>
                </a:gs>
              </a:gsLst>
              <a:lin ang="2700000" scaled="1"/>
              <a:tileRect/>
            </a:gra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9649B8D1-01D0-426F-A522-9E946C00511E}"/>
                </a:ext>
              </a:extLst>
            </p:cNvPr>
            <p:cNvSpPr/>
            <p:nvPr/>
          </p:nvSpPr>
          <p:spPr>
            <a:xfrm>
              <a:off x="4554006" y="4131838"/>
              <a:ext cx="1722262" cy="657406"/>
            </a:xfrm>
            <a:custGeom>
              <a:avLst/>
              <a:gdLst>
                <a:gd name="connsiteX0" fmla="*/ 910201 w 1722262"/>
                <a:gd name="connsiteY0" fmla="*/ 61842 h 657406"/>
                <a:gd name="connsiteX1" fmla="*/ 1660371 w 1722262"/>
                <a:gd name="connsiteY1" fmla="*/ 310554 h 657406"/>
                <a:gd name="connsiteX2" fmla="*/ 867181 w 1722262"/>
                <a:gd name="connsiteY2" fmla="*/ 595565 h 657406"/>
                <a:gd name="connsiteX3" fmla="*/ 812061 w 1722262"/>
                <a:gd name="connsiteY3" fmla="*/ 595565 h 657406"/>
                <a:gd name="connsiteX4" fmla="*/ 61892 w 1722262"/>
                <a:gd name="connsiteY4" fmla="*/ 346853 h 657406"/>
                <a:gd name="connsiteX5" fmla="*/ 855082 w 1722262"/>
                <a:gd name="connsiteY5" fmla="*/ 61842 h 657406"/>
                <a:gd name="connsiteX6" fmla="*/ 910201 w 1722262"/>
                <a:gd name="connsiteY6" fmla="*/ 61842 h 657406"/>
                <a:gd name="connsiteX7" fmla="*/ 910201 w 1722262"/>
                <a:gd name="connsiteY7" fmla="*/ 0 h 657406"/>
                <a:gd name="connsiteX8" fmla="*/ 910201 w 1722262"/>
                <a:gd name="connsiteY8" fmla="*/ 61842 h 657406"/>
                <a:gd name="connsiteX9" fmla="*/ 910201 w 1722262"/>
                <a:gd name="connsiteY9" fmla="*/ 0 h 657406"/>
                <a:gd name="connsiteX10" fmla="*/ 853737 w 1722262"/>
                <a:gd name="connsiteY10" fmla="*/ 0 h 657406"/>
                <a:gd name="connsiteX11" fmla="*/ 50 w 1722262"/>
                <a:gd name="connsiteY11" fmla="*/ 348197 h 657406"/>
                <a:gd name="connsiteX12" fmla="*/ 812061 w 1722262"/>
                <a:gd name="connsiteY12" fmla="*/ 657406 h 657406"/>
                <a:gd name="connsiteX13" fmla="*/ 868525 w 1722262"/>
                <a:gd name="connsiteY13" fmla="*/ 657406 h 657406"/>
                <a:gd name="connsiteX14" fmla="*/ 1722213 w 1722262"/>
                <a:gd name="connsiteY14" fmla="*/ 309210 h 657406"/>
                <a:gd name="connsiteX15" fmla="*/ 910201 w 1722262"/>
                <a:gd name="connsiteY15" fmla="*/ 0 h 65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22262" h="657406">
                  <a:moveTo>
                    <a:pt x="910201" y="61842"/>
                  </a:moveTo>
                  <a:cubicBezTo>
                    <a:pt x="1326962" y="61842"/>
                    <a:pt x="1657682" y="169393"/>
                    <a:pt x="1660371" y="310554"/>
                  </a:cubicBezTo>
                  <a:cubicBezTo>
                    <a:pt x="1663060" y="458437"/>
                    <a:pt x="1308141" y="584810"/>
                    <a:pt x="867181" y="595565"/>
                  </a:cubicBezTo>
                  <a:lnTo>
                    <a:pt x="812061" y="595565"/>
                  </a:lnTo>
                  <a:cubicBezTo>
                    <a:pt x="395300" y="595565"/>
                    <a:pt x="64580" y="488013"/>
                    <a:pt x="61892" y="346853"/>
                  </a:cubicBezTo>
                  <a:cubicBezTo>
                    <a:pt x="59203" y="198970"/>
                    <a:pt x="414122" y="72597"/>
                    <a:pt x="855082" y="61842"/>
                  </a:cubicBezTo>
                  <a:lnTo>
                    <a:pt x="910201" y="61842"/>
                  </a:lnTo>
                  <a:moveTo>
                    <a:pt x="910201" y="0"/>
                  </a:moveTo>
                  <a:lnTo>
                    <a:pt x="910201" y="61842"/>
                  </a:lnTo>
                  <a:lnTo>
                    <a:pt x="910201" y="0"/>
                  </a:lnTo>
                  <a:lnTo>
                    <a:pt x="853737" y="0"/>
                  </a:lnTo>
                  <a:cubicBezTo>
                    <a:pt x="426221" y="10755"/>
                    <a:pt x="-5328" y="133095"/>
                    <a:pt x="50" y="348197"/>
                  </a:cubicBezTo>
                  <a:cubicBezTo>
                    <a:pt x="5427" y="560611"/>
                    <a:pt x="424877" y="657406"/>
                    <a:pt x="812061" y="657406"/>
                  </a:cubicBezTo>
                  <a:lnTo>
                    <a:pt x="868525" y="657406"/>
                  </a:lnTo>
                  <a:cubicBezTo>
                    <a:pt x="1296041" y="647996"/>
                    <a:pt x="1727590" y="525656"/>
                    <a:pt x="1722213" y="309210"/>
                  </a:cubicBezTo>
                  <a:cubicBezTo>
                    <a:pt x="1716835" y="96796"/>
                    <a:pt x="1297386" y="0"/>
                    <a:pt x="910201" y="0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F343C8BE-B851-4AA0-8CA1-180BCCF8E1C2}"/>
                </a:ext>
              </a:extLst>
            </p:cNvPr>
            <p:cNvSpPr/>
            <p:nvPr/>
          </p:nvSpPr>
          <p:spPr>
            <a:xfrm>
              <a:off x="4835033" y="3767483"/>
              <a:ext cx="1169618" cy="773473"/>
            </a:xfrm>
            <a:custGeom>
              <a:avLst/>
              <a:gdLst>
                <a:gd name="connsiteX0" fmla="*/ 1010981 w 1169618"/>
                <a:gd name="connsiteY0" fmla="*/ 143874 h 773473"/>
                <a:gd name="connsiteX1" fmla="*/ 856376 w 1169618"/>
                <a:gd name="connsiteY1" fmla="*/ 25 h 773473"/>
                <a:gd name="connsiteX2" fmla="*/ 696394 w 1169618"/>
                <a:gd name="connsiteY2" fmla="*/ 32290 h 773473"/>
                <a:gd name="connsiteX3" fmla="*/ 541789 w 1169618"/>
                <a:gd name="connsiteY3" fmla="*/ 18846 h 773473"/>
                <a:gd name="connsiteX4" fmla="*/ 393906 w 1169618"/>
                <a:gd name="connsiteY4" fmla="*/ 4058 h 773473"/>
                <a:gd name="connsiteX5" fmla="*/ 150572 w 1169618"/>
                <a:gd name="connsiteY5" fmla="*/ 150596 h 773473"/>
                <a:gd name="connsiteX6" fmla="*/ 0 w 1169618"/>
                <a:gd name="connsiteY6" fmla="*/ 621133 h 773473"/>
                <a:gd name="connsiteX7" fmla="*/ 1169619 w 1169618"/>
                <a:gd name="connsiteY7" fmla="*/ 645332 h 773473"/>
                <a:gd name="connsiteX8" fmla="*/ 1010981 w 1169618"/>
                <a:gd name="connsiteY8" fmla="*/ 143874 h 77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9618" h="773473">
                  <a:moveTo>
                    <a:pt x="1010981" y="143874"/>
                  </a:moveTo>
                  <a:cubicBezTo>
                    <a:pt x="981404" y="52456"/>
                    <a:pt x="947795" y="-1320"/>
                    <a:pt x="856376" y="25"/>
                  </a:cubicBezTo>
                  <a:cubicBezTo>
                    <a:pt x="794534" y="25"/>
                    <a:pt x="742103" y="13469"/>
                    <a:pt x="696394" y="32290"/>
                  </a:cubicBezTo>
                  <a:cubicBezTo>
                    <a:pt x="606320" y="32290"/>
                    <a:pt x="574054" y="25568"/>
                    <a:pt x="541789" y="18846"/>
                  </a:cubicBezTo>
                  <a:cubicBezTo>
                    <a:pt x="509524" y="12124"/>
                    <a:pt x="475914" y="4058"/>
                    <a:pt x="393906" y="4058"/>
                  </a:cubicBezTo>
                  <a:cubicBezTo>
                    <a:pt x="211069" y="5402"/>
                    <a:pt x="153260" y="142530"/>
                    <a:pt x="150572" y="150596"/>
                  </a:cubicBezTo>
                  <a:lnTo>
                    <a:pt x="0" y="621133"/>
                  </a:lnTo>
                  <a:cubicBezTo>
                    <a:pt x="397939" y="949164"/>
                    <a:pt x="1169619" y="645332"/>
                    <a:pt x="1169619" y="645332"/>
                  </a:cubicBezTo>
                  <a:cubicBezTo>
                    <a:pt x="1168275" y="641298"/>
                    <a:pt x="1039213" y="229915"/>
                    <a:pt x="1010981" y="1438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96000">
                  <a:schemeClr val="accent1"/>
                </a:gs>
              </a:gsLst>
              <a:lin ang="2700000" scaled="1"/>
              <a:tileRect/>
            </a:gradFill>
            <a:ln w="1860" cap="flat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70EAE041-A302-471B-A253-EADEC567F7F0}"/>
                </a:ext>
              </a:extLst>
            </p:cNvPr>
            <p:cNvSpPr/>
            <p:nvPr/>
          </p:nvSpPr>
          <p:spPr>
            <a:xfrm>
              <a:off x="4835033" y="4189646"/>
              <a:ext cx="1169618" cy="356081"/>
            </a:xfrm>
            <a:custGeom>
              <a:avLst/>
              <a:gdLst>
                <a:gd name="connsiteX0" fmla="*/ 69908 w 1169618"/>
                <a:gd name="connsiteY0" fmla="*/ 0 h 356081"/>
                <a:gd name="connsiteX1" fmla="*/ 0 w 1169618"/>
                <a:gd name="connsiteY1" fmla="*/ 198970 h 356081"/>
                <a:gd name="connsiteX2" fmla="*/ 1169619 w 1169618"/>
                <a:gd name="connsiteY2" fmla="*/ 223169 h 356081"/>
                <a:gd name="connsiteX3" fmla="*/ 1097022 w 1169618"/>
                <a:gd name="connsiteY3" fmla="*/ 13444 h 356081"/>
                <a:gd name="connsiteX4" fmla="*/ 69908 w 1169618"/>
                <a:gd name="connsiteY4" fmla="*/ 0 h 35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18" h="356081">
                  <a:moveTo>
                    <a:pt x="69908" y="0"/>
                  </a:moveTo>
                  <a:lnTo>
                    <a:pt x="0" y="198970"/>
                  </a:lnTo>
                  <a:cubicBezTo>
                    <a:pt x="494735" y="537756"/>
                    <a:pt x="1169619" y="223169"/>
                    <a:pt x="1169619" y="223169"/>
                  </a:cubicBezTo>
                  <a:cubicBezTo>
                    <a:pt x="1169619" y="221824"/>
                    <a:pt x="1134665" y="122339"/>
                    <a:pt x="1097022" y="13444"/>
                  </a:cubicBezTo>
                  <a:cubicBezTo>
                    <a:pt x="587498" y="239301"/>
                    <a:pt x="204347" y="75286"/>
                    <a:pt x="69908" y="0"/>
                  </a:cubicBezTo>
                  <a:close/>
                </a:path>
              </a:pathLst>
            </a:custGeom>
            <a:solidFill>
              <a:srgbClr val="6DD8FF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01D4205D-E406-407C-B927-688850FA2877}"/>
                </a:ext>
              </a:extLst>
            </p:cNvPr>
            <p:cNvSpPr/>
            <p:nvPr/>
          </p:nvSpPr>
          <p:spPr>
            <a:xfrm>
              <a:off x="4804112" y="3736587"/>
              <a:ext cx="1231269" cy="830832"/>
            </a:xfrm>
            <a:custGeom>
              <a:avLst/>
              <a:gdLst>
                <a:gd name="connsiteX0" fmla="*/ 1230116 w 1231269"/>
                <a:gd name="connsiteY0" fmla="*/ 666817 h 830832"/>
                <a:gd name="connsiteX1" fmla="*/ 1193818 w 1231269"/>
                <a:gd name="connsiteY1" fmla="*/ 551200 h 830832"/>
                <a:gd name="connsiteX2" fmla="*/ 1072823 w 1231269"/>
                <a:gd name="connsiteY2" fmla="*/ 165360 h 830832"/>
                <a:gd name="connsiteX3" fmla="*/ 891330 w 1231269"/>
                <a:gd name="connsiteY3" fmla="*/ 0 h 830832"/>
                <a:gd name="connsiteX4" fmla="*/ 888642 w 1231269"/>
                <a:gd name="connsiteY4" fmla="*/ 0 h 830832"/>
                <a:gd name="connsiteX5" fmla="*/ 716560 w 1231269"/>
                <a:gd name="connsiteY5" fmla="*/ 34954 h 830832"/>
                <a:gd name="connsiteX6" fmla="*/ 705805 w 1231269"/>
                <a:gd name="connsiteY6" fmla="*/ 32265 h 830832"/>
                <a:gd name="connsiteX7" fmla="*/ 599598 w 1231269"/>
                <a:gd name="connsiteY7" fmla="*/ 22855 h 830832"/>
                <a:gd name="connsiteX8" fmla="*/ 582121 w 1231269"/>
                <a:gd name="connsiteY8" fmla="*/ 18821 h 830832"/>
                <a:gd name="connsiteX9" fmla="*/ 426171 w 1231269"/>
                <a:gd name="connsiteY9" fmla="*/ 4033 h 830832"/>
                <a:gd name="connsiteX10" fmla="*/ 154605 w 1231269"/>
                <a:gd name="connsiteY10" fmla="*/ 169393 h 830832"/>
                <a:gd name="connsiteX11" fmla="*/ 153260 w 1231269"/>
                <a:gd name="connsiteY11" fmla="*/ 172082 h 830832"/>
                <a:gd name="connsiteX12" fmla="*/ 1344 w 1231269"/>
                <a:gd name="connsiteY12" fmla="*/ 661440 h 830832"/>
                <a:gd name="connsiteX13" fmla="*/ 0 w 1231269"/>
                <a:gd name="connsiteY13" fmla="*/ 665473 h 830832"/>
                <a:gd name="connsiteX14" fmla="*/ 0 w 1231269"/>
                <a:gd name="connsiteY14" fmla="*/ 678917 h 830832"/>
                <a:gd name="connsiteX15" fmla="*/ 1344 w 1231269"/>
                <a:gd name="connsiteY15" fmla="*/ 681606 h 830832"/>
                <a:gd name="connsiteX16" fmla="*/ 2689 w 1231269"/>
                <a:gd name="connsiteY16" fmla="*/ 684294 h 830832"/>
                <a:gd name="connsiteX17" fmla="*/ 4033 w 1231269"/>
                <a:gd name="connsiteY17" fmla="*/ 686983 h 830832"/>
                <a:gd name="connsiteX18" fmla="*/ 5378 w 1231269"/>
                <a:gd name="connsiteY18" fmla="*/ 689672 h 830832"/>
                <a:gd name="connsiteX19" fmla="*/ 8066 w 1231269"/>
                <a:gd name="connsiteY19" fmla="*/ 692361 h 830832"/>
                <a:gd name="connsiteX20" fmla="*/ 10755 w 1231269"/>
                <a:gd name="connsiteY20" fmla="*/ 695049 h 830832"/>
                <a:gd name="connsiteX21" fmla="*/ 13444 w 1231269"/>
                <a:gd name="connsiteY21" fmla="*/ 696394 h 830832"/>
                <a:gd name="connsiteX22" fmla="*/ 16133 w 1231269"/>
                <a:gd name="connsiteY22" fmla="*/ 697738 h 830832"/>
                <a:gd name="connsiteX23" fmla="*/ 596909 w 1231269"/>
                <a:gd name="connsiteY23" fmla="*/ 830833 h 830832"/>
                <a:gd name="connsiteX24" fmla="*/ 833522 w 1231269"/>
                <a:gd name="connsiteY24" fmla="*/ 812011 h 830832"/>
                <a:gd name="connsiteX25" fmla="*/ 1212639 w 1231269"/>
                <a:gd name="connsiteY25" fmla="*/ 704460 h 830832"/>
                <a:gd name="connsiteX26" fmla="*/ 1230116 w 1231269"/>
                <a:gd name="connsiteY26" fmla="*/ 666817 h 830832"/>
                <a:gd name="connsiteX27" fmla="*/ 211069 w 1231269"/>
                <a:gd name="connsiteY27" fmla="*/ 190903 h 830832"/>
                <a:gd name="connsiteX28" fmla="*/ 426171 w 1231269"/>
                <a:gd name="connsiteY28" fmla="*/ 65875 h 830832"/>
                <a:gd name="connsiteX29" fmla="*/ 567332 w 1231269"/>
                <a:gd name="connsiteY29" fmla="*/ 79319 h 830832"/>
                <a:gd name="connsiteX30" fmla="*/ 582121 w 1231269"/>
                <a:gd name="connsiteY30" fmla="*/ 83352 h 830832"/>
                <a:gd name="connsiteX31" fmla="*/ 602287 w 1231269"/>
                <a:gd name="connsiteY31" fmla="*/ 88730 h 830832"/>
                <a:gd name="connsiteX32" fmla="*/ 488013 w 1231269"/>
                <a:gd name="connsiteY32" fmla="*/ 127717 h 830832"/>
                <a:gd name="connsiteX33" fmla="*/ 408694 w 1231269"/>
                <a:gd name="connsiteY33" fmla="*/ 118306 h 830832"/>
                <a:gd name="connsiteX34" fmla="*/ 367018 w 1231269"/>
                <a:gd name="connsiteY34" fmla="*/ 127717 h 830832"/>
                <a:gd name="connsiteX35" fmla="*/ 376429 w 1231269"/>
                <a:gd name="connsiteY35" fmla="*/ 170737 h 830832"/>
                <a:gd name="connsiteX36" fmla="*/ 489358 w 1231269"/>
                <a:gd name="connsiteY36" fmla="*/ 189559 h 830832"/>
                <a:gd name="connsiteX37" fmla="*/ 645307 w 1231269"/>
                <a:gd name="connsiteY37" fmla="*/ 135783 h 830832"/>
                <a:gd name="connsiteX38" fmla="*/ 888642 w 1231269"/>
                <a:gd name="connsiteY38" fmla="*/ 61842 h 830832"/>
                <a:gd name="connsiteX39" fmla="*/ 889986 w 1231269"/>
                <a:gd name="connsiteY39" fmla="*/ 61842 h 830832"/>
                <a:gd name="connsiteX40" fmla="*/ 1012325 w 1231269"/>
                <a:gd name="connsiteY40" fmla="*/ 184181 h 830832"/>
                <a:gd name="connsiteX41" fmla="*/ 1095678 w 1231269"/>
                <a:gd name="connsiteY41" fmla="*/ 446337 h 830832"/>
                <a:gd name="connsiteX42" fmla="*/ 1092989 w 1231269"/>
                <a:gd name="connsiteY42" fmla="*/ 447682 h 830832"/>
                <a:gd name="connsiteX43" fmla="*/ 134439 w 1231269"/>
                <a:gd name="connsiteY43" fmla="*/ 455748 h 830832"/>
                <a:gd name="connsiteX44" fmla="*/ 129061 w 1231269"/>
                <a:gd name="connsiteY44" fmla="*/ 454404 h 830832"/>
                <a:gd name="connsiteX45" fmla="*/ 211069 w 1231269"/>
                <a:gd name="connsiteY45" fmla="*/ 190903 h 830832"/>
                <a:gd name="connsiteX46" fmla="*/ 888642 w 1231269"/>
                <a:gd name="connsiteY46" fmla="*/ 738070 h 830832"/>
                <a:gd name="connsiteX47" fmla="*/ 856376 w 1231269"/>
                <a:gd name="connsiteY47" fmla="*/ 591531 h 830832"/>
                <a:gd name="connsiteX48" fmla="*/ 938384 w 1231269"/>
                <a:gd name="connsiteY48" fmla="*/ 571366 h 830832"/>
                <a:gd name="connsiteX49" fmla="*/ 970649 w 1231269"/>
                <a:gd name="connsiteY49" fmla="*/ 720593 h 830832"/>
                <a:gd name="connsiteX50" fmla="*/ 888642 w 1231269"/>
                <a:gd name="connsiteY50" fmla="*/ 738070 h 830832"/>
                <a:gd name="connsiteX51" fmla="*/ 68564 w 1231269"/>
                <a:gd name="connsiteY51" fmla="*/ 653373 h 830832"/>
                <a:gd name="connsiteX52" fmla="*/ 111584 w 1231269"/>
                <a:gd name="connsiteY52" fmla="*/ 512212 h 830832"/>
                <a:gd name="connsiteX53" fmla="*/ 614386 w 1231269"/>
                <a:gd name="connsiteY53" fmla="*/ 615730 h 830832"/>
                <a:gd name="connsiteX54" fmla="*/ 794534 w 1231269"/>
                <a:gd name="connsiteY54" fmla="*/ 602286 h 830832"/>
                <a:gd name="connsiteX55" fmla="*/ 828144 w 1231269"/>
                <a:gd name="connsiteY55" fmla="*/ 748825 h 830832"/>
                <a:gd name="connsiteX56" fmla="*/ 68564 w 1231269"/>
                <a:gd name="connsiteY56" fmla="*/ 653373 h 830832"/>
                <a:gd name="connsiteX57" fmla="*/ 1031147 w 1231269"/>
                <a:gd name="connsiteY57" fmla="*/ 704460 h 830832"/>
                <a:gd name="connsiteX58" fmla="*/ 997537 w 1231269"/>
                <a:gd name="connsiteY58" fmla="*/ 552544 h 830832"/>
                <a:gd name="connsiteX59" fmla="*/ 1114499 w 1231269"/>
                <a:gd name="connsiteY59" fmla="*/ 505490 h 830832"/>
                <a:gd name="connsiteX60" fmla="*/ 1134665 w 1231269"/>
                <a:gd name="connsiteY60" fmla="*/ 568677 h 830832"/>
                <a:gd name="connsiteX61" fmla="*/ 1162897 w 1231269"/>
                <a:gd name="connsiteY61" fmla="*/ 658751 h 830832"/>
                <a:gd name="connsiteX62" fmla="*/ 1031147 w 1231269"/>
                <a:gd name="connsiteY62" fmla="*/ 704460 h 83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231269" h="830832">
                  <a:moveTo>
                    <a:pt x="1230116" y="666817"/>
                  </a:moveTo>
                  <a:cubicBezTo>
                    <a:pt x="1228772" y="664128"/>
                    <a:pt x="1213984" y="615730"/>
                    <a:pt x="1193818" y="551200"/>
                  </a:cubicBezTo>
                  <a:cubicBezTo>
                    <a:pt x="1153486" y="420794"/>
                    <a:pt x="1090300" y="223169"/>
                    <a:pt x="1072823" y="165360"/>
                  </a:cubicBezTo>
                  <a:cubicBezTo>
                    <a:pt x="1047279" y="84697"/>
                    <a:pt x="1009637" y="0"/>
                    <a:pt x="891330" y="0"/>
                  </a:cubicBezTo>
                  <a:lnTo>
                    <a:pt x="888642" y="0"/>
                  </a:lnTo>
                  <a:cubicBezTo>
                    <a:pt x="822766" y="0"/>
                    <a:pt x="766302" y="14788"/>
                    <a:pt x="716560" y="34954"/>
                  </a:cubicBezTo>
                  <a:cubicBezTo>
                    <a:pt x="712527" y="33610"/>
                    <a:pt x="709838" y="32265"/>
                    <a:pt x="705805" y="32265"/>
                  </a:cubicBezTo>
                  <a:cubicBezTo>
                    <a:pt x="633207" y="32265"/>
                    <a:pt x="618419" y="28232"/>
                    <a:pt x="599598" y="22855"/>
                  </a:cubicBezTo>
                  <a:cubicBezTo>
                    <a:pt x="594220" y="21510"/>
                    <a:pt x="588843" y="20166"/>
                    <a:pt x="582121" y="18821"/>
                  </a:cubicBezTo>
                  <a:cubicBezTo>
                    <a:pt x="548511" y="10755"/>
                    <a:pt x="513557" y="2689"/>
                    <a:pt x="426171" y="4033"/>
                  </a:cubicBezTo>
                  <a:cubicBezTo>
                    <a:pt x="263500" y="5378"/>
                    <a:pt x="178804" y="108896"/>
                    <a:pt x="154605" y="169393"/>
                  </a:cubicBezTo>
                  <a:cubicBezTo>
                    <a:pt x="154605" y="170737"/>
                    <a:pt x="154605" y="170737"/>
                    <a:pt x="153260" y="172082"/>
                  </a:cubicBezTo>
                  <a:lnTo>
                    <a:pt x="1344" y="661440"/>
                  </a:lnTo>
                  <a:cubicBezTo>
                    <a:pt x="1344" y="662784"/>
                    <a:pt x="1344" y="664128"/>
                    <a:pt x="0" y="665473"/>
                  </a:cubicBezTo>
                  <a:lnTo>
                    <a:pt x="0" y="678917"/>
                  </a:lnTo>
                  <a:cubicBezTo>
                    <a:pt x="0" y="680261"/>
                    <a:pt x="1344" y="680261"/>
                    <a:pt x="1344" y="681606"/>
                  </a:cubicBezTo>
                  <a:cubicBezTo>
                    <a:pt x="1344" y="682950"/>
                    <a:pt x="2689" y="682950"/>
                    <a:pt x="2689" y="684294"/>
                  </a:cubicBezTo>
                  <a:cubicBezTo>
                    <a:pt x="2689" y="685639"/>
                    <a:pt x="4033" y="685639"/>
                    <a:pt x="4033" y="686983"/>
                  </a:cubicBezTo>
                  <a:cubicBezTo>
                    <a:pt x="4033" y="688328"/>
                    <a:pt x="5378" y="688328"/>
                    <a:pt x="5378" y="689672"/>
                  </a:cubicBezTo>
                  <a:cubicBezTo>
                    <a:pt x="5378" y="691016"/>
                    <a:pt x="6722" y="691016"/>
                    <a:pt x="8066" y="692361"/>
                  </a:cubicBezTo>
                  <a:lnTo>
                    <a:pt x="10755" y="695049"/>
                  </a:lnTo>
                  <a:cubicBezTo>
                    <a:pt x="12099" y="695049"/>
                    <a:pt x="12099" y="696394"/>
                    <a:pt x="13444" y="696394"/>
                  </a:cubicBezTo>
                  <a:cubicBezTo>
                    <a:pt x="14788" y="696394"/>
                    <a:pt x="14788" y="697738"/>
                    <a:pt x="16133" y="697738"/>
                  </a:cubicBezTo>
                  <a:cubicBezTo>
                    <a:pt x="216447" y="798567"/>
                    <a:pt x="420794" y="830833"/>
                    <a:pt x="596909" y="830833"/>
                  </a:cubicBezTo>
                  <a:cubicBezTo>
                    <a:pt x="684294" y="830833"/>
                    <a:pt x="764958" y="822766"/>
                    <a:pt x="833522" y="812011"/>
                  </a:cubicBezTo>
                  <a:cubicBezTo>
                    <a:pt x="1056690" y="777057"/>
                    <a:pt x="1207262" y="708493"/>
                    <a:pt x="1212639" y="704460"/>
                  </a:cubicBezTo>
                  <a:cubicBezTo>
                    <a:pt x="1227428" y="697738"/>
                    <a:pt x="1234150" y="681606"/>
                    <a:pt x="1230116" y="666817"/>
                  </a:cubicBezTo>
                  <a:close/>
                  <a:moveTo>
                    <a:pt x="211069" y="190903"/>
                  </a:moveTo>
                  <a:cubicBezTo>
                    <a:pt x="216447" y="177459"/>
                    <a:pt x="268878" y="67219"/>
                    <a:pt x="426171" y="65875"/>
                  </a:cubicBezTo>
                  <a:cubicBezTo>
                    <a:pt x="505490" y="64531"/>
                    <a:pt x="536411" y="72597"/>
                    <a:pt x="567332" y="79319"/>
                  </a:cubicBezTo>
                  <a:cubicBezTo>
                    <a:pt x="572710" y="80663"/>
                    <a:pt x="578088" y="82008"/>
                    <a:pt x="582121" y="83352"/>
                  </a:cubicBezTo>
                  <a:cubicBezTo>
                    <a:pt x="588843" y="84697"/>
                    <a:pt x="594220" y="87385"/>
                    <a:pt x="602287" y="88730"/>
                  </a:cubicBezTo>
                  <a:cubicBezTo>
                    <a:pt x="559266" y="110240"/>
                    <a:pt x="521623" y="127717"/>
                    <a:pt x="488013" y="127717"/>
                  </a:cubicBezTo>
                  <a:cubicBezTo>
                    <a:pt x="427516" y="127717"/>
                    <a:pt x="410039" y="119651"/>
                    <a:pt x="408694" y="118306"/>
                  </a:cubicBezTo>
                  <a:cubicBezTo>
                    <a:pt x="393906" y="108896"/>
                    <a:pt x="375085" y="112929"/>
                    <a:pt x="367018" y="127717"/>
                  </a:cubicBezTo>
                  <a:cubicBezTo>
                    <a:pt x="357608" y="142505"/>
                    <a:pt x="361641" y="161327"/>
                    <a:pt x="376429" y="170737"/>
                  </a:cubicBezTo>
                  <a:cubicBezTo>
                    <a:pt x="389873" y="180148"/>
                    <a:pt x="420794" y="189559"/>
                    <a:pt x="489358" y="189559"/>
                  </a:cubicBezTo>
                  <a:cubicBezTo>
                    <a:pt x="541789" y="189559"/>
                    <a:pt x="592876" y="164016"/>
                    <a:pt x="645307" y="135783"/>
                  </a:cubicBezTo>
                  <a:cubicBezTo>
                    <a:pt x="712527" y="102174"/>
                    <a:pt x="789157" y="63186"/>
                    <a:pt x="888642" y="61842"/>
                  </a:cubicBezTo>
                  <a:lnTo>
                    <a:pt x="889986" y="61842"/>
                  </a:lnTo>
                  <a:cubicBezTo>
                    <a:pt x="954517" y="61842"/>
                    <a:pt x="982749" y="91418"/>
                    <a:pt x="1012325" y="184181"/>
                  </a:cubicBezTo>
                  <a:cubicBezTo>
                    <a:pt x="1025769" y="224513"/>
                    <a:pt x="1060723" y="337442"/>
                    <a:pt x="1095678" y="446337"/>
                  </a:cubicBezTo>
                  <a:cubicBezTo>
                    <a:pt x="1094333" y="446337"/>
                    <a:pt x="1094333" y="446337"/>
                    <a:pt x="1092989" y="447682"/>
                  </a:cubicBezTo>
                  <a:cubicBezTo>
                    <a:pt x="607664" y="678917"/>
                    <a:pt x="138472" y="458437"/>
                    <a:pt x="134439" y="455748"/>
                  </a:cubicBezTo>
                  <a:cubicBezTo>
                    <a:pt x="133095" y="454404"/>
                    <a:pt x="131750" y="454404"/>
                    <a:pt x="129061" y="454404"/>
                  </a:cubicBezTo>
                  <a:lnTo>
                    <a:pt x="211069" y="190903"/>
                  </a:lnTo>
                  <a:close/>
                  <a:moveTo>
                    <a:pt x="888642" y="738070"/>
                  </a:moveTo>
                  <a:lnTo>
                    <a:pt x="856376" y="591531"/>
                  </a:lnTo>
                  <a:cubicBezTo>
                    <a:pt x="883264" y="586154"/>
                    <a:pt x="911496" y="579432"/>
                    <a:pt x="938384" y="571366"/>
                  </a:cubicBezTo>
                  <a:lnTo>
                    <a:pt x="970649" y="720593"/>
                  </a:lnTo>
                  <a:cubicBezTo>
                    <a:pt x="945106" y="725970"/>
                    <a:pt x="918218" y="732692"/>
                    <a:pt x="888642" y="738070"/>
                  </a:cubicBezTo>
                  <a:close/>
                  <a:moveTo>
                    <a:pt x="68564" y="653373"/>
                  </a:moveTo>
                  <a:lnTo>
                    <a:pt x="111584" y="512212"/>
                  </a:lnTo>
                  <a:cubicBezTo>
                    <a:pt x="142505" y="527001"/>
                    <a:pt x="344164" y="615730"/>
                    <a:pt x="614386" y="615730"/>
                  </a:cubicBezTo>
                  <a:cubicBezTo>
                    <a:pt x="672195" y="615730"/>
                    <a:pt x="732692" y="611697"/>
                    <a:pt x="794534" y="602286"/>
                  </a:cubicBezTo>
                  <a:lnTo>
                    <a:pt x="828144" y="748825"/>
                  </a:lnTo>
                  <a:cubicBezTo>
                    <a:pt x="617075" y="782435"/>
                    <a:pt x="338786" y="782435"/>
                    <a:pt x="68564" y="653373"/>
                  </a:cubicBezTo>
                  <a:close/>
                  <a:moveTo>
                    <a:pt x="1031147" y="704460"/>
                  </a:moveTo>
                  <a:lnTo>
                    <a:pt x="997537" y="552544"/>
                  </a:lnTo>
                  <a:cubicBezTo>
                    <a:pt x="1036524" y="539100"/>
                    <a:pt x="1075512" y="524312"/>
                    <a:pt x="1114499" y="505490"/>
                  </a:cubicBezTo>
                  <a:cubicBezTo>
                    <a:pt x="1121221" y="528345"/>
                    <a:pt x="1127943" y="549855"/>
                    <a:pt x="1134665" y="568677"/>
                  </a:cubicBezTo>
                  <a:cubicBezTo>
                    <a:pt x="1148109" y="613042"/>
                    <a:pt x="1157520" y="641274"/>
                    <a:pt x="1162897" y="658751"/>
                  </a:cubicBezTo>
                  <a:cubicBezTo>
                    <a:pt x="1137354" y="669506"/>
                    <a:pt x="1091644" y="686983"/>
                    <a:pt x="1031147" y="704460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C730625-1F99-498D-B805-4D149CF7E7BA}"/>
              </a:ext>
            </a:extLst>
          </p:cNvPr>
          <p:cNvGrpSpPr/>
          <p:nvPr/>
        </p:nvGrpSpPr>
        <p:grpSpPr>
          <a:xfrm>
            <a:off x="1267775" y="3886358"/>
            <a:ext cx="1926293" cy="652881"/>
            <a:chOff x="1015981" y="3722627"/>
            <a:chExt cx="1926293" cy="652881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0813AB92-9B49-4E11-993A-CCF731444782}"/>
                </a:ext>
              </a:extLst>
            </p:cNvPr>
            <p:cNvSpPr txBox="1"/>
            <p:nvPr/>
          </p:nvSpPr>
          <p:spPr>
            <a:xfrm>
              <a:off x="1058425" y="3722627"/>
              <a:ext cx="1883849" cy="64633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3600" dirty="0">
                  <a:solidFill>
                    <a:srgbClr val="FCFAF8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节日由来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6A27DEC-DBF1-4106-AC4B-7D0142925206}"/>
                </a:ext>
              </a:extLst>
            </p:cNvPr>
            <p:cNvSpPr txBox="1"/>
            <p:nvPr/>
          </p:nvSpPr>
          <p:spPr>
            <a:xfrm>
              <a:off x="1015981" y="3729177"/>
              <a:ext cx="1883849" cy="64633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3600" dirty="0">
                  <a:gradFill flip="none" rotWithShape="1">
                    <a:gsLst>
                      <a:gs pos="0">
                        <a:schemeClr val="accent3"/>
                      </a:gs>
                      <a:gs pos="58000">
                        <a:schemeClr val="accent1"/>
                      </a:gs>
                    </a:gsLst>
                    <a:lin ang="27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节日由来</a:t>
              </a:r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98E652CF-D887-4F9B-81D8-54DDE7CE1AB2}"/>
              </a:ext>
            </a:extLst>
          </p:cNvPr>
          <p:cNvSpPr txBox="1"/>
          <p:nvPr/>
        </p:nvSpPr>
        <p:spPr>
          <a:xfrm>
            <a:off x="1410825" y="4359429"/>
            <a:ext cx="1640193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FESTIVALS ORIGIN</a:t>
            </a:r>
            <a:endParaRPr lang="zh-CN" altLang="en-US" sz="1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3226D60D-633C-4F6E-B3FC-A1EE1127D771}"/>
              </a:ext>
            </a:extLst>
          </p:cNvPr>
          <p:cNvGrpSpPr/>
          <p:nvPr/>
        </p:nvGrpSpPr>
        <p:grpSpPr>
          <a:xfrm>
            <a:off x="4013479" y="2221571"/>
            <a:ext cx="1561048" cy="1561048"/>
            <a:chOff x="4131431" y="2146901"/>
            <a:chExt cx="1561048" cy="1561048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72AEBAE6-D82E-4A5F-8A22-AE3CA3CADC6D}"/>
                </a:ext>
              </a:extLst>
            </p:cNvPr>
            <p:cNvGrpSpPr/>
            <p:nvPr/>
          </p:nvGrpSpPr>
          <p:grpSpPr>
            <a:xfrm>
              <a:off x="4131431" y="2146901"/>
              <a:ext cx="1561048" cy="1561048"/>
              <a:chOff x="7306018" y="2146901"/>
              <a:chExt cx="1561048" cy="1561048"/>
            </a:xfrm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9A7C4EA8-4976-4299-911F-20E514064BBB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5080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1FE58471-7186-4F15-88BD-2FCBA466F82C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11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11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4DF42E9-5FD8-4410-9D2B-938364928E06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11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11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BCA87B0-57C7-4C7E-AA0A-B321EBDE2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204029">
              <a:off x="4207954" y="2575961"/>
              <a:ext cx="1335769" cy="840788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08095C3-D541-487D-B574-D55F4B159F74}"/>
              </a:ext>
            </a:extLst>
          </p:cNvPr>
          <p:cNvGrpSpPr/>
          <p:nvPr/>
        </p:nvGrpSpPr>
        <p:grpSpPr>
          <a:xfrm>
            <a:off x="3830857" y="3879808"/>
            <a:ext cx="1926293" cy="652881"/>
            <a:chOff x="1015981" y="3722627"/>
            <a:chExt cx="1926293" cy="652881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FCC8C6DE-9D22-42C7-B80B-DBCADFA065F3}"/>
                </a:ext>
              </a:extLst>
            </p:cNvPr>
            <p:cNvSpPr txBox="1"/>
            <p:nvPr/>
          </p:nvSpPr>
          <p:spPr>
            <a:xfrm>
              <a:off x="1058425" y="3722627"/>
              <a:ext cx="1883849" cy="64633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3600" dirty="0">
                  <a:solidFill>
                    <a:srgbClr val="FCFAF8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父亲意义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A87595AA-40A7-43B1-B7A8-90BBE0C0FB9C}"/>
                </a:ext>
              </a:extLst>
            </p:cNvPr>
            <p:cNvSpPr txBox="1"/>
            <p:nvPr/>
          </p:nvSpPr>
          <p:spPr>
            <a:xfrm>
              <a:off x="1015981" y="3729177"/>
              <a:ext cx="1883849" cy="64633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3600" dirty="0">
                  <a:gradFill flip="none" rotWithShape="1">
                    <a:gsLst>
                      <a:gs pos="0">
                        <a:schemeClr val="accent3"/>
                      </a:gs>
                      <a:gs pos="58000">
                        <a:schemeClr val="accent1"/>
                      </a:gs>
                    </a:gsLst>
                    <a:lin ang="27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父亲意义</a:t>
              </a:r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880B0CE3-7686-4AEE-8C77-29712DDDD464}"/>
              </a:ext>
            </a:extLst>
          </p:cNvPr>
          <p:cNvSpPr txBox="1"/>
          <p:nvPr/>
        </p:nvSpPr>
        <p:spPr>
          <a:xfrm>
            <a:off x="4048447" y="4359429"/>
            <a:ext cx="1491114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FATHER MEANING</a:t>
            </a:r>
            <a:endParaRPr lang="zh-CN" altLang="en-US" sz="1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1897C593-121D-41ED-B3A1-6D57E43C022E}"/>
              </a:ext>
            </a:extLst>
          </p:cNvPr>
          <p:cNvGrpSpPr/>
          <p:nvPr/>
        </p:nvGrpSpPr>
        <p:grpSpPr>
          <a:xfrm>
            <a:off x="6597017" y="2221571"/>
            <a:ext cx="1561048" cy="1561048"/>
            <a:chOff x="7306018" y="2146901"/>
            <a:chExt cx="1561048" cy="1561048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C8FEFFA8-BFC3-40A1-B9FE-423C0C91C089}"/>
                </a:ext>
              </a:extLst>
            </p:cNvPr>
            <p:cNvGrpSpPr/>
            <p:nvPr/>
          </p:nvGrpSpPr>
          <p:grpSpPr>
            <a:xfrm>
              <a:off x="7306018" y="2146901"/>
              <a:ext cx="1561048" cy="1561048"/>
              <a:chOff x="7306018" y="2146901"/>
              <a:chExt cx="1561048" cy="156104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4238995C-CC3D-4AF3-A676-ADD5CFDF874C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5080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5E76726-EABD-4337-A34B-9D2B34DC9F83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11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11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C32E23B-8E56-4863-823F-ACCC7F3F64B7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11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11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ABCEC94-ED8F-4DCD-A2B4-EBED37070844}"/>
                </a:ext>
              </a:extLst>
            </p:cNvPr>
            <p:cNvSpPr/>
            <p:nvPr/>
          </p:nvSpPr>
          <p:spPr>
            <a:xfrm>
              <a:off x="7519990" y="2672985"/>
              <a:ext cx="1133105" cy="508881"/>
            </a:xfrm>
            <a:custGeom>
              <a:avLst/>
              <a:gdLst>
                <a:gd name="connsiteX0" fmla="*/ 1083283 w 1248667"/>
                <a:gd name="connsiteY0" fmla="*/ 214604 h 468108"/>
                <a:gd name="connsiteX1" fmla="*/ 834926 w 1248667"/>
                <a:gd name="connsiteY1" fmla="*/ 16663 h 468108"/>
                <a:gd name="connsiteX2" fmla="*/ 624148 w 1248667"/>
                <a:gd name="connsiteY2" fmla="*/ 17593 h 468108"/>
                <a:gd name="connsiteX3" fmla="*/ 413370 w 1248667"/>
                <a:gd name="connsiteY3" fmla="*/ 16663 h 468108"/>
                <a:gd name="connsiteX4" fmla="*/ 165013 w 1248667"/>
                <a:gd name="connsiteY4" fmla="*/ 214604 h 468108"/>
                <a:gd name="connsiteX5" fmla="*/ 0 w 1248667"/>
                <a:gd name="connsiteY5" fmla="*/ 197489 h 468108"/>
                <a:gd name="connsiteX6" fmla="*/ 552897 w 1248667"/>
                <a:gd name="connsiteY6" fmla="*/ 375339 h 468108"/>
                <a:gd name="connsiteX7" fmla="*/ 624334 w 1248667"/>
                <a:gd name="connsiteY7" fmla="*/ 254416 h 468108"/>
                <a:gd name="connsiteX8" fmla="*/ 695771 w 1248667"/>
                <a:gd name="connsiteY8" fmla="*/ 375339 h 468108"/>
                <a:gd name="connsiteX9" fmla="*/ 1248668 w 1248667"/>
                <a:gd name="connsiteY9" fmla="*/ 197489 h 468108"/>
                <a:gd name="connsiteX10" fmla="*/ 1083283 w 1248667"/>
                <a:gd name="connsiteY10" fmla="*/ 214604 h 46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8667" h="468108">
                  <a:moveTo>
                    <a:pt x="1083283" y="214604"/>
                  </a:moveTo>
                  <a:cubicBezTo>
                    <a:pt x="984684" y="178327"/>
                    <a:pt x="955849" y="65590"/>
                    <a:pt x="834926" y="16663"/>
                  </a:cubicBezTo>
                  <a:cubicBezTo>
                    <a:pt x="749536" y="-17754"/>
                    <a:pt x="666378" y="10710"/>
                    <a:pt x="624148" y="17593"/>
                  </a:cubicBezTo>
                  <a:cubicBezTo>
                    <a:pt x="581918" y="10710"/>
                    <a:pt x="498760" y="-17754"/>
                    <a:pt x="413370" y="16663"/>
                  </a:cubicBezTo>
                  <a:cubicBezTo>
                    <a:pt x="292447" y="65590"/>
                    <a:pt x="263426" y="178327"/>
                    <a:pt x="165013" y="214604"/>
                  </a:cubicBezTo>
                  <a:cubicBezTo>
                    <a:pt x="85204" y="243998"/>
                    <a:pt x="0" y="197489"/>
                    <a:pt x="0" y="197489"/>
                  </a:cubicBezTo>
                  <a:cubicBezTo>
                    <a:pt x="25859" y="550956"/>
                    <a:pt x="429741" y="497936"/>
                    <a:pt x="552897" y="375339"/>
                  </a:cubicBezTo>
                  <a:cubicBezTo>
                    <a:pt x="586383" y="342038"/>
                    <a:pt x="608893" y="299250"/>
                    <a:pt x="624334" y="254416"/>
                  </a:cubicBezTo>
                  <a:cubicBezTo>
                    <a:pt x="639589" y="299250"/>
                    <a:pt x="662285" y="342038"/>
                    <a:pt x="695771" y="375339"/>
                  </a:cubicBezTo>
                  <a:cubicBezTo>
                    <a:pt x="818927" y="497750"/>
                    <a:pt x="1222809" y="550956"/>
                    <a:pt x="1248668" y="197489"/>
                  </a:cubicBezTo>
                  <a:cubicBezTo>
                    <a:pt x="1248296" y="197489"/>
                    <a:pt x="1163092" y="243998"/>
                    <a:pt x="1083283" y="214604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noFill/>
              <a:prstDash val="solid"/>
              <a:miter/>
            </a:ln>
            <a:effectLst>
              <a:outerShdw blurRad="76200" dist="25400" dir="10800000" algn="r" rotWithShape="0">
                <a:schemeClr val="accent1">
                  <a:alpha val="30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1DCBDE6-3538-4802-9914-B0CE22F82D4C}"/>
              </a:ext>
            </a:extLst>
          </p:cNvPr>
          <p:cNvGrpSpPr/>
          <p:nvPr/>
        </p:nvGrpSpPr>
        <p:grpSpPr>
          <a:xfrm>
            <a:off x="6414395" y="3879808"/>
            <a:ext cx="1926293" cy="652881"/>
            <a:chOff x="1015981" y="3722627"/>
            <a:chExt cx="1926293" cy="652881"/>
          </a:xfrm>
        </p:grpSpPr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BFE77363-3881-4D8C-9EB7-11B3C382BFC3}"/>
                </a:ext>
              </a:extLst>
            </p:cNvPr>
            <p:cNvSpPr txBox="1"/>
            <p:nvPr/>
          </p:nvSpPr>
          <p:spPr>
            <a:xfrm>
              <a:off x="1058425" y="3722627"/>
              <a:ext cx="1883849" cy="64633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3600" dirty="0">
                  <a:solidFill>
                    <a:srgbClr val="FCFAF8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庆祝方式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ABF7B272-1A62-4C06-8A2D-16715E2ACD89}"/>
                </a:ext>
              </a:extLst>
            </p:cNvPr>
            <p:cNvSpPr txBox="1"/>
            <p:nvPr/>
          </p:nvSpPr>
          <p:spPr>
            <a:xfrm>
              <a:off x="1015981" y="3729177"/>
              <a:ext cx="1883850" cy="64633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3600" dirty="0">
                  <a:gradFill flip="none" rotWithShape="1">
                    <a:gsLst>
                      <a:gs pos="0">
                        <a:schemeClr val="accent3"/>
                      </a:gs>
                      <a:gs pos="58000">
                        <a:schemeClr val="accent1"/>
                      </a:gs>
                    </a:gsLst>
                    <a:lin ang="27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庆祝方式</a:t>
              </a:r>
            </a:p>
          </p:txBody>
        </p: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7D4244C4-E92D-48A9-AD52-2FC6EC407BD2}"/>
              </a:ext>
            </a:extLst>
          </p:cNvPr>
          <p:cNvSpPr txBox="1"/>
          <p:nvPr/>
        </p:nvSpPr>
        <p:spPr>
          <a:xfrm>
            <a:off x="6393939" y="4359429"/>
            <a:ext cx="1967205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WAYS OF CELEBRATING</a:t>
            </a:r>
            <a:endParaRPr lang="zh-CN" altLang="en-US" sz="1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7FF8BA6-8D5A-45A4-B447-589EF6C2B476}"/>
              </a:ext>
            </a:extLst>
          </p:cNvPr>
          <p:cNvGrpSpPr/>
          <p:nvPr/>
        </p:nvGrpSpPr>
        <p:grpSpPr>
          <a:xfrm>
            <a:off x="9180554" y="2221571"/>
            <a:ext cx="1561048" cy="1561048"/>
            <a:chOff x="9846209" y="2146901"/>
            <a:chExt cx="1561048" cy="1561048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668557EF-E1D6-474D-B77F-C80B74F32C96}"/>
                </a:ext>
              </a:extLst>
            </p:cNvPr>
            <p:cNvGrpSpPr/>
            <p:nvPr/>
          </p:nvGrpSpPr>
          <p:grpSpPr>
            <a:xfrm>
              <a:off x="9846209" y="2146901"/>
              <a:ext cx="1561048" cy="1561048"/>
              <a:chOff x="7306018" y="2146901"/>
              <a:chExt cx="1561048" cy="1561048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223080A-E0F8-4111-9389-DBB75D82A059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5080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2DCEBB7-F37E-4DA1-B8DF-BB2BDECE432A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11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11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1710064-0F9D-430B-8F58-6719A2AE57CF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11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11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F5B50CB6-C1AA-43F0-9461-1618FB935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0463000" y="2425700"/>
              <a:ext cx="327466" cy="1003450"/>
            </a:xfrm>
            <a:prstGeom prst="rect">
              <a:avLst/>
            </a:prstGeom>
          </p:spPr>
        </p:pic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E2508363-C303-41A9-94FE-9E8EF5604A4B}"/>
              </a:ext>
            </a:extLst>
          </p:cNvPr>
          <p:cNvGrpSpPr/>
          <p:nvPr/>
        </p:nvGrpSpPr>
        <p:grpSpPr>
          <a:xfrm>
            <a:off x="8997932" y="3879808"/>
            <a:ext cx="1926293" cy="652881"/>
            <a:chOff x="1015981" y="3722627"/>
            <a:chExt cx="1926293" cy="652881"/>
          </a:xfrm>
        </p:grpSpPr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5BF6398B-8813-4D3F-86C2-6B0F101C4034}"/>
                </a:ext>
              </a:extLst>
            </p:cNvPr>
            <p:cNvSpPr txBox="1"/>
            <p:nvPr/>
          </p:nvSpPr>
          <p:spPr>
            <a:xfrm>
              <a:off x="1058425" y="3722627"/>
              <a:ext cx="1883849" cy="64633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3600" dirty="0">
                  <a:solidFill>
                    <a:srgbClr val="FCFAF8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社会文化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7892D7E6-9C76-46ED-8AA2-159A3C095E62}"/>
                </a:ext>
              </a:extLst>
            </p:cNvPr>
            <p:cNvSpPr txBox="1"/>
            <p:nvPr/>
          </p:nvSpPr>
          <p:spPr>
            <a:xfrm>
              <a:off x="1015981" y="3729177"/>
              <a:ext cx="1883849" cy="64633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zh-CN" altLang="en-US" sz="3600" dirty="0">
                  <a:gradFill flip="none" rotWithShape="1">
                    <a:gsLst>
                      <a:gs pos="0">
                        <a:schemeClr val="accent3"/>
                      </a:gs>
                      <a:gs pos="58000">
                        <a:schemeClr val="accent1"/>
                      </a:gs>
                    </a:gsLst>
                    <a:lin ang="27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社会文化</a:t>
              </a:r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4E67EB8C-805C-4E35-9432-1F48B1BE918B}"/>
              </a:ext>
            </a:extLst>
          </p:cNvPr>
          <p:cNvSpPr txBox="1"/>
          <p:nvPr/>
        </p:nvSpPr>
        <p:spPr>
          <a:xfrm>
            <a:off x="9210712" y="4359429"/>
            <a:ext cx="1500732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2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SOCIAL CULTURE</a:t>
            </a:r>
            <a:endParaRPr lang="zh-CN" altLang="en-US" sz="12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0704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1573213-71AA-49AB-85A6-1826E7DBB872}"/>
              </a:ext>
            </a:extLst>
          </p:cNvPr>
          <p:cNvSpPr txBox="1"/>
          <p:nvPr/>
        </p:nvSpPr>
        <p:spPr>
          <a:xfrm>
            <a:off x="1277977" y="3178641"/>
            <a:ext cx="3108543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dirty="0">
                <a:gradFill flip="none" rotWithShape="1">
                  <a:gsLst>
                    <a:gs pos="0">
                      <a:schemeClr val="accent3"/>
                    </a:gs>
                    <a:gs pos="58000">
                      <a:schemeClr val="accent1"/>
                    </a:gs>
                  </a:gsLst>
                  <a:lin ang="27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节日由来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5F33958-9979-4C9C-A87F-DA67EE1C1B92}"/>
              </a:ext>
            </a:extLst>
          </p:cNvPr>
          <p:cNvSpPr txBox="1"/>
          <p:nvPr/>
        </p:nvSpPr>
        <p:spPr>
          <a:xfrm>
            <a:off x="1277977" y="3963471"/>
            <a:ext cx="3108543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FESTIVALS ORIGIN</a:t>
            </a:r>
            <a:endParaRPr lang="zh-CN" altLang="en-US" sz="2400" dirty="0">
              <a:solidFill>
                <a:schemeClr val="accent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CC8E5B3-0E75-4930-8923-1EBADE797489}"/>
              </a:ext>
            </a:extLst>
          </p:cNvPr>
          <p:cNvSpPr txBox="1"/>
          <p:nvPr/>
        </p:nvSpPr>
        <p:spPr>
          <a:xfrm>
            <a:off x="1356590" y="742601"/>
            <a:ext cx="3673988" cy="3154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9900" dirty="0">
                <a:ln w="63500" cap="rnd">
                  <a:gradFill>
                    <a:gsLst>
                      <a:gs pos="0">
                        <a:schemeClr val="accent3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:ln>
                <a:noFill/>
                <a:latin typeface="Arial Black" panose="020B0A04020102020204" pitchFamily="34" charset="0"/>
                <a:ea typeface="微软雅黑" panose="020B0503020204020204" pitchFamily="34" charset="-122"/>
                <a:sym typeface="阿里巴巴普惠体 B" panose="00020600040101010101" pitchFamily="18" charset="-122"/>
              </a:rPr>
              <a:t>01</a:t>
            </a:r>
            <a:endParaRPr lang="zh-CN" altLang="en-US" sz="19900" dirty="0">
              <a:ln w="63500" cap="rnd"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  <a:noFill/>
              <a:latin typeface="Arial Black" panose="020B0A04020102020204" pitchFamily="34" charset="0"/>
              <a:ea typeface="微软雅黑" panose="020B0503020204020204" pitchFamily="34" charset="-122"/>
              <a:sym typeface="阿里巴巴普惠体 B" panose="00020600040101010101" pitchFamily="18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01014A07-F591-401B-A421-8865EEE3A01C}"/>
              </a:ext>
            </a:extLst>
          </p:cNvPr>
          <p:cNvGrpSpPr/>
          <p:nvPr/>
        </p:nvGrpSpPr>
        <p:grpSpPr>
          <a:xfrm rot="1800000">
            <a:off x="6380837" y="2308072"/>
            <a:ext cx="3410660" cy="2084617"/>
            <a:chOff x="4554006" y="3736587"/>
            <a:chExt cx="1722262" cy="1052657"/>
          </a:xfrm>
          <a:effectLst>
            <a:outerShdw blurRad="50800" dist="38100" dir="8100000" algn="tr" rotWithShape="0">
              <a:srgbClr val="0C368F">
                <a:alpha val="25000"/>
              </a:srgbClr>
            </a:outerShdw>
          </a:effectLst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5CEAB510-EFC1-4ACB-874B-C67FD7C033FB}"/>
                </a:ext>
              </a:extLst>
            </p:cNvPr>
            <p:cNvSpPr/>
            <p:nvPr/>
          </p:nvSpPr>
          <p:spPr>
            <a:xfrm>
              <a:off x="4583602" y="4164103"/>
              <a:ext cx="1661727" cy="594220"/>
            </a:xfrm>
            <a:custGeom>
              <a:avLst/>
              <a:gdLst>
                <a:gd name="connsiteX0" fmla="*/ 782466 w 1661727"/>
                <a:gd name="connsiteY0" fmla="*/ 594220 h 594220"/>
                <a:gd name="connsiteX1" fmla="*/ 242021 w 1661727"/>
                <a:gd name="connsiteY1" fmla="*/ 521623 h 594220"/>
                <a:gd name="connsiteX2" fmla="*/ 31 w 1661727"/>
                <a:gd name="connsiteY2" fmla="*/ 315932 h 594220"/>
                <a:gd name="connsiteX3" fmla="*/ 250088 w 1661727"/>
                <a:gd name="connsiteY3" fmla="*/ 92763 h 594220"/>
                <a:gd name="connsiteX4" fmla="*/ 824142 w 1661727"/>
                <a:gd name="connsiteY4" fmla="*/ 0 h 594220"/>
                <a:gd name="connsiteX5" fmla="*/ 879262 w 1661727"/>
                <a:gd name="connsiteY5" fmla="*/ 0 h 594220"/>
                <a:gd name="connsiteX6" fmla="*/ 1419706 w 1661727"/>
                <a:gd name="connsiteY6" fmla="*/ 72597 h 594220"/>
                <a:gd name="connsiteX7" fmla="*/ 1661697 w 1661727"/>
                <a:gd name="connsiteY7" fmla="*/ 278289 h 594220"/>
                <a:gd name="connsiteX8" fmla="*/ 1411640 w 1661727"/>
                <a:gd name="connsiteY8" fmla="*/ 501457 h 594220"/>
                <a:gd name="connsiteX9" fmla="*/ 837586 w 1661727"/>
                <a:gd name="connsiteY9" fmla="*/ 594220 h 594220"/>
                <a:gd name="connsiteX10" fmla="*/ 782466 w 1661727"/>
                <a:gd name="connsiteY10" fmla="*/ 594220 h 59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1727" h="594220">
                  <a:moveTo>
                    <a:pt x="782466" y="594220"/>
                  </a:moveTo>
                  <a:cubicBezTo>
                    <a:pt x="576774" y="594220"/>
                    <a:pt x="385871" y="568677"/>
                    <a:pt x="242021" y="521623"/>
                  </a:cubicBezTo>
                  <a:cubicBezTo>
                    <a:pt x="86072" y="470536"/>
                    <a:pt x="2720" y="399284"/>
                    <a:pt x="31" y="315932"/>
                  </a:cubicBezTo>
                  <a:cubicBezTo>
                    <a:pt x="-1313" y="255434"/>
                    <a:pt x="40363" y="168049"/>
                    <a:pt x="250088" y="92763"/>
                  </a:cubicBezTo>
                  <a:cubicBezTo>
                    <a:pt x="403348" y="37643"/>
                    <a:pt x="606351" y="5378"/>
                    <a:pt x="824142" y="0"/>
                  </a:cubicBezTo>
                  <a:lnTo>
                    <a:pt x="879262" y="0"/>
                  </a:lnTo>
                  <a:cubicBezTo>
                    <a:pt x="1084953" y="0"/>
                    <a:pt x="1275857" y="25543"/>
                    <a:pt x="1419706" y="72597"/>
                  </a:cubicBezTo>
                  <a:cubicBezTo>
                    <a:pt x="1575656" y="123684"/>
                    <a:pt x="1659008" y="194936"/>
                    <a:pt x="1661697" y="278289"/>
                  </a:cubicBezTo>
                  <a:cubicBezTo>
                    <a:pt x="1663041" y="338786"/>
                    <a:pt x="1621365" y="426171"/>
                    <a:pt x="1411640" y="501457"/>
                  </a:cubicBezTo>
                  <a:cubicBezTo>
                    <a:pt x="1258380" y="556577"/>
                    <a:pt x="1055377" y="588843"/>
                    <a:pt x="837586" y="594220"/>
                  </a:cubicBezTo>
                  <a:lnTo>
                    <a:pt x="782466" y="5942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96000">
                  <a:schemeClr val="accent1"/>
                </a:gs>
              </a:gsLst>
              <a:lin ang="2700000" scaled="1"/>
              <a:tileRect/>
            </a:gra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C37AAC87-014A-4779-8775-B544625323A5}"/>
                </a:ext>
              </a:extLst>
            </p:cNvPr>
            <p:cNvSpPr/>
            <p:nvPr/>
          </p:nvSpPr>
          <p:spPr>
            <a:xfrm>
              <a:off x="4554006" y="4131838"/>
              <a:ext cx="1722262" cy="657406"/>
            </a:xfrm>
            <a:custGeom>
              <a:avLst/>
              <a:gdLst>
                <a:gd name="connsiteX0" fmla="*/ 910201 w 1722262"/>
                <a:gd name="connsiteY0" fmla="*/ 61842 h 657406"/>
                <a:gd name="connsiteX1" fmla="*/ 1660371 w 1722262"/>
                <a:gd name="connsiteY1" fmla="*/ 310554 h 657406"/>
                <a:gd name="connsiteX2" fmla="*/ 867181 w 1722262"/>
                <a:gd name="connsiteY2" fmla="*/ 595565 h 657406"/>
                <a:gd name="connsiteX3" fmla="*/ 812061 w 1722262"/>
                <a:gd name="connsiteY3" fmla="*/ 595565 h 657406"/>
                <a:gd name="connsiteX4" fmla="*/ 61892 w 1722262"/>
                <a:gd name="connsiteY4" fmla="*/ 346853 h 657406"/>
                <a:gd name="connsiteX5" fmla="*/ 855082 w 1722262"/>
                <a:gd name="connsiteY5" fmla="*/ 61842 h 657406"/>
                <a:gd name="connsiteX6" fmla="*/ 910201 w 1722262"/>
                <a:gd name="connsiteY6" fmla="*/ 61842 h 657406"/>
                <a:gd name="connsiteX7" fmla="*/ 910201 w 1722262"/>
                <a:gd name="connsiteY7" fmla="*/ 0 h 657406"/>
                <a:gd name="connsiteX8" fmla="*/ 910201 w 1722262"/>
                <a:gd name="connsiteY8" fmla="*/ 61842 h 657406"/>
                <a:gd name="connsiteX9" fmla="*/ 910201 w 1722262"/>
                <a:gd name="connsiteY9" fmla="*/ 0 h 657406"/>
                <a:gd name="connsiteX10" fmla="*/ 853737 w 1722262"/>
                <a:gd name="connsiteY10" fmla="*/ 0 h 657406"/>
                <a:gd name="connsiteX11" fmla="*/ 50 w 1722262"/>
                <a:gd name="connsiteY11" fmla="*/ 348197 h 657406"/>
                <a:gd name="connsiteX12" fmla="*/ 812061 w 1722262"/>
                <a:gd name="connsiteY12" fmla="*/ 657406 h 657406"/>
                <a:gd name="connsiteX13" fmla="*/ 868525 w 1722262"/>
                <a:gd name="connsiteY13" fmla="*/ 657406 h 657406"/>
                <a:gd name="connsiteX14" fmla="*/ 1722213 w 1722262"/>
                <a:gd name="connsiteY14" fmla="*/ 309210 h 657406"/>
                <a:gd name="connsiteX15" fmla="*/ 910201 w 1722262"/>
                <a:gd name="connsiteY15" fmla="*/ 0 h 65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22262" h="657406">
                  <a:moveTo>
                    <a:pt x="910201" y="61842"/>
                  </a:moveTo>
                  <a:cubicBezTo>
                    <a:pt x="1326962" y="61842"/>
                    <a:pt x="1657682" y="169393"/>
                    <a:pt x="1660371" y="310554"/>
                  </a:cubicBezTo>
                  <a:cubicBezTo>
                    <a:pt x="1663060" y="458437"/>
                    <a:pt x="1308141" y="584810"/>
                    <a:pt x="867181" y="595565"/>
                  </a:cubicBezTo>
                  <a:lnTo>
                    <a:pt x="812061" y="595565"/>
                  </a:lnTo>
                  <a:cubicBezTo>
                    <a:pt x="395300" y="595565"/>
                    <a:pt x="64580" y="488013"/>
                    <a:pt x="61892" y="346853"/>
                  </a:cubicBezTo>
                  <a:cubicBezTo>
                    <a:pt x="59203" y="198970"/>
                    <a:pt x="414122" y="72597"/>
                    <a:pt x="855082" y="61842"/>
                  </a:cubicBezTo>
                  <a:lnTo>
                    <a:pt x="910201" y="61842"/>
                  </a:lnTo>
                  <a:moveTo>
                    <a:pt x="910201" y="0"/>
                  </a:moveTo>
                  <a:lnTo>
                    <a:pt x="910201" y="61842"/>
                  </a:lnTo>
                  <a:lnTo>
                    <a:pt x="910201" y="0"/>
                  </a:lnTo>
                  <a:lnTo>
                    <a:pt x="853737" y="0"/>
                  </a:lnTo>
                  <a:cubicBezTo>
                    <a:pt x="426221" y="10755"/>
                    <a:pt x="-5328" y="133095"/>
                    <a:pt x="50" y="348197"/>
                  </a:cubicBezTo>
                  <a:cubicBezTo>
                    <a:pt x="5427" y="560611"/>
                    <a:pt x="424877" y="657406"/>
                    <a:pt x="812061" y="657406"/>
                  </a:cubicBezTo>
                  <a:lnTo>
                    <a:pt x="868525" y="657406"/>
                  </a:lnTo>
                  <a:cubicBezTo>
                    <a:pt x="1296041" y="647996"/>
                    <a:pt x="1727590" y="525656"/>
                    <a:pt x="1722213" y="309210"/>
                  </a:cubicBezTo>
                  <a:cubicBezTo>
                    <a:pt x="1716835" y="96796"/>
                    <a:pt x="1297386" y="0"/>
                    <a:pt x="910201" y="0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A43CBD19-1609-47C8-92D6-6D4BA05D9B02}"/>
                </a:ext>
              </a:extLst>
            </p:cNvPr>
            <p:cNvSpPr/>
            <p:nvPr/>
          </p:nvSpPr>
          <p:spPr>
            <a:xfrm>
              <a:off x="4835033" y="3767483"/>
              <a:ext cx="1169618" cy="773473"/>
            </a:xfrm>
            <a:custGeom>
              <a:avLst/>
              <a:gdLst>
                <a:gd name="connsiteX0" fmla="*/ 1010981 w 1169618"/>
                <a:gd name="connsiteY0" fmla="*/ 143874 h 773473"/>
                <a:gd name="connsiteX1" fmla="*/ 856376 w 1169618"/>
                <a:gd name="connsiteY1" fmla="*/ 25 h 773473"/>
                <a:gd name="connsiteX2" fmla="*/ 696394 w 1169618"/>
                <a:gd name="connsiteY2" fmla="*/ 32290 h 773473"/>
                <a:gd name="connsiteX3" fmla="*/ 541789 w 1169618"/>
                <a:gd name="connsiteY3" fmla="*/ 18846 h 773473"/>
                <a:gd name="connsiteX4" fmla="*/ 393906 w 1169618"/>
                <a:gd name="connsiteY4" fmla="*/ 4058 h 773473"/>
                <a:gd name="connsiteX5" fmla="*/ 150572 w 1169618"/>
                <a:gd name="connsiteY5" fmla="*/ 150596 h 773473"/>
                <a:gd name="connsiteX6" fmla="*/ 0 w 1169618"/>
                <a:gd name="connsiteY6" fmla="*/ 621133 h 773473"/>
                <a:gd name="connsiteX7" fmla="*/ 1169619 w 1169618"/>
                <a:gd name="connsiteY7" fmla="*/ 645332 h 773473"/>
                <a:gd name="connsiteX8" fmla="*/ 1010981 w 1169618"/>
                <a:gd name="connsiteY8" fmla="*/ 143874 h 77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9618" h="773473">
                  <a:moveTo>
                    <a:pt x="1010981" y="143874"/>
                  </a:moveTo>
                  <a:cubicBezTo>
                    <a:pt x="981404" y="52456"/>
                    <a:pt x="947795" y="-1320"/>
                    <a:pt x="856376" y="25"/>
                  </a:cubicBezTo>
                  <a:cubicBezTo>
                    <a:pt x="794534" y="25"/>
                    <a:pt x="742103" y="13469"/>
                    <a:pt x="696394" y="32290"/>
                  </a:cubicBezTo>
                  <a:cubicBezTo>
                    <a:pt x="606320" y="32290"/>
                    <a:pt x="574054" y="25568"/>
                    <a:pt x="541789" y="18846"/>
                  </a:cubicBezTo>
                  <a:cubicBezTo>
                    <a:pt x="509524" y="12124"/>
                    <a:pt x="475914" y="4058"/>
                    <a:pt x="393906" y="4058"/>
                  </a:cubicBezTo>
                  <a:cubicBezTo>
                    <a:pt x="211069" y="5402"/>
                    <a:pt x="153260" y="142530"/>
                    <a:pt x="150572" y="150596"/>
                  </a:cubicBezTo>
                  <a:lnTo>
                    <a:pt x="0" y="621133"/>
                  </a:lnTo>
                  <a:cubicBezTo>
                    <a:pt x="397939" y="949164"/>
                    <a:pt x="1169619" y="645332"/>
                    <a:pt x="1169619" y="645332"/>
                  </a:cubicBezTo>
                  <a:cubicBezTo>
                    <a:pt x="1168275" y="641298"/>
                    <a:pt x="1039213" y="229915"/>
                    <a:pt x="1010981" y="1438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96000">
                  <a:schemeClr val="accent1"/>
                </a:gs>
              </a:gsLst>
              <a:lin ang="2700000" scaled="1"/>
              <a:tileRect/>
            </a:gradFill>
            <a:ln w="1860" cap="flat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3CECA40-4399-44BC-910A-C3C57731BA89}"/>
                </a:ext>
              </a:extLst>
            </p:cNvPr>
            <p:cNvSpPr/>
            <p:nvPr/>
          </p:nvSpPr>
          <p:spPr>
            <a:xfrm>
              <a:off x="4835033" y="4189646"/>
              <a:ext cx="1169618" cy="356081"/>
            </a:xfrm>
            <a:custGeom>
              <a:avLst/>
              <a:gdLst>
                <a:gd name="connsiteX0" fmla="*/ 69908 w 1169618"/>
                <a:gd name="connsiteY0" fmla="*/ 0 h 356081"/>
                <a:gd name="connsiteX1" fmla="*/ 0 w 1169618"/>
                <a:gd name="connsiteY1" fmla="*/ 198970 h 356081"/>
                <a:gd name="connsiteX2" fmla="*/ 1169619 w 1169618"/>
                <a:gd name="connsiteY2" fmla="*/ 223169 h 356081"/>
                <a:gd name="connsiteX3" fmla="*/ 1097022 w 1169618"/>
                <a:gd name="connsiteY3" fmla="*/ 13444 h 356081"/>
                <a:gd name="connsiteX4" fmla="*/ 69908 w 1169618"/>
                <a:gd name="connsiteY4" fmla="*/ 0 h 35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18" h="356081">
                  <a:moveTo>
                    <a:pt x="69908" y="0"/>
                  </a:moveTo>
                  <a:lnTo>
                    <a:pt x="0" y="198970"/>
                  </a:lnTo>
                  <a:cubicBezTo>
                    <a:pt x="494735" y="537756"/>
                    <a:pt x="1169619" y="223169"/>
                    <a:pt x="1169619" y="223169"/>
                  </a:cubicBezTo>
                  <a:cubicBezTo>
                    <a:pt x="1169619" y="221824"/>
                    <a:pt x="1134665" y="122339"/>
                    <a:pt x="1097022" y="13444"/>
                  </a:cubicBezTo>
                  <a:cubicBezTo>
                    <a:pt x="587498" y="239301"/>
                    <a:pt x="204347" y="75286"/>
                    <a:pt x="69908" y="0"/>
                  </a:cubicBezTo>
                  <a:close/>
                </a:path>
              </a:pathLst>
            </a:custGeom>
            <a:solidFill>
              <a:srgbClr val="6DD8FF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167A9591-0C5B-44B3-9093-72773CDFD1CF}"/>
                </a:ext>
              </a:extLst>
            </p:cNvPr>
            <p:cNvSpPr/>
            <p:nvPr/>
          </p:nvSpPr>
          <p:spPr>
            <a:xfrm>
              <a:off x="4804112" y="3736587"/>
              <a:ext cx="1231269" cy="830832"/>
            </a:xfrm>
            <a:custGeom>
              <a:avLst/>
              <a:gdLst>
                <a:gd name="connsiteX0" fmla="*/ 1230116 w 1231269"/>
                <a:gd name="connsiteY0" fmla="*/ 666817 h 830832"/>
                <a:gd name="connsiteX1" fmla="*/ 1193818 w 1231269"/>
                <a:gd name="connsiteY1" fmla="*/ 551200 h 830832"/>
                <a:gd name="connsiteX2" fmla="*/ 1072823 w 1231269"/>
                <a:gd name="connsiteY2" fmla="*/ 165360 h 830832"/>
                <a:gd name="connsiteX3" fmla="*/ 891330 w 1231269"/>
                <a:gd name="connsiteY3" fmla="*/ 0 h 830832"/>
                <a:gd name="connsiteX4" fmla="*/ 888642 w 1231269"/>
                <a:gd name="connsiteY4" fmla="*/ 0 h 830832"/>
                <a:gd name="connsiteX5" fmla="*/ 716560 w 1231269"/>
                <a:gd name="connsiteY5" fmla="*/ 34954 h 830832"/>
                <a:gd name="connsiteX6" fmla="*/ 705805 w 1231269"/>
                <a:gd name="connsiteY6" fmla="*/ 32265 h 830832"/>
                <a:gd name="connsiteX7" fmla="*/ 599598 w 1231269"/>
                <a:gd name="connsiteY7" fmla="*/ 22855 h 830832"/>
                <a:gd name="connsiteX8" fmla="*/ 582121 w 1231269"/>
                <a:gd name="connsiteY8" fmla="*/ 18821 h 830832"/>
                <a:gd name="connsiteX9" fmla="*/ 426171 w 1231269"/>
                <a:gd name="connsiteY9" fmla="*/ 4033 h 830832"/>
                <a:gd name="connsiteX10" fmla="*/ 154605 w 1231269"/>
                <a:gd name="connsiteY10" fmla="*/ 169393 h 830832"/>
                <a:gd name="connsiteX11" fmla="*/ 153260 w 1231269"/>
                <a:gd name="connsiteY11" fmla="*/ 172082 h 830832"/>
                <a:gd name="connsiteX12" fmla="*/ 1344 w 1231269"/>
                <a:gd name="connsiteY12" fmla="*/ 661440 h 830832"/>
                <a:gd name="connsiteX13" fmla="*/ 0 w 1231269"/>
                <a:gd name="connsiteY13" fmla="*/ 665473 h 830832"/>
                <a:gd name="connsiteX14" fmla="*/ 0 w 1231269"/>
                <a:gd name="connsiteY14" fmla="*/ 678917 h 830832"/>
                <a:gd name="connsiteX15" fmla="*/ 1344 w 1231269"/>
                <a:gd name="connsiteY15" fmla="*/ 681606 h 830832"/>
                <a:gd name="connsiteX16" fmla="*/ 2689 w 1231269"/>
                <a:gd name="connsiteY16" fmla="*/ 684294 h 830832"/>
                <a:gd name="connsiteX17" fmla="*/ 4033 w 1231269"/>
                <a:gd name="connsiteY17" fmla="*/ 686983 h 830832"/>
                <a:gd name="connsiteX18" fmla="*/ 5378 w 1231269"/>
                <a:gd name="connsiteY18" fmla="*/ 689672 h 830832"/>
                <a:gd name="connsiteX19" fmla="*/ 8066 w 1231269"/>
                <a:gd name="connsiteY19" fmla="*/ 692361 h 830832"/>
                <a:gd name="connsiteX20" fmla="*/ 10755 w 1231269"/>
                <a:gd name="connsiteY20" fmla="*/ 695049 h 830832"/>
                <a:gd name="connsiteX21" fmla="*/ 13444 w 1231269"/>
                <a:gd name="connsiteY21" fmla="*/ 696394 h 830832"/>
                <a:gd name="connsiteX22" fmla="*/ 16133 w 1231269"/>
                <a:gd name="connsiteY22" fmla="*/ 697738 h 830832"/>
                <a:gd name="connsiteX23" fmla="*/ 596909 w 1231269"/>
                <a:gd name="connsiteY23" fmla="*/ 830833 h 830832"/>
                <a:gd name="connsiteX24" fmla="*/ 833522 w 1231269"/>
                <a:gd name="connsiteY24" fmla="*/ 812011 h 830832"/>
                <a:gd name="connsiteX25" fmla="*/ 1212639 w 1231269"/>
                <a:gd name="connsiteY25" fmla="*/ 704460 h 830832"/>
                <a:gd name="connsiteX26" fmla="*/ 1230116 w 1231269"/>
                <a:gd name="connsiteY26" fmla="*/ 666817 h 830832"/>
                <a:gd name="connsiteX27" fmla="*/ 211069 w 1231269"/>
                <a:gd name="connsiteY27" fmla="*/ 190903 h 830832"/>
                <a:gd name="connsiteX28" fmla="*/ 426171 w 1231269"/>
                <a:gd name="connsiteY28" fmla="*/ 65875 h 830832"/>
                <a:gd name="connsiteX29" fmla="*/ 567332 w 1231269"/>
                <a:gd name="connsiteY29" fmla="*/ 79319 h 830832"/>
                <a:gd name="connsiteX30" fmla="*/ 582121 w 1231269"/>
                <a:gd name="connsiteY30" fmla="*/ 83352 h 830832"/>
                <a:gd name="connsiteX31" fmla="*/ 602287 w 1231269"/>
                <a:gd name="connsiteY31" fmla="*/ 88730 h 830832"/>
                <a:gd name="connsiteX32" fmla="*/ 488013 w 1231269"/>
                <a:gd name="connsiteY32" fmla="*/ 127717 h 830832"/>
                <a:gd name="connsiteX33" fmla="*/ 408694 w 1231269"/>
                <a:gd name="connsiteY33" fmla="*/ 118306 h 830832"/>
                <a:gd name="connsiteX34" fmla="*/ 367018 w 1231269"/>
                <a:gd name="connsiteY34" fmla="*/ 127717 h 830832"/>
                <a:gd name="connsiteX35" fmla="*/ 376429 w 1231269"/>
                <a:gd name="connsiteY35" fmla="*/ 170737 h 830832"/>
                <a:gd name="connsiteX36" fmla="*/ 489358 w 1231269"/>
                <a:gd name="connsiteY36" fmla="*/ 189559 h 830832"/>
                <a:gd name="connsiteX37" fmla="*/ 645307 w 1231269"/>
                <a:gd name="connsiteY37" fmla="*/ 135783 h 830832"/>
                <a:gd name="connsiteX38" fmla="*/ 888642 w 1231269"/>
                <a:gd name="connsiteY38" fmla="*/ 61842 h 830832"/>
                <a:gd name="connsiteX39" fmla="*/ 889986 w 1231269"/>
                <a:gd name="connsiteY39" fmla="*/ 61842 h 830832"/>
                <a:gd name="connsiteX40" fmla="*/ 1012325 w 1231269"/>
                <a:gd name="connsiteY40" fmla="*/ 184181 h 830832"/>
                <a:gd name="connsiteX41" fmla="*/ 1095678 w 1231269"/>
                <a:gd name="connsiteY41" fmla="*/ 446337 h 830832"/>
                <a:gd name="connsiteX42" fmla="*/ 1092989 w 1231269"/>
                <a:gd name="connsiteY42" fmla="*/ 447682 h 830832"/>
                <a:gd name="connsiteX43" fmla="*/ 134439 w 1231269"/>
                <a:gd name="connsiteY43" fmla="*/ 455748 h 830832"/>
                <a:gd name="connsiteX44" fmla="*/ 129061 w 1231269"/>
                <a:gd name="connsiteY44" fmla="*/ 454404 h 830832"/>
                <a:gd name="connsiteX45" fmla="*/ 211069 w 1231269"/>
                <a:gd name="connsiteY45" fmla="*/ 190903 h 830832"/>
                <a:gd name="connsiteX46" fmla="*/ 888642 w 1231269"/>
                <a:gd name="connsiteY46" fmla="*/ 738070 h 830832"/>
                <a:gd name="connsiteX47" fmla="*/ 856376 w 1231269"/>
                <a:gd name="connsiteY47" fmla="*/ 591531 h 830832"/>
                <a:gd name="connsiteX48" fmla="*/ 938384 w 1231269"/>
                <a:gd name="connsiteY48" fmla="*/ 571366 h 830832"/>
                <a:gd name="connsiteX49" fmla="*/ 970649 w 1231269"/>
                <a:gd name="connsiteY49" fmla="*/ 720593 h 830832"/>
                <a:gd name="connsiteX50" fmla="*/ 888642 w 1231269"/>
                <a:gd name="connsiteY50" fmla="*/ 738070 h 830832"/>
                <a:gd name="connsiteX51" fmla="*/ 68564 w 1231269"/>
                <a:gd name="connsiteY51" fmla="*/ 653373 h 830832"/>
                <a:gd name="connsiteX52" fmla="*/ 111584 w 1231269"/>
                <a:gd name="connsiteY52" fmla="*/ 512212 h 830832"/>
                <a:gd name="connsiteX53" fmla="*/ 614386 w 1231269"/>
                <a:gd name="connsiteY53" fmla="*/ 615730 h 830832"/>
                <a:gd name="connsiteX54" fmla="*/ 794534 w 1231269"/>
                <a:gd name="connsiteY54" fmla="*/ 602286 h 830832"/>
                <a:gd name="connsiteX55" fmla="*/ 828144 w 1231269"/>
                <a:gd name="connsiteY55" fmla="*/ 748825 h 830832"/>
                <a:gd name="connsiteX56" fmla="*/ 68564 w 1231269"/>
                <a:gd name="connsiteY56" fmla="*/ 653373 h 830832"/>
                <a:gd name="connsiteX57" fmla="*/ 1031147 w 1231269"/>
                <a:gd name="connsiteY57" fmla="*/ 704460 h 830832"/>
                <a:gd name="connsiteX58" fmla="*/ 997537 w 1231269"/>
                <a:gd name="connsiteY58" fmla="*/ 552544 h 830832"/>
                <a:gd name="connsiteX59" fmla="*/ 1114499 w 1231269"/>
                <a:gd name="connsiteY59" fmla="*/ 505490 h 830832"/>
                <a:gd name="connsiteX60" fmla="*/ 1134665 w 1231269"/>
                <a:gd name="connsiteY60" fmla="*/ 568677 h 830832"/>
                <a:gd name="connsiteX61" fmla="*/ 1162897 w 1231269"/>
                <a:gd name="connsiteY61" fmla="*/ 658751 h 830832"/>
                <a:gd name="connsiteX62" fmla="*/ 1031147 w 1231269"/>
                <a:gd name="connsiteY62" fmla="*/ 704460 h 83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231269" h="830832">
                  <a:moveTo>
                    <a:pt x="1230116" y="666817"/>
                  </a:moveTo>
                  <a:cubicBezTo>
                    <a:pt x="1228772" y="664128"/>
                    <a:pt x="1213984" y="615730"/>
                    <a:pt x="1193818" y="551200"/>
                  </a:cubicBezTo>
                  <a:cubicBezTo>
                    <a:pt x="1153486" y="420794"/>
                    <a:pt x="1090300" y="223169"/>
                    <a:pt x="1072823" y="165360"/>
                  </a:cubicBezTo>
                  <a:cubicBezTo>
                    <a:pt x="1047279" y="84697"/>
                    <a:pt x="1009637" y="0"/>
                    <a:pt x="891330" y="0"/>
                  </a:cubicBezTo>
                  <a:lnTo>
                    <a:pt x="888642" y="0"/>
                  </a:lnTo>
                  <a:cubicBezTo>
                    <a:pt x="822766" y="0"/>
                    <a:pt x="766302" y="14788"/>
                    <a:pt x="716560" y="34954"/>
                  </a:cubicBezTo>
                  <a:cubicBezTo>
                    <a:pt x="712527" y="33610"/>
                    <a:pt x="709838" y="32265"/>
                    <a:pt x="705805" y="32265"/>
                  </a:cubicBezTo>
                  <a:cubicBezTo>
                    <a:pt x="633207" y="32265"/>
                    <a:pt x="618419" y="28232"/>
                    <a:pt x="599598" y="22855"/>
                  </a:cubicBezTo>
                  <a:cubicBezTo>
                    <a:pt x="594220" y="21510"/>
                    <a:pt x="588843" y="20166"/>
                    <a:pt x="582121" y="18821"/>
                  </a:cubicBezTo>
                  <a:cubicBezTo>
                    <a:pt x="548511" y="10755"/>
                    <a:pt x="513557" y="2689"/>
                    <a:pt x="426171" y="4033"/>
                  </a:cubicBezTo>
                  <a:cubicBezTo>
                    <a:pt x="263500" y="5378"/>
                    <a:pt x="178804" y="108896"/>
                    <a:pt x="154605" y="169393"/>
                  </a:cubicBezTo>
                  <a:cubicBezTo>
                    <a:pt x="154605" y="170737"/>
                    <a:pt x="154605" y="170737"/>
                    <a:pt x="153260" y="172082"/>
                  </a:cubicBezTo>
                  <a:lnTo>
                    <a:pt x="1344" y="661440"/>
                  </a:lnTo>
                  <a:cubicBezTo>
                    <a:pt x="1344" y="662784"/>
                    <a:pt x="1344" y="664128"/>
                    <a:pt x="0" y="665473"/>
                  </a:cubicBezTo>
                  <a:lnTo>
                    <a:pt x="0" y="678917"/>
                  </a:lnTo>
                  <a:cubicBezTo>
                    <a:pt x="0" y="680261"/>
                    <a:pt x="1344" y="680261"/>
                    <a:pt x="1344" y="681606"/>
                  </a:cubicBezTo>
                  <a:cubicBezTo>
                    <a:pt x="1344" y="682950"/>
                    <a:pt x="2689" y="682950"/>
                    <a:pt x="2689" y="684294"/>
                  </a:cubicBezTo>
                  <a:cubicBezTo>
                    <a:pt x="2689" y="685639"/>
                    <a:pt x="4033" y="685639"/>
                    <a:pt x="4033" y="686983"/>
                  </a:cubicBezTo>
                  <a:cubicBezTo>
                    <a:pt x="4033" y="688328"/>
                    <a:pt x="5378" y="688328"/>
                    <a:pt x="5378" y="689672"/>
                  </a:cubicBezTo>
                  <a:cubicBezTo>
                    <a:pt x="5378" y="691016"/>
                    <a:pt x="6722" y="691016"/>
                    <a:pt x="8066" y="692361"/>
                  </a:cubicBezTo>
                  <a:lnTo>
                    <a:pt x="10755" y="695049"/>
                  </a:lnTo>
                  <a:cubicBezTo>
                    <a:pt x="12099" y="695049"/>
                    <a:pt x="12099" y="696394"/>
                    <a:pt x="13444" y="696394"/>
                  </a:cubicBezTo>
                  <a:cubicBezTo>
                    <a:pt x="14788" y="696394"/>
                    <a:pt x="14788" y="697738"/>
                    <a:pt x="16133" y="697738"/>
                  </a:cubicBezTo>
                  <a:cubicBezTo>
                    <a:pt x="216447" y="798567"/>
                    <a:pt x="420794" y="830833"/>
                    <a:pt x="596909" y="830833"/>
                  </a:cubicBezTo>
                  <a:cubicBezTo>
                    <a:pt x="684294" y="830833"/>
                    <a:pt x="764958" y="822766"/>
                    <a:pt x="833522" y="812011"/>
                  </a:cubicBezTo>
                  <a:cubicBezTo>
                    <a:pt x="1056690" y="777057"/>
                    <a:pt x="1207262" y="708493"/>
                    <a:pt x="1212639" y="704460"/>
                  </a:cubicBezTo>
                  <a:cubicBezTo>
                    <a:pt x="1227428" y="697738"/>
                    <a:pt x="1234150" y="681606"/>
                    <a:pt x="1230116" y="666817"/>
                  </a:cubicBezTo>
                  <a:close/>
                  <a:moveTo>
                    <a:pt x="211069" y="190903"/>
                  </a:moveTo>
                  <a:cubicBezTo>
                    <a:pt x="216447" y="177459"/>
                    <a:pt x="268878" y="67219"/>
                    <a:pt x="426171" y="65875"/>
                  </a:cubicBezTo>
                  <a:cubicBezTo>
                    <a:pt x="505490" y="64531"/>
                    <a:pt x="536411" y="72597"/>
                    <a:pt x="567332" y="79319"/>
                  </a:cubicBezTo>
                  <a:cubicBezTo>
                    <a:pt x="572710" y="80663"/>
                    <a:pt x="578088" y="82008"/>
                    <a:pt x="582121" y="83352"/>
                  </a:cubicBezTo>
                  <a:cubicBezTo>
                    <a:pt x="588843" y="84697"/>
                    <a:pt x="594220" y="87385"/>
                    <a:pt x="602287" y="88730"/>
                  </a:cubicBezTo>
                  <a:cubicBezTo>
                    <a:pt x="559266" y="110240"/>
                    <a:pt x="521623" y="127717"/>
                    <a:pt x="488013" y="127717"/>
                  </a:cubicBezTo>
                  <a:cubicBezTo>
                    <a:pt x="427516" y="127717"/>
                    <a:pt x="410039" y="119651"/>
                    <a:pt x="408694" y="118306"/>
                  </a:cubicBezTo>
                  <a:cubicBezTo>
                    <a:pt x="393906" y="108896"/>
                    <a:pt x="375085" y="112929"/>
                    <a:pt x="367018" y="127717"/>
                  </a:cubicBezTo>
                  <a:cubicBezTo>
                    <a:pt x="357608" y="142505"/>
                    <a:pt x="361641" y="161327"/>
                    <a:pt x="376429" y="170737"/>
                  </a:cubicBezTo>
                  <a:cubicBezTo>
                    <a:pt x="389873" y="180148"/>
                    <a:pt x="420794" y="189559"/>
                    <a:pt x="489358" y="189559"/>
                  </a:cubicBezTo>
                  <a:cubicBezTo>
                    <a:pt x="541789" y="189559"/>
                    <a:pt x="592876" y="164016"/>
                    <a:pt x="645307" y="135783"/>
                  </a:cubicBezTo>
                  <a:cubicBezTo>
                    <a:pt x="712527" y="102174"/>
                    <a:pt x="789157" y="63186"/>
                    <a:pt x="888642" y="61842"/>
                  </a:cubicBezTo>
                  <a:lnTo>
                    <a:pt x="889986" y="61842"/>
                  </a:lnTo>
                  <a:cubicBezTo>
                    <a:pt x="954517" y="61842"/>
                    <a:pt x="982749" y="91418"/>
                    <a:pt x="1012325" y="184181"/>
                  </a:cubicBezTo>
                  <a:cubicBezTo>
                    <a:pt x="1025769" y="224513"/>
                    <a:pt x="1060723" y="337442"/>
                    <a:pt x="1095678" y="446337"/>
                  </a:cubicBezTo>
                  <a:cubicBezTo>
                    <a:pt x="1094333" y="446337"/>
                    <a:pt x="1094333" y="446337"/>
                    <a:pt x="1092989" y="447682"/>
                  </a:cubicBezTo>
                  <a:cubicBezTo>
                    <a:pt x="607664" y="678917"/>
                    <a:pt x="138472" y="458437"/>
                    <a:pt x="134439" y="455748"/>
                  </a:cubicBezTo>
                  <a:cubicBezTo>
                    <a:pt x="133095" y="454404"/>
                    <a:pt x="131750" y="454404"/>
                    <a:pt x="129061" y="454404"/>
                  </a:cubicBezTo>
                  <a:lnTo>
                    <a:pt x="211069" y="190903"/>
                  </a:lnTo>
                  <a:close/>
                  <a:moveTo>
                    <a:pt x="888642" y="738070"/>
                  </a:moveTo>
                  <a:lnTo>
                    <a:pt x="856376" y="591531"/>
                  </a:lnTo>
                  <a:cubicBezTo>
                    <a:pt x="883264" y="586154"/>
                    <a:pt x="911496" y="579432"/>
                    <a:pt x="938384" y="571366"/>
                  </a:cubicBezTo>
                  <a:lnTo>
                    <a:pt x="970649" y="720593"/>
                  </a:lnTo>
                  <a:cubicBezTo>
                    <a:pt x="945106" y="725970"/>
                    <a:pt x="918218" y="732692"/>
                    <a:pt x="888642" y="738070"/>
                  </a:cubicBezTo>
                  <a:close/>
                  <a:moveTo>
                    <a:pt x="68564" y="653373"/>
                  </a:moveTo>
                  <a:lnTo>
                    <a:pt x="111584" y="512212"/>
                  </a:lnTo>
                  <a:cubicBezTo>
                    <a:pt x="142505" y="527001"/>
                    <a:pt x="344164" y="615730"/>
                    <a:pt x="614386" y="615730"/>
                  </a:cubicBezTo>
                  <a:cubicBezTo>
                    <a:pt x="672195" y="615730"/>
                    <a:pt x="732692" y="611697"/>
                    <a:pt x="794534" y="602286"/>
                  </a:cubicBezTo>
                  <a:lnTo>
                    <a:pt x="828144" y="748825"/>
                  </a:lnTo>
                  <a:cubicBezTo>
                    <a:pt x="617075" y="782435"/>
                    <a:pt x="338786" y="782435"/>
                    <a:pt x="68564" y="653373"/>
                  </a:cubicBezTo>
                  <a:close/>
                  <a:moveTo>
                    <a:pt x="1031147" y="704460"/>
                  </a:moveTo>
                  <a:lnTo>
                    <a:pt x="997537" y="552544"/>
                  </a:lnTo>
                  <a:cubicBezTo>
                    <a:pt x="1036524" y="539100"/>
                    <a:pt x="1075512" y="524312"/>
                    <a:pt x="1114499" y="505490"/>
                  </a:cubicBezTo>
                  <a:cubicBezTo>
                    <a:pt x="1121221" y="528345"/>
                    <a:pt x="1127943" y="549855"/>
                    <a:pt x="1134665" y="568677"/>
                  </a:cubicBezTo>
                  <a:cubicBezTo>
                    <a:pt x="1148109" y="613042"/>
                    <a:pt x="1157520" y="641274"/>
                    <a:pt x="1162897" y="658751"/>
                  </a:cubicBezTo>
                  <a:cubicBezTo>
                    <a:pt x="1137354" y="669506"/>
                    <a:pt x="1091644" y="686983"/>
                    <a:pt x="1031147" y="704460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970AB056-EE41-45E2-BD79-6C6AD67AAEA9}"/>
              </a:ext>
            </a:extLst>
          </p:cNvPr>
          <p:cNvSpPr txBox="1"/>
          <p:nvPr/>
        </p:nvSpPr>
        <p:spPr>
          <a:xfrm>
            <a:off x="560163" y="4525266"/>
            <a:ext cx="5272655" cy="91313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dist">
              <a:defRPr sz="1400" b="0" i="0" spc="120">
                <a:solidFill>
                  <a:srgbClr val="0C3892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我的父亲没有散文诗，他的日记本里只有给别人干活的日期，他的手上全是茧，他不善言辞，不会说漂亮话，他很平凡，什么都给不了我，却什么都给了我。</a:t>
            </a:r>
          </a:p>
        </p:txBody>
      </p:sp>
    </p:spTree>
    <p:extLst>
      <p:ext uri="{BB962C8B-B14F-4D97-AF65-F5344CB8AC3E}">
        <p14:creationId xmlns:p14="http://schemas.microsoft.com/office/powerpoint/2010/main" val="3756698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51">
            <a:extLst>
              <a:ext uri="{FF2B5EF4-FFF2-40B4-BE49-F238E27FC236}">
                <a16:creationId xmlns:a16="http://schemas.microsoft.com/office/drawing/2014/main" id="{EB04D007-155C-4AE0-B264-468725F84B63}"/>
              </a:ext>
            </a:extLst>
          </p:cNvPr>
          <p:cNvSpPr/>
          <p:nvPr/>
        </p:nvSpPr>
        <p:spPr>
          <a:xfrm>
            <a:off x="642106" y="1550889"/>
            <a:ext cx="4902046" cy="4078910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rgbClr val="1B59D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E5F7046-5C09-4499-9B60-CAEB6827E661}"/>
              </a:ext>
            </a:extLst>
          </p:cNvPr>
          <p:cNvGrpSpPr/>
          <p:nvPr/>
        </p:nvGrpSpPr>
        <p:grpSpPr>
          <a:xfrm>
            <a:off x="697829" y="528728"/>
            <a:ext cx="786138" cy="939556"/>
            <a:chOff x="697829" y="528728"/>
            <a:chExt cx="786138" cy="939556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A24312-0FDC-408F-A26C-F04DD85B859B}"/>
                </a:ext>
              </a:extLst>
            </p:cNvPr>
            <p:cNvGrpSpPr/>
            <p:nvPr/>
          </p:nvGrpSpPr>
          <p:grpSpPr>
            <a:xfrm rot="1668838">
              <a:off x="1224997" y="528728"/>
              <a:ext cx="258970" cy="261659"/>
              <a:chOff x="5573268" y="2861426"/>
              <a:chExt cx="1155024" cy="1167020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DCBDE59B-AF3E-4B92-B29E-7BE7AEE49A28}"/>
                  </a:ext>
                </a:extLst>
              </p:cNvPr>
              <p:cNvGrpSpPr/>
              <p:nvPr/>
            </p:nvGrpSpPr>
            <p:grpSpPr>
              <a:xfrm rot="21172307">
                <a:off x="5796102" y="2861426"/>
                <a:ext cx="932190" cy="840514"/>
                <a:chOff x="9473559" y="2572016"/>
                <a:chExt cx="1900911" cy="1713966"/>
              </a:xfrm>
              <a:effectLst>
                <a:outerShdw blurRad="101600" dist="50800" dir="8100000" algn="tr" rotWithShape="0">
                  <a:srgbClr val="003076">
                    <a:alpha val="20000"/>
                  </a:srgbClr>
                </a:outerShdw>
              </a:effectLst>
            </p:grpSpPr>
            <p:sp>
              <p:nvSpPr>
                <p:cNvPr id="12" name="图形 24">
                  <a:extLst>
                    <a:ext uri="{FF2B5EF4-FFF2-40B4-BE49-F238E27FC236}">
                      <a16:creationId xmlns:a16="http://schemas.microsoft.com/office/drawing/2014/main" id="{9A9DECD7-B315-4164-96C3-0AB15A9CC558}"/>
                    </a:ext>
                  </a:extLst>
                </p:cNvPr>
                <p:cNvSpPr/>
                <p:nvPr/>
              </p:nvSpPr>
              <p:spPr>
                <a:xfrm>
                  <a:off x="9473559" y="2572016"/>
                  <a:ext cx="1900911" cy="1713966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9DAFF"/>
                    </a:gs>
                    <a:gs pos="70000">
                      <a:srgbClr val="6DA7FF"/>
                    </a:gs>
                  </a:gsLst>
                  <a:lin ang="5400000" scaled="1"/>
                  <a:tileRect/>
                </a:gradFill>
                <a:ln w="1859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" name="图形 24">
                  <a:extLst>
                    <a:ext uri="{FF2B5EF4-FFF2-40B4-BE49-F238E27FC236}">
                      <a16:creationId xmlns:a16="http://schemas.microsoft.com/office/drawing/2014/main" id="{1870E0F4-03B1-45A1-BBFE-68947AD7C2F6}"/>
                    </a:ext>
                  </a:extLst>
                </p:cNvPr>
                <p:cNvSpPr/>
                <p:nvPr/>
              </p:nvSpPr>
              <p:spPr>
                <a:xfrm>
                  <a:off x="9616464" y="2700867"/>
                  <a:ext cx="1615100" cy="14562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chemeClr val="bg1"/>
                  </a:solidFill>
                  <a:prstDash val="dash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67551D7A-2C1B-4FAB-85CE-963042C934A0}"/>
                  </a:ext>
                </a:extLst>
              </p:cNvPr>
              <p:cNvGrpSpPr/>
              <p:nvPr/>
            </p:nvGrpSpPr>
            <p:grpSpPr>
              <a:xfrm rot="20188472">
                <a:off x="5573268" y="3156658"/>
                <a:ext cx="966874" cy="871788"/>
                <a:chOff x="9473561" y="2572017"/>
                <a:chExt cx="1900907" cy="1713964"/>
              </a:xfrm>
              <a:effectLst>
                <a:outerShdw blurRad="101600" dist="50800" dir="8100000" algn="tr" rotWithShape="0">
                  <a:srgbClr val="003076">
                    <a:alpha val="20000"/>
                  </a:srgbClr>
                </a:outerShdw>
              </a:effectLst>
            </p:grpSpPr>
            <p:sp>
              <p:nvSpPr>
                <p:cNvPr id="10" name="图形 24">
                  <a:extLst>
                    <a:ext uri="{FF2B5EF4-FFF2-40B4-BE49-F238E27FC236}">
                      <a16:creationId xmlns:a16="http://schemas.microsoft.com/office/drawing/2014/main" id="{52CF8EFB-37D8-4E35-9AD4-CAF45873DAD3}"/>
                    </a:ext>
                  </a:extLst>
                </p:cNvPr>
                <p:cNvSpPr/>
                <p:nvPr/>
              </p:nvSpPr>
              <p:spPr>
                <a:xfrm>
                  <a:off x="9473561" y="2572017"/>
                  <a:ext cx="1900907" cy="17139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9DAFF"/>
                    </a:gs>
                    <a:gs pos="70000">
                      <a:srgbClr val="6DA7FF"/>
                    </a:gs>
                  </a:gsLst>
                  <a:lin ang="5400000" scaled="1"/>
                  <a:tileRect/>
                </a:gradFill>
                <a:ln w="1859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" name="图形 24">
                  <a:extLst>
                    <a:ext uri="{FF2B5EF4-FFF2-40B4-BE49-F238E27FC236}">
                      <a16:creationId xmlns:a16="http://schemas.microsoft.com/office/drawing/2014/main" id="{94121DFC-9B28-4691-8F76-386648EE1242}"/>
                    </a:ext>
                  </a:extLst>
                </p:cNvPr>
                <p:cNvSpPr/>
                <p:nvPr/>
              </p:nvSpPr>
              <p:spPr>
                <a:xfrm>
                  <a:off x="9616488" y="2700865"/>
                  <a:ext cx="1615101" cy="14562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chemeClr val="bg1"/>
                  </a:solidFill>
                  <a:prstDash val="dash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4E7BB8C-0D76-4E6C-88F7-9AEABD99204A}"/>
                </a:ext>
              </a:extLst>
            </p:cNvPr>
            <p:cNvGrpSpPr/>
            <p:nvPr/>
          </p:nvGrpSpPr>
          <p:grpSpPr>
            <a:xfrm rot="20700000">
              <a:off x="697829" y="804352"/>
              <a:ext cx="736348" cy="663932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5" name="图形 24">
                <a:extLst>
                  <a:ext uri="{FF2B5EF4-FFF2-40B4-BE49-F238E27FC236}">
                    <a16:creationId xmlns:a16="http://schemas.microsoft.com/office/drawing/2014/main" id="{10816554-382F-4546-9E4E-A1A850E06861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" name="图形 24">
                <a:extLst>
                  <a:ext uri="{FF2B5EF4-FFF2-40B4-BE49-F238E27FC236}">
                    <a16:creationId xmlns:a16="http://schemas.microsoft.com/office/drawing/2014/main" id="{638CAD7E-21CF-4A47-BF40-C80D5A12B572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C14CDF1-6C9F-42FB-87E8-59885BA53FFC}"/>
                </a:ext>
              </a:extLst>
            </p:cNvPr>
            <p:cNvSpPr txBox="1"/>
            <p:nvPr/>
          </p:nvSpPr>
          <p:spPr>
            <a:xfrm rot="20700000">
              <a:off x="731181" y="936262"/>
              <a:ext cx="671406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rgbClr val="FCFAF8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LOVE U DAD</a:t>
              </a:r>
              <a:endParaRPr lang="zh-CN" altLang="en-US" sz="1000" dirty="0">
                <a:solidFill>
                  <a:srgbClr val="FCFAF8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FD0DCB-C0EB-4D49-B40A-565C6A81FF47}"/>
              </a:ext>
            </a:extLst>
          </p:cNvPr>
          <p:cNvGrpSpPr/>
          <p:nvPr/>
        </p:nvGrpSpPr>
        <p:grpSpPr>
          <a:xfrm>
            <a:off x="1472561" y="817850"/>
            <a:ext cx="1734552" cy="597220"/>
            <a:chOff x="833327" y="923774"/>
            <a:chExt cx="1734552" cy="597220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7009C44-7AC0-4AD4-9428-068D7A7DA13E}"/>
                </a:ext>
              </a:extLst>
            </p:cNvPr>
            <p:cNvSpPr txBox="1"/>
            <p:nvPr/>
          </p:nvSpPr>
          <p:spPr>
            <a:xfrm>
              <a:off x="869978" y="936219"/>
              <a:ext cx="1697901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节日由来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61588A9-2D23-4E93-B67E-F6858C84349D}"/>
                </a:ext>
              </a:extLst>
            </p:cNvPr>
            <p:cNvSpPr txBox="1"/>
            <p:nvPr/>
          </p:nvSpPr>
          <p:spPr>
            <a:xfrm>
              <a:off x="833327" y="923774"/>
              <a:ext cx="1697901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3200" dirty="0">
                  <a:gradFill flip="none" rotWithShape="1">
                    <a:gsLst>
                      <a:gs pos="0">
                        <a:schemeClr val="accent3"/>
                      </a:gs>
                      <a:gs pos="58000">
                        <a:schemeClr val="accent1"/>
                      </a:gs>
                    </a:gsLst>
                    <a:lin ang="27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节日由来</a:t>
              </a: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2D5EF69-72CD-4DAC-82F4-7A1EE7725A49}"/>
              </a:ext>
            </a:extLst>
          </p:cNvPr>
          <p:cNvSpPr txBox="1"/>
          <p:nvPr/>
        </p:nvSpPr>
        <p:spPr>
          <a:xfrm>
            <a:off x="867995" y="1688082"/>
            <a:ext cx="1477328" cy="525657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dist">
              <a:defRPr sz="1400" b="0" i="0" spc="120">
                <a:solidFill>
                  <a:srgbClr val="0C3892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M" panose="00020600040101010101" pitchFamily="18" charset="-122"/>
              </a:rPr>
              <a:t>国外起源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9627214-5D9B-4B2D-91EE-D5A22A965AB7}"/>
              </a:ext>
            </a:extLst>
          </p:cNvPr>
          <p:cNvSpPr txBox="1"/>
          <p:nvPr/>
        </p:nvSpPr>
        <p:spPr>
          <a:xfrm>
            <a:off x="873359" y="2277895"/>
            <a:ext cx="3313728" cy="308995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b="0" i="0" spc="120">
                <a:solidFill>
                  <a:srgbClr val="0C3892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世界上的第一个父亲节，诞生在</a:t>
            </a:r>
            <a:r>
              <a:rPr lang="en-US" altLang="zh-CN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1910</a:t>
            </a:r>
            <a:r>
              <a:rPr lang="zh-CN" altLang="en-US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年。</a:t>
            </a:r>
            <a:endParaRPr lang="en-US" altLang="zh-CN" sz="1200" dirty="0">
              <a:solidFill>
                <a:srgbClr val="FCFA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C40A951-F75D-4BAF-9AF5-BA490E812ABB}"/>
              </a:ext>
            </a:extLst>
          </p:cNvPr>
          <p:cNvSpPr txBox="1"/>
          <p:nvPr/>
        </p:nvSpPr>
        <p:spPr>
          <a:xfrm>
            <a:off x="2326086" y="1784186"/>
            <a:ext cx="1388842" cy="381258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b="0" i="0" spc="12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en-US" altLang="zh-CN" sz="1600" dirty="0">
                <a:solidFill>
                  <a:srgbClr val="DDF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R" panose="00020600040101010101" pitchFamily="18" charset="-122"/>
              </a:rPr>
              <a:t>1910</a:t>
            </a:r>
            <a:r>
              <a:rPr lang="zh-CN" altLang="en-US" sz="1600" dirty="0">
                <a:solidFill>
                  <a:srgbClr val="DDF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R" panose="00020600040101010101" pitchFamily="18" charset="-122"/>
              </a:rPr>
              <a:t>年诞生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270FD40D-6AA0-4B12-B4BA-00AFDEED1245}"/>
              </a:ext>
            </a:extLst>
          </p:cNvPr>
          <p:cNvGrpSpPr/>
          <p:nvPr/>
        </p:nvGrpSpPr>
        <p:grpSpPr>
          <a:xfrm>
            <a:off x="933443" y="2748621"/>
            <a:ext cx="4310154" cy="769004"/>
            <a:chOff x="660400" y="3258308"/>
            <a:chExt cx="4310154" cy="769004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DE968D1D-53C6-44E7-AB16-361EDFA4C6C7}"/>
                </a:ext>
              </a:extLst>
            </p:cNvPr>
            <p:cNvGrpSpPr/>
            <p:nvPr/>
          </p:nvGrpSpPr>
          <p:grpSpPr>
            <a:xfrm>
              <a:off x="660400" y="3258308"/>
              <a:ext cx="2224922" cy="769004"/>
              <a:chOff x="660400" y="3258308"/>
              <a:chExt cx="2224922" cy="769004"/>
            </a:xfrm>
          </p:grpSpPr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A0593F3A-A24B-4C3C-A18A-124BD0030174}"/>
                  </a:ext>
                </a:extLst>
              </p:cNvPr>
              <p:cNvGrpSpPr/>
              <p:nvPr/>
            </p:nvGrpSpPr>
            <p:grpSpPr>
              <a:xfrm>
                <a:off x="660400" y="3258308"/>
                <a:ext cx="769004" cy="769004"/>
                <a:chOff x="1212196" y="3668104"/>
                <a:chExt cx="769004" cy="769004"/>
              </a:xfrm>
            </p:grpSpPr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DFCDE9D8-7825-425B-AA24-1C52772EA4D2}"/>
                    </a:ext>
                  </a:extLst>
                </p:cNvPr>
                <p:cNvGrpSpPr/>
                <p:nvPr/>
              </p:nvGrpSpPr>
              <p:grpSpPr>
                <a:xfrm>
                  <a:off x="1212196" y="3668104"/>
                  <a:ext cx="769004" cy="769004"/>
                  <a:chOff x="7306018" y="2146901"/>
                  <a:chExt cx="1561048" cy="1561048"/>
                </a:xfrm>
              </p:grpSpPr>
              <p:sp>
                <p:nvSpPr>
                  <p:cNvPr id="35" name="椭圆 34">
                    <a:extLst>
                      <a:ext uri="{FF2B5EF4-FFF2-40B4-BE49-F238E27FC236}">
                        <a16:creationId xmlns:a16="http://schemas.microsoft.com/office/drawing/2014/main" id="{08562C46-B09B-4A01-8466-41580520D48E}"/>
                      </a:ext>
                    </a:extLst>
                  </p:cNvPr>
                  <p:cNvSpPr/>
                  <p:nvPr/>
                </p:nvSpPr>
                <p:spPr>
                  <a:xfrm>
                    <a:off x="7306018" y="2146901"/>
                    <a:ext cx="1561048" cy="15610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0" cap="rnd">
                    <a:gradFill>
                      <a:gsLst>
                        <a:gs pos="0">
                          <a:srgbClr val="26A9F0"/>
                        </a:gs>
                        <a:gs pos="100000">
                          <a:srgbClr val="1B59D0"/>
                        </a:gs>
                      </a:gsLst>
                      <a:lin ang="2700000" scaled="0"/>
                    </a:gra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 sz="1000"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36" name="文本框 35">
                    <a:extLst>
                      <a:ext uri="{FF2B5EF4-FFF2-40B4-BE49-F238E27FC236}">
                        <a16:creationId xmlns:a16="http://schemas.microsoft.com/office/drawing/2014/main" id="{3966D2BD-16EB-4389-A819-19B39C4A09EC}"/>
                      </a:ext>
                    </a:extLst>
                  </p:cNvPr>
                  <p:cNvSpPr txBox="1"/>
                  <p:nvPr/>
                </p:nvSpPr>
                <p:spPr>
                  <a:xfrm>
                    <a:off x="7519990" y="2322538"/>
                    <a:ext cx="1133105" cy="8593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ArchUp">
                      <a:avLst>
                        <a:gd name="adj" fmla="val 10076131"/>
                      </a:avLst>
                    </a:prstTxWarp>
                    <a:noAutofit/>
                  </a:bodyPr>
                  <a:lstStyle/>
                  <a:p>
                    <a:pPr algn="ctr"/>
                    <a:r>
                      <a:rPr lang="en-US" altLang="zh-CN" sz="6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rPr>
                      <a:t>HAPPY FATHER’S DAY</a:t>
                    </a:r>
                    <a:endParaRPr lang="zh-CN" altLang="en-US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endParaRPr>
                  </a:p>
                </p:txBody>
              </p:sp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2EF2B7F2-329D-4BE7-93A3-104C7DA44EFC}"/>
                      </a:ext>
                    </a:extLst>
                  </p:cNvPr>
                  <p:cNvSpPr txBox="1"/>
                  <p:nvPr/>
                </p:nvSpPr>
                <p:spPr>
                  <a:xfrm>
                    <a:off x="7519990" y="2722222"/>
                    <a:ext cx="1133105" cy="8593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ArchDown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altLang="zh-CN" sz="6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rPr>
                      <a:t>BEST DAD EVER</a:t>
                    </a:r>
                    <a:endParaRPr lang="zh-CN" altLang="en-US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endParaRPr>
                  </a:p>
                </p:txBody>
              </p:sp>
            </p:grpSp>
            <p:pic>
              <p:nvPicPr>
                <p:cNvPr id="39" name="图形 38">
                  <a:extLst>
                    <a:ext uri="{FF2B5EF4-FFF2-40B4-BE49-F238E27FC236}">
                      <a16:creationId xmlns:a16="http://schemas.microsoft.com/office/drawing/2014/main" id="{363AB63F-E4BA-4D9F-8B3B-6775057ECB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82581" y="3838489"/>
                  <a:ext cx="428234" cy="428234"/>
                </a:xfrm>
                <a:prstGeom prst="rect">
                  <a:avLst/>
                </a:prstGeom>
              </p:spPr>
            </p:pic>
          </p:grpSp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7225A12E-98BE-4327-9782-8661AA486517}"/>
                  </a:ext>
                </a:extLst>
              </p:cNvPr>
              <p:cNvGrpSpPr/>
              <p:nvPr/>
            </p:nvGrpSpPr>
            <p:grpSpPr>
              <a:xfrm>
                <a:off x="1407994" y="3348128"/>
                <a:ext cx="1477328" cy="583785"/>
                <a:chOff x="1407994" y="3311905"/>
                <a:chExt cx="1477328" cy="583785"/>
              </a:xfrm>
            </p:grpSpPr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9EC4AF17-8C64-497C-A5F0-72676A114AEF}"/>
                    </a:ext>
                  </a:extLst>
                </p:cNvPr>
                <p:cNvSpPr txBox="1"/>
                <p:nvPr/>
              </p:nvSpPr>
              <p:spPr>
                <a:xfrm>
                  <a:off x="1410459" y="3311905"/>
                  <a:ext cx="846386" cy="381258"/>
                </a:xfrm>
                <a:prstGeom prst="rect">
                  <a:avLst/>
                </a:prstGeom>
                <a:noFill/>
              </p:spPr>
              <p:txBody>
                <a:bodyPr wrap="none">
                  <a:noAutofit/>
                </a:bodyPr>
                <a:lstStyle>
                  <a:defPPr>
                    <a:defRPr lang="zh-CN"/>
                  </a:defPPr>
                  <a:lvl1pPr>
                    <a:lnSpc>
                      <a:spcPct val="130000"/>
                    </a:lnSpc>
                    <a:defRPr sz="1400" b="0" i="0" spc="1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阿里巴巴普惠体 R" panose="00020600040101010101" pitchFamily="18" charset="-122"/>
                      <a:ea typeface="阿里巴巴普惠体 R" panose="00020600040101010101" pitchFamily="18" charset="-122"/>
                    </a:defRPr>
                  </a:lvl1pPr>
                </a:lstStyle>
                <a:p>
                  <a:r>
                    <a:rPr lang="zh-CN" altLang="en-US" sz="1600" b="1" dirty="0">
                      <a:solidFill>
                        <a:schemeClr val="accent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阿里巴巴普惠体 R" panose="00020600040101010101" pitchFamily="18" charset="-122"/>
                    </a:rPr>
                    <a:t>红玫瑰</a:t>
                  </a:r>
                </a:p>
              </p:txBody>
            </p:sp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0658AB8A-55C9-43C9-9116-F78BE4CD9E7F}"/>
                    </a:ext>
                  </a:extLst>
                </p:cNvPr>
                <p:cNvSpPr txBox="1"/>
                <p:nvPr/>
              </p:nvSpPr>
              <p:spPr>
                <a:xfrm>
                  <a:off x="1407994" y="3622795"/>
                  <a:ext cx="1477328" cy="272895"/>
                </a:xfrm>
                <a:prstGeom prst="rect">
                  <a:avLst/>
                </a:prstGeom>
                <a:noFill/>
              </p:spPr>
              <p:txBody>
                <a:bodyPr wrap="none">
                  <a:noAutofit/>
                </a:bodyPr>
                <a:lstStyle>
                  <a:defPPr>
                    <a:defRPr lang="zh-CN"/>
                  </a:defPPr>
                  <a:lvl1pPr>
                    <a:lnSpc>
                      <a:spcPct val="130000"/>
                    </a:lnSpc>
                    <a:defRPr sz="1400" b="0" i="0" spc="1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阿里巴巴普惠体 R" panose="00020600040101010101" pitchFamily="18" charset="-122"/>
                      <a:ea typeface="阿里巴巴普惠体 R" panose="00020600040101010101" pitchFamily="18" charset="-122"/>
                    </a:defRPr>
                  </a:lvl1pPr>
                </a:lstStyle>
                <a:p>
                  <a:r>
                    <a:rPr lang="zh-CN" altLang="en-US" sz="1000" dirty="0">
                      <a:solidFill>
                        <a:srgbClr val="FCFAF8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向健在父亲表示爱戴</a:t>
                  </a:r>
                </a:p>
              </p:txBody>
            </p:sp>
          </p:grp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E9255FC8-70DB-45D3-8EE3-B7FC84522345}"/>
                </a:ext>
              </a:extLst>
            </p:cNvPr>
            <p:cNvGrpSpPr/>
            <p:nvPr/>
          </p:nvGrpSpPr>
          <p:grpSpPr>
            <a:xfrm>
              <a:off x="3044111" y="3258308"/>
              <a:ext cx="1926443" cy="769004"/>
              <a:chOff x="660400" y="3258308"/>
              <a:chExt cx="1926443" cy="769004"/>
            </a:xfrm>
          </p:grpSpPr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4749FD6F-35B1-4261-8F04-47416E408CC0}"/>
                  </a:ext>
                </a:extLst>
              </p:cNvPr>
              <p:cNvGrpSpPr/>
              <p:nvPr/>
            </p:nvGrpSpPr>
            <p:grpSpPr>
              <a:xfrm>
                <a:off x="660400" y="3258308"/>
                <a:ext cx="769004" cy="769004"/>
                <a:chOff x="1212196" y="3668104"/>
                <a:chExt cx="769004" cy="769004"/>
              </a:xfrm>
            </p:grpSpPr>
            <p:grpSp>
              <p:nvGrpSpPr>
                <p:cNvPr id="60" name="组合 59">
                  <a:extLst>
                    <a:ext uri="{FF2B5EF4-FFF2-40B4-BE49-F238E27FC236}">
                      <a16:creationId xmlns:a16="http://schemas.microsoft.com/office/drawing/2014/main" id="{BDF9FD1F-5A05-40AE-88B9-7AC885504F11}"/>
                    </a:ext>
                  </a:extLst>
                </p:cNvPr>
                <p:cNvGrpSpPr/>
                <p:nvPr/>
              </p:nvGrpSpPr>
              <p:grpSpPr>
                <a:xfrm>
                  <a:off x="1212196" y="3668104"/>
                  <a:ext cx="769004" cy="769004"/>
                  <a:chOff x="7306018" y="2146901"/>
                  <a:chExt cx="1561048" cy="1561048"/>
                </a:xfrm>
              </p:grpSpPr>
              <p:sp>
                <p:nvSpPr>
                  <p:cNvPr id="62" name="椭圆 61">
                    <a:extLst>
                      <a:ext uri="{FF2B5EF4-FFF2-40B4-BE49-F238E27FC236}">
                        <a16:creationId xmlns:a16="http://schemas.microsoft.com/office/drawing/2014/main" id="{EB3B52E8-6F6B-4EA2-9531-0E94148EB516}"/>
                      </a:ext>
                    </a:extLst>
                  </p:cNvPr>
                  <p:cNvSpPr/>
                  <p:nvPr/>
                </p:nvSpPr>
                <p:spPr>
                  <a:xfrm>
                    <a:off x="7306018" y="2146901"/>
                    <a:ext cx="1561048" cy="15610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0" cap="rnd">
                    <a:gradFill>
                      <a:gsLst>
                        <a:gs pos="0">
                          <a:srgbClr val="26A9F0"/>
                        </a:gs>
                        <a:gs pos="100000">
                          <a:srgbClr val="1B59D0"/>
                        </a:gs>
                      </a:gsLst>
                      <a:lin ang="2700000" scaled="0"/>
                    </a:gra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 sz="1000"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3" name="文本框 62">
                    <a:extLst>
                      <a:ext uri="{FF2B5EF4-FFF2-40B4-BE49-F238E27FC236}">
                        <a16:creationId xmlns:a16="http://schemas.microsoft.com/office/drawing/2014/main" id="{5B71337C-1A90-4B69-83BC-75402A43D202}"/>
                      </a:ext>
                    </a:extLst>
                  </p:cNvPr>
                  <p:cNvSpPr txBox="1"/>
                  <p:nvPr/>
                </p:nvSpPr>
                <p:spPr>
                  <a:xfrm>
                    <a:off x="7519990" y="2322538"/>
                    <a:ext cx="1133105" cy="8593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ArchUp">
                      <a:avLst>
                        <a:gd name="adj" fmla="val 10076131"/>
                      </a:avLst>
                    </a:prstTxWarp>
                    <a:noAutofit/>
                  </a:bodyPr>
                  <a:lstStyle/>
                  <a:p>
                    <a:pPr algn="ctr"/>
                    <a:r>
                      <a:rPr lang="en-US" altLang="zh-CN" sz="6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rPr>
                      <a:t>HAPPY FATHER’S DAY</a:t>
                    </a:r>
                    <a:endParaRPr lang="zh-CN" altLang="en-US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endParaRPr>
                  </a:p>
                </p:txBody>
              </p:sp>
              <p:sp>
                <p:nvSpPr>
                  <p:cNvPr id="64" name="文本框 63">
                    <a:extLst>
                      <a:ext uri="{FF2B5EF4-FFF2-40B4-BE49-F238E27FC236}">
                        <a16:creationId xmlns:a16="http://schemas.microsoft.com/office/drawing/2014/main" id="{018DA6DF-9F55-423C-9BB1-2455A4F0F6CE}"/>
                      </a:ext>
                    </a:extLst>
                  </p:cNvPr>
                  <p:cNvSpPr txBox="1"/>
                  <p:nvPr/>
                </p:nvSpPr>
                <p:spPr>
                  <a:xfrm>
                    <a:off x="7519990" y="2722222"/>
                    <a:ext cx="1133105" cy="8593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ArchDown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altLang="zh-CN" sz="6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rPr>
                      <a:t>BEST DAD EVER</a:t>
                    </a:r>
                    <a:endParaRPr lang="zh-CN" altLang="en-US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endParaRPr>
                  </a:p>
                </p:txBody>
              </p:sp>
            </p:grpSp>
            <p:pic>
              <p:nvPicPr>
                <p:cNvPr id="61" name="图形 60">
                  <a:extLst>
                    <a:ext uri="{FF2B5EF4-FFF2-40B4-BE49-F238E27FC236}">
                      <a16:creationId xmlns:a16="http://schemas.microsoft.com/office/drawing/2014/main" id="{445642BF-3752-4E11-9377-A4E14FAB3E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82581" y="3838489"/>
                  <a:ext cx="428234" cy="428234"/>
                </a:xfrm>
                <a:prstGeom prst="rect">
                  <a:avLst/>
                </a:prstGeom>
              </p:spPr>
            </p:pic>
          </p:grpSp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7361FE3A-6FD2-4083-8FC6-7088AA1D24C2}"/>
                  </a:ext>
                </a:extLst>
              </p:cNvPr>
              <p:cNvGrpSpPr/>
              <p:nvPr/>
            </p:nvGrpSpPr>
            <p:grpSpPr>
              <a:xfrm>
                <a:off x="1407994" y="3348128"/>
                <a:ext cx="1178849" cy="589364"/>
                <a:chOff x="1407994" y="3311905"/>
                <a:chExt cx="1178849" cy="589364"/>
              </a:xfrm>
            </p:grpSpPr>
            <p:sp>
              <p:nvSpPr>
                <p:cNvPr id="58" name="文本框 57">
                  <a:extLst>
                    <a:ext uri="{FF2B5EF4-FFF2-40B4-BE49-F238E27FC236}">
                      <a16:creationId xmlns:a16="http://schemas.microsoft.com/office/drawing/2014/main" id="{B66556A2-6DC4-48EE-92CD-A4804FAACC55}"/>
                    </a:ext>
                  </a:extLst>
                </p:cNvPr>
                <p:cNvSpPr txBox="1"/>
                <p:nvPr/>
              </p:nvSpPr>
              <p:spPr>
                <a:xfrm>
                  <a:off x="1410459" y="3311905"/>
                  <a:ext cx="846386" cy="381258"/>
                </a:xfrm>
                <a:prstGeom prst="rect">
                  <a:avLst/>
                </a:prstGeom>
                <a:noFill/>
              </p:spPr>
              <p:txBody>
                <a:bodyPr wrap="none">
                  <a:noAutofit/>
                </a:bodyPr>
                <a:lstStyle>
                  <a:defPPr>
                    <a:defRPr lang="zh-CN"/>
                  </a:defPPr>
                  <a:lvl1pPr>
                    <a:lnSpc>
                      <a:spcPct val="130000"/>
                    </a:lnSpc>
                    <a:defRPr sz="1400" b="0" i="0" spc="1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阿里巴巴普惠体 R" panose="00020600040101010101" pitchFamily="18" charset="-122"/>
                      <a:ea typeface="阿里巴巴普惠体 R" panose="00020600040101010101" pitchFamily="18" charset="-122"/>
                    </a:defRPr>
                  </a:lvl1pPr>
                </a:lstStyle>
                <a:p>
                  <a:r>
                    <a:rPr lang="zh-CN" altLang="en-US" sz="1600" b="1" dirty="0">
                      <a:solidFill>
                        <a:schemeClr val="accent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阿里巴巴普惠体 R" panose="00020600040101010101" pitchFamily="18" charset="-122"/>
                    </a:rPr>
                    <a:t>白玫瑰</a:t>
                  </a:r>
                </a:p>
              </p:txBody>
            </p:sp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2506DA0E-B6F9-4243-816A-38CC38D4D41D}"/>
                    </a:ext>
                  </a:extLst>
                </p:cNvPr>
                <p:cNvSpPr txBox="1"/>
                <p:nvPr/>
              </p:nvSpPr>
              <p:spPr>
                <a:xfrm>
                  <a:off x="1407994" y="3622795"/>
                  <a:ext cx="1178849" cy="278474"/>
                </a:xfrm>
                <a:prstGeom prst="rect">
                  <a:avLst/>
                </a:prstGeom>
                <a:noFill/>
              </p:spPr>
              <p:txBody>
                <a:bodyPr wrap="none">
                  <a:noAutofit/>
                </a:bodyPr>
                <a:lstStyle>
                  <a:defPPr>
                    <a:defRPr lang="zh-CN"/>
                  </a:defPPr>
                  <a:lvl1pPr>
                    <a:lnSpc>
                      <a:spcPct val="130000"/>
                    </a:lnSpc>
                    <a:defRPr sz="1400" b="0" i="0" spc="12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阿里巴巴普惠体 R" panose="00020600040101010101" pitchFamily="18" charset="-122"/>
                      <a:ea typeface="阿里巴巴普惠体 R" panose="00020600040101010101" pitchFamily="18" charset="-122"/>
                    </a:defRPr>
                  </a:lvl1pPr>
                </a:lstStyle>
                <a:p>
                  <a:r>
                    <a:rPr lang="zh-CN" altLang="en-US" sz="1000" dirty="0">
                      <a:solidFill>
                        <a:srgbClr val="FCFAF8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向亡父表示悼念</a:t>
                  </a:r>
                </a:p>
              </p:txBody>
            </p:sp>
          </p:grpSp>
        </p:grp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3B14346F-A5D7-486C-9CBA-4BCF88D3BE06}"/>
              </a:ext>
            </a:extLst>
          </p:cNvPr>
          <p:cNvSpPr txBox="1"/>
          <p:nvPr/>
        </p:nvSpPr>
        <p:spPr>
          <a:xfrm>
            <a:off x="873359" y="3628872"/>
            <a:ext cx="4594206" cy="78912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 sz="1400" b="0" i="0" spc="12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这种习俗一直流传至今，起初父亲节的日期各不相同，且有的地方用蒲公英作为父亲节的象征，有的地方则用衬有一片绿叶的白丁香向父亲表示敬意。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4234323-1875-424A-84E4-AC929F3E8F36}"/>
              </a:ext>
            </a:extLst>
          </p:cNvPr>
          <p:cNvGrpSpPr/>
          <p:nvPr/>
        </p:nvGrpSpPr>
        <p:grpSpPr>
          <a:xfrm rot="900000">
            <a:off x="4788026" y="1301177"/>
            <a:ext cx="1133105" cy="692561"/>
            <a:chOff x="4554006" y="3736587"/>
            <a:chExt cx="1722262" cy="1052657"/>
          </a:xfrm>
          <a:effectLst>
            <a:outerShdw blurRad="50800" dist="38100" dir="8100000" algn="tr" rotWithShape="0">
              <a:srgbClr val="0C368F">
                <a:alpha val="25000"/>
              </a:srgbClr>
            </a:outerShdw>
          </a:effectLst>
        </p:grpSpPr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8FADA515-5704-4A06-AC7E-4D06CF245B85}"/>
                </a:ext>
              </a:extLst>
            </p:cNvPr>
            <p:cNvSpPr/>
            <p:nvPr/>
          </p:nvSpPr>
          <p:spPr>
            <a:xfrm>
              <a:off x="4583602" y="4164103"/>
              <a:ext cx="1661727" cy="594220"/>
            </a:xfrm>
            <a:custGeom>
              <a:avLst/>
              <a:gdLst>
                <a:gd name="connsiteX0" fmla="*/ 782466 w 1661727"/>
                <a:gd name="connsiteY0" fmla="*/ 594220 h 594220"/>
                <a:gd name="connsiteX1" fmla="*/ 242021 w 1661727"/>
                <a:gd name="connsiteY1" fmla="*/ 521623 h 594220"/>
                <a:gd name="connsiteX2" fmla="*/ 31 w 1661727"/>
                <a:gd name="connsiteY2" fmla="*/ 315932 h 594220"/>
                <a:gd name="connsiteX3" fmla="*/ 250088 w 1661727"/>
                <a:gd name="connsiteY3" fmla="*/ 92763 h 594220"/>
                <a:gd name="connsiteX4" fmla="*/ 824142 w 1661727"/>
                <a:gd name="connsiteY4" fmla="*/ 0 h 594220"/>
                <a:gd name="connsiteX5" fmla="*/ 879262 w 1661727"/>
                <a:gd name="connsiteY5" fmla="*/ 0 h 594220"/>
                <a:gd name="connsiteX6" fmla="*/ 1419706 w 1661727"/>
                <a:gd name="connsiteY6" fmla="*/ 72597 h 594220"/>
                <a:gd name="connsiteX7" fmla="*/ 1661697 w 1661727"/>
                <a:gd name="connsiteY7" fmla="*/ 278289 h 594220"/>
                <a:gd name="connsiteX8" fmla="*/ 1411640 w 1661727"/>
                <a:gd name="connsiteY8" fmla="*/ 501457 h 594220"/>
                <a:gd name="connsiteX9" fmla="*/ 837586 w 1661727"/>
                <a:gd name="connsiteY9" fmla="*/ 594220 h 594220"/>
                <a:gd name="connsiteX10" fmla="*/ 782466 w 1661727"/>
                <a:gd name="connsiteY10" fmla="*/ 594220 h 59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1727" h="594220">
                  <a:moveTo>
                    <a:pt x="782466" y="594220"/>
                  </a:moveTo>
                  <a:cubicBezTo>
                    <a:pt x="576774" y="594220"/>
                    <a:pt x="385871" y="568677"/>
                    <a:pt x="242021" y="521623"/>
                  </a:cubicBezTo>
                  <a:cubicBezTo>
                    <a:pt x="86072" y="470536"/>
                    <a:pt x="2720" y="399284"/>
                    <a:pt x="31" y="315932"/>
                  </a:cubicBezTo>
                  <a:cubicBezTo>
                    <a:pt x="-1313" y="255434"/>
                    <a:pt x="40363" y="168049"/>
                    <a:pt x="250088" y="92763"/>
                  </a:cubicBezTo>
                  <a:cubicBezTo>
                    <a:pt x="403348" y="37643"/>
                    <a:pt x="606351" y="5378"/>
                    <a:pt x="824142" y="0"/>
                  </a:cubicBezTo>
                  <a:lnTo>
                    <a:pt x="879262" y="0"/>
                  </a:lnTo>
                  <a:cubicBezTo>
                    <a:pt x="1084953" y="0"/>
                    <a:pt x="1275857" y="25543"/>
                    <a:pt x="1419706" y="72597"/>
                  </a:cubicBezTo>
                  <a:cubicBezTo>
                    <a:pt x="1575656" y="123684"/>
                    <a:pt x="1659008" y="194936"/>
                    <a:pt x="1661697" y="278289"/>
                  </a:cubicBezTo>
                  <a:cubicBezTo>
                    <a:pt x="1663041" y="338786"/>
                    <a:pt x="1621365" y="426171"/>
                    <a:pt x="1411640" y="501457"/>
                  </a:cubicBezTo>
                  <a:cubicBezTo>
                    <a:pt x="1258380" y="556577"/>
                    <a:pt x="1055377" y="588843"/>
                    <a:pt x="837586" y="594220"/>
                  </a:cubicBezTo>
                  <a:lnTo>
                    <a:pt x="782466" y="5942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96000">
                  <a:schemeClr val="accent1"/>
                </a:gs>
              </a:gsLst>
              <a:lin ang="2700000" scaled="1"/>
              <a:tileRect/>
            </a:gra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9ACDF98C-0CD1-4E85-A42E-5490FC4E53D5}"/>
                </a:ext>
              </a:extLst>
            </p:cNvPr>
            <p:cNvSpPr/>
            <p:nvPr/>
          </p:nvSpPr>
          <p:spPr>
            <a:xfrm>
              <a:off x="4554006" y="4131838"/>
              <a:ext cx="1722262" cy="657406"/>
            </a:xfrm>
            <a:custGeom>
              <a:avLst/>
              <a:gdLst>
                <a:gd name="connsiteX0" fmla="*/ 910201 w 1722262"/>
                <a:gd name="connsiteY0" fmla="*/ 61842 h 657406"/>
                <a:gd name="connsiteX1" fmla="*/ 1660371 w 1722262"/>
                <a:gd name="connsiteY1" fmla="*/ 310554 h 657406"/>
                <a:gd name="connsiteX2" fmla="*/ 867181 w 1722262"/>
                <a:gd name="connsiteY2" fmla="*/ 595565 h 657406"/>
                <a:gd name="connsiteX3" fmla="*/ 812061 w 1722262"/>
                <a:gd name="connsiteY3" fmla="*/ 595565 h 657406"/>
                <a:gd name="connsiteX4" fmla="*/ 61892 w 1722262"/>
                <a:gd name="connsiteY4" fmla="*/ 346853 h 657406"/>
                <a:gd name="connsiteX5" fmla="*/ 855082 w 1722262"/>
                <a:gd name="connsiteY5" fmla="*/ 61842 h 657406"/>
                <a:gd name="connsiteX6" fmla="*/ 910201 w 1722262"/>
                <a:gd name="connsiteY6" fmla="*/ 61842 h 657406"/>
                <a:gd name="connsiteX7" fmla="*/ 910201 w 1722262"/>
                <a:gd name="connsiteY7" fmla="*/ 0 h 657406"/>
                <a:gd name="connsiteX8" fmla="*/ 910201 w 1722262"/>
                <a:gd name="connsiteY8" fmla="*/ 61842 h 657406"/>
                <a:gd name="connsiteX9" fmla="*/ 910201 w 1722262"/>
                <a:gd name="connsiteY9" fmla="*/ 0 h 657406"/>
                <a:gd name="connsiteX10" fmla="*/ 853737 w 1722262"/>
                <a:gd name="connsiteY10" fmla="*/ 0 h 657406"/>
                <a:gd name="connsiteX11" fmla="*/ 50 w 1722262"/>
                <a:gd name="connsiteY11" fmla="*/ 348197 h 657406"/>
                <a:gd name="connsiteX12" fmla="*/ 812061 w 1722262"/>
                <a:gd name="connsiteY12" fmla="*/ 657406 h 657406"/>
                <a:gd name="connsiteX13" fmla="*/ 868525 w 1722262"/>
                <a:gd name="connsiteY13" fmla="*/ 657406 h 657406"/>
                <a:gd name="connsiteX14" fmla="*/ 1722213 w 1722262"/>
                <a:gd name="connsiteY14" fmla="*/ 309210 h 657406"/>
                <a:gd name="connsiteX15" fmla="*/ 910201 w 1722262"/>
                <a:gd name="connsiteY15" fmla="*/ 0 h 65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22262" h="657406">
                  <a:moveTo>
                    <a:pt x="910201" y="61842"/>
                  </a:moveTo>
                  <a:cubicBezTo>
                    <a:pt x="1326962" y="61842"/>
                    <a:pt x="1657682" y="169393"/>
                    <a:pt x="1660371" y="310554"/>
                  </a:cubicBezTo>
                  <a:cubicBezTo>
                    <a:pt x="1663060" y="458437"/>
                    <a:pt x="1308141" y="584810"/>
                    <a:pt x="867181" y="595565"/>
                  </a:cubicBezTo>
                  <a:lnTo>
                    <a:pt x="812061" y="595565"/>
                  </a:lnTo>
                  <a:cubicBezTo>
                    <a:pt x="395300" y="595565"/>
                    <a:pt x="64580" y="488013"/>
                    <a:pt x="61892" y="346853"/>
                  </a:cubicBezTo>
                  <a:cubicBezTo>
                    <a:pt x="59203" y="198970"/>
                    <a:pt x="414122" y="72597"/>
                    <a:pt x="855082" y="61842"/>
                  </a:cubicBezTo>
                  <a:lnTo>
                    <a:pt x="910201" y="61842"/>
                  </a:lnTo>
                  <a:moveTo>
                    <a:pt x="910201" y="0"/>
                  </a:moveTo>
                  <a:lnTo>
                    <a:pt x="910201" y="61842"/>
                  </a:lnTo>
                  <a:lnTo>
                    <a:pt x="910201" y="0"/>
                  </a:lnTo>
                  <a:lnTo>
                    <a:pt x="853737" y="0"/>
                  </a:lnTo>
                  <a:cubicBezTo>
                    <a:pt x="426221" y="10755"/>
                    <a:pt x="-5328" y="133095"/>
                    <a:pt x="50" y="348197"/>
                  </a:cubicBezTo>
                  <a:cubicBezTo>
                    <a:pt x="5427" y="560611"/>
                    <a:pt x="424877" y="657406"/>
                    <a:pt x="812061" y="657406"/>
                  </a:cubicBezTo>
                  <a:lnTo>
                    <a:pt x="868525" y="657406"/>
                  </a:lnTo>
                  <a:cubicBezTo>
                    <a:pt x="1296041" y="647996"/>
                    <a:pt x="1727590" y="525656"/>
                    <a:pt x="1722213" y="309210"/>
                  </a:cubicBezTo>
                  <a:cubicBezTo>
                    <a:pt x="1716835" y="96796"/>
                    <a:pt x="1297386" y="0"/>
                    <a:pt x="910201" y="0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DD9C5ED3-F771-4D5C-B63D-5FDA11D64681}"/>
                </a:ext>
              </a:extLst>
            </p:cNvPr>
            <p:cNvSpPr/>
            <p:nvPr/>
          </p:nvSpPr>
          <p:spPr>
            <a:xfrm>
              <a:off x="4835033" y="3767483"/>
              <a:ext cx="1169618" cy="773473"/>
            </a:xfrm>
            <a:custGeom>
              <a:avLst/>
              <a:gdLst>
                <a:gd name="connsiteX0" fmla="*/ 1010981 w 1169618"/>
                <a:gd name="connsiteY0" fmla="*/ 143874 h 773473"/>
                <a:gd name="connsiteX1" fmla="*/ 856376 w 1169618"/>
                <a:gd name="connsiteY1" fmla="*/ 25 h 773473"/>
                <a:gd name="connsiteX2" fmla="*/ 696394 w 1169618"/>
                <a:gd name="connsiteY2" fmla="*/ 32290 h 773473"/>
                <a:gd name="connsiteX3" fmla="*/ 541789 w 1169618"/>
                <a:gd name="connsiteY3" fmla="*/ 18846 h 773473"/>
                <a:gd name="connsiteX4" fmla="*/ 393906 w 1169618"/>
                <a:gd name="connsiteY4" fmla="*/ 4058 h 773473"/>
                <a:gd name="connsiteX5" fmla="*/ 150572 w 1169618"/>
                <a:gd name="connsiteY5" fmla="*/ 150596 h 773473"/>
                <a:gd name="connsiteX6" fmla="*/ 0 w 1169618"/>
                <a:gd name="connsiteY6" fmla="*/ 621133 h 773473"/>
                <a:gd name="connsiteX7" fmla="*/ 1169619 w 1169618"/>
                <a:gd name="connsiteY7" fmla="*/ 645332 h 773473"/>
                <a:gd name="connsiteX8" fmla="*/ 1010981 w 1169618"/>
                <a:gd name="connsiteY8" fmla="*/ 143874 h 77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9618" h="773473">
                  <a:moveTo>
                    <a:pt x="1010981" y="143874"/>
                  </a:moveTo>
                  <a:cubicBezTo>
                    <a:pt x="981404" y="52456"/>
                    <a:pt x="947795" y="-1320"/>
                    <a:pt x="856376" y="25"/>
                  </a:cubicBezTo>
                  <a:cubicBezTo>
                    <a:pt x="794534" y="25"/>
                    <a:pt x="742103" y="13469"/>
                    <a:pt x="696394" y="32290"/>
                  </a:cubicBezTo>
                  <a:cubicBezTo>
                    <a:pt x="606320" y="32290"/>
                    <a:pt x="574054" y="25568"/>
                    <a:pt x="541789" y="18846"/>
                  </a:cubicBezTo>
                  <a:cubicBezTo>
                    <a:pt x="509524" y="12124"/>
                    <a:pt x="475914" y="4058"/>
                    <a:pt x="393906" y="4058"/>
                  </a:cubicBezTo>
                  <a:cubicBezTo>
                    <a:pt x="211069" y="5402"/>
                    <a:pt x="153260" y="142530"/>
                    <a:pt x="150572" y="150596"/>
                  </a:cubicBezTo>
                  <a:lnTo>
                    <a:pt x="0" y="621133"/>
                  </a:lnTo>
                  <a:cubicBezTo>
                    <a:pt x="397939" y="949164"/>
                    <a:pt x="1169619" y="645332"/>
                    <a:pt x="1169619" y="645332"/>
                  </a:cubicBezTo>
                  <a:cubicBezTo>
                    <a:pt x="1168275" y="641298"/>
                    <a:pt x="1039213" y="229915"/>
                    <a:pt x="1010981" y="1438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96000">
                  <a:schemeClr val="accent1"/>
                </a:gs>
              </a:gsLst>
              <a:lin ang="2700000" scaled="1"/>
              <a:tileRect/>
            </a:gradFill>
            <a:ln w="1860" cap="flat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3CB4A46C-17B8-4173-96E7-30DB90AC13D3}"/>
                </a:ext>
              </a:extLst>
            </p:cNvPr>
            <p:cNvSpPr/>
            <p:nvPr/>
          </p:nvSpPr>
          <p:spPr>
            <a:xfrm>
              <a:off x="4835033" y="4189646"/>
              <a:ext cx="1169618" cy="356081"/>
            </a:xfrm>
            <a:custGeom>
              <a:avLst/>
              <a:gdLst>
                <a:gd name="connsiteX0" fmla="*/ 69908 w 1169618"/>
                <a:gd name="connsiteY0" fmla="*/ 0 h 356081"/>
                <a:gd name="connsiteX1" fmla="*/ 0 w 1169618"/>
                <a:gd name="connsiteY1" fmla="*/ 198970 h 356081"/>
                <a:gd name="connsiteX2" fmla="*/ 1169619 w 1169618"/>
                <a:gd name="connsiteY2" fmla="*/ 223169 h 356081"/>
                <a:gd name="connsiteX3" fmla="*/ 1097022 w 1169618"/>
                <a:gd name="connsiteY3" fmla="*/ 13444 h 356081"/>
                <a:gd name="connsiteX4" fmla="*/ 69908 w 1169618"/>
                <a:gd name="connsiteY4" fmla="*/ 0 h 35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18" h="356081">
                  <a:moveTo>
                    <a:pt x="69908" y="0"/>
                  </a:moveTo>
                  <a:lnTo>
                    <a:pt x="0" y="198970"/>
                  </a:lnTo>
                  <a:cubicBezTo>
                    <a:pt x="494735" y="537756"/>
                    <a:pt x="1169619" y="223169"/>
                    <a:pt x="1169619" y="223169"/>
                  </a:cubicBezTo>
                  <a:cubicBezTo>
                    <a:pt x="1169619" y="221824"/>
                    <a:pt x="1134665" y="122339"/>
                    <a:pt x="1097022" y="13444"/>
                  </a:cubicBezTo>
                  <a:cubicBezTo>
                    <a:pt x="587498" y="239301"/>
                    <a:pt x="204347" y="75286"/>
                    <a:pt x="69908" y="0"/>
                  </a:cubicBezTo>
                  <a:close/>
                </a:path>
              </a:pathLst>
            </a:custGeom>
            <a:solidFill>
              <a:srgbClr val="6DD8FF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31DC8E1B-9B1E-42DE-B7F2-7402B06C0123}"/>
                </a:ext>
              </a:extLst>
            </p:cNvPr>
            <p:cNvSpPr/>
            <p:nvPr/>
          </p:nvSpPr>
          <p:spPr>
            <a:xfrm>
              <a:off x="4804112" y="3736587"/>
              <a:ext cx="1231269" cy="830832"/>
            </a:xfrm>
            <a:custGeom>
              <a:avLst/>
              <a:gdLst>
                <a:gd name="connsiteX0" fmla="*/ 1230116 w 1231269"/>
                <a:gd name="connsiteY0" fmla="*/ 666817 h 830832"/>
                <a:gd name="connsiteX1" fmla="*/ 1193818 w 1231269"/>
                <a:gd name="connsiteY1" fmla="*/ 551200 h 830832"/>
                <a:gd name="connsiteX2" fmla="*/ 1072823 w 1231269"/>
                <a:gd name="connsiteY2" fmla="*/ 165360 h 830832"/>
                <a:gd name="connsiteX3" fmla="*/ 891330 w 1231269"/>
                <a:gd name="connsiteY3" fmla="*/ 0 h 830832"/>
                <a:gd name="connsiteX4" fmla="*/ 888642 w 1231269"/>
                <a:gd name="connsiteY4" fmla="*/ 0 h 830832"/>
                <a:gd name="connsiteX5" fmla="*/ 716560 w 1231269"/>
                <a:gd name="connsiteY5" fmla="*/ 34954 h 830832"/>
                <a:gd name="connsiteX6" fmla="*/ 705805 w 1231269"/>
                <a:gd name="connsiteY6" fmla="*/ 32265 h 830832"/>
                <a:gd name="connsiteX7" fmla="*/ 599598 w 1231269"/>
                <a:gd name="connsiteY7" fmla="*/ 22855 h 830832"/>
                <a:gd name="connsiteX8" fmla="*/ 582121 w 1231269"/>
                <a:gd name="connsiteY8" fmla="*/ 18821 h 830832"/>
                <a:gd name="connsiteX9" fmla="*/ 426171 w 1231269"/>
                <a:gd name="connsiteY9" fmla="*/ 4033 h 830832"/>
                <a:gd name="connsiteX10" fmla="*/ 154605 w 1231269"/>
                <a:gd name="connsiteY10" fmla="*/ 169393 h 830832"/>
                <a:gd name="connsiteX11" fmla="*/ 153260 w 1231269"/>
                <a:gd name="connsiteY11" fmla="*/ 172082 h 830832"/>
                <a:gd name="connsiteX12" fmla="*/ 1344 w 1231269"/>
                <a:gd name="connsiteY12" fmla="*/ 661440 h 830832"/>
                <a:gd name="connsiteX13" fmla="*/ 0 w 1231269"/>
                <a:gd name="connsiteY13" fmla="*/ 665473 h 830832"/>
                <a:gd name="connsiteX14" fmla="*/ 0 w 1231269"/>
                <a:gd name="connsiteY14" fmla="*/ 678917 h 830832"/>
                <a:gd name="connsiteX15" fmla="*/ 1344 w 1231269"/>
                <a:gd name="connsiteY15" fmla="*/ 681606 h 830832"/>
                <a:gd name="connsiteX16" fmla="*/ 2689 w 1231269"/>
                <a:gd name="connsiteY16" fmla="*/ 684294 h 830832"/>
                <a:gd name="connsiteX17" fmla="*/ 4033 w 1231269"/>
                <a:gd name="connsiteY17" fmla="*/ 686983 h 830832"/>
                <a:gd name="connsiteX18" fmla="*/ 5378 w 1231269"/>
                <a:gd name="connsiteY18" fmla="*/ 689672 h 830832"/>
                <a:gd name="connsiteX19" fmla="*/ 8066 w 1231269"/>
                <a:gd name="connsiteY19" fmla="*/ 692361 h 830832"/>
                <a:gd name="connsiteX20" fmla="*/ 10755 w 1231269"/>
                <a:gd name="connsiteY20" fmla="*/ 695049 h 830832"/>
                <a:gd name="connsiteX21" fmla="*/ 13444 w 1231269"/>
                <a:gd name="connsiteY21" fmla="*/ 696394 h 830832"/>
                <a:gd name="connsiteX22" fmla="*/ 16133 w 1231269"/>
                <a:gd name="connsiteY22" fmla="*/ 697738 h 830832"/>
                <a:gd name="connsiteX23" fmla="*/ 596909 w 1231269"/>
                <a:gd name="connsiteY23" fmla="*/ 830833 h 830832"/>
                <a:gd name="connsiteX24" fmla="*/ 833522 w 1231269"/>
                <a:gd name="connsiteY24" fmla="*/ 812011 h 830832"/>
                <a:gd name="connsiteX25" fmla="*/ 1212639 w 1231269"/>
                <a:gd name="connsiteY25" fmla="*/ 704460 h 830832"/>
                <a:gd name="connsiteX26" fmla="*/ 1230116 w 1231269"/>
                <a:gd name="connsiteY26" fmla="*/ 666817 h 830832"/>
                <a:gd name="connsiteX27" fmla="*/ 211069 w 1231269"/>
                <a:gd name="connsiteY27" fmla="*/ 190903 h 830832"/>
                <a:gd name="connsiteX28" fmla="*/ 426171 w 1231269"/>
                <a:gd name="connsiteY28" fmla="*/ 65875 h 830832"/>
                <a:gd name="connsiteX29" fmla="*/ 567332 w 1231269"/>
                <a:gd name="connsiteY29" fmla="*/ 79319 h 830832"/>
                <a:gd name="connsiteX30" fmla="*/ 582121 w 1231269"/>
                <a:gd name="connsiteY30" fmla="*/ 83352 h 830832"/>
                <a:gd name="connsiteX31" fmla="*/ 602287 w 1231269"/>
                <a:gd name="connsiteY31" fmla="*/ 88730 h 830832"/>
                <a:gd name="connsiteX32" fmla="*/ 488013 w 1231269"/>
                <a:gd name="connsiteY32" fmla="*/ 127717 h 830832"/>
                <a:gd name="connsiteX33" fmla="*/ 408694 w 1231269"/>
                <a:gd name="connsiteY33" fmla="*/ 118306 h 830832"/>
                <a:gd name="connsiteX34" fmla="*/ 367018 w 1231269"/>
                <a:gd name="connsiteY34" fmla="*/ 127717 h 830832"/>
                <a:gd name="connsiteX35" fmla="*/ 376429 w 1231269"/>
                <a:gd name="connsiteY35" fmla="*/ 170737 h 830832"/>
                <a:gd name="connsiteX36" fmla="*/ 489358 w 1231269"/>
                <a:gd name="connsiteY36" fmla="*/ 189559 h 830832"/>
                <a:gd name="connsiteX37" fmla="*/ 645307 w 1231269"/>
                <a:gd name="connsiteY37" fmla="*/ 135783 h 830832"/>
                <a:gd name="connsiteX38" fmla="*/ 888642 w 1231269"/>
                <a:gd name="connsiteY38" fmla="*/ 61842 h 830832"/>
                <a:gd name="connsiteX39" fmla="*/ 889986 w 1231269"/>
                <a:gd name="connsiteY39" fmla="*/ 61842 h 830832"/>
                <a:gd name="connsiteX40" fmla="*/ 1012325 w 1231269"/>
                <a:gd name="connsiteY40" fmla="*/ 184181 h 830832"/>
                <a:gd name="connsiteX41" fmla="*/ 1095678 w 1231269"/>
                <a:gd name="connsiteY41" fmla="*/ 446337 h 830832"/>
                <a:gd name="connsiteX42" fmla="*/ 1092989 w 1231269"/>
                <a:gd name="connsiteY42" fmla="*/ 447682 h 830832"/>
                <a:gd name="connsiteX43" fmla="*/ 134439 w 1231269"/>
                <a:gd name="connsiteY43" fmla="*/ 455748 h 830832"/>
                <a:gd name="connsiteX44" fmla="*/ 129061 w 1231269"/>
                <a:gd name="connsiteY44" fmla="*/ 454404 h 830832"/>
                <a:gd name="connsiteX45" fmla="*/ 211069 w 1231269"/>
                <a:gd name="connsiteY45" fmla="*/ 190903 h 830832"/>
                <a:gd name="connsiteX46" fmla="*/ 888642 w 1231269"/>
                <a:gd name="connsiteY46" fmla="*/ 738070 h 830832"/>
                <a:gd name="connsiteX47" fmla="*/ 856376 w 1231269"/>
                <a:gd name="connsiteY47" fmla="*/ 591531 h 830832"/>
                <a:gd name="connsiteX48" fmla="*/ 938384 w 1231269"/>
                <a:gd name="connsiteY48" fmla="*/ 571366 h 830832"/>
                <a:gd name="connsiteX49" fmla="*/ 970649 w 1231269"/>
                <a:gd name="connsiteY49" fmla="*/ 720593 h 830832"/>
                <a:gd name="connsiteX50" fmla="*/ 888642 w 1231269"/>
                <a:gd name="connsiteY50" fmla="*/ 738070 h 830832"/>
                <a:gd name="connsiteX51" fmla="*/ 68564 w 1231269"/>
                <a:gd name="connsiteY51" fmla="*/ 653373 h 830832"/>
                <a:gd name="connsiteX52" fmla="*/ 111584 w 1231269"/>
                <a:gd name="connsiteY52" fmla="*/ 512212 h 830832"/>
                <a:gd name="connsiteX53" fmla="*/ 614386 w 1231269"/>
                <a:gd name="connsiteY53" fmla="*/ 615730 h 830832"/>
                <a:gd name="connsiteX54" fmla="*/ 794534 w 1231269"/>
                <a:gd name="connsiteY54" fmla="*/ 602286 h 830832"/>
                <a:gd name="connsiteX55" fmla="*/ 828144 w 1231269"/>
                <a:gd name="connsiteY55" fmla="*/ 748825 h 830832"/>
                <a:gd name="connsiteX56" fmla="*/ 68564 w 1231269"/>
                <a:gd name="connsiteY56" fmla="*/ 653373 h 830832"/>
                <a:gd name="connsiteX57" fmla="*/ 1031147 w 1231269"/>
                <a:gd name="connsiteY57" fmla="*/ 704460 h 830832"/>
                <a:gd name="connsiteX58" fmla="*/ 997537 w 1231269"/>
                <a:gd name="connsiteY58" fmla="*/ 552544 h 830832"/>
                <a:gd name="connsiteX59" fmla="*/ 1114499 w 1231269"/>
                <a:gd name="connsiteY59" fmla="*/ 505490 h 830832"/>
                <a:gd name="connsiteX60" fmla="*/ 1134665 w 1231269"/>
                <a:gd name="connsiteY60" fmla="*/ 568677 h 830832"/>
                <a:gd name="connsiteX61" fmla="*/ 1162897 w 1231269"/>
                <a:gd name="connsiteY61" fmla="*/ 658751 h 830832"/>
                <a:gd name="connsiteX62" fmla="*/ 1031147 w 1231269"/>
                <a:gd name="connsiteY62" fmla="*/ 704460 h 83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231269" h="830832">
                  <a:moveTo>
                    <a:pt x="1230116" y="666817"/>
                  </a:moveTo>
                  <a:cubicBezTo>
                    <a:pt x="1228772" y="664128"/>
                    <a:pt x="1213984" y="615730"/>
                    <a:pt x="1193818" y="551200"/>
                  </a:cubicBezTo>
                  <a:cubicBezTo>
                    <a:pt x="1153486" y="420794"/>
                    <a:pt x="1090300" y="223169"/>
                    <a:pt x="1072823" y="165360"/>
                  </a:cubicBezTo>
                  <a:cubicBezTo>
                    <a:pt x="1047279" y="84697"/>
                    <a:pt x="1009637" y="0"/>
                    <a:pt x="891330" y="0"/>
                  </a:cubicBezTo>
                  <a:lnTo>
                    <a:pt x="888642" y="0"/>
                  </a:lnTo>
                  <a:cubicBezTo>
                    <a:pt x="822766" y="0"/>
                    <a:pt x="766302" y="14788"/>
                    <a:pt x="716560" y="34954"/>
                  </a:cubicBezTo>
                  <a:cubicBezTo>
                    <a:pt x="712527" y="33610"/>
                    <a:pt x="709838" y="32265"/>
                    <a:pt x="705805" y="32265"/>
                  </a:cubicBezTo>
                  <a:cubicBezTo>
                    <a:pt x="633207" y="32265"/>
                    <a:pt x="618419" y="28232"/>
                    <a:pt x="599598" y="22855"/>
                  </a:cubicBezTo>
                  <a:cubicBezTo>
                    <a:pt x="594220" y="21510"/>
                    <a:pt x="588843" y="20166"/>
                    <a:pt x="582121" y="18821"/>
                  </a:cubicBezTo>
                  <a:cubicBezTo>
                    <a:pt x="548511" y="10755"/>
                    <a:pt x="513557" y="2689"/>
                    <a:pt x="426171" y="4033"/>
                  </a:cubicBezTo>
                  <a:cubicBezTo>
                    <a:pt x="263500" y="5378"/>
                    <a:pt x="178804" y="108896"/>
                    <a:pt x="154605" y="169393"/>
                  </a:cubicBezTo>
                  <a:cubicBezTo>
                    <a:pt x="154605" y="170737"/>
                    <a:pt x="154605" y="170737"/>
                    <a:pt x="153260" y="172082"/>
                  </a:cubicBezTo>
                  <a:lnTo>
                    <a:pt x="1344" y="661440"/>
                  </a:lnTo>
                  <a:cubicBezTo>
                    <a:pt x="1344" y="662784"/>
                    <a:pt x="1344" y="664128"/>
                    <a:pt x="0" y="665473"/>
                  </a:cubicBezTo>
                  <a:lnTo>
                    <a:pt x="0" y="678917"/>
                  </a:lnTo>
                  <a:cubicBezTo>
                    <a:pt x="0" y="680261"/>
                    <a:pt x="1344" y="680261"/>
                    <a:pt x="1344" y="681606"/>
                  </a:cubicBezTo>
                  <a:cubicBezTo>
                    <a:pt x="1344" y="682950"/>
                    <a:pt x="2689" y="682950"/>
                    <a:pt x="2689" y="684294"/>
                  </a:cubicBezTo>
                  <a:cubicBezTo>
                    <a:pt x="2689" y="685639"/>
                    <a:pt x="4033" y="685639"/>
                    <a:pt x="4033" y="686983"/>
                  </a:cubicBezTo>
                  <a:cubicBezTo>
                    <a:pt x="4033" y="688328"/>
                    <a:pt x="5378" y="688328"/>
                    <a:pt x="5378" y="689672"/>
                  </a:cubicBezTo>
                  <a:cubicBezTo>
                    <a:pt x="5378" y="691016"/>
                    <a:pt x="6722" y="691016"/>
                    <a:pt x="8066" y="692361"/>
                  </a:cubicBezTo>
                  <a:lnTo>
                    <a:pt x="10755" y="695049"/>
                  </a:lnTo>
                  <a:cubicBezTo>
                    <a:pt x="12099" y="695049"/>
                    <a:pt x="12099" y="696394"/>
                    <a:pt x="13444" y="696394"/>
                  </a:cubicBezTo>
                  <a:cubicBezTo>
                    <a:pt x="14788" y="696394"/>
                    <a:pt x="14788" y="697738"/>
                    <a:pt x="16133" y="697738"/>
                  </a:cubicBezTo>
                  <a:cubicBezTo>
                    <a:pt x="216447" y="798567"/>
                    <a:pt x="420794" y="830833"/>
                    <a:pt x="596909" y="830833"/>
                  </a:cubicBezTo>
                  <a:cubicBezTo>
                    <a:pt x="684294" y="830833"/>
                    <a:pt x="764958" y="822766"/>
                    <a:pt x="833522" y="812011"/>
                  </a:cubicBezTo>
                  <a:cubicBezTo>
                    <a:pt x="1056690" y="777057"/>
                    <a:pt x="1207262" y="708493"/>
                    <a:pt x="1212639" y="704460"/>
                  </a:cubicBezTo>
                  <a:cubicBezTo>
                    <a:pt x="1227428" y="697738"/>
                    <a:pt x="1234150" y="681606"/>
                    <a:pt x="1230116" y="666817"/>
                  </a:cubicBezTo>
                  <a:close/>
                  <a:moveTo>
                    <a:pt x="211069" y="190903"/>
                  </a:moveTo>
                  <a:cubicBezTo>
                    <a:pt x="216447" y="177459"/>
                    <a:pt x="268878" y="67219"/>
                    <a:pt x="426171" y="65875"/>
                  </a:cubicBezTo>
                  <a:cubicBezTo>
                    <a:pt x="505490" y="64531"/>
                    <a:pt x="536411" y="72597"/>
                    <a:pt x="567332" y="79319"/>
                  </a:cubicBezTo>
                  <a:cubicBezTo>
                    <a:pt x="572710" y="80663"/>
                    <a:pt x="578088" y="82008"/>
                    <a:pt x="582121" y="83352"/>
                  </a:cubicBezTo>
                  <a:cubicBezTo>
                    <a:pt x="588843" y="84697"/>
                    <a:pt x="594220" y="87385"/>
                    <a:pt x="602287" y="88730"/>
                  </a:cubicBezTo>
                  <a:cubicBezTo>
                    <a:pt x="559266" y="110240"/>
                    <a:pt x="521623" y="127717"/>
                    <a:pt x="488013" y="127717"/>
                  </a:cubicBezTo>
                  <a:cubicBezTo>
                    <a:pt x="427516" y="127717"/>
                    <a:pt x="410039" y="119651"/>
                    <a:pt x="408694" y="118306"/>
                  </a:cubicBezTo>
                  <a:cubicBezTo>
                    <a:pt x="393906" y="108896"/>
                    <a:pt x="375085" y="112929"/>
                    <a:pt x="367018" y="127717"/>
                  </a:cubicBezTo>
                  <a:cubicBezTo>
                    <a:pt x="357608" y="142505"/>
                    <a:pt x="361641" y="161327"/>
                    <a:pt x="376429" y="170737"/>
                  </a:cubicBezTo>
                  <a:cubicBezTo>
                    <a:pt x="389873" y="180148"/>
                    <a:pt x="420794" y="189559"/>
                    <a:pt x="489358" y="189559"/>
                  </a:cubicBezTo>
                  <a:cubicBezTo>
                    <a:pt x="541789" y="189559"/>
                    <a:pt x="592876" y="164016"/>
                    <a:pt x="645307" y="135783"/>
                  </a:cubicBezTo>
                  <a:cubicBezTo>
                    <a:pt x="712527" y="102174"/>
                    <a:pt x="789157" y="63186"/>
                    <a:pt x="888642" y="61842"/>
                  </a:cubicBezTo>
                  <a:lnTo>
                    <a:pt x="889986" y="61842"/>
                  </a:lnTo>
                  <a:cubicBezTo>
                    <a:pt x="954517" y="61842"/>
                    <a:pt x="982749" y="91418"/>
                    <a:pt x="1012325" y="184181"/>
                  </a:cubicBezTo>
                  <a:cubicBezTo>
                    <a:pt x="1025769" y="224513"/>
                    <a:pt x="1060723" y="337442"/>
                    <a:pt x="1095678" y="446337"/>
                  </a:cubicBezTo>
                  <a:cubicBezTo>
                    <a:pt x="1094333" y="446337"/>
                    <a:pt x="1094333" y="446337"/>
                    <a:pt x="1092989" y="447682"/>
                  </a:cubicBezTo>
                  <a:cubicBezTo>
                    <a:pt x="607664" y="678917"/>
                    <a:pt x="138472" y="458437"/>
                    <a:pt x="134439" y="455748"/>
                  </a:cubicBezTo>
                  <a:cubicBezTo>
                    <a:pt x="133095" y="454404"/>
                    <a:pt x="131750" y="454404"/>
                    <a:pt x="129061" y="454404"/>
                  </a:cubicBezTo>
                  <a:lnTo>
                    <a:pt x="211069" y="190903"/>
                  </a:lnTo>
                  <a:close/>
                  <a:moveTo>
                    <a:pt x="888642" y="738070"/>
                  </a:moveTo>
                  <a:lnTo>
                    <a:pt x="856376" y="591531"/>
                  </a:lnTo>
                  <a:cubicBezTo>
                    <a:pt x="883264" y="586154"/>
                    <a:pt x="911496" y="579432"/>
                    <a:pt x="938384" y="571366"/>
                  </a:cubicBezTo>
                  <a:lnTo>
                    <a:pt x="970649" y="720593"/>
                  </a:lnTo>
                  <a:cubicBezTo>
                    <a:pt x="945106" y="725970"/>
                    <a:pt x="918218" y="732692"/>
                    <a:pt x="888642" y="738070"/>
                  </a:cubicBezTo>
                  <a:close/>
                  <a:moveTo>
                    <a:pt x="68564" y="653373"/>
                  </a:moveTo>
                  <a:lnTo>
                    <a:pt x="111584" y="512212"/>
                  </a:lnTo>
                  <a:cubicBezTo>
                    <a:pt x="142505" y="527001"/>
                    <a:pt x="344164" y="615730"/>
                    <a:pt x="614386" y="615730"/>
                  </a:cubicBezTo>
                  <a:cubicBezTo>
                    <a:pt x="672195" y="615730"/>
                    <a:pt x="732692" y="611697"/>
                    <a:pt x="794534" y="602286"/>
                  </a:cubicBezTo>
                  <a:lnTo>
                    <a:pt x="828144" y="748825"/>
                  </a:lnTo>
                  <a:cubicBezTo>
                    <a:pt x="617075" y="782435"/>
                    <a:pt x="338786" y="782435"/>
                    <a:pt x="68564" y="653373"/>
                  </a:cubicBezTo>
                  <a:close/>
                  <a:moveTo>
                    <a:pt x="1031147" y="704460"/>
                  </a:moveTo>
                  <a:lnTo>
                    <a:pt x="997537" y="552544"/>
                  </a:lnTo>
                  <a:cubicBezTo>
                    <a:pt x="1036524" y="539100"/>
                    <a:pt x="1075512" y="524312"/>
                    <a:pt x="1114499" y="505490"/>
                  </a:cubicBezTo>
                  <a:cubicBezTo>
                    <a:pt x="1121221" y="528345"/>
                    <a:pt x="1127943" y="549855"/>
                    <a:pt x="1134665" y="568677"/>
                  </a:cubicBezTo>
                  <a:cubicBezTo>
                    <a:pt x="1148109" y="613042"/>
                    <a:pt x="1157520" y="641274"/>
                    <a:pt x="1162897" y="658751"/>
                  </a:cubicBezTo>
                  <a:cubicBezTo>
                    <a:pt x="1137354" y="669506"/>
                    <a:pt x="1091644" y="686983"/>
                    <a:pt x="1031147" y="704460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C18C5973-DF69-4851-8347-6823373337E0}"/>
              </a:ext>
            </a:extLst>
          </p:cNvPr>
          <p:cNvGrpSpPr/>
          <p:nvPr/>
        </p:nvGrpSpPr>
        <p:grpSpPr>
          <a:xfrm>
            <a:off x="660401" y="5766992"/>
            <a:ext cx="10836274" cy="335731"/>
            <a:chOff x="660401" y="5766992"/>
            <a:chExt cx="10836274" cy="335731"/>
          </a:xfrm>
        </p:grpSpPr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2E68E1D0-2EED-4D0C-8657-0014BB447F4F}"/>
                </a:ext>
              </a:extLst>
            </p:cNvPr>
            <p:cNvSpPr txBox="1"/>
            <p:nvPr/>
          </p:nvSpPr>
          <p:spPr>
            <a:xfrm>
              <a:off x="3324482" y="5825724"/>
              <a:ext cx="383823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rgbClr val="0C3892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defRPr>
              </a:lvl1pPr>
            </a:lstStyle>
            <a:p>
              <a:r>
                <a:rPr lang="zh-CN" altLang="en-US" spc="130" dirty="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长大后才知道，能遮风挡雨的不止是房子，还有父亲</a:t>
              </a:r>
            </a:p>
          </p:txBody>
        </p: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4C58D106-0C02-4E20-8BA4-F87EC5BBB4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401" y="5964223"/>
              <a:ext cx="2679699" cy="1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4D9A7B65-0D93-4111-9860-1800972BF5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00" y="5964224"/>
              <a:ext cx="2685347" cy="1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02ECECA9-6418-4B6B-A3D2-D7B1BC438B14}"/>
                </a:ext>
              </a:extLst>
            </p:cNvPr>
            <p:cNvSpPr/>
            <p:nvPr/>
          </p:nvSpPr>
          <p:spPr>
            <a:xfrm>
              <a:off x="9745123" y="5766992"/>
              <a:ext cx="1030636" cy="301323"/>
            </a:xfrm>
            <a:custGeom>
              <a:avLst/>
              <a:gdLst>
                <a:gd name="connsiteX0" fmla="*/ 548573 w 1983451"/>
                <a:gd name="connsiteY0" fmla="*/ 579896 h 579895"/>
                <a:gd name="connsiteX1" fmla="*/ 416175 w 1983451"/>
                <a:gd name="connsiteY1" fmla="*/ 567513 h 579895"/>
                <a:gd name="connsiteX2" fmla="*/ 50415 w 1983451"/>
                <a:gd name="connsiteY2" fmla="*/ 296051 h 579895"/>
                <a:gd name="connsiteX3" fmla="*/ 3743 w 1983451"/>
                <a:gd name="connsiteY3" fmla="*/ 114123 h 579895"/>
                <a:gd name="connsiteX4" fmla="*/ 32318 w 1983451"/>
                <a:gd name="connsiteY4" fmla="*/ 87453 h 579895"/>
                <a:gd name="connsiteX5" fmla="*/ 72323 w 1983451"/>
                <a:gd name="connsiteY5" fmla="*/ 92216 h 579895"/>
                <a:gd name="connsiteX6" fmla="*/ 93278 w 1983451"/>
                <a:gd name="connsiteY6" fmla="*/ 120791 h 579895"/>
                <a:gd name="connsiteX7" fmla="*/ 83753 w 1983451"/>
                <a:gd name="connsiteY7" fmla="*/ 133173 h 579895"/>
                <a:gd name="connsiteX8" fmla="*/ 66608 w 1983451"/>
                <a:gd name="connsiteY8" fmla="*/ 129363 h 579895"/>
                <a:gd name="connsiteX9" fmla="*/ 64703 w 1983451"/>
                <a:gd name="connsiteY9" fmla="*/ 128411 h 579895"/>
                <a:gd name="connsiteX10" fmla="*/ 70418 w 1983451"/>
                <a:gd name="connsiteY10" fmla="*/ 151271 h 579895"/>
                <a:gd name="connsiteX11" fmla="*/ 335213 w 1983451"/>
                <a:gd name="connsiteY11" fmla="*/ 256046 h 579895"/>
                <a:gd name="connsiteX12" fmla="*/ 553335 w 1983451"/>
                <a:gd name="connsiteY12" fmla="*/ 135078 h 579895"/>
                <a:gd name="connsiteX13" fmla="*/ 702878 w 1983451"/>
                <a:gd name="connsiteY13" fmla="*/ 19826 h 579895"/>
                <a:gd name="connsiteX14" fmla="*/ 977198 w 1983451"/>
                <a:gd name="connsiteY14" fmla="*/ 96978 h 579895"/>
                <a:gd name="connsiteX15" fmla="*/ 991485 w 1983451"/>
                <a:gd name="connsiteY15" fmla="*/ 123648 h 579895"/>
                <a:gd name="connsiteX16" fmla="*/ 1005773 w 1983451"/>
                <a:gd name="connsiteY16" fmla="*/ 96978 h 579895"/>
                <a:gd name="connsiteX17" fmla="*/ 1280093 w 1983451"/>
                <a:gd name="connsiteY17" fmla="*/ 19826 h 579895"/>
                <a:gd name="connsiteX18" fmla="*/ 1429635 w 1983451"/>
                <a:gd name="connsiteY18" fmla="*/ 135078 h 579895"/>
                <a:gd name="connsiteX19" fmla="*/ 1647758 w 1983451"/>
                <a:gd name="connsiteY19" fmla="*/ 256046 h 579895"/>
                <a:gd name="connsiteX20" fmla="*/ 1912553 w 1983451"/>
                <a:gd name="connsiteY20" fmla="*/ 151271 h 579895"/>
                <a:gd name="connsiteX21" fmla="*/ 1918268 w 1983451"/>
                <a:gd name="connsiteY21" fmla="*/ 128411 h 579895"/>
                <a:gd name="connsiteX22" fmla="*/ 1916363 w 1983451"/>
                <a:gd name="connsiteY22" fmla="*/ 129363 h 579895"/>
                <a:gd name="connsiteX23" fmla="*/ 1899218 w 1983451"/>
                <a:gd name="connsiteY23" fmla="*/ 133173 h 579895"/>
                <a:gd name="connsiteX24" fmla="*/ 1889693 w 1983451"/>
                <a:gd name="connsiteY24" fmla="*/ 120791 h 579895"/>
                <a:gd name="connsiteX25" fmla="*/ 1910648 w 1983451"/>
                <a:gd name="connsiteY25" fmla="*/ 92216 h 579895"/>
                <a:gd name="connsiteX26" fmla="*/ 1950653 w 1983451"/>
                <a:gd name="connsiteY26" fmla="*/ 87453 h 579895"/>
                <a:gd name="connsiteX27" fmla="*/ 1979228 w 1983451"/>
                <a:gd name="connsiteY27" fmla="*/ 114123 h 579895"/>
                <a:gd name="connsiteX28" fmla="*/ 1979228 w 1983451"/>
                <a:gd name="connsiteY28" fmla="*/ 114123 h 579895"/>
                <a:gd name="connsiteX29" fmla="*/ 1933508 w 1983451"/>
                <a:gd name="connsiteY29" fmla="*/ 296051 h 579895"/>
                <a:gd name="connsiteX30" fmla="*/ 1567748 w 1983451"/>
                <a:gd name="connsiteY30" fmla="*/ 567513 h 579895"/>
                <a:gd name="connsiteX31" fmla="*/ 994343 w 1983451"/>
                <a:gd name="connsiteY31" fmla="*/ 368441 h 579895"/>
                <a:gd name="connsiteX32" fmla="*/ 993390 w 1983451"/>
                <a:gd name="connsiteY32" fmla="*/ 365583 h 579895"/>
                <a:gd name="connsiteX33" fmla="*/ 992438 w 1983451"/>
                <a:gd name="connsiteY33" fmla="*/ 368441 h 579895"/>
                <a:gd name="connsiteX34" fmla="*/ 548573 w 1983451"/>
                <a:gd name="connsiteY34" fmla="*/ 579896 h 579895"/>
                <a:gd name="connsiteX35" fmla="*/ 39938 w 1983451"/>
                <a:gd name="connsiteY35" fmla="*/ 116028 h 579895"/>
                <a:gd name="connsiteX36" fmla="*/ 31365 w 1983451"/>
                <a:gd name="connsiteY36" fmla="*/ 125553 h 579895"/>
                <a:gd name="connsiteX37" fmla="*/ 76133 w 1983451"/>
                <a:gd name="connsiteY37" fmla="*/ 282716 h 579895"/>
                <a:gd name="connsiteX38" fmla="*/ 421890 w 1983451"/>
                <a:gd name="connsiteY38" fmla="*/ 539891 h 579895"/>
                <a:gd name="connsiteX39" fmla="*/ 963863 w 1983451"/>
                <a:gd name="connsiteY39" fmla="*/ 357963 h 579895"/>
                <a:gd name="connsiteX40" fmla="*/ 978150 w 1983451"/>
                <a:gd name="connsiteY40" fmla="*/ 320816 h 579895"/>
                <a:gd name="connsiteX41" fmla="*/ 991485 w 1983451"/>
                <a:gd name="connsiteY41" fmla="*/ 310338 h 579895"/>
                <a:gd name="connsiteX42" fmla="*/ 991485 w 1983451"/>
                <a:gd name="connsiteY42" fmla="*/ 310338 h 579895"/>
                <a:gd name="connsiteX43" fmla="*/ 1004820 w 1983451"/>
                <a:gd name="connsiteY43" fmla="*/ 320816 h 579895"/>
                <a:gd name="connsiteX44" fmla="*/ 1019108 w 1983451"/>
                <a:gd name="connsiteY44" fmla="*/ 357963 h 579895"/>
                <a:gd name="connsiteX45" fmla="*/ 1561080 w 1983451"/>
                <a:gd name="connsiteY45" fmla="*/ 539891 h 579895"/>
                <a:gd name="connsiteX46" fmla="*/ 1906838 w 1983451"/>
                <a:gd name="connsiteY46" fmla="*/ 282716 h 579895"/>
                <a:gd name="connsiteX47" fmla="*/ 1951605 w 1983451"/>
                <a:gd name="connsiteY47" fmla="*/ 125553 h 579895"/>
                <a:gd name="connsiteX48" fmla="*/ 1943033 w 1983451"/>
                <a:gd name="connsiteY48" fmla="*/ 116028 h 579895"/>
                <a:gd name="connsiteX49" fmla="*/ 1936365 w 1983451"/>
                <a:gd name="connsiteY49" fmla="*/ 165558 h 579895"/>
                <a:gd name="connsiteX50" fmla="*/ 1644900 w 1983451"/>
                <a:gd name="connsiteY50" fmla="*/ 283668 h 579895"/>
                <a:gd name="connsiteX51" fmla="*/ 1407728 w 1983451"/>
                <a:gd name="connsiteY51" fmla="*/ 154128 h 579895"/>
                <a:gd name="connsiteX52" fmla="*/ 1268663 w 1983451"/>
                <a:gd name="connsiteY52" fmla="*/ 45543 h 579895"/>
                <a:gd name="connsiteX53" fmla="*/ 1029585 w 1983451"/>
                <a:gd name="connsiteY53" fmla="*/ 110313 h 579895"/>
                <a:gd name="connsiteX54" fmla="*/ 1003868 w 1983451"/>
                <a:gd name="connsiteY54" fmla="*/ 164606 h 579895"/>
                <a:gd name="connsiteX55" fmla="*/ 990533 w 1983451"/>
                <a:gd name="connsiteY55" fmla="*/ 174131 h 579895"/>
                <a:gd name="connsiteX56" fmla="*/ 977198 w 1983451"/>
                <a:gd name="connsiteY56" fmla="*/ 164606 h 579895"/>
                <a:gd name="connsiteX57" fmla="*/ 951480 w 1983451"/>
                <a:gd name="connsiteY57" fmla="*/ 110313 h 579895"/>
                <a:gd name="connsiteX58" fmla="*/ 712403 w 1983451"/>
                <a:gd name="connsiteY58" fmla="*/ 45543 h 579895"/>
                <a:gd name="connsiteX59" fmla="*/ 573338 w 1983451"/>
                <a:gd name="connsiteY59" fmla="*/ 154128 h 579895"/>
                <a:gd name="connsiteX60" fmla="*/ 337118 w 1983451"/>
                <a:gd name="connsiteY60" fmla="*/ 283668 h 579895"/>
                <a:gd name="connsiteX61" fmla="*/ 45653 w 1983451"/>
                <a:gd name="connsiteY61" fmla="*/ 165558 h 579895"/>
                <a:gd name="connsiteX62" fmla="*/ 39938 w 1983451"/>
                <a:gd name="connsiteY62" fmla="*/ 116028 h 57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983451" h="579895">
                  <a:moveTo>
                    <a:pt x="548573" y="579896"/>
                  </a:moveTo>
                  <a:cubicBezTo>
                    <a:pt x="505710" y="579896"/>
                    <a:pt x="461895" y="576086"/>
                    <a:pt x="416175" y="567513"/>
                  </a:cubicBezTo>
                  <a:cubicBezTo>
                    <a:pt x="198053" y="526556"/>
                    <a:pt x="87563" y="363678"/>
                    <a:pt x="50415" y="296051"/>
                  </a:cubicBezTo>
                  <a:cubicBezTo>
                    <a:pt x="10410" y="222708"/>
                    <a:pt x="-8640" y="147461"/>
                    <a:pt x="3743" y="114123"/>
                  </a:cubicBezTo>
                  <a:cubicBezTo>
                    <a:pt x="8505" y="100788"/>
                    <a:pt x="18983" y="91263"/>
                    <a:pt x="32318" y="87453"/>
                  </a:cubicBezTo>
                  <a:cubicBezTo>
                    <a:pt x="45653" y="82691"/>
                    <a:pt x="60893" y="84596"/>
                    <a:pt x="72323" y="92216"/>
                  </a:cubicBezTo>
                  <a:cubicBezTo>
                    <a:pt x="78990" y="96026"/>
                    <a:pt x="94230" y="107456"/>
                    <a:pt x="93278" y="120791"/>
                  </a:cubicBezTo>
                  <a:cubicBezTo>
                    <a:pt x="92325" y="126506"/>
                    <a:pt x="88515" y="131268"/>
                    <a:pt x="83753" y="133173"/>
                  </a:cubicBezTo>
                  <a:cubicBezTo>
                    <a:pt x="80895" y="134126"/>
                    <a:pt x="74228" y="136031"/>
                    <a:pt x="66608" y="129363"/>
                  </a:cubicBezTo>
                  <a:cubicBezTo>
                    <a:pt x="66608" y="129363"/>
                    <a:pt x="65655" y="128411"/>
                    <a:pt x="64703" y="128411"/>
                  </a:cubicBezTo>
                  <a:cubicBezTo>
                    <a:pt x="62798" y="132221"/>
                    <a:pt x="63750" y="140793"/>
                    <a:pt x="70418" y="151271"/>
                  </a:cubicBezTo>
                  <a:cubicBezTo>
                    <a:pt x="112328" y="220803"/>
                    <a:pt x="220913" y="263666"/>
                    <a:pt x="335213" y="256046"/>
                  </a:cubicBezTo>
                  <a:cubicBezTo>
                    <a:pt x="448560" y="248426"/>
                    <a:pt x="499995" y="193181"/>
                    <a:pt x="553335" y="135078"/>
                  </a:cubicBezTo>
                  <a:cubicBezTo>
                    <a:pt x="593340" y="92216"/>
                    <a:pt x="634298" y="47448"/>
                    <a:pt x="702878" y="19826"/>
                  </a:cubicBezTo>
                  <a:cubicBezTo>
                    <a:pt x="839085" y="-35419"/>
                    <a:pt x="941955" y="36018"/>
                    <a:pt x="977198" y="96978"/>
                  </a:cubicBezTo>
                  <a:cubicBezTo>
                    <a:pt x="981960" y="104598"/>
                    <a:pt x="986723" y="114123"/>
                    <a:pt x="991485" y="123648"/>
                  </a:cubicBezTo>
                  <a:cubicBezTo>
                    <a:pt x="996248" y="113171"/>
                    <a:pt x="1001010" y="104598"/>
                    <a:pt x="1005773" y="96978"/>
                  </a:cubicBezTo>
                  <a:cubicBezTo>
                    <a:pt x="1041015" y="36018"/>
                    <a:pt x="1143885" y="-34467"/>
                    <a:pt x="1280093" y="19826"/>
                  </a:cubicBezTo>
                  <a:cubicBezTo>
                    <a:pt x="1348673" y="47448"/>
                    <a:pt x="1389630" y="92216"/>
                    <a:pt x="1429635" y="135078"/>
                  </a:cubicBezTo>
                  <a:cubicBezTo>
                    <a:pt x="1482975" y="193181"/>
                    <a:pt x="1533458" y="248426"/>
                    <a:pt x="1647758" y="256046"/>
                  </a:cubicBezTo>
                  <a:cubicBezTo>
                    <a:pt x="1762058" y="263666"/>
                    <a:pt x="1870643" y="220803"/>
                    <a:pt x="1912553" y="151271"/>
                  </a:cubicBezTo>
                  <a:cubicBezTo>
                    <a:pt x="1919220" y="140793"/>
                    <a:pt x="1919220" y="133173"/>
                    <a:pt x="1918268" y="128411"/>
                  </a:cubicBezTo>
                  <a:cubicBezTo>
                    <a:pt x="1917315" y="128411"/>
                    <a:pt x="1916363" y="129363"/>
                    <a:pt x="1916363" y="129363"/>
                  </a:cubicBezTo>
                  <a:cubicBezTo>
                    <a:pt x="1909695" y="136031"/>
                    <a:pt x="1902075" y="134126"/>
                    <a:pt x="1899218" y="133173"/>
                  </a:cubicBezTo>
                  <a:cubicBezTo>
                    <a:pt x="1894455" y="131268"/>
                    <a:pt x="1890645" y="126506"/>
                    <a:pt x="1889693" y="120791"/>
                  </a:cubicBezTo>
                  <a:cubicBezTo>
                    <a:pt x="1888740" y="108408"/>
                    <a:pt x="1903980" y="96978"/>
                    <a:pt x="1910648" y="92216"/>
                  </a:cubicBezTo>
                  <a:cubicBezTo>
                    <a:pt x="1922078" y="84596"/>
                    <a:pt x="1937318" y="82691"/>
                    <a:pt x="1950653" y="87453"/>
                  </a:cubicBezTo>
                  <a:cubicBezTo>
                    <a:pt x="1963988" y="91263"/>
                    <a:pt x="1973513" y="100788"/>
                    <a:pt x="1979228" y="114123"/>
                  </a:cubicBezTo>
                  <a:lnTo>
                    <a:pt x="1979228" y="114123"/>
                  </a:lnTo>
                  <a:cubicBezTo>
                    <a:pt x="1992563" y="147461"/>
                    <a:pt x="1973513" y="221756"/>
                    <a:pt x="1933508" y="296051"/>
                  </a:cubicBezTo>
                  <a:cubicBezTo>
                    <a:pt x="1896360" y="363678"/>
                    <a:pt x="1785870" y="526556"/>
                    <a:pt x="1567748" y="567513"/>
                  </a:cubicBezTo>
                  <a:cubicBezTo>
                    <a:pt x="1299143" y="617996"/>
                    <a:pt x="1054350" y="505601"/>
                    <a:pt x="994343" y="368441"/>
                  </a:cubicBezTo>
                  <a:cubicBezTo>
                    <a:pt x="994343" y="367488"/>
                    <a:pt x="993390" y="366536"/>
                    <a:pt x="993390" y="365583"/>
                  </a:cubicBezTo>
                  <a:cubicBezTo>
                    <a:pt x="993390" y="366536"/>
                    <a:pt x="992438" y="367488"/>
                    <a:pt x="992438" y="368441"/>
                  </a:cubicBezTo>
                  <a:cubicBezTo>
                    <a:pt x="940050" y="482741"/>
                    <a:pt x="761933" y="579896"/>
                    <a:pt x="548573" y="579896"/>
                  </a:cubicBezTo>
                  <a:close/>
                  <a:moveTo>
                    <a:pt x="39938" y="116028"/>
                  </a:moveTo>
                  <a:cubicBezTo>
                    <a:pt x="37080" y="117933"/>
                    <a:pt x="33270" y="119838"/>
                    <a:pt x="31365" y="125553"/>
                  </a:cubicBezTo>
                  <a:cubicBezTo>
                    <a:pt x="24698" y="143651"/>
                    <a:pt x="33270" y="205563"/>
                    <a:pt x="76133" y="282716"/>
                  </a:cubicBezTo>
                  <a:cubicBezTo>
                    <a:pt x="111375" y="347486"/>
                    <a:pt x="216150" y="500838"/>
                    <a:pt x="421890" y="539891"/>
                  </a:cubicBezTo>
                  <a:cubicBezTo>
                    <a:pt x="677160" y="588468"/>
                    <a:pt x="907665" y="484646"/>
                    <a:pt x="963863" y="357963"/>
                  </a:cubicBezTo>
                  <a:cubicBezTo>
                    <a:pt x="969578" y="345581"/>
                    <a:pt x="974340" y="333198"/>
                    <a:pt x="978150" y="320816"/>
                  </a:cubicBezTo>
                  <a:cubicBezTo>
                    <a:pt x="980055" y="315101"/>
                    <a:pt x="985770" y="310338"/>
                    <a:pt x="991485" y="310338"/>
                  </a:cubicBezTo>
                  <a:cubicBezTo>
                    <a:pt x="991485" y="310338"/>
                    <a:pt x="991485" y="310338"/>
                    <a:pt x="991485" y="310338"/>
                  </a:cubicBezTo>
                  <a:cubicBezTo>
                    <a:pt x="998153" y="310338"/>
                    <a:pt x="1002915" y="314148"/>
                    <a:pt x="1004820" y="320816"/>
                  </a:cubicBezTo>
                  <a:cubicBezTo>
                    <a:pt x="1008630" y="333198"/>
                    <a:pt x="1013393" y="345581"/>
                    <a:pt x="1019108" y="357963"/>
                  </a:cubicBezTo>
                  <a:cubicBezTo>
                    <a:pt x="1075305" y="484646"/>
                    <a:pt x="1306763" y="588468"/>
                    <a:pt x="1561080" y="539891"/>
                  </a:cubicBezTo>
                  <a:cubicBezTo>
                    <a:pt x="1766820" y="500838"/>
                    <a:pt x="1871595" y="347486"/>
                    <a:pt x="1906838" y="282716"/>
                  </a:cubicBezTo>
                  <a:cubicBezTo>
                    <a:pt x="1949700" y="205563"/>
                    <a:pt x="1958273" y="143651"/>
                    <a:pt x="1951605" y="125553"/>
                  </a:cubicBezTo>
                  <a:cubicBezTo>
                    <a:pt x="1949700" y="120791"/>
                    <a:pt x="1946843" y="117933"/>
                    <a:pt x="1943033" y="116028"/>
                  </a:cubicBezTo>
                  <a:cubicBezTo>
                    <a:pt x="1947795" y="125553"/>
                    <a:pt x="1949700" y="142698"/>
                    <a:pt x="1936365" y="165558"/>
                  </a:cubicBezTo>
                  <a:cubicBezTo>
                    <a:pt x="1889693" y="243663"/>
                    <a:pt x="1769678" y="292241"/>
                    <a:pt x="1644900" y="283668"/>
                  </a:cubicBezTo>
                  <a:cubicBezTo>
                    <a:pt x="1520123" y="275096"/>
                    <a:pt x="1462973" y="213183"/>
                    <a:pt x="1407728" y="154128"/>
                  </a:cubicBezTo>
                  <a:cubicBezTo>
                    <a:pt x="1369628" y="113171"/>
                    <a:pt x="1330575" y="71261"/>
                    <a:pt x="1268663" y="45543"/>
                  </a:cubicBezTo>
                  <a:cubicBezTo>
                    <a:pt x="1149600" y="-2082"/>
                    <a:pt x="1059113" y="59831"/>
                    <a:pt x="1029585" y="110313"/>
                  </a:cubicBezTo>
                  <a:cubicBezTo>
                    <a:pt x="1021013" y="124601"/>
                    <a:pt x="1011488" y="142698"/>
                    <a:pt x="1003868" y="164606"/>
                  </a:cubicBezTo>
                  <a:cubicBezTo>
                    <a:pt x="1001963" y="170321"/>
                    <a:pt x="996248" y="174131"/>
                    <a:pt x="990533" y="174131"/>
                  </a:cubicBezTo>
                  <a:cubicBezTo>
                    <a:pt x="984818" y="174131"/>
                    <a:pt x="979103" y="170321"/>
                    <a:pt x="977198" y="164606"/>
                  </a:cubicBezTo>
                  <a:cubicBezTo>
                    <a:pt x="969578" y="141746"/>
                    <a:pt x="960053" y="124601"/>
                    <a:pt x="951480" y="110313"/>
                  </a:cubicBezTo>
                  <a:cubicBezTo>
                    <a:pt x="921953" y="59831"/>
                    <a:pt x="831465" y="-2082"/>
                    <a:pt x="712403" y="45543"/>
                  </a:cubicBezTo>
                  <a:cubicBezTo>
                    <a:pt x="650490" y="70308"/>
                    <a:pt x="611438" y="113171"/>
                    <a:pt x="573338" y="154128"/>
                  </a:cubicBezTo>
                  <a:cubicBezTo>
                    <a:pt x="519998" y="213183"/>
                    <a:pt x="462848" y="275096"/>
                    <a:pt x="337118" y="283668"/>
                  </a:cubicBezTo>
                  <a:cubicBezTo>
                    <a:pt x="212340" y="292241"/>
                    <a:pt x="92325" y="243663"/>
                    <a:pt x="45653" y="165558"/>
                  </a:cubicBezTo>
                  <a:cubicBezTo>
                    <a:pt x="32318" y="141746"/>
                    <a:pt x="35175" y="125553"/>
                    <a:pt x="39938" y="1160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8C0F026F-F2F7-4250-9D0C-2150833514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11445" y="5964224"/>
              <a:ext cx="785230" cy="0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矩形 51">
            <a:extLst>
              <a:ext uri="{FF2B5EF4-FFF2-40B4-BE49-F238E27FC236}">
                <a16:creationId xmlns:a16="http://schemas.microsoft.com/office/drawing/2014/main" id="{E626B5F8-AA79-4091-B880-FA661923F11C}"/>
              </a:ext>
            </a:extLst>
          </p:cNvPr>
          <p:cNvSpPr/>
          <p:nvPr/>
        </p:nvSpPr>
        <p:spPr>
          <a:xfrm>
            <a:off x="6594629" y="1550889"/>
            <a:ext cx="4902046" cy="4078910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rgbClr val="1B59D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4CCD211D-5DF3-44A2-A97C-76AE95A1C8F9}"/>
              </a:ext>
            </a:extLst>
          </p:cNvPr>
          <p:cNvSpPr txBox="1"/>
          <p:nvPr/>
        </p:nvSpPr>
        <p:spPr>
          <a:xfrm>
            <a:off x="6820518" y="1688082"/>
            <a:ext cx="1477328" cy="525657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dist">
              <a:defRPr sz="1400" b="0" i="0" spc="120">
                <a:solidFill>
                  <a:srgbClr val="0C3892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M" panose="00020600040101010101" pitchFamily="18" charset="-122"/>
              </a:rPr>
              <a:t>国内起源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D6F97FF0-2D6F-4762-8641-9B2EA714A8C5}"/>
              </a:ext>
            </a:extLst>
          </p:cNvPr>
          <p:cNvSpPr txBox="1"/>
          <p:nvPr/>
        </p:nvSpPr>
        <p:spPr>
          <a:xfrm>
            <a:off x="6825883" y="2277895"/>
            <a:ext cx="4318367" cy="1029193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b="0" i="0" spc="120">
                <a:solidFill>
                  <a:srgbClr val="0C3892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民国时期，</a:t>
            </a:r>
            <a:r>
              <a:rPr lang="en-US" altLang="zh-CN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1945</a:t>
            </a:r>
            <a:r>
              <a:rPr lang="zh-CN" altLang="en-US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日，上海发起了庆祝父亲节的活动，市民立即响应，抗日战争胜利后，定“爸爸 ”谐音的</a:t>
            </a:r>
            <a:r>
              <a:rPr lang="en-US" altLang="zh-CN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dirty="0">
                <a:solidFill>
                  <a:srgbClr val="FCFA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日为全国性的父亲节，在父亲节这天，人们佩带鲜花，表达对父亲的敬重和思念。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4EED6AFA-11CC-4A12-BCCD-FAEFD6C362BF}"/>
              </a:ext>
            </a:extLst>
          </p:cNvPr>
          <p:cNvSpPr txBox="1"/>
          <p:nvPr/>
        </p:nvSpPr>
        <p:spPr>
          <a:xfrm>
            <a:off x="8278609" y="1784186"/>
            <a:ext cx="2101216" cy="381258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b="0" i="0" spc="12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en-US" altLang="zh-CN" sz="1600" dirty="0">
                <a:solidFill>
                  <a:srgbClr val="DDF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R" panose="00020600040101010101" pitchFamily="18" charset="-122"/>
              </a:rPr>
              <a:t>1945</a:t>
            </a:r>
            <a:r>
              <a:rPr lang="zh-CN" altLang="en-US" sz="1600" dirty="0">
                <a:solidFill>
                  <a:srgbClr val="DDF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R" panose="00020600040101010101" pitchFamily="18" charset="-122"/>
              </a:rPr>
              <a:t>年</a:t>
            </a:r>
            <a:r>
              <a:rPr lang="en-US" altLang="zh-CN" sz="1600" dirty="0">
                <a:solidFill>
                  <a:srgbClr val="DDF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R" panose="00020600040101010101" pitchFamily="18" charset="-122"/>
              </a:rPr>
              <a:t>8</a:t>
            </a:r>
            <a:r>
              <a:rPr lang="zh-CN" altLang="en-US" sz="1600" dirty="0">
                <a:solidFill>
                  <a:srgbClr val="DDF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R" panose="00020600040101010101" pitchFamily="18" charset="-122"/>
              </a:rPr>
              <a:t>月</a:t>
            </a:r>
            <a:r>
              <a:rPr lang="en-US" altLang="zh-CN" sz="1600" dirty="0">
                <a:solidFill>
                  <a:srgbClr val="DDF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R" panose="00020600040101010101" pitchFamily="18" charset="-122"/>
              </a:rPr>
              <a:t>8</a:t>
            </a:r>
            <a:r>
              <a:rPr lang="zh-CN" altLang="en-US" sz="1600" dirty="0">
                <a:solidFill>
                  <a:srgbClr val="DDF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R" panose="00020600040101010101" pitchFamily="18" charset="-122"/>
              </a:rPr>
              <a:t>日诞生</a:t>
            </a:r>
          </a:p>
        </p:txBody>
      </p: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74E02C66-D347-4C99-8CFF-A4AADDCE180D}"/>
              </a:ext>
            </a:extLst>
          </p:cNvPr>
          <p:cNvGrpSpPr/>
          <p:nvPr/>
        </p:nvGrpSpPr>
        <p:grpSpPr>
          <a:xfrm rot="20070806">
            <a:off x="-373725" y="5047291"/>
            <a:ext cx="1695868" cy="1036525"/>
            <a:chOff x="4554006" y="3736587"/>
            <a:chExt cx="1722262" cy="1052657"/>
          </a:xfrm>
          <a:effectLst>
            <a:outerShdw blurRad="50800" dist="38100" dir="8100000" algn="tr" rotWithShape="0">
              <a:srgbClr val="0C368F">
                <a:alpha val="25000"/>
              </a:srgbClr>
            </a:outerShdw>
          </a:effectLst>
        </p:grpSpPr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15984E4E-808A-40B0-958B-A5D742A926BA}"/>
                </a:ext>
              </a:extLst>
            </p:cNvPr>
            <p:cNvSpPr/>
            <p:nvPr/>
          </p:nvSpPr>
          <p:spPr>
            <a:xfrm>
              <a:off x="4583602" y="4164103"/>
              <a:ext cx="1661727" cy="594220"/>
            </a:xfrm>
            <a:custGeom>
              <a:avLst/>
              <a:gdLst>
                <a:gd name="connsiteX0" fmla="*/ 782466 w 1661727"/>
                <a:gd name="connsiteY0" fmla="*/ 594220 h 594220"/>
                <a:gd name="connsiteX1" fmla="*/ 242021 w 1661727"/>
                <a:gd name="connsiteY1" fmla="*/ 521623 h 594220"/>
                <a:gd name="connsiteX2" fmla="*/ 31 w 1661727"/>
                <a:gd name="connsiteY2" fmla="*/ 315932 h 594220"/>
                <a:gd name="connsiteX3" fmla="*/ 250088 w 1661727"/>
                <a:gd name="connsiteY3" fmla="*/ 92763 h 594220"/>
                <a:gd name="connsiteX4" fmla="*/ 824142 w 1661727"/>
                <a:gd name="connsiteY4" fmla="*/ 0 h 594220"/>
                <a:gd name="connsiteX5" fmla="*/ 879262 w 1661727"/>
                <a:gd name="connsiteY5" fmla="*/ 0 h 594220"/>
                <a:gd name="connsiteX6" fmla="*/ 1419706 w 1661727"/>
                <a:gd name="connsiteY6" fmla="*/ 72597 h 594220"/>
                <a:gd name="connsiteX7" fmla="*/ 1661697 w 1661727"/>
                <a:gd name="connsiteY7" fmla="*/ 278289 h 594220"/>
                <a:gd name="connsiteX8" fmla="*/ 1411640 w 1661727"/>
                <a:gd name="connsiteY8" fmla="*/ 501457 h 594220"/>
                <a:gd name="connsiteX9" fmla="*/ 837586 w 1661727"/>
                <a:gd name="connsiteY9" fmla="*/ 594220 h 594220"/>
                <a:gd name="connsiteX10" fmla="*/ 782466 w 1661727"/>
                <a:gd name="connsiteY10" fmla="*/ 594220 h 59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61727" h="594220">
                  <a:moveTo>
                    <a:pt x="782466" y="594220"/>
                  </a:moveTo>
                  <a:cubicBezTo>
                    <a:pt x="576774" y="594220"/>
                    <a:pt x="385871" y="568677"/>
                    <a:pt x="242021" y="521623"/>
                  </a:cubicBezTo>
                  <a:cubicBezTo>
                    <a:pt x="86072" y="470536"/>
                    <a:pt x="2720" y="399284"/>
                    <a:pt x="31" y="315932"/>
                  </a:cubicBezTo>
                  <a:cubicBezTo>
                    <a:pt x="-1313" y="255434"/>
                    <a:pt x="40363" y="168049"/>
                    <a:pt x="250088" y="92763"/>
                  </a:cubicBezTo>
                  <a:cubicBezTo>
                    <a:pt x="403348" y="37643"/>
                    <a:pt x="606351" y="5378"/>
                    <a:pt x="824142" y="0"/>
                  </a:cubicBezTo>
                  <a:lnTo>
                    <a:pt x="879262" y="0"/>
                  </a:lnTo>
                  <a:cubicBezTo>
                    <a:pt x="1084953" y="0"/>
                    <a:pt x="1275857" y="25543"/>
                    <a:pt x="1419706" y="72597"/>
                  </a:cubicBezTo>
                  <a:cubicBezTo>
                    <a:pt x="1575656" y="123684"/>
                    <a:pt x="1659008" y="194936"/>
                    <a:pt x="1661697" y="278289"/>
                  </a:cubicBezTo>
                  <a:cubicBezTo>
                    <a:pt x="1663041" y="338786"/>
                    <a:pt x="1621365" y="426171"/>
                    <a:pt x="1411640" y="501457"/>
                  </a:cubicBezTo>
                  <a:cubicBezTo>
                    <a:pt x="1258380" y="556577"/>
                    <a:pt x="1055377" y="588843"/>
                    <a:pt x="837586" y="594220"/>
                  </a:cubicBezTo>
                  <a:lnTo>
                    <a:pt x="782466" y="5942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96000">
                  <a:schemeClr val="accent1"/>
                </a:gs>
              </a:gsLst>
              <a:lin ang="2700000" scaled="1"/>
              <a:tileRect/>
            </a:gra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7C7E47C5-AF89-478E-B7EC-C716F3529F0C}"/>
                </a:ext>
              </a:extLst>
            </p:cNvPr>
            <p:cNvSpPr/>
            <p:nvPr/>
          </p:nvSpPr>
          <p:spPr>
            <a:xfrm>
              <a:off x="4554006" y="4131838"/>
              <a:ext cx="1722262" cy="657406"/>
            </a:xfrm>
            <a:custGeom>
              <a:avLst/>
              <a:gdLst>
                <a:gd name="connsiteX0" fmla="*/ 910201 w 1722262"/>
                <a:gd name="connsiteY0" fmla="*/ 61842 h 657406"/>
                <a:gd name="connsiteX1" fmla="*/ 1660371 w 1722262"/>
                <a:gd name="connsiteY1" fmla="*/ 310554 h 657406"/>
                <a:gd name="connsiteX2" fmla="*/ 867181 w 1722262"/>
                <a:gd name="connsiteY2" fmla="*/ 595565 h 657406"/>
                <a:gd name="connsiteX3" fmla="*/ 812061 w 1722262"/>
                <a:gd name="connsiteY3" fmla="*/ 595565 h 657406"/>
                <a:gd name="connsiteX4" fmla="*/ 61892 w 1722262"/>
                <a:gd name="connsiteY4" fmla="*/ 346853 h 657406"/>
                <a:gd name="connsiteX5" fmla="*/ 855082 w 1722262"/>
                <a:gd name="connsiteY5" fmla="*/ 61842 h 657406"/>
                <a:gd name="connsiteX6" fmla="*/ 910201 w 1722262"/>
                <a:gd name="connsiteY6" fmla="*/ 61842 h 657406"/>
                <a:gd name="connsiteX7" fmla="*/ 910201 w 1722262"/>
                <a:gd name="connsiteY7" fmla="*/ 0 h 657406"/>
                <a:gd name="connsiteX8" fmla="*/ 910201 w 1722262"/>
                <a:gd name="connsiteY8" fmla="*/ 61842 h 657406"/>
                <a:gd name="connsiteX9" fmla="*/ 910201 w 1722262"/>
                <a:gd name="connsiteY9" fmla="*/ 0 h 657406"/>
                <a:gd name="connsiteX10" fmla="*/ 853737 w 1722262"/>
                <a:gd name="connsiteY10" fmla="*/ 0 h 657406"/>
                <a:gd name="connsiteX11" fmla="*/ 50 w 1722262"/>
                <a:gd name="connsiteY11" fmla="*/ 348197 h 657406"/>
                <a:gd name="connsiteX12" fmla="*/ 812061 w 1722262"/>
                <a:gd name="connsiteY12" fmla="*/ 657406 h 657406"/>
                <a:gd name="connsiteX13" fmla="*/ 868525 w 1722262"/>
                <a:gd name="connsiteY13" fmla="*/ 657406 h 657406"/>
                <a:gd name="connsiteX14" fmla="*/ 1722213 w 1722262"/>
                <a:gd name="connsiteY14" fmla="*/ 309210 h 657406"/>
                <a:gd name="connsiteX15" fmla="*/ 910201 w 1722262"/>
                <a:gd name="connsiteY15" fmla="*/ 0 h 65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22262" h="657406">
                  <a:moveTo>
                    <a:pt x="910201" y="61842"/>
                  </a:moveTo>
                  <a:cubicBezTo>
                    <a:pt x="1326962" y="61842"/>
                    <a:pt x="1657682" y="169393"/>
                    <a:pt x="1660371" y="310554"/>
                  </a:cubicBezTo>
                  <a:cubicBezTo>
                    <a:pt x="1663060" y="458437"/>
                    <a:pt x="1308141" y="584810"/>
                    <a:pt x="867181" y="595565"/>
                  </a:cubicBezTo>
                  <a:lnTo>
                    <a:pt x="812061" y="595565"/>
                  </a:lnTo>
                  <a:cubicBezTo>
                    <a:pt x="395300" y="595565"/>
                    <a:pt x="64580" y="488013"/>
                    <a:pt x="61892" y="346853"/>
                  </a:cubicBezTo>
                  <a:cubicBezTo>
                    <a:pt x="59203" y="198970"/>
                    <a:pt x="414122" y="72597"/>
                    <a:pt x="855082" y="61842"/>
                  </a:cubicBezTo>
                  <a:lnTo>
                    <a:pt x="910201" y="61842"/>
                  </a:lnTo>
                  <a:moveTo>
                    <a:pt x="910201" y="0"/>
                  </a:moveTo>
                  <a:lnTo>
                    <a:pt x="910201" y="61842"/>
                  </a:lnTo>
                  <a:lnTo>
                    <a:pt x="910201" y="0"/>
                  </a:lnTo>
                  <a:lnTo>
                    <a:pt x="853737" y="0"/>
                  </a:lnTo>
                  <a:cubicBezTo>
                    <a:pt x="426221" y="10755"/>
                    <a:pt x="-5328" y="133095"/>
                    <a:pt x="50" y="348197"/>
                  </a:cubicBezTo>
                  <a:cubicBezTo>
                    <a:pt x="5427" y="560611"/>
                    <a:pt x="424877" y="657406"/>
                    <a:pt x="812061" y="657406"/>
                  </a:cubicBezTo>
                  <a:lnTo>
                    <a:pt x="868525" y="657406"/>
                  </a:lnTo>
                  <a:cubicBezTo>
                    <a:pt x="1296041" y="647996"/>
                    <a:pt x="1727590" y="525656"/>
                    <a:pt x="1722213" y="309210"/>
                  </a:cubicBezTo>
                  <a:cubicBezTo>
                    <a:pt x="1716835" y="96796"/>
                    <a:pt x="1297386" y="0"/>
                    <a:pt x="910201" y="0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C4AC7B6D-9708-48A8-908A-636DAA2373FE}"/>
                </a:ext>
              </a:extLst>
            </p:cNvPr>
            <p:cNvSpPr/>
            <p:nvPr/>
          </p:nvSpPr>
          <p:spPr>
            <a:xfrm>
              <a:off x="4835033" y="3767483"/>
              <a:ext cx="1169618" cy="773473"/>
            </a:xfrm>
            <a:custGeom>
              <a:avLst/>
              <a:gdLst>
                <a:gd name="connsiteX0" fmla="*/ 1010981 w 1169618"/>
                <a:gd name="connsiteY0" fmla="*/ 143874 h 773473"/>
                <a:gd name="connsiteX1" fmla="*/ 856376 w 1169618"/>
                <a:gd name="connsiteY1" fmla="*/ 25 h 773473"/>
                <a:gd name="connsiteX2" fmla="*/ 696394 w 1169618"/>
                <a:gd name="connsiteY2" fmla="*/ 32290 h 773473"/>
                <a:gd name="connsiteX3" fmla="*/ 541789 w 1169618"/>
                <a:gd name="connsiteY3" fmla="*/ 18846 h 773473"/>
                <a:gd name="connsiteX4" fmla="*/ 393906 w 1169618"/>
                <a:gd name="connsiteY4" fmla="*/ 4058 h 773473"/>
                <a:gd name="connsiteX5" fmla="*/ 150572 w 1169618"/>
                <a:gd name="connsiteY5" fmla="*/ 150596 h 773473"/>
                <a:gd name="connsiteX6" fmla="*/ 0 w 1169618"/>
                <a:gd name="connsiteY6" fmla="*/ 621133 h 773473"/>
                <a:gd name="connsiteX7" fmla="*/ 1169619 w 1169618"/>
                <a:gd name="connsiteY7" fmla="*/ 645332 h 773473"/>
                <a:gd name="connsiteX8" fmla="*/ 1010981 w 1169618"/>
                <a:gd name="connsiteY8" fmla="*/ 143874 h 77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9618" h="773473">
                  <a:moveTo>
                    <a:pt x="1010981" y="143874"/>
                  </a:moveTo>
                  <a:cubicBezTo>
                    <a:pt x="981404" y="52456"/>
                    <a:pt x="947795" y="-1320"/>
                    <a:pt x="856376" y="25"/>
                  </a:cubicBezTo>
                  <a:cubicBezTo>
                    <a:pt x="794534" y="25"/>
                    <a:pt x="742103" y="13469"/>
                    <a:pt x="696394" y="32290"/>
                  </a:cubicBezTo>
                  <a:cubicBezTo>
                    <a:pt x="606320" y="32290"/>
                    <a:pt x="574054" y="25568"/>
                    <a:pt x="541789" y="18846"/>
                  </a:cubicBezTo>
                  <a:cubicBezTo>
                    <a:pt x="509524" y="12124"/>
                    <a:pt x="475914" y="4058"/>
                    <a:pt x="393906" y="4058"/>
                  </a:cubicBezTo>
                  <a:cubicBezTo>
                    <a:pt x="211069" y="5402"/>
                    <a:pt x="153260" y="142530"/>
                    <a:pt x="150572" y="150596"/>
                  </a:cubicBezTo>
                  <a:lnTo>
                    <a:pt x="0" y="621133"/>
                  </a:lnTo>
                  <a:cubicBezTo>
                    <a:pt x="397939" y="949164"/>
                    <a:pt x="1169619" y="645332"/>
                    <a:pt x="1169619" y="645332"/>
                  </a:cubicBezTo>
                  <a:cubicBezTo>
                    <a:pt x="1168275" y="641298"/>
                    <a:pt x="1039213" y="229915"/>
                    <a:pt x="1010981" y="14387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96000">
                  <a:schemeClr val="accent1"/>
                </a:gs>
              </a:gsLst>
              <a:lin ang="2700000" scaled="1"/>
              <a:tileRect/>
            </a:gradFill>
            <a:ln w="1860" cap="flat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FCF85520-7B7E-43C5-94E7-ACA9BC03E922}"/>
                </a:ext>
              </a:extLst>
            </p:cNvPr>
            <p:cNvSpPr/>
            <p:nvPr/>
          </p:nvSpPr>
          <p:spPr>
            <a:xfrm>
              <a:off x="4835033" y="4189646"/>
              <a:ext cx="1169618" cy="356081"/>
            </a:xfrm>
            <a:custGeom>
              <a:avLst/>
              <a:gdLst>
                <a:gd name="connsiteX0" fmla="*/ 69908 w 1169618"/>
                <a:gd name="connsiteY0" fmla="*/ 0 h 356081"/>
                <a:gd name="connsiteX1" fmla="*/ 0 w 1169618"/>
                <a:gd name="connsiteY1" fmla="*/ 198970 h 356081"/>
                <a:gd name="connsiteX2" fmla="*/ 1169619 w 1169618"/>
                <a:gd name="connsiteY2" fmla="*/ 223169 h 356081"/>
                <a:gd name="connsiteX3" fmla="*/ 1097022 w 1169618"/>
                <a:gd name="connsiteY3" fmla="*/ 13444 h 356081"/>
                <a:gd name="connsiteX4" fmla="*/ 69908 w 1169618"/>
                <a:gd name="connsiteY4" fmla="*/ 0 h 35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18" h="356081">
                  <a:moveTo>
                    <a:pt x="69908" y="0"/>
                  </a:moveTo>
                  <a:lnTo>
                    <a:pt x="0" y="198970"/>
                  </a:lnTo>
                  <a:cubicBezTo>
                    <a:pt x="494735" y="537756"/>
                    <a:pt x="1169619" y="223169"/>
                    <a:pt x="1169619" y="223169"/>
                  </a:cubicBezTo>
                  <a:cubicBezTo>
                    <a:pt x="1169619" y="221824"/>
                    <a:pt x="1134665" y="122339"/>
                    <a:pt x="1097022" y="13444"/>
                  </a:cubicBezTo>
                  <a:cubicBezTo>
                    <a:pt x="587498" y="239301"/>
                    <a:pt x="204347" y="75286"/>
                    <a:pt x="69908" y="0"/>
                  </a:cubicBezTo>
                  <a:close/>
                </a:path>
              </a:pathLst>
            </a:custGeom>
            <a:solidFill>
              <a:srgbClr val="6DD8FF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FD01204D-390A-443D-8738-55BB80376DD3}"/>
                </a:ext>
              </a:extLst>
            </p:cNvPr>
            <p:cNvSpPr/>
            <p:nvPr/>
          </p:nvSpPr>
          <p:spPr>
            <a:xfrm>
              <a:off x="4804112" y="3736587"/>
              <a:ext cx="1231269" cy="830832"/>
            </a:xfrm>
            <a:custGeom>
              <a:avLst/>
              <a:gdLst>
                <a:gd name="connsiteX0" fmla="*/ 1230116 w 1231269"/>
                <a:gd name="connsiteY0" fmla="*/ 666817 h 830832"/>
                <a:gd name="connsiteX1" fmla="*/ 1193818 w 1231269"/>
                <a:gd name="connsiteY1" fmla="*/ 551200 h 830832"/>
                <a:gd name="connsiteX2" fmla="*/ 1072823 w 1231269"/>
                <a:gd name="connsiteY2" fmla="*/ 165360 h 830832"/>
                <a:gd name="connsiteX3" fmla="*/ 891330 w 1231269"/>
                <a:gd name="connsiteY3" fmla="*/ 0 h 830832"/>
                <a:gd name="connsiteX4" fmla="*/ 888642 w 1231269"/>
                <a:gd name="connsiteY4" fmla="*/ 0 h 830832"/>
                <a:gd name="connsiteX5" fmla="*/ 716560 w 1231269"/>
                <a:gd name="connsiteY5" fmla="*/ 34954 h 830832"/>
                <a:gd name="connsiteX6" fmla="*/ 705805 w 1231269"/>
                <a:gd name="connsiteY6" fmla="*/ 32265 h 830832"/>
                <a:gd name="connsiteX7" fmla="*/ 599598 w 1231269"/>
                <a:gd name="connsiteY7" fmla="*/ 22855 h 830832"/>
                <a:gd name="connsiteX8" fmla="*/ 582121 w 1231269"/>
                <a:gd name="connsiteY8" fmla="*/ 18821 h 830832"/>
                <a:gd name="connsiteX9" fmla="*/ 426171 w 1231269"/>
                <a:gd name="connsiteY9" fmla="*/ 4033 h 830832"/>
                <a:gd name="connsiteX10" fmla="*/ 154605 w 1231269"/>
                <a:gd name="connsiteY10" fmla="*/ 169393 h 830832"/>
                <a:gd name="connsiteX11" fmla="*/ 153260 w 1231269"/>
                <a:gd name="connsiteY11" fmla="*/ 172082 h 830832"/>
                <a:gd name="connsiteX12" fmla="*/ 1344 w 1231269"/>
                <a:gd name="connsiteY12" fmla="*/ 661440 h 830832"/>
                <a:gd name="connsiteX13" fmla="*/ 0 w 1231269"/>
                <a:gd name="connsiteY13" fmla="*/ 665473 h 830832"/>
                <a:gd name="connsiteX14" fmla="*/ 0 w 1231269"/>
                <a:gd name="connsiteY14" fmla="*/ 678917 h 830832"/>
                <a:gd name="connsiteX15" fmla="*/ 1344 w 1231269"/>
                <a:gd name="connsiteY15" fmla="*/ 681606 h 830832"/>
                <a:gd name="connsiteX16" fmla="*/ 2689 w 1231269"/>
                <a:gd name="connsiteY16" fmla="*/ 684294 h 830832"/>
                <a:gd name="connsiteX17" fmla="*/ 4033 w 1231269"/>
                <a:gd name="connsiteY17" fmla="*/ 686983 h 830832"/>
                <a:gd name="connsiteX18" fmla="*/ 5378 w 1231269"/>
                <a:gd name="connsiteY18" fmla="*/ 689672 h 830832"/>
                <a:gd name="connsiteX19" fmla="*/ 8066 w 1231269"/>
                <a:gd name="connsiteY19" fmla="*/ 692361 h 830832"/>
                <a:gd name="connsiteX20" fmla="*/ 10755 w 1231269"/>
                <a:gd name="connsiteY20" fmla="*/ 695049 h 830832"/>
                <a:gd name="connsiteX21" fmla="*/ 13444 w 1231269"/>
                <a:gd name="connsiteY21" fmla="*/ 696394 h 830832"/>
                <a:gd name="connsiteX22" fmla="*/ 16133 w 1231269"/>
                <a:gd name="connsiteY22" fmla="*/ 697738 h 830832"/>
                <a:gd name="connsiteX23" fmla="*/ 596909 w 1231269"/>
                <a:gd name="connsiteY23" fmla="*/ 830833 h 830832"/>
                <a:gd name="connsiteX24" fmla="*/ 833522 w 1231269"/>
                <a:gd name="connsiteY24" fmla="*/ 812011 h 830832"/>
                <a:gd name="connsiteX25" fmla="*/ 1212639 w 1231269"/>
                <a:gd name="connsiteY25" fmla="*/ 704460 h 830832"/>
                <a:gd name="connsiteX26" fmla="*/ 1230116 w 1231269"/>
                <a:gd name="connsiteY26" fmla="*/ 666817 h 830832"/>
                <a:gd name="connsiteX27" fmla="*/ 211069 w 1231269"/>
                <a:gd name="connsiteY27" fmla="*/ 190903 h 830832"/>
                <a:gd name="connsiteX28" fmla="*/ 426171 w 1231269"/>
                <a:gd name="connsiteY28" fmla="*/ 65875 h 830832"/>
                <a:gd name="connsiteX29" fmla="*/ 567332 w 1231269"/>
                <a:gd name="connsiteY29" fmla="*/ 79319 h 830832"/>
                <a:gd name="connsiteX30" fmla="*/ 582121 w 1231269"/>
                <a:gd name="connsiteY30" fmla="*/ 83352 h 830832"/>
                <a:gd name="connsiteX31" fmla="*/ 602287 w 1231269"/>
                <a:gd name="connsiteY31" fmla="*/ 88730 h 830832"/>
                <a:gd name="connsiteX32" fmla="*/ 488013 w 1231269"/>
                <a:gd name="connsiteY32" fmla="*/ 127717 h 830832"/>
                <a:gd name="connsiteX33" fmla="*/ 408694 w 1231269"/>
                <a:gd name="connsiteY33" fmla="*/ 118306 h 830832"/>
                <a:gd name="connsiteX34" fmla="*/ 367018 w 1231269"/>
                <a:gd name="connsiteY34" fmla="*/ 127717 h 830832"/>
                <a:gd name="connsiteX35" fmla="*/ 376429 w 1231269"/>
                <a:gd name="connsiteY35" fmla="*/ 170737 h 830832"/>
                <a:gd name="connsiteX36" fmla="*/ 489358 w 1231269"/>
                <a:gd name="connsiteY36" fmla="*/ 189559 h 830832"/>
                <a:gd name="connsiteX37" fmla="*/ 645307 w 1231269"/>
                <a:gd name="connsiteY37" fmla="*/ 135783 h 830832"/>
                <a:gd name="connsiteX38" fmla="*/ 888642 w 1231269"/>
                <a:gd name="connsiteY38" fmla="*/ 61842 h 830832"/>
                <a:gd name="connsiteX39" fmla="*/ 889986 w 1231269"/>
                <a:gd name="connsiteY39" fmla="*/ 61842 h 830832"/>
                <a:gd name="connsiteX40" fmla="*/ 1012325 w 1231269"/>
                <a:gd name="connsiteY40" fmla="*/ 184181 h 830832"/>
                <a:gd name="connsiteX41" fmla="*/ 1095678 w 1231269"/>
                <a:gd name="connsiteY41" fmla="*/ 446337 h 830832"/>
                <a:gd name="connsiteX42" fmla="*/ 1092989 w 1231269"/>
                <a:gd name="connsiteY42" fmla="*/ 447682 h 830832"/>
                <a:gd name="connsiteX43" fmla="*/ 134439 w 1231269"/>
                <a:gd name="connsiteY43" fmla="*/ 455748 h 830832"/>
                <a:gd name="connsiteX44" fmla="*/ 129061 w 1231269"/>
                <a:gd name="connsiteY44" fmla="*/ 454404 h 830832"/>
                <a:gd name="connsiteX45" fmla="*/ 211069 w 1231269"/>
                <a:gd name="connsiteY45" fmla="*/ 190903 h 830832"/>
                <a:gd name="connsiteX46" fmla="*/ 888642 w 1231269"/>
                <a:gd name="connsiteY46" fmla="*/ 738070 h 830832"/>
                <a:gd name="connsiteX47" fmla="*/ 856376 w 1231269"/>
                <a:gd name="connsiteY47" fmla="*/ 591531 h 830832"/>
                <a:gd name="connsiteX48" fmla="*/ 938384 w 1231269"/>
                <a:gd name="connsiteY48" fmla="*/ 571366 h 830832"/>
                <a:gd name="connsiteX49" fmla="*/ 970649 w 1231269"/>
                <a:gd name="connsiteY49" fmla="*/ 720593 h 830832"/>
                <a:gd name="connsiteX50" fmla="*/ 888642 w 1231269"/>
                <a:gd name="connsiteY50" fmla="*/ 738070 h 830832"/>
                <a:gd name="connsiteX51" fmla="*/ 68564 w 1231269"/>
                <a:gd name="connsiteY51" fmla="*/ 653373 h 830832"/>
                <a:gd name="connsiteX52" fmla="*/ 111584 w 1231269"/>
                <a:gd name="connsiteY52" fmla="*/ 512212 h 830832"/>
                <a:gd name="connsiteX53" fmla="*/ 614386 w 1231269"/>
                <a:gd name="connsiteY53" fmla="*/ 615730 h 830832"/>
                <a:gd name="connsiteX54" fmla="*/ 794534 w 1231269"/>
                <a:gd name="connsiteY54" fmla="*/ 602286 h 830832"/>
                <a:gd name="connsiteX55" fmla="*/ 828144 w 1231269"/>
                <a:gd name="connsiteY55" fmla="*/ 748825 h 830832"/>
                <a:gd name="connsiteX56" fmla="*/ 68564 w 1231269"/>
                <a:gd name="connsiteY56" fmla="*/ 653373 h 830832"/>
                <a:gd name="connsiteX57" fmla="*/ 1031147 w 1231269"/>
                <a:gd name="connsiteY57" fmla="*/ 704460 h 830832"/>
                <a:gd name="connsiteX58" fmla="*/ 997537 w 1231269"/>
                <a:gd name="connsiteY58" fmla="*/ 552544 h 830832"/>
                <a:gd name="connsiteX59" fmla="*/ 1114499 w 1231269"/>
                <a:gd name="connsiteY59" fmla="*/ 505490 h 830832"/>
                <a:gd name="connsiteX60" fmla="*/ 1134665 w 1231269"/>
                <a:gd name="connsiteY60" fmla="*/ 568677 h 830832"/>
                <a:gd name="connsiteX61" fmla="*/ 1162897 w 1231269"/>
                <a:gd name="connsiteY61" fmla="*/ 658751 h 830832"/>
                <a:gd name="connsiteX62" fmla="*/ 1031147 w 1231269"/>
                <a:gd name="connsiteY62" fmla="*/ 704460 h 83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231269" h="830832">
                  <a:moveTo>
                    <a:pt x="1230116" y="666817"/>
                  </a:moveTo>
                  <a:cubicBezTo>
                    <a:pt x="1228772" y="664128"/>
                    <a:pt x="1213984" y="615730"/>
                    <a:pt x="1193818" y="551200"/>
                  </a:cubicBezTo>
                  <a:cubicBezTo>
                    <a:pt x="1153486" y="420794"/>
                    <a:pt x="1090300" y="223169"/>
                    <a:pt x="1072823" y="165360"/>
                  </a:cubicBezTo>
                  <a:cubicBezTo>
                    <a:pt x="1047279" y="84697"/>
                    <a:pt x="1009637" y="0"/>
                    <a:pt x="891330" y="0"/>
                  </a:cubicBezTo>
                  <a:lnTo>
                    <a:pt x="888642" y="0"/>
                  </a:lnTo>
                  <a:cubicBezTo>
                    <a:pt x="822766" y="0"/>
                    <a:pt x="766302" y="14788"/>
                    <a:pt x="716560" y="34954"/>
                  </a:cubicBezTo>
                  <a:cubicBezTo>
                    <a:pt x="712527" y="33610"/>
                    <a:pt x="709838" y="32265"/>
                    <a:pt x="705805" y="32265"/>
                  </a:cubicBezTo>
                  <a:cubicBezTo>
                    <a:pt x="633207" y="32265"/>
                    <a:pt x="618419" y="28232"/>
                    <a:pt x="599598" y="22855"/>
                  </a:cubicBezTo>
                  <a:cubicBezTo>
                    <a:pt x="594220" y="21510"/>
                    <a:pt x="588843" y="20166"/>
                    <a:pt x="582121" y="18821"/>
                  </a:cubicBezTo>
                  <a:cubicBezTo>
                    <a:pt x="548511" y="10755"/>
                    <a:pt x="513557" y="2689"/>
                    <a:pt x="426171" y="4033"/>
                  </a:cubicBezTo>
                  <a:cubicBezTo>
                    <a:pt x="263500" y="5378"/>
                    <a:pt x="178804" y="108896"/>
                    <a:pt x="154605" y="169393"/>
                  </a:cubicBezTo>
                  <a:cubicBezTo>
                    <a:pt x="154605" y="170737"/>
                    <a:pt x="154605" y="170737"/>
                    <a:pt x="153260" y="172082"/>
                  </a:cubicBezTo>
                  <a:lnTo>
                    <a:pt x="1344" y="661440"/>
                  </a:lnTo>
                  <a:cubicBezTo>
                    <a:pt x="1344" y="662784"/>
                    <a:pt x="1344" y="664128"/>
                    <a:pt x="0" y="665473"/>
                  </a:cubicBezTo>
                  <a:lnTo>
                    <a:pt x="0" y="678917"/>
                  </a:lnTo>
                  <a:cubicBezTo>
                    <a:pt x="0" y="680261"/>
                    <a:pt x="1344" y="680261"/>
                    <a:pt x="1344" y="681606"/>
                  </a:cubicBezTo>
                  <a:cubicBezTo>
                    <a:pt x="1344" y="682950"/>
                    <a:pt x="2689" y="682950"/>
                    <a:pt x="2689" y="684294"/>
                  </a:cubicBezTo>
                  <a:cubicBezTo>
                    <a:pt x="2689" y="685639"/>
                    <a:pt x="4033" y="685639"/>
                    <a:pt x="4033" y="686983"/>
                  </a:cubicBezTo>
                  <a:cubicBezTo>
                    <a:pt x="4033" y="688328"/>
                    <a:pt x="5378" y="688328"/>
                    <a:pt x="5378" y="689672"/>
                  </a:cubicBezTo>
                  <a:cubicBezTo>
                    <a:pt x="5378" y="691016"/>
                    <a:pt x="6722" y="691016"/>
                    <a:pt x="8066" y="692361"/>
                  </a:cubicBezTo>
                  <a:lnTo>
                    <a:pt x="10755" y="695049"/>
                  </a:lnTo>
                  <a:cubicBezTo>
                    <a:pt x="12099" y="695049"/>
                    <a:pt x="12099" y="696394"/>
                    <a:pt x="13444" y="696394"/>
                  </a:cubicBezTo>
                  <a:cubicBezTo>
                    <a:pt x="14788" y="696394"/>
                    <a:pt x="14788" y="697738"/>
                    <a:pt x="16133" y="697738"/>
                  </a:cubicBezTo>
                  <a:cubicBezTo>
                    <a:pt x="216447" y="798567"/>
                    <a:pt x="420794" y="830833"/>
                    <a:pt x="596909" y="830833"/>
                  </a:cubicBezTo>
                  <a:cubicBezTo>
                    <a:pt x="684294" y="830833"/>
                    <a:pt x="764958" y="822766"/>
                    <a:pt x="833522" y="812011"/>
                  </a:cubicBezTo>
                  <a:cubicBezTo>
                    <a:pt x="1056690" y="777057"/>
                    <a:pt x="1207262" y="708493"/>
                    <a:pt x="1212639" y="704460"/>
                  </a:cubicBezTo>
                  <a:cubicBezTo>
                    <a:pt x="1227428" y="697738"/>
                    <a:pt x="1234150" y="681606"/>
                    <a:pt x="1230116" y="666817"/>
                  </a:cubicBezTo>
                  <a:close/>
                  <a:moveTo>
                    <a:pt x="211069" y="190903"/>
                  </a:moveTo>
                  <a:cubicBezTo>
                    <a:pt x="216447" y="177459"/>
                    <a:pt x="268878" y="67219"/>
                    <a:pt x="426171" y="65875"/>
                  </a:cubicBezTo>
                  <a:cubicBezTo>
                    <a:pt x="505490" y="64531"/>
                    <a:pt x="536411" y="72597"/>
                    <a:pt x="567332" y="79319"/>
                  </a:cubicBezTo>
                  <a:cubicBezTo>
                    <a:pt x="572710" y="80663"/>
                    <a:pt x="578088" y="82008"/>
                    <a:pt x="582121" y="83352"/>
                  </a:cubicBezTo>
                  <a:cubicBezTo>
                    <a:pt x="588843" y="84697"/>
                    <a:pt x="594220" y="87385"/>
                    <a:pt x="602287" y="88730"/>
                  </a:cubicBezTo>
                  <a:cubicBezTo>
                    <a:pt x="559266" y="110240"/>
                    <a:pt x="521623" y="127717"/>
                    <a:pt x="488013" y="127717"/>
                  </a:cubicBezTo>
                  <a:cubicBezTo>
                    <a:pt x="427516" y="127717"/>
                    <a:pt x="410039" y="119651"/>
                    <a:pt x="408694" y="118306"/>
                  </a:cubicBezTo>
                  <a:cubicBezTo>
                    <a:pt x="393906" y="108896"/>
                    <a:pt x="375085" y="112929"/>
                    <a:pt x="367018" y="127717"/>
                  </a:cubicBezTo>
                  <a:cubicBezTo>
                    <a:pt x="357608" y="142505"/>
                    <a:pt x="361641" y="161327"/>
                    <a:pt x="376429" y="170737"/>
                  </a:cubicBezTo>
                  <a:cubicBezTo>
                    <a:pt x="389873" y="180148"/>
                    <a:pt x="420794" y="189559"/>
                    <a:pt x="489358" y="189559"/>
                  </a:cubicBezTo>
                  <a:cubicBezTo>
                    <a:pt x="541789" y="189559"/>
                    <a:pt x="592876" y="164016"/>
                    <a:pt x="645307" y="135783"/>
                  </a:cubicBezTo>
                  <a:cubicBezTo>
                    <a:pt x="712527" y="102174"/>
                    <a:pt x="789157" y="63186"/>
                    <a:pt x="888642" y="61842"/>
                  </a:cubicBezTo>
                  <a:lnTo>
                    <a:pt x="889986" y="61842"/>
                  </a:lnTo>
                  <a:cubicBezTo>
                    <a:pt x="954517" y="61842"/>
                    <a:pt x="982749" y="91418"/>
                    <a:pt x="1012325" y="184181"/>
                  </a:cubicBezTo>
                  <a:cubicBezTo>
                    <a:pt x="1025769" y="224513"/>
                    <a:pt x="1060723" y="337442"/>
                    <a:pt x="1095678" y="446337"/>
                  </a:cubicBezTo>
                  <a:cubicBezTo>
                    <a:pt x="1094333" y="446337"/>
                    <a:pt x="1094333" y="446337"/>
                    <a:pt x="1092989" y="447682"/>
                  </a:cubicBezTo>
                  <a:cubicBezTo>
                    <a:pt x="607664" y="678917"/>
                    <a:pt x="138472" y="458437"/>
                    <a:pt x="134439" y="455748"/>
                  </a:cubicBezTo>
                  <a:cubicBezTo>
                    <a:pt x="133095" y="454404"/>
                    <a:pt x="131750" y="454404"/>
                    <a:pt x="129061" y="454404"/>
                  </a:cubicBezTo>
                  <a:lnTo>
                    <a:pt x="211069" y="190903"/>
                  </a:lnTo>
                  <a:close/>
                  <a:moveTo>
                    <a:pt x="888642" y="738070"/>
                  </a:moveTo>
                  <a:lnTo>
                    <a:pt x="856376" y="591531"/>
                  </a:lnTo>
                  <a:cubicBezTo>
                    <a:pt x="883264" y="586154"/>
                    <a:pt x="911496" y="579432"/>
                    <a:pt x="938384" y="571366"/>
                  </a:cubicBezTo>
                  <a:lnTo>
                    <a:pt x="970649" y="720593"/>
                  </a:lnTo>
                  <a:cubicBezTo>
                    <a:pt x="945106" y="725970"/>
                    <a:pt x="918218" y="732692"/>
                    <a:pt x="888642" y="738070"/>
                  </a:cubicBezTo>
                  <a:close/>
                  <a:moveTo>
                    <a:pt x="68564" y="653373"/>
                  </a:moveTo>
                  <a:lnTo>
                    <a:pt x="111584" y="512212"/>
                  </a:lnTo>
                  <a:cubicBezTo>
                    <a:pt x="142505" y="527001"/>
                    <a:pt x="344164" y="615730"/>
                    <a:pt x="614386" y="615730"/>
                  </a:cubicBezTo>
                  <a:cubicBezTo>
                    <a:pt x="672195" y="615730"/>
                    <a:pt x="732692" y="611697"/>
                    <a:pt x="794534" y="602286"/>
                  </a:cubicBezTo>
                  <a:lnTo>
                    <a:pt x="828144" y="748825"/>
                  </a:lnTo>
                  <a:cubicBezTo>
                    <a:pt x="617075" y="782435"/>
                    <a:pt x="338786" y="782435"/>
                    <a:pt x="68564" y="653373"/>
                  </a:cubicBezTo>
                  <a:close/>
                  <a:moveTo>
                    <a:pt x="1031147" y="704460"/>
                  </a:moveTo>
                  <a:lnTo>
                    <a:pt x="997537" y="552544"/>
                  </a:lnTo>
                  <a:cubicBezTo>
                    <a:pt x="1036524" y="539100"/>
                    <a:pt x="1075512" y="524312"/>
                    <a:pt x="1114499" y="505490"/>
                  </a:cubicBezTo>
                  <a:cubicBezTo>
                    <a:pt x="1121221" y="528345"/>
                    <a:pt x="1127943" y="549855"/>
                    <a:pt x="1134665" y="568677"/>
                  </a:cubicBezTo>
                  <a:cubicBezTo>
                    <a:pt x="1148109" y="613042"/>
                    <a:pt x="1157520" y="641274"/>
                    <a:pt x="1162897" y="658751"/>
                  </a:cubicBezTo>
                  <a:cubicBezTo>
                    <a:pt x="1137354" y="669506"/>
                    <a:pt x="1091644" y="686983"/>
                    <a:pt x="1031147" y="704460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DC772CC8-6344-494A-9EF3-AFDE64015FC4}"/>
              </a:ext>
            </a:extLst>
          </p:cNvPr>
          <p:cNvGrpSpPr/>
          <p:nvPr/>
        </p:nvGrpSpPr>
        <p:grpSpPr>
          <a:xfrm>
            <a:off x="6890575" y="3432720"/>
            <a:ext cx="769004" cy="769004"/>
            <a:chOff x="1212196" y="3668104"/>
            <a:chExt cx="769004" cy="769004"/>
          </a:xfrm>
        </p:grpSpPr>
        <p:grpSp>
          <p:nvGrpSpPr>
            <p:cNvPr id="129" name="组合 128">
              <a:extLst>
                <a:ext uri="{FF2B5EF4-FFF2-40B4-BE49-F238E27FC236}">
                  <a16:creationId xmlns:a16="http://schemas.microsoft.com/office/drawing/2014/main" id="{1293254C-A64F-455F-9696-BF09B4AD58BD}"/>
                </a:ext>
              </a:extLst>
            </p:cNvPr>
            <p:cNvGrpSpPr/>
            <p:nvPr/>
          </p:nvGrpSpPr>
          <p:grpSpPr>
            <a:xfrm>
              <a:off x="1212196" y="3668104"/>
              <a:ext cx="769004" cy="769004"/>
              <a:chOff x="7306018" y="2146901"/>
              <a:chExt cx="1561048" cy="1561048"/>
            </a:xfrm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3B1DE1A5-D2CF-4D0F-858F-C1AE93E8651D}"/>
                  </a:ext>
                </a:extLst>
              </p:cNvPr>
              <p:cNvSpPr/>
              <p:nvPr/>
            </p:nvSpPr>
            <p:spPr>
              <a:xfrm>
                <a:off x="7306018" y="2146901"/>
                <a:ext cx="1561048" cy="1561048"/>
              </a:xfrm>
              <a:prstGeom prst="ellipse">
                <a:avLst/>
              </a:prstGeom>
              <a:solidFill>
                <a:schemeClr val="bg1"/>
              </a:solidFill>
              <a:ln w="31750" cap="rnd">
                <a:gradFill>
                  <a:gsLst>
                    <a:gs pos="0">
                      <a:srgbClr val="26A9F0"/>
                    </a:gs>
                    <a:gs pos="100000">
                      <a:srgbClr val="1B59D0"/>
                    </a:gs>
                  </a:gsLst>
                  <a:lin ang="27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1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2" name="文本框 131">
                <a:extLst>
                  <a:ext uri="{FF2B5EF4-FFF2-40B4-BE49-F238E27FC236}">
                    <a16:creationId xmlns:a16="http://schemas.microsoft.com/office/drawing/2014/main" id="{A3AE0808-F5D0-4A12-8263-858047FAF066}"/>
                  </a:ext>
                </a:extLst>
              </p:cNvPr>
              <p:cNvSpPr txBox="1"/>
              <p:nvPr/>
            </p:nvSpPr>
            <p:spPr>
              <a:xfrm>
                <a:off x="7519990" y="2322538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076131"/>
                  </a:avLst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HAPPY FATHER’S DAY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  <p:sp>
            <p:nvSpPr>
              <p:cNvPr id="133" name="文本框 132">
                <a:extLst>
                  <a:ext uri="{FF2B5EF4-FFF2-40B4-BE49-F238E27FC236}">
                    <a16:creationId xmlns:a16="http://schemas.microsoft.com/office/drawing/2014/main" id="{401D7A5B-DF16-4336-8374-F785E7E233E4}"/>
                  </a:ext>
                </a:extLst>
              </p:cNvPr>
              <p:cNvSpPr txBox="1"/>
              <p:nvPr/>
            </p:nvSpPr>
            <p:spPr>
              <a:xfrm>
                <a:off x="7519990" y="2722222"/>
                <a:ext cx="1133105" cy="85932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rPr>
                  <a:t>BEST DAD EVER</a:t>
                </a:r>
                <a:endParaRPr lang="zh-CN" altLang="en-US" sz="600" dirty="0">
                  <a:solidFill>
                    <a:schemeClr val="accent1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endParaRPr>
              </a:p>
            </p:txBody>
          </p:sp>
        </p:grpSp>
        <p:pic>
          <p:nvPicPr>
            <p:cNvPr id="130" name="图形 129">
              <a:extLst>
                <a:ext uri="{FF2B5EF4-FFF2-40B4-BE49-F238E27FC236}">
                  <a16:creationId xmlns:a16="http://schemas.microsoft.com/office/drawing/2014/main" id="{32D089B4-5DF4-46A8-8E53-8721B221A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82581" y="3838489"/>
              <a:ext cx="428234" cy="428234"/>
            </a:xfrm>
            <a:prstGeom prst="rect">
              <a:avLst/>
            </a:prstGeom>
          </p:spPr>
        </p:pic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13A2C3E6-F968-49E9-9333-22FF5BF4B67A}"/>
              </a:ext>
            </a:extLst>
          </p:cNvPr>
          <p:cNvGrpSpPr/>
          <p:nvPr/>
        </p:nvGrpSpPr>
        <p:grpSpPr>
          <a:xfrm>
            <a:off x="7638169" y="3522540"/>
            <a:ext cx="1477328" cy="583785"/>
            <a:chOff x="1407994" y="3311905"/>
            <a:chExt cx="1477328" cy="583785"/>
          </a:xfrm>
        </p:grpSpPr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04C87E5C-3868-4BFA-9DC3-74F1EF5F8BB9}"/>
                </a:ext>
              </a:extLst>
            </p:cNvPr>
            <p:cNvSpPr txBox="1"/>
            <p:nvPr/>
          </p:nvSpPr>
          <p:spPr>
            <a:xfrm>
              <a:off x="1410459" y="3311905"/>
              <a:ext cx="625812" cy="381258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400" b="0" i="0" spc="12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阿里巴巴普惠体 R" panose="00020600040101010101" pitchFamily="18" charset="-122"/>
                  <a:ea typeface="阿里巴巴普惠体 R" panose="00020600040101010101" pitchFamily="18" charset="-122"/>
                </a:defRPr>
              </a:lvl1pPr>
            </a:lstStyle>
            <a:p>
              <a:r>
                <a:rPr lang="zh-CN" altLang="en-US" sz="1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阿里巴巴普惠体 R" panose="00020600040101010101" pitchFamily="18" charset="-122"/>
                </a:rPr>
                <a:t>红花</a:t>
              </a:r>
            </a:p>
          </p:txBody>
        </p:sp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37CFF356-2867-4619-B823-01EA00D5732D}"/>
                </a:ext>
              </a:extLst>
            </p:cNvPr>
            <p:cNvSpPr txBox="1"/>
            <p:nvPr/>
          </p:nvSpPr>
          <p:spPr>
            <a:xfrm>
              <a:off x="1407994" y="3622795"/>
              <a:ext cx="1477328" cy="272895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400" b="0" i="0" spc="12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阿里巴巴普惠体 R" panose="00020600040101010101" pitchFamily="18" charset="-122"/>
                  <a:ea typeface="阿里巴巴普惠体 R" panose="00020600040101010101" pitchFamily="18" charset="-122"/>
                </a:defRPr>
              </a:lvl1pPr>
            </a:lstStyle>
            <a:p>
              <a:r>
                <a:rPr lang="zh-CN" altLang="en-US" sz="1000" dirty="0">
                  <a:solidFill>
                    <a:srgbClr val="FCFA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向健在父亲表示爱戴</a:t>
              </a:r>
            </a:p>
          </p:txBody>
        </p: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CA53A9B8-BEA2-4689-97E2-AF86827A16C0}"/>
              </a:ext>
            </a:extLst>
          </p:cNvPr>
          <p:cNvGrpSpPr/>
          <p:nvPr/>
        </p:nvGrpSpPr>
        <p:grpSpPr>
          <a:xfrm>
            <a:off x="9274286" y="3432720"/>
            <a:ext cx="1926443" cy="769004"/>
            <a:chOff x="660400" y="3258308"/>
            <a:chExt cx="1926443" cy="769004"/>
          </a:xfrm>
        </p:grpSpPr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9373DFB4-F32E-410C-BBA8-8929DB4FC5BF}"/>
                </a:ext>
              </a:extLst>
            </p:cNvPr>
            <p:cNvGrpSpPr/>
            <p:nvPr/>
          </p:nvGrpSpPr>
          <p:grpSpPr>
            <a:xfrm>
              <a:off x="660400" y="3258308"/>
              <a:ext cx="769004" cy="769004"/>
              <a:chOff x="1212196" y="3668104"/>
              <a:chExt cx="769004" cy="769004"/>
            </a:xfrm>
          </p:grpSpPr>
          <p:grpSp>
            <p:nvGrpSpPr>
              <p:cNvPr id="120" name="组合 119">
                <a:extLst>
                  <a:ext uri="{FF2B5EF4-FFF2-40B4-BE49-F238E27FC236}">
                    <a16:creationId xmlns:a16="http://schemas.microsoft.com/office/drawing/2014/main" id="{C107558C-B743-4462-B0D8-8BADBA1EF074}"/>
                  </a:ext>
                </a:extLst>
              </p:cNvPr>
              <p:cNvGrpSpPr/>
              <p:nvPr/>
            </p:nvGrpSpPr>
            <p:grpSpPr>
              <a:xfrm>
                <a:off x="1212196" y="3668104"/>
                <a:ext cx="769004" cy="769004"/>
                <a:chOff x="7306018" y="2146901"/>
                <a:chExt cx="1561048" cy="1561048"/>
              </a:xfrm>
            </p:grpSpPr>
            <p:sp>
              <p:nvSpPr>
                <p:cNvPr id="122" name="椭圆 121">
                  <a:extLst>
                    <a:ext uri="{FF2B5EF4-FFF2-40B4-BE49-F238E27FC236}">
                      <a16:creationId xmlns:a16="http://schemas.microsoft.com/office/drawing/2014/main" id="{F58FC6C3-3B44-4A63-8CD4-4D5F568B0B8D}"/>
                    </a:ext>
                  </a:extLst>
                </p:cNvPr>
                <p:cNvSpPr/>
                <p:nvPr/>
              </p:nvSpPr>
              <p:spPr>
                <a:xfrm>
                  <a:off x="7306018" y="2146901"/>
                  <a:ext cx="1561048" cy="1561048"/>
                </a:xfrm>
                <a:prstGeom prst="ellipse">
                  <a:avLst/>
                </a:prstGeom>
                <a:solidFill>
                  <a:schemeClr val="bg1"/>
                </a:solidFill>
                <a:ln w="31750" cap="rnd">
                  <a:gradFill>
                    <a:gsLst>
                      <a:gs pos="0">
                        <a:srgbClr val="26A9F0"/>
                      </a:gs>
                      <a:gs pos="100000">
                        <a:srgbClr val="1B59D0"/>
                      </a:gs>
                    </a:gsLst>
                    <a:lin ang="2700000" scaled="0"/>
                  </a:gra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 sz="100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3" name="文本框 122">
                  <a:extLst>
                    <a:ext uri="{FF2B5EF4-FFF2-40B4-BE49-F238E27FC236}">
                      <a16:creationId xmlns:a16="http://schemas.microsoft.com/office/drawing/2014/main" id="{57EB8460-CE48-4FF9-AC97-3D7207D5D477}"/>
                    </a:ext>
                  </a:extLst>
                </p:cNvPr>
                <p:cNvSpPr txBox="1"/>
                <p:nvPr/>
              </p:nvSpPr>
              <p:spPr>
                <a:xfrm>
                  <a:off x="7519990" y="2322538"/>
                  <a:ext cx="1133105" cy="859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>
                      <a:gd name="adj" fmla="val 10076131"/>
                    </a:avLst>
                  </a:prstTxWarp>
                  <a:noAutofit/>
                </a:bodyPr>
                <a:lstStyle/>
                <a:p>
                  <a:pPr algn="ctr"/>
                  <a:r>
                    <a:rPr lang="en-US" altLang="zh-CN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rPr>
                    <a:t>HAPPY FATHER’S DAY</a:t>
                  </a:r>
                  <a:endParaRPr lang="zh-CN" altLang="en-US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endParaRPr>
                </a:p>
              </p:txBody>
            </p:sp>
            <p:sp>
              <p:nvSpPr>
                <p:cNvPr id="124" name="文本框 123">
                  <a:extLst>
                    <a:ext uri="{FF2B5EF4-FFF2-40B4-BE49-F238E27FC236}">
                      <a16:creationId xmlns:a16="http://schemas.microsoft.com/office/drawing/2014/main" id="{D64CBEA4-33EE-4AB0-AA47-E02C894DDAB1}"/>
                    </a:ext>
                  </a:extLst>
                </p:cNvPr>
                <p:cNvSpPr txBox="1"/>
                <p:nvPr/>
              </p:nvSpPr>
              <p:spPr>
                <a:xfrm>
                  <a:off x="7519990" y="2722222"/>
                  <a:ext cx="1133105" cy="859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Down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zh-CN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rPr>
                    <a:t>BEST DAD EVER</a:t>
                  </a:r>
                  <a:endParaRPr lang="zh-CN" altLang="en-US" sz="600" dirty="0">
                    <a:solidFill>
                      <a:schemeClr val="accent1"/>
                    </a:solidFill>
                    <a:latin typeface="江西拙楷" panose="02010600040101010101" pitchFamily="2" charset="-122"/>
                    <a:ea typeface="江西拙楷" panose="02010600040101010101" pitchFamily="2" charset="-122"/>
                  </a:endParaRPr>
                </a:p>
              </p:txBody>
            </p:sp>
          </p:grpSp>
          <p:pic>
            <p:nvPicPr>
              <p:cNvPr id="121" name="图形 120">
                <a:extLst>
                  <a:ext uri="{FF2B5EF4-FFF2-40B4-BE49-F238E27FC236}">
                    <a16:creationId xmlns:a16="http://schemas.microsoft.com/office/drawing/2014/main" id="{A41C31BD-A375-4A50-8624-564BB0E01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382581" y="3838489"/>
                <a:ext cx="428234" cy="428234"/>
              </a:xfrm>
              <a:prstGeom prst="rect">
                <a:avLst/>
              </a:prstGeom>
            </p:spPr>
          </p:pic>
        </p:grpSp>
        <p:grpSp>
          <p:nvGrpSpPr>
            <p:cNvPr id="117" name="组合 116">
              <a:extLst>
                <a:ext uri="{FF2B5EF4-FFF2-40B4-BE49-F238E27FC236}">
                  <a16:creationId xmlns:a16="http://schemas.microsoft.com/office/drawing/2014/main" id="{A5D746B1-B537-4A19-918F-B2BD5B572A12}"/>
                </a:ext>
              </a:extLst>
            </p:cNvPr>
            <p:cNvGrpSpPr/>
            <p:nvPr/>
          </p:nvGrpSpPr>
          <p:grpSpPr>
            <a:xfrm>
              <a:off x="1407994" y="3348128"/>
              <a:ext cx="1178849" cy="589364"/>
              <a:chOff x="1407994" y="3311905"/>
              <a:chExt cx="1178849" cy="589364"/>
            </a:xfrm>
          </p:grpSpPr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C0498BDD-144B-4846-A438-CD6EFBBAD48E}"/>
                  </a:ext>
                </a:extLst>
              </p:cNvPr>
              <p:cNvSpPr txBox="1"/>
              <p:nvPr/>
            </p:nvSpPr>
            <p:spPr>
              <a:xfrm>
                <a:off x="1410459" y="3311905"/>
                <a:ext cx="625812" cy="381258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400" b="0" i="0" spc="12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R" panose="00020600040101010101" pitchFamily="18" charset="-122"/>
                    <a:ea typeface="阿里巴巴普惠体 R" panose="00020600040101010101" pitchFamily="18" charset="-122"/>
                  </a:defRPr>
                </a:lvl1pPr>
              </a:lstStyle>
              <a:p>
                <a:r>
                  <a:rPr lang="zh-CN" altLang="en-US" sz="16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阿里巴巴普惠体 R" panose="00020600040101010101" pitchFamily="18" charset="-122"/>
                  </a:rPr>
                  <a:t>白花</a:t>
                </a:r>
              </a:p>
            </p:txBody>
          </p:sp>
          <p:sp>
            <p:nvSpPr>
              <p:cNvPr id="119" name="文本框 118">
                <a:extLst>
                  <a:ext uri="{FF2B5EF4-FFF2-40B4-BE49-F238E27FC236}">
                    <a16:creationId xmlns:a16="http://schemas.microsoft.com/office/drawing/2014/main" id="{13A8BF13-0122-4941-949F-260EB95A67DF}"/>
                  </a:ext>
                </a:extLst>
              </p:cNvPr>
              <p:cNvSpPr txBox="1"/>
              <p:nvPr/>
            </p:nvSpPr>
            <p:spPr>
              <a:xfrm>
                <a:off x="1407994" y="3622795"/>
                <a:ext cx="1178849" cy="278474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400" b="0" i="0" spc="12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R" panose="00020600040101010101" pitchFamily="18" charset="-122"/>
                    <a:ea typeface="阿里巴巴普惠体 R" panose="00020600040101010101" pitchFamily="18" charset="-122"/>
                  </a:defRPr>
                </a:lvl1pPr>
              </a:lstStyle>
              <a:p>
                <a:r>
                  <a:rPr lang="zh-CN" altLang="en-US" sz="1000" dirty="0">
                    <a:solidFill>
                      <a:srgbClr val="FCFAF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向亡父表示悼念</a:t>
                </a:r>
              </a:p>
            </p:txBody>
          </p:sp>
        </p:grpSp>
      </p:grpSp>
      <p:sp>
        <p:nvSpPr>
          <p:cNvPr id="134" name="文本框 133">
            <a:extLst>
              <a:ext uri="{FF2B5EF4-FFF2-40B4-BE49-F238E27FC236}">
                <a16:creationId xmlns:a16="http://schemas.microsoft.com/office/drawing/2014/main" id="{968AC83B-16EE-48DA-80DB-ECAACFBE7ECB}"/>
              </a:ext>
            </a:extLst>
          </p:cNvPr>
          <p:cNvSpPr txBox="1"/>
          <p:nvPr/>
        </p:nvSpPr>
        <p:spPr>
          <a:xfrm>
            <a:off x="6825883" y="4349181"/>
            <a:ext cx="4492758" cy="54906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b="0" i="0" spc="120">
                <a:solidFill>
                  <a:srgbClr val="FCFAF8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1946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日，社会名流被邀请去“青年会”做关于“父亲节”的演讲，“谈了不同社会中父亲地位和责任”。</a:t>
            </a:r>
          </a:p>
        </p:txBody>
      </p:sp>
      <p:pic>
        <p:nvPicPr>
          <p:cNvPr id="135" name="图形 134">
            <a:extLst>
              <a:ext uri="{FF2B5EF4-FFF2-40B4-BE49-F238E27FC236}">
                <a16:creationId xmlns:a16="http://schemas.microsoft.com/office/drawing/2014/main" id="{74A1D9AE-E396-44AB-ABDE-945A484D78C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07700" y="-457200"/>
            <a:ext cx="2057679" cy="2069437"/>
          </a:xfrm>
          <a:prstGeom prst="rect">
            <a:avLst/>
          </a:prstGeom>
        </p:spPr>
      </p:pic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6E186539-3BCD-45AC-A4E0-002E33F9B738}"/>
              </a:ext>
            </a:extLst>
          </p:cNvPr>
          <p:cNvGrpSpPr/>
          <p:nvPr/>
        </p:nvGrpSpPr>
        <p:grpSpPr>
          <a:xfrm>
            <a:off x="11181844" y="5141098"/>
            <a:ext cx="1155023" cy="1167019"/>
            <a:chOff x="5573268" y="2861427"/>
            <a:chExt cx="1155023" cy="1167019"/>
          </a:xfrm>
        </p:grpSpPr>
        <p:grpSp>
          <p:nvGrpSpPr>
            <p:cNvPr id="140" name="组合 139">
              <a:extLst>
                <a:ext uri="{FF2B5EF4-FFF2-40B4-BE49-F238E27FC236}">
                  <a16:creationId xmlns:a16="http://schemas.microsoft.com/office/drawing/2014/main" id="{162112A6-A1F3-433E-8534-F72443B0C603}"/>
                </a:ext>
              </a:extLst>
            </p:cNvPr>
            <p:cNvGrpSpPr/>
            <p:nvPr/>
          </p:nvGrpSpPr>
          <p:grpSpPr>
            <a:xfrm rot="21172307">
              <a:off x="5796103" y="2861427"/>
              <a:ext cx="932188" cy="840513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144" name="图形 24">
                <a:extLst>
                  <a:ext uri="{FF2B5EF4-FFF2-40B4-BE49-F238E27FC236}">
                    <a16:creationId xmlns:a16="http://schemas.microsoft.com/office/drawing/2014/main" id="{82E5356D-C7E9-49D9-9FD0-30C19E1BB780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图形 24">
                <a:extLst>
                  <a:ext uri="{FF2B5EF4-FFF2-40B4-BE49-F238E27FC236}">
                    <a16:creationId xmlns:a16="http://schemas.microsoft.com/office/drawing/2014/main" id="{1FCDDDC0-09BA-4869-BE9F-4289177B66D9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F282F66D-8A5D-4187-9871-9934A09D9115}"/>
                </a:ext>
              </a:extLst>
            </p:cNvPr>
            <p:cNvGrpSpPr/>
            <p:nvPr/>
          </p:nvGrpSpPr>
          <p:grpSpPr>
            <a:xfrm rot="20188472">
              <a:off x="5573268" y="3156658"/>
              <a:ext cx="966874" cy="871788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142" name="图形 24">
                <a:extLst>
                  <a:ext uri="{FF2B5EF4-FFF2-40B4-BE49-F238E27FC236}">
                    <a16:creationId xmlns:a16="http://schemas.microsoft.com/office/drawing/2014/main" id="{9747E208-4E0D-4C1F-8C83-1422057008F4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图形 24">
                <a:extLst>
                  <a:ext uri="{FF2B5EF4-FFF2-40B4-BE49-F238E27FC236}">
                    <a16:creationId xmlns:a16="http://schemas.microsoft.com/office/drawing/2014/main" id="{57D5718F-FE06-4937-8BA5-18DA82050BCA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46" name="图形 145">
            <a:extLst>
              <a:ext uri="{FF2B5EF4-FFF2-40B4-BE49-F238E27FC236}">
                <a16:creationId xmlns:a16="http://schemas.microsoft.com/office/drawing/2014/main" id="{CB2FECB4-A068-4FE8-A3EB-540CB08FBC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700000">
            <a:off x="10994821" y="1569224"/>
            <a:ext cx="559971" cy="17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87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穿白色衣服的人&#10;&#10;中度可信度描述已自动生成">
            <a:extLst>
              <a:ext uri="{FF2B5EF4-FFF2-40B4-BE49-F238E27FC236}">
                <a16:creationId xmlns:a16="http://schemas.microsoft.com/office/drawing/2014/main" id="{F8695486-09AC-472A-85CF-CD940E3DE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b="10264"/>
          <a:stretch>
            <a:fillRect/>
          </a:stretch>
        </p:blipFill>
        <p:spPr>
          <a:xfrm>
            <a:off x="7488238" y="4722812"/>
            <a:ext cx="3509962" cy="2135188"/>
          </a:xfrm>
          <a:custGeom>
            <a:avLst/>
            <a:gdLst>
              <a:gd name="connsiteX0" fmla="*/ 101665 w 3509962"/>
              <a:gd name="connsiteY0" fmla="*/ 0 h 2135188"/>
              <a:gd name="connsiteX1" fmla="*/ 3408297 w 3509962"/>
              <a:gd name="connsiteY1" fmla="*/ 0 h 2135188"/>
              <a:gd name="connsiteX2" fmla="*/ 3509962 w 3509962"/>
              <a:gd name="connsiteY2" fmla="*/ 39940 h 2135188"/>
              <a:gd name="connsiteX3" fmla="*/ 3509962 w 3509962"/>
              <a:gd name="connsiteY3" fmla="*/ 2095248 h 2135188"/>
              <a:gd name="connsiteX4" fmla="*/ 3408297 w 3509962"/>
              <a:gd name="connsiteY4" fmla="*/ 2135188 h 2135188"/>
              <a:gd name="connsiteX5" fmla="*/ 101665 w 3509962"/>
              <a:gd name="connsiteY5" fmla="*/ 2135188 h 2135188"/>
              <a:gd name="connsiteX6" fmla="*/ 0 w 3509962"/>
              <a:gd name="connsiteY6" fmla="*/ 2095248 h 2135188"/>
              <a:gd name="connsiteX7" fmla="*/ 0 w 3509962"/>
              <a:gd name="connsiteY7" fmla="*/ 39940 h 2135188"/>
              <a:gd name="connsiteX8" fmla="*/ 101665 w 3509962"/>
              <a:gd name="connsiteY8" fmla="*/ 0 h 213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9962" h="2135188">
                <a:moveTo>
                  <a:pt x="101665" y="0"/>
                </a:moveTo>
                <a:lnTo>
                  <a:pt x="3408297" y="0"/>
                </a:lnTo>
                <a:cubicBezTo>
                  <a:pt x="3464416" y="0"/>
                  <a:pt x="3509962" y="17893"/>
                  <a:pt x="3509962" y="39940"/>
                </a:cubicBezTo>
                <a:lnTo>
                  <a:pt x="3509962" y="2095248"/>
                </a:lnTo>
                <a:cubicBezTo>
                  <a:pt x="3509962" y="2117295"/>
                  <a:pt x="3464416" y="2135188"/>
                  <a:pt x="3408297" y="2135188"/>
                </a:cubicBezTo>
                <a:lnTo>
                  <a:pt x="101665" y="2135188"/>
                </a:lnTo>
                <a:cubicBezTo>
                  <a:pt x="45546" y="2135188"/>
                  <a:pt x="0" y="2117295"/>
                  <a:pt x="0" y="2095248"/>
                </a:cubicBezTo>
                <a:lnTo>
                  <a:pt x="0" y="39940"/>
                </a:lnTo>
                <a:cubicBezTo>
                  <a:pt x="0" y="17893"/>
                  <a:pt x="45546" y="0"/>
                  <a:pt x="101665" y="0"/>
                </a:cubicBezTo>
                <a:close/>
              </a:path>
            </a:pathLst>
          </a:custGeom>
        </p:spPr>
      </p:pic>
      <p:pic>
        <p:nvPicPr>
          <p:cNvPr id="20" name="图片 19" descr="图片包含 人, 室内, 桌子, 女人&#10;&#10;描述已自动生成">
            <a:extLst>
              <a:ext uri="{FF2B5EF4-FFF2-40B4-BE49-F238E27FC236}">
                <a16:creationId xmlns:a16="http://schemas.microsoft.com/office/drawing/2014/main" id="{C9850A07-27F2-48D3-802A-DA377D5246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4" b="1318"/>
          <a:stretch>
            <a:fillRect/>
          </a:stretch>
        </p:blipFill>
        <p:spPr>
          <a:xfrm>
            <a:off x="7488238" y="2361406"/>
            <a:ext cx="3509962" cy="2135188"/>
          </a:xfrm>
          <a:custGeom>
            <a:avLst/>
            <a:gdLst>
              <a:gd name="connsiteX0" fmla="*/ 101665 w 3509962"/>
              <a:gd name="connsiteY0" fmla="*/ 0 h 2135188"/>
              <a:gd name="connsiteX1" fmla="*/ 3408297 w 3509962"/>
              <a:gd name="connsiteY1" fmla="*/ 0 h 2135188"/>
              <a:gd name="connsiteX2" fmla="*/ 3509962 w 3509962"/>
              <a:gd name="connsiteY2" fmla="*/ 39940 h 2135188"/>
              <a:gd name="connsiteX3" fmla="*/ 3509962 w 3509962"/>
              <a:gd name="connsiteY3" fmla="*/ 2095248 h 2135188"/>
              <a:gd name="connsiteX4" fmla="*/ 3408297 w 3509962"/>
              <a:gd name="connsiteY4" fmla="*/ 2135188 h 2135188"/>
              <a:gd name="connsiteX5" fmla="*/ 101665 w 3509962"/>
              <a:gd name="connsiteY5" fmla="*/ 2135188 h 2135188"/>
              <a:gd name="connsiteX6" fmla="*/ 0 w 3509962"/>
              <a:gd name="connsiteY6" fmla="*/ 2095248 h 2135188"/>
              <a:gd name="connsiteX7" fmla="*/ 0 w 3509962"/>
              <a:gd name="connsiteY7" fmla="*/ 39940 h 2135188"/>
              <a:gd name="connsiteX8" fmla="*/ 101665 w 3509962"/>
              <a:gd name="connsiteY8" fmla="*/ 0 h 213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9962" h="2135188">
                <a:moveTo>
                  <a:pt x="101665" y="0"/>
                </a:moveTo>
                <a:lnTo>
                  <a:pt x="3408297" y="0"/>
                </a:lnTo>
                <a:cubicBezTo>
                  <a:pt x="3464416" y="0"/>
                  <a:pt x="3509962" y="17893"/>
                  <a:pt x="3509962" y="39940"/>
                </a:cubicBezTo>
                <a:lnTo>
                  <a:pt x="3509962" y="2095248"/>
                </a:lnTo>
                <a:cubicBezTo>
                  <a:pt x="3509962" y="2117295"/>
                  <a:pt x="3464416" y="2135188"/>
                  <a:pt x="3408297" y="2135188"/>
                </a:cubicBezTo>
                <a:lnTo>
                  <a:pt x="101665" y="2135188"/>
                </a:lnTo>
                <a:cubicBezTo>
                  <a:pt x="45546" y="2135188"/>
                  <a:pt x="0" y="2117295"/>
                  <a:pt x="0" y="2095248"/>
                </a:cubicBezTo>
                <a:lnTo>
                  <a:pt x="0" y="39940"/>
                </a:lnTo>
                <a:cubicBezTo>
                  <a:pt x="0" y="17893"/>
                  <a:pt x="45546" y="0"/>
                  <a:pt x="101665" y="0"/>
                </a:cubicBezTo>
                <a:close/>
              </a:path>
            </a:pathLst>
          </a:custGeom>
        </p:spPr>
      </p:pic>
      <p:pic>
        <p:nvPicPr>
          <p:cNvPr id="19" name="图片 18" descr="小孩站在窗户边&#10;&#10;低可信度描述已自动生成">
            <a:extLst>
              <a:ext uri="{FF2B5EF4-FFF2-40B4-BE49-F238E27FC236}">
                <a16:creationId xmlns:a16="http://schemas.microsoft.com/office/drawing/2014/main" id="{99EB2F37-D7EE-4FF5-AB0A-4025475F9F7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2"/>
          <a:stretch>
            <a:fillRect/>
          </a:stretch>
        </p:blipFill>
        <p:spPr>
          <a:xfrm>
            <a:off x="7488238" y="1"/>
            <a:ext cx="3509962" cy="2135187"/>
          </a:xfrm>
          <a:custGeom>
            <a:avLst/>
            <a:gdLst>
              <a:gd name="connsiteX0" fmla="*/ 101659 w 3509962"/>
              <a:gd name="connsiteY0" fmla="*/ 0 h 2135187"/>
              <a:gd name="connsiteX1" fmla="*/ 3408303 w 3509962"/>
              <a:gd name="connsiteY1" fmla="*/ 0 h 2135187"/>
              <a:gd name="connsiteX2" fmla="*/ 3480174 w 3509962"/>
              <a:gd name="connsiteY2" fmla="*/ 11702 h 2135187"/>
              <a:gd name="connsiteX3" fmla="*/ 3509962 w 3509962"/>
              <a:gd name="connsiteY3" fmla="*/ 39939 h 2135187"/>
              <a:gd name="connsiteX4" fmla="*/ 3509962 w 3509962"/>
              <a:gd name="connsiteY4" fmla="*/ 2095247 h 2135187"/>
              <a:gd name="connsiteX5" fmla="*/ 3408297 w 3509962"/>
              <a:gd name="connsiteY5" fmla="*/ 2135187 h 2135187"/>
              <a:gd name="connsiteX6" fmla="*/ 101665 w 3509962"/>
              <a:gd name="connsiteY6" fmla="*/ 2135187 h 2135187"/>
              <a:gd name="connsiteX7" fmla="*/ 0 w 3509962"/>
              <a:gd name="connsiteY7" fmla="*/ 2095247 h 2135187"/>
              <a:gd name="connsiteX8" fmla="*/ 0 w 3509962"/>
              <a:gd name="connsiteY8" fmla="*/ 39939 h 2135187"/>
              <a:gd name="connsiteX9" fmla="*/ 29788 w 3509962"/>
              <a:gd name="connsiteY9" fmla="*/ 11702 h 213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9962" h="2135187">
                <a:moveTo>
                  <a:pt x="101659" y="0"/>
                </a:moveTo>
                <a:lnTo>
                  <a:pt x="3408303" y="0"/>
                </a:lnTo>
                <a:lnTo>
                  <a:pt x="3480174" y="11702"/>
                </a:lnTo>
                <a:cubicBezTo>
                  <a:pt x="3498575" y="18931"/>
                  <a:pt x="3509962" y="28916"/>
                  <a:pt x="3509962" y="39939"/>
                </a:cubicBezTo>
                <a:lnTo>
                  <a:pt x="3509962" y="2095247"/>
                </a:lnTo>
                <a:cubicBezTo>
                  <a:pt x="3509962" y="2117294"/>
                  <a:pt x="3464416" y="2135187"/>
                  <a:pt x="3408297" y="2135187"/>
                </a:cubicBezTo>
                <a:lnTo>
                  <a:pt x="101665" y="2135187"/>
                </a:lnTo>
                <a:cubicBezTo>
                  <a:pt x="45546" y="2135187"/>
                  <a:pt x="0" y="2117294"/>
                  <a:pt x="0" y="2095247"/>
                </a:cubicBezTo>
                <a:lnTo>
                  <a:pt x="0" y="39939"/>
                </a:lnTo>
                <a:cubicBezTo>
                  <a:pt x="0" y="28916"/>
                  <a:pt x="11387" y="18931"/>
                  <a:pt x="29788" y="11702"/>
                </a:cubicBezTo>
                <a:close/>
              </a:path>
            </a:pathLst>
          </a:custGeom>
        </p:spPr>
      </p:pic>
      <p:pic>
        <p:nvPicPr>
          <p:cNvPr id="18" name="图片 17" descr="男人在树林间的小路&#10;&#10;中度可信度描述已自动生成">
            <a:extLst>
              <a:ext uri="{FF2B5EF4-FFF2-40B4-BE49-F238E27FC236}">
                <a16:creationId xmlns:a16="http://schemas.microsoft.com/office/drawing/2014/main" id="{EF2201F6-D39E-4670-AC1F-E89CD6B206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17517" r="2236" b="3245"/>
          <a:stretch>
            <a:fillRect/>
          </a:stretch>
        </p:blipFill>
        <p:spPr>
          <a:xfrm>
            <a:off x="0" y="787400"/>
            <a:ext cx="4165600" cy="5233988"/>
          </a:xfrm>
          <a:custGeom>
            <a:avLst/>
            <a:gdLst>
              <a:gd name="connsiteX0" fmla="*/ 120656 w 4165600"/>
              <a:gd name="connsiteY0" fmla="*/ 0 h 5233988"/>
              <a:gd name="connsiteX1" fmla="*/ 4044945 w 4165600"/>
              <a:gd name="connsiteY1" fmla="*/ 0 h 5233988"/>
              <a:gd name="connsiteX2" fmla="*/ 4165600 w 4165600"/>
              <a:gd name="connsiteY2" fmla="*/ 97906 h 5233988"/>
              <a:gd name="connsiteX3" fmla="*/ 4165600 w 4165600"/>
              <a:gd name="connsiteY3" fmla="*/ 5136083 h 5233988"/>
              <a:gd name="connsiteX4" fmla="*/ 4044945 w 4165600"/>
              <a:gd name="connsiteY4" fmla="*/ 5233988 h 5233988"/>
              <a:gd name="connsiteX5" fmla="*/ 120656 w 4165600"/>
              <a:gd name="connsiteY5" fmla="*/ 5233988 h 5233988"/>
              <a:gd name="connsiteX6" fmla="*/ 0 w 4165600"/>
              <a:gd name="connsiteY6" fmla="*/ 5136083 h 5233988"/>
              <a:gd name="connsiteX7" fmla="*/ 0 w 4165600"/>
              <a:gd name="connsiteY7" fmla="*/ 97906 h 5233988"/>
              <a:gd name="connsiteX8" fmla="*/ 120656 w 4165600"/>
              <a:gd name="connsiteY8" fmla="*/ 0 h 523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5600" h="5233988">
                <a:moveTo>
                  <a:pt x="120656" y="0"/>
                </a:moveTo>
                <a:lnTo>
                  <a:pt x="4044945" y="0"/>
                </a:lnTo>
                <a:cubicBezTo>
                  <a:pt x="4111546" y="0"/>
                  <a:pt x="4165600" y="43862"/>
                  <a:pt x="4165600" y="97906"/>
                </a:cubicBezTo>
                <a:lnTo>
                  <a:pt x="4165600" y="5136083"/>
                </a:lnTo>
                <a:cubicBezTo>
                  <a:pt x="4165600" y="5190127"/>
                  <a:pt x="4111546" y="5233988"/>
                  <a:pt x="4044945" y="5233988"/>
                </a:cubicBezTo>
                <a:lnTo>
                  <a:pt x="120656" y="5233988"/>
                </a:lnTo>
                <a:cubicBezTo>
                  <a:pt x="54054" y="5233988"/>
                  <a:pt x="0" y="5190127"/>
                  <a:pt x="0" y="5136083"/>
                </a:cubicBezTo>
                <a:lnTo>
                  <a:pt x="0" y="97906"/>
                </a:lnTo>
                <a:cubicBezTo>
                  <a:pt x="0" y="43862"/>
                  <a:pt x="54054" y="0"/>
                  <a:pt x="120656" y="0"/>
                </a:cubicBezTo>
                <a:close/>
              </a:path>
            </a:pathLst>
          </a:custGeom>
        </p:spPr>
      </p:pic>
      <p:sp>
        <p:nvSpPr>
          <p:cNvPr id="2" name="矩形 51">
            <a:extLst>
              <a:ext uri="{FF2B5EF4-FFF2-40B4-BE49-F238E27FC236}">
                <a16:creationId xmlns:a16="http://schemas.microsoft.com/office/drawing/2014/main" id="{8897979B-4C4F-458B-B0D8-607E2865DFCA}"/>
              </a:ext>
            </a:extLst>
          </p:cNvPr>
          <p:cNvSpPr/>
          <p:nvPr/>
        </p:nvSpPr>
        <p:spPr>
          <a:xfrm>
            <a:off x="0" y="787400"/>
            <a:ext cx="4165600" cy="5233988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rgbClr val="1B59D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 51">
            <a:extLst>
              <a:ext uri="{FF2B5EF4-FFF2-40B4-BE49-F238E27FC236}">
                <a16:creationId xmlns:a16="http://schemas.microsoft.com/office/drawing/2014/main" id="{42243DBC-E228-4134-9534-C1A24E373B2D}"/>
              </a:ext>
            </a:extLst>
          </p:cNvPr>
          <p:cNvSpPr/>
          <p:nvPr/>
        </p:nvSpPr>
        <p:spPr>
          <a:xfrm>
            <a:off x="7488238" y="0"/>
            <a:ext cx="3509962" cy="2135188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rgbClr val="1B59D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矩形 51">
            <a:extLst>
              <a:ext uri="{FF2B5EF4-FFF2-40B4-BE49-F238E27FC236}">
                <a16:creationId xmlns:a16="http://schemas.microsoft.com/office/drawing/2014/main" id="{F1DB0AE4-1491-46F3-8B01-F36E27361175}"/>
              </a:ext>
            </a:extLst>
          </p:cNvPr>
          <p:cNvSpPr/>
          <p:nvPr/>
        </p:nvSpPr>
        <p:spPr>
          <a:xfrm>
            <a:off x="7488238" y="2361406"/>
            <a:ext cx="3509962" cy="2135188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rgbClr val="1B59D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矩形 51">
            <a:extLst>
              <a:ext uri="{FF2B5EF4-FFF2-40B4-BE49-F238E27FC236}">
                <a16:creationId xmlns:a16="http://schemas.microsoft.com/office/drawing/2014/main" id="{57B80756-3F40-413A-B60F-670854D4FB5F}"/>
              </a:ext>
            </a:extLst>
          </p:cNvPr>
          <p:cNvSpPr/>
          <p:nvPr/>
        </p:nvSpPr>
        <p:spPr>
          <a:xfrm>
            <a:off x="7488238" y="4722812"/>
            <a:ext cx="3509962" cy="2135188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rgbClr val="1B59D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45BABF6-B8CC-4AC2-8943-5CA0707FB107}"/>
              </a:ext>
            </a:extLst>
          </p:cNvPr>
          <p:cNvSpPr txBox="1"/>
          <p:nvPr/>
        </p:nvSpPr>
        <p:spPr>
          <a:xfrm>
            <a:off x="4477831" y="2860543"/>
            <a:ext cx="2698175" cy="113691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rgbClr val="0C3892"/>
                </a:solidFill>
                <a:latin typeface="江西拙楷" panose="02010600040101010101" pitchFamily="2" charset="-122"/>
                <a:ea typeface="江西拙楷" panose="02010600040101010101" pitchFamily="2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感谢你不是超人，</a:t>
            </a:r>
            <a:endParaRPr lang="en-US" altLang="zh-CN" dirty="0">
              <a:solidFill>
                <a:schemeClr val="accent1"/>
              </a:solidFill>
            </a:endParaRPr>
          </a:p>
          <a:p>
            <a:r>
              <a:rPr lang="zh-CN" altLang="en-US" dirty="0">
                <a:solidFill>
                  <a:schemeClr val="accent1"/>
                </a:solidFill>
              </a:rPr>
              <a:t>却为我变成了万能。</a:t>
            </a:r>
          </a:p>
        </p:txBody>
      </p:sp>
    </p:spTree>
    <p:extLst>
      <p:ext uri="{BB962C8B-B14F-4D97-AF65-F5344CB8AC3E}">
        <p14:creationId xmlns:p14="http://schemas.microsoft.com/office/powerpoint/2010/main" val="2603762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CC8E5B3-0E75-4930-8923-1EBADE797489}"/>
              </a:ext>
            </a:extLst>
          </p:cNvPr>
          <p:cNvSpPr txBox="1"/>
          <p:nvPr/>
        </p:nvSpPr>
        <p:spPr>
          <a:xfrm>
            <a:off x="1356590" y="742601"/>
            <a:ext cx="3847076" cy="3154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19900">
                <a:ln w="63500" cap="rnd">
                  <a:gradFill>
                    <a:gsLst>
                      <a:gs pos="0">
                        <a:schemeClr val="accent3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:ln>
                <a:noFill/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ym typeface="阿里巴巴普惠体 B" panose="00020600040101010101" pitchFamily="18" charset="-122"/>
              </a:rPr>
              <a:t>02</a:t>
            </a:r>
            <a:endParaRPr lang="zh-CN" altLang="en-US" dirty="0">
              <a:sym typeface="阿里巴巴普惠体 B" panose="00020600040101010101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1573213-71AA-49AB-85A6-1826E7DBB872}"/>
              </a:ext>
            </a:extLst>
          </p:cNvPr>
          <p:cNvSpPr txBox="1"/>
          <p:nvPr/>
        </p:nvSpPr>
        <p:spPr>
          <a:xfrm>
            <a:off x="1277977" y="3178641"/>
            <a:ext cx="3108543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dirty="0">
                <a:gradFill flip="none" rotWithShape="1">
                  <a:gsLst>
                    <a:gs pos="0">
                      <a:schemeClr val="accent3"/>
                    </a:gs>
                    <a:gs pos="58000">
                      <a:schemeClr val="accent1"/>
                    </a:gs>
                  </a:gsLst>
                  <a:lin ang="27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rPr>
              <a:t>父亲意义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5F33958-9979-4C9C-A87F-DA67EE1C1B92}"/>
              </a:ext>
            </a:extLst>
          </p:cNvPr>
          <p:cNvSpPr txBox="1"/>
          <p:nvPr/>
        </p:nvSpPr>
        <p:spPr>
          <a:xfrm>
            <a:off x="1789335" y="3963471"/>
            <a:ext cx="2085828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2400" dirty="0">
                <a:solidFill>
                  <a:schemeClr val="accent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Father meaning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70AB056-EE41-45E2-BD79-6C6AD67AAEA9}"/>
              </a:ext>
            </a:extLst>
          </p:cNvPr>
          <p:cNvSpPr txBox="1"/>
          <p:nvPr/>
        </p:nvSpPr>
        <p:spPr>
          <a:xfrm>
            <a:off x="560163" y="4525266"/>
            <a:ext cx="5272655" cy="352982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dist">
              <a:defRPr sz="1400" b="0" i="0" spc="120">
                <a:solidFill>
                  <a:srgbClr val="0C3892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时光荏再，愿您一如那年意气风发，做我永远的超人爸爸</a:t>
            </a:r>
          </a:p>
        </p:txBody>
      </p:sp>
      <p:pic>
        <p:nvPicPr>
          <p:cNvPr id="36" name="图形 35">
            <a:extLst>
              <a:ext uri="{FF2B5EF4-FFF2-40B4-BE49-F238E27FC236}">
                <a16:creationId xmlns:a16="http://schemas.microsoft.com/office/drawing/2014/main" id="{C0556285-58D2-4A7E-A9D9-826D9FCBC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04029">
            <a:off x="5259057" y="2265587"/>
            <a:ext cx="4057706" cy="255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07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小孩在床上&#10;&#10;中度可信度描述已自动生成">
            <a:extLst>
              <a:ext uri="{FF2B5EF4-FFF2-40B4-BE49-F238E27FC236}">
                <a16:creationId xmlns:a16="http://schemas.microsoft.com/office/drawing/2014/main" id="{86EA2CCC-2C28-43DF-93BF-80A57571C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/>
          <a:stretch/>
        </p:blipFill>
        <p:spPr>
          <a:xfrm>
            <a:off x="5985800" y="1522442"/>
            <a:ext cx="5469953" cy="4129061"/>
          </a:xfrm>
          <a:prstGeom prst="rect">
            <a:avLst/>
          </a:prstGeom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B079E8B-0031-49CD-ADF0-1A057BC0E546}"/>
              </a:ext>
            </a:extLst>
          </p:cNvPr>
          <p:cNvSpPr/>
          <p:nvPr/>
        </p:nvSpPr>
        <p:spPr>
          <a:xfrm>
            <a:off x="5985800" y="1522442"/>
            <a:ext cx="5469953" cy="4129061"/>
          </a:xfrm>
          <a:prstGeom prst="roundRect">
            <a:avLst>
              <a:gd name="adj" fmla="val 0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B840149-662E-4A95-B2C1-7360E8EDB2A5}"/>
              </a:ext>
            </a:extLst>
          </p:cNvPr>
          <p:cNvGrpSpPr/>
          <p:nvPr/>
        </p:nvGrpSpPr>
        <p:grpSpPr>
          <a:xfrm>
            <a:off x="1472561" y="817850"/>
            <a:ext cx="1734552" cy="597220"/>
            <a:chOff x="833327" y="923774"/>
            <a:chExt cx="1734552" cy="597220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D9B9FAB-306A-4D7A-9F0D-13CF15FA7D89}"/>
                </a:ext>
              </a:extLst>
            </p:cNvPr>
            <p:cNvSpPr txBox="1"/>
            <p:nvPr/>
          </p:nvSpPr>
          <p:spPr>
            <a:xfrm>
              <a:off x="869978" y="936219"/>
              <a:ext cx="1697901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父亲意义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926737B-F636-4217-A960-96EBE18854C3}"/>
                </a:ext>
              </a:extLst>
            </p:cNvPr>
            <p:cNvSpPr txBox="1"/>
            <p:nvPr/>
          </p:nvSpPr>
          <p:spPr>
            <a:xfrm>
              <a:off x="833327" y="923774"/>
              <a:ext cx="1697901" cy="58477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3200" dirty="0">
                  <a:gradFill flip="none" rotWithShape="1">
                    <a:gsLst>
                      <a:gs pos="0">
                        <a:schemeClr val="accent3"/>
                      </a:gs>
                      <a:gs pos="58000">
                        <a:schemeClr val="accent1"/>
                      </a:gs>
                    </a:gsLst>
                    <a:lin ang="27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父亲意义</a:t>
              </a: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A3F33ABE-48C8-4A85-96D4-57BD70780CB0}"/>
              </a:ext>
            </a:extLst>
          </p:cNvPr>
          <p:cNvSpPr txBox="1"/>
          <p:nvPr/>
        </p:nvSpPr>
        <p:spPr>
          <a:xfrm>
            <a:off x="3170462" y="941749"/>
            <a:ext cx="5057795" cy="345094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b="0" i="0" spc="120">
                <a:solidFill>
                  <a:srgbClr val="0C3892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父亲不仅需要成为家庭的守护者，他还是规则的传递者。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1D6EC772-C51C-4B2B-84E2-7BE8AC4E4604}"/>
              </a:ext>
            </a:extLst>
          </p:cNvPr>
          <p:cNvGrpSpPr/>
          <p:nvPr/>
        </p:nvGrpSpPr>
        <p:grpSpPr>
          <a:xfrm>
            <a:off x="697829" y="528728"/>
            <a:ext cx="786138" cy="939556"/>
            <a:chOff x="697829" y="528728"/>
            <a:chExt cx="786138" cy="939556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BCB10C49-CDDD-4490-87B3-38A91943093F}"/>
                </a:ext>
              </a:extLst>
            </p:cNvPr>
            <p:cNvGrpSpPr/>
            <p:nvPr/>
          </p:nvGrpSpPr>
          <p:grpSpPr>
            <a:xfrm rot="1668838">
              <a:off x="1224997" y="528728"/>
              <a:ext cx="258970" cy="261659"/>
              <a:chOff x="5573268" y="2861426"/>
              <a:chExt cx="1155024" cy="1167020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77565372-C780-4C7A-9049-92C12F2069A4}"/>
                  </a:ext>
                </a:extLst>
              </p:cNvPr>
              <p:cNvGrpSpPr/>
              <p:nvPr/>
            </p:nvGrpSpPr>
            <p:grpSpPr>
              <a:xfrm rot="21172307">
                <a:off x="5796102" y="2861426"/>
                <a:ext cx="932190" cy="840514"/>
                <a:chOff x="9473559" y="2572016"/>
                <a:chExt cx="1900911" cy="1713966"/>
              </a:xfrm>
              <a:effectLst>
                <a:outerShdw blurRad="101600" dist="50800" dir="8100000" algn="tr" rotWithShape="0">
                  <a:srgbClr val="003076">
                    <a:alpha val="20000"/>
                  </a:srgbClr>
                </a:outerShdw>
              </a:effectLst>
            </p:grpSpPr>
            <p:sp>
              <p:nvSpPr>
                <p:cNvPr id="42" name="图形 24">
                  <a:extLst>
                    <a:ext uri="{FF2B5EF4-FFF2-40B4-BE49-F238E27FC236}">
                      <a16:creationId xmlns:a16="http://schemas.microsoft.com/office/drawing/2014/main" id="{940FA165-DEFE-45FE-9B80-5E53B649F170}"/>
                    </a:ext>
                  </a:extLst>
                </p:cNvPr>
                <p:cNvSpPr/>
                <p:nvPr/>
              </p:nvSpPr>
              <p:spPr>
                <a:xfrm>
                  <a:off x="9473559" y="2572016"/>
                  <a:ext cx="1900911" cy="1713966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9DAFF"/>
                    </a:gs>
                    <a:gs pos="70000">
                      <a:srgbClr val="6DA7FF"/>
                    </a:gs>
                  </a:gsLst>
                  <a:lin ang="5400000" scaled="1"/>
                  <a:tileRect/>
                </a:gradFill>
                <a:ln w="1859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" name="图形 24">
                  <a:extLst>
                    <a:ext uri="{FF2B5EF4-FFF2-40B4-BE49-F238E27FC236}">
                      <a16:creationId xmlns:a16="http://schemas.microsoft.com/office/drawing/2014/main" id="{12BA44D0-2451-407E-9811-54204E0AA605}"/>
                    </a:ext>
                  </a:extLst>
                </p:cNvPr>
                <p:cNvSpPr/>
                <p:nvPr/>
              </p:nvSpPr>
              <p:spPr>
                <a:xfrm>
                  <a:off x="9616464" y="2700867"/>
                  <a:ext cx="1615100" cy="14562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chemeClr val="bg1"/>
                  </a:solidFill>
                  <a:prstDash val="dash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7C9E2AA8-D119-41F1-8A8B-10C62FCB9B38}"/>
                  </a:ext>
                </a:extLst>
              </p:cNvPr>
              <p:cNvGrpSpPr/>
              <p:nvPr/>
            </p:nvGrpSpPr>
            <p:grpSpPr>
              <a:xfrm rot="20188472">
                <a:off x="5573268" y="3156658"/>
                <a:ext cx="966874" cy="871788"/>
                <a:chOff x="9473561" y="2572017"/>
                <a:chExt cx="1900907" cy="1713964"/>
              </a:xfrm>
              <a:effectLst>
                <a:outerShdw blurRad="101600" dist="50800" dir="8100000" algn="tr" rotWithShape="0">
                  <a:srgbClr val="003076">
                    <a:alpha val="20000"/>
                  </a:srgbClr>
                </a:outerShdw>
              </a:effectLst>
            </p:grpSpPr>
            <p:sp>
              <p:nvSpPr>
                <p:cNvPr id="40" name="图形 24">
                  <a:extLst>
                    <a:ext uri="{FF2B5EF4-FFF2-40B4-BE49-F238E27FC236}">
                      <a16:creationId xmlns:a16="http://schemas.microsoft.com/office/drawing/2014/main" id="{BD098E0C-BBA8-48A6-BCDA-74D54288AD5F}"/>
                    </a:ext>
                  </a:extLst>
                </p:cNvPr>
                <p:cNvSpPr/>
                <p:nvPr/>
              </p:nvSpPr>
              <p:spPr>
                <a:xfrm>
                  <a:off x="9473561" y="2572017"/>
                  <a:ext cx="1900907" cy="17139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9DAFF"/>
                    </a:gs>
                    <a:gs pos="70000">
                      <a:srgbClr val="6DA7FF"/>
                    </a:gs>
                  </a:gsLst>
                  <a:lin ang="5400000" scaled="1"/>
                  <a:tileRect/>
                </a:gradFill>
                <a:ln w="1859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" name="图形 24">
                  <a:extLst>
                    <a:ext uri="{FF2B5EF4-FFF2-40B4-BE49-F238E27FC236}">
                      <a16:creationId xmlns:a16="http://schemas.microsoft.com/office/drawing/2014/main" id="{C6861F27-3AA6-4C8D-97F9-F4A4D5732F12}"/>
                    </a:ext>
                  </a:extLst>
                </p:cNvPr>
                <p:cNvSpPr/>
                <p:nvPr/>
              </p:nvSpPr>
              <p:spPr>
                <a:xfrm>
                  <a:off x="9616488" y="2700865"/>
                  <a:ext cx="1615101" cy="1456264"/>
                </a:xfrm>
                <a:custGeom>
                  <a:avLst/>
                  <a:gdLst>
                    <a:gd name="connsiteX0" fmla="*/ 1900907 w 1900907"/>
                    <a:gd name="connsiteY0" fmla="*/ 575342 h 1713964"/>
                    <a:gd name="connsiteX1" fmla="*/ 1346961 w 1900907"/>
                    <a:gd name="connsiteY1" fmla="*/ 0 h 1713964"/>
                    <a:gd name="connsiteX2" fmla="*/ 950454 w 1900907"/>
                    <a:gd name="connsiteY2" fmla="*/ 176177 h 1713964"/>
                    <a:gd name="connsiteX3" fmla="*/ 553946 w 1900907"/>
                    <a:gd name="connsiteY3" fmla="*/ 0 h 1713964"/>
                    <a:gd name="connsiteX4" fmla="*/ 0 w 1900907"/>
                    <a:gd name="connsiteY4" fmla="*/ 575342 h 1713964"/>
                    <a:gd name="connsiteX5" fmla="*/ 1842 w 1900907"/>
                    <a:gd name="connsiteY5" fmla="*/ 603286 h 1713964"/>
                    <a:gd name="connsiteX6" fmla="*/ 1559 w 1900907"/>
                    <a:gd name="connsiteY6" fmla="*/ 611088 h 1713964"/>
                    <a:gd name="connsiteX7" fmla="*/ 41945 w 1900907"/>
                    <a:gd name="connsiteY7" fmla="*/ 794500 h 1713964"/>
                    <a:gd name="connsiteX8" fmla="*/ 44638 w 1900907"/>
                    <a:gd name="connsiteY8" fmla="*/ 801304 h 1713964"/>
                    <a:gd name="connsiteX9" fmla="*/ 890791 w 1900907"/>
                    <a:gd name="connsiteY9" fmla="*/ 1694245 h 1713964"/>
                    <a:gd name="connsiteX10" fmla="*/ 948894 w 1900907"/>
                    <a:gd name="connsiteY10" fmla="*/ 1713964 h 1713964"/>
                    <a:gd name="connsiteX11" fmla="*/ 1007561 w 1900907"/>
                    <a:gd name="connsiteY11" fmla="*/ 1693681 h 1713964"/>
                    <a:gd name="connsiteX12" fmla="*/ 1805392 w 1900907"/>
                    <a:gd name="connsiteY12" fmla="*/ 898189 h 1713964"/>
                    <a:gd name="connsiteX13" fmla="*/ 1825516 w 1900907"/>
                    <a:gd name="connsiteY13" fmla="*/ 862442 h 1713964"/>
                    <a:gd name="connsiteX14" fmla="*/ 1830616 w 1900907"/>
                    <a:gd name="connsiteY14" fmla="*/ 852372 h 1713964"/>
                    <a:gd name="connsiteX15" fmla="*/ 1831326 w 1900907"/>
                    <a:gd name="connsiteY15" fmla="*/ 850811 h 1713964"/>
                    <a:gd name="connsiteX16" fmla="*/ 1833734 w 1900907"/>
                    <a:gd name="connsiteY16" fmla="*/ 846981 h 1713964"/>
                    <a:gd name="connsiteX17" fmla="*/ 1865761 w 1900907"/>
                    <a:gd name="connsiteY17" fmla="*/ 774211 h 1713964"/>
                    <a:gd name="connsiteX18" fmla="*/ 1899772 w 1900907"/>
                    <a:gd name="connsiteY18" fmla="*/ 611226 h 1713964"/>
                    <a:gd name="connsiteX19" fmla="*/ 1899346 w 1900907"/>
                    <a:gd name="connsiteY19" fmla="*/ 601154 h 1713964"/>
                    <a:gd name="connsiteX20" fmla="*/ 1900907 w 1900907"/>
                    <a:gd name="connsiteY20" fmla="*/ 575342 h 17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900907" h="1713964">
                      <a:moveTo>
                        <a:pt x="1900907" y="575342"/>
                      </a:moveTo>
                      <a:cubicBezTo>
                        <a:pt x="1900907" y="258167"/>
                        <a:pt x="1652208" y="0"/>
                        <a:pt x="1346961" y="0"/>
                      </a:cubicBezTo>
                      <a:cubicBezTo>
                        <a:pt x="1196180" y="0"/>
                        <a:pt x="1053480" y="65109"/>
                        <a:pt x="950454" y="176177"/>
                      </a:cubicBezTo>
                      <a:cubicBezTo>
                        <a:pt x="847288" y="65110"/>
                        <a:pt x="704445" y="0"/>
                        <a:pt x="553946" y="0"/>
                      </a:cubicBezTo>
                      <a:cubicBezTo>
                        <a:pt x="248559" y="0"/>
                        <a:pt x="0" y="258025"/>
                        <a:pt x="0" y="575342"/>
                      </a:cubicBezTo>
                      <a:cubicBezTo>
                        <a:pt x="0" y="585981"/>
                        <a:pt x="992" y="595484"/>
                        <a:pt x="1842" y="603286"/>
                      </a:cubicBezTo>
                      <a:cubicBezTo>
                        <a:pt x="1701" y="605840"/>
                        <a:pt x="1559" y="608393"/>
                        <a:pt x="1559" y="611088"/>
                      </a:cubicBezTo>
                      <a:cubicBezTo>
                        <a:pt x="1559" y="667258"/>
                        <a:pt x="15162" y="728962"/>
                        <a:pt x="41945" y="794500"/>
                      </a:cubicBezTo>
                      <a:cubicBezTo>
                        <a:pt x="42797" y="796910"/>
                        <a:pt x="43646" y="799181"/>
                        <a:pt x="44638" y="801304"/>
                      </a:cubicBezTo>
                      <a:cubicBezTo>
                        <a:pt x="213416" y="1206570"/>
                        <a:pt x="863160" y="1672830"/>
                        <a:pt x="890791" y="1694245"/>
                      </a:cubicBezTo>
                      <a:cubicBezTo>
                        <a:pt x="907940" y="1707438"/>
                        <a:pt x="928343" y="1713964"/>
                        <a:pt x="948894" y="1713964"/>
                      </a:cubicBezTo>
                      <a:cubicBezTo>
                        <a:pt x="969727" y="1713964"/>
                        <a:pt x="990277" y="1707157"/>
                        <a:pt x="1007561" y="1693681"/>
                      </a:cubicBezTo>
                      <a:cubicBezTo>
                        <a:pt x="1031226" y="1675243"/>
                        <a:pt x="1585456" y="1275937"/>
                        <a:pt x="1805392" y="898189"/>
                      </a:cubicBezTo>
                      <a:cubicBezTo>
                        <a:pt x="1813751" y="885425"/>
                        <a:pt x="1819989" y="873085"/>
                        <a:pt x="1825516" y="862442"/>
                      </a:cubicBezTo>
                      <a:cubicBezTo>
                        <a:pt x="1827215" y="859040"/>
                        <a:pt x="1828774" y="855637"/>
                        <a:pt x="1830616" y="852372"/>
                      </a:cubicBezTo>
                      <a:lnTo>
                        <a:pt x="1831326" y="850811"/>
                      </a:lnTo>
                      <a:cubicBezTo>
                        <a:pt x="1832036" y="849535"/>
                        <a:pt x="1832885" y="848116"/>
                        <a:pt x="1833734" y="846981"/>
                      </a:cubicBezTo>
                      <a:cubicBezTo>
                        <a:pt x="1846913" y="821304"/>
                        <a:pt x="1857397" y="797475"/>
                        <a:pt x="1865761" y="774211"/>
                      </a:cubicBezTo>
                      <a:cubicBezTo>
                        <a:pt x="1888572" y="714351"/>
                        <a:pt x="1899772" y="661015"/>
                        <a:pt x="1899772" y="611226"/>
                      </a:cubicBezTo>
                      <a:cubicBezTo>
                        <a:pt x="1899772" y="607397"/>
                        <a:pt x="1899629" y="603993"/>
                        <a:pt x="1899346" y="601154"/>
                      </a:cubicBezTo>
                      <a:cubicBezTo>
                        <a:pt x="1900060" y="594634"/>
                        <a:pt x="1900907" y="585838"/>
                        <a:pt x="1900907" y="57534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chemeClr val="bg1"/>
                  </a:solidFill>
                  <a:prstDash val="dash"/>
                  <a:round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DD813D71-294C-42F6-9787-9D62B3567E07}"/>
                </a:ext>
              </a:extLst>
            </p:cNvPr>
            <p:cNvGrpSpPr/>
            <p:nvPr/>
          </p:nvGrpSpPr>
          <p:grpSpPr>
            <a:xfrm rot="20700000">
              <a:off x="697829" y="804352"/>
              <a:ext cx="736348" cy="663932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36" name="图形 24">
                <a:extLst>
                  <a:ext uri="{FF2B5EF4-FFF2-40B4-BE49-F238E27FC236}">
                    <a16:creationId xmlns:a16="http://schemas.microsoft.com/office/drawing/2014/main" id="{AA0B81C7-0787-46C9-B34D-DC27A61D98C8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" name="图形 24">
                <a:extLst>
                  <a:ext uri="{FF2B5EF4-FFF2-40B4-BE49-F238E27FC236}">
                    <a16:creationId xmlns:a16="http://schemas.microsoft.com/office/drawing/2014/main" id="{EB581A08-1AAB-4FFA-8730-954BB3D353FC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C207E84D-0DCB-40E8-A64E-7B0C71AE62AA}"/>
                </a:ext>
              </a:extLst>
            </p:cNvPr>
            <p:cNvSpPr txBox="1"/>
            <p:nvPr/>
          </p:nvSpPr>
          <p:spPr>
            <a:xfrm rot="20700000">
              <a:off x="731181" y="936262"/>
              <a:ext cx="671406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1000" dirty="0">
                  <a:solidFill>
                    <a:srgbClr val="FCFAF8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LOVE U DAD</a:t>
              </a:r>
              <a:endParaRPr lang="zh-CN" altLang="en-US" sz="1000" dirty="0">
                <a:solidFill>
                  <a:srgbClr val="FCFAF8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300BB748-E1C3-4660-A1E1-EDDB59759252}"/>
              </a:ext>
            </a:extLst>
          </p:cNvPr>
          <p:cNvGrpSpPr/>
          <p:nvPr/>
        </p:nvGrpSpPr>
        <p:grpSpPr>
          <a:xfrm>
            <a:off x="660401" y="5766992"/>
            <a:ext cx="10836274" cy="335731"/>
            <a:chOff x="660401" y="5766992"/>
            <a:chExt cx="10836274" cy="335731"/>
          </a:xfrm>
        </p:grpSpPr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2A63CE3F-8414-4F3C-8446-F2088554A84F}"/>
                </a:ext>
              </a:extLst>
            </p:cNvPr>
            <p:cNvSpPr txBox="1"/>
            <p:nvPr/>
          </p:nvSpPr>
          <p:spPr>
            <a:xfrm>
              <a:off x="3324482" y="5825724"/>
              <a:ext cx="3838230" cy="2769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srgbClr val="0C3892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defRPr>
              </a:lvl1pPr>
            </a:lstStyle>
            <a:p>
              <a:r>
                <a:rPr lang="zh-CN" altLang="en-US" spc="130" dirty="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长大后才知道，能遮风挡雨的不止是房子，还有父亲</a:t>
              </a:r>
            </a:p>
          </p:txBody>
        </p:sp>
        <p:cxnSp>
          <p:nvCxnSpPr>
            <p:cNvPr id="131" name="直接连接符 130">
              <a:extLst>
                <a:ext uri="{FF2B5EF4-FFF2-40B4-BE49-F238E27FC236}">
                  <a16:creationId xmlns:a16="http://schemas.microsoft.com/office/drawing/2014/main" id="{868EE8BD-F813-4DDD-8691-67291B2888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401" y="5964223"/>
              <a:ext cx="2679699" cy="1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>
              <a:extLst>
                <a:ext uri="{FF2B5EF4-FFF2-40B4-BE49-F238E27FC236}">
                  <a16:creationId xmlns:a16="http://schemas.microsoft.com/office/drawing/2014/main" id="{82862586-A2B3-46CD-BEA2-54666B23CD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000" y="5964224"/>
              <a:ext cx="2685347" cy="1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DCC4188C-7004-4975-9BFB-96CAE1CEAA37}"/>
                </a:ext>
              </a:extLst>
            </p:cNvPr>
            <p:cNvSpPr/>
            <p:nvPr/>
          </p:nvSpPr>
          <p:spPr>
            <a:xfrm>
              <a:off x="9745123" y="5766992"/>
              <a:ext cx="1030636" cy="301323"/>
            </a:xfrm>
            <a:custGeom>
              <a:avLst/>
              <a:gdLst>
                <a:gd name="connsiteX0" fmla="*/ 548573 w 1983451"/>
                <a:gd name="connsiteY0" fmla="*/ 579896 h 579895"/>
                <a:gd name="connsiteX1" fmla="*/ 416175 w 1983451"/>
                <a:gd name="connsiteY1" fmla="*/ 567513 h 579895"/>
                <a:gd name="connsiteX2" fmla="*/ 50415 w 1983451"/>
                <a:gd name="connsiteY2" fmla="*/ 296051 h 579895"/>
                <a:gd name="connsiteX3" fmla="*/ 3743 w 1983451"/>
                <a:gd name="connsiteY3" fmla="*/ 114123 h 579895"/>
                <a:gd name="connsiteX4" fmla="*/ 32318 w 1983451"/>
                <a:gd name="connsiteY4" fmla="*/ 87453 h 579895"/>
                <a:gd name="connsiteX5" fmla="*/ 72323 w 1983451"/>
                <a:gd name="connsiteY5" fmla="*/ 92216 h 579895"/>
                <a:gd name="connsiteX6" fmla="*/ 93278 w 1983451"/>
                <a:gd name="connsiteY6" fmla="*/ 120791 h 579895"/>
                <a:gd name="connsiteX7" fmla="*/ 83753 w 1983451"/>
                <a:gd name="connsiteY7" fmla="*/ 133173 h 579895"/>
                <a:gd name="connsiteX8" fmla="*/ 66608 w 1983451"/>
                <a:gd name="connsiteY8" fmla="*/ 129363 h 579895"/>
                <a:gd name="connsiteX9" fmla="*/ 64703 w 1983451"/>
                <a:gd name="connsiteY9" fmla="*/ 128411 h 579895"/>
                <a:gd name="connsiteX10" fmla="*/ 70418 w 1983451"/>
                <a:gd name="connsiteY10" fmla="*/ 151271 h 579895"/>
                <a:gd name="connsiteX11" fmla="*/ 335213 w 1983451"/>
                <a:gd name="connsiteY11" fmla="*/ 256046 h 579895"/>
                <a:gd name="connsiteX12" fmla="*/ 553335 w 1983451"/>
                <a:gd name="connsiteY12" fmla="*/ 135078 h 579895"/>
                <a:gd name="connsiteX13" fmla="*/ 702878 w 1983451"/>
                <a:gd name="connsiteY13" fmla="*/ 19826 h 579895"/>
                <a:gd name="connsiteX14" fmla="*/ 977198 w 1983451"/>
                <a:gd name="connsiteY14" fmla="*/ 96978 h 579895"/>
                <a:gd name="connsiteX15" fmla="*/ 991485 w 1983451"/>
                <a:gd name="connsiteY15" fmla="*/ 123648 h 579895"/>
                <a:gd name="connsiteX16" fmla="*/ 1005773 w 1983451"/>
                <a:gd name="connsiteY16" fmla="*/ 96978 h 579895"/>
                <a:gd name="connsiteX17" fmla="*/ 1280093 w 1983451"/>
                <a:gd name="connsiteY17" fmla="*/ 19826 h 579895"/>
                <a:gd name="connsiteX18" fmla="*/ 1429635 w 1983451"/>
                <a:gd name="connsiteY18" fmla="*/ 135078 h 579895"/>
                <a:gd name="connsiteX19" fmla="*/ 1647758 w 1983451"/>
                <a:gd name="connsiteY19" fmla="*/ 256046 h 579895"/>
                <a:gd name="connsiteX20" fmla="*/ 1912553 w 1983451"/>
                <a:gd name="connsiteY20" fmla="*/ 151271 h 579895"/>
                <a:gd name="connsiteX21" fmla="*/ 1918268 w 1983451"/>
                <a:gd name="connsiteY21" fmla="*/ 128411 h 579895"/>
                <a:gd name="connsiteX22" fmla="*/ 1916363 w 1983451"/>
                <a:gd name="connsiteY22" fmla="*/ 129363 h 579895"/>
                <a:gd name="connsiteX23" fmla="*/ 1899218 w 1983451"/>
                <a:gd name="connsiteY23" fmla="*/ 133173 h 579895"/>
                <a:gd name="connsiteX24" fmla="*/ 1889693 w 1983451"/>
                <a:gd name="connsiteY24" fmla="*/ 120791 h 579895"/>
                <a:gd name="connsiteX25" fmla="*/ 1910648 w 1983451"/>
                <a:gd name="connsiteY25" fmla="*/ 92216 h 579895"/>
                <a:gd name="connsiteX26" fmla="*/ 1950653 w 1983451"/>
                <a:gd name="connsiteY26" fmla="*/ 87453 h 579895"/>
                <a:gd name="connsiteX27" fmla="*/ 1979228 w 1983451"/>
                <a:gd name="connsiteY27" fmla="*/ 114123 h 579895"/>
                <a:gd name="connsiteX28" fmla="*/ 1979228 w 1983451"/>
                <a:gd name="connsiteY28" fmla="*/ 114123 h 579895"/>
                <a:gd name="connsiteX29" fmla="*/ 1933508 w 1983451"/>
                <a:gd name="connsiteY29" fmla="*/ 296051 h 579895"/>
                <a:gd name="connsiteX30" fmla="*/ 1567748 w 1983451"/>
                <a:gd name="connsiteY30" fmla="*/ 567513 h 579895"/>
                <a:gd name="connsiteX31" fmla="*/ 994343 w 1983451"/>
                <a:gd name="connsiteY31" fmla="*/ 368441 h 579895"/>
                <a:gd name="connsiteX32" fmla="*/ 993390 w 1983451"/>
                <a:gd name="connsiteY32" fmla="*/ 365583 h 579895"/>
                <a:gd name="connsiteX33" fmla="*/ 992438 w 1983451"/>
                <a:gd name="connsiteY33" fmla="*/ 368441 h 579895"/>
                <a:gd name="connsiteX34" fmla="*/ 548573 w 1983451"/>
                <a:gd name="connsiteY34" fmla="*/ 579896 h 579895"/>
                <a:gd name="connsiteX35" fmla="*/ 39938 w 1983451"/>
                <a:gd name="connsiteY35" fmla="*/ 116028 h 579895"/>
                <a:gd name="connsiteX36" fmla="*/ 31365 w 1983451"/>
                <a:gd name="connsiteY36" fmla="*/ 125553 h 579895"/>
                <a:gd name="connsiteX37" fmla="*/ 76133 w 1983451"/>
                <a:gd name="connsiteY37" fmla="*/ 282716 h 579895"/>
                <a:gd name="connsiteX38" fmla="*/ 421890 w 1983451"/>
                <a:gd name="connsiteY38" fmla="*/ 539891 h 579895"/>
                <a:gd name="connsiteX39" fmla="*/ 963863 w 1983451"/>
                <a:gd name="connsiteY39" fmla="*/ 357963 h 579895"/>
                <a:gd name="connsiteX40" fmla="*/ 978150 w 1983451"/>
                <a:gd name="connsiteY40" fmla="*/ 320816 h 579895"/>
                <a:gd name="connsiteX41" fmla="*/ 991485 w 1983451"/>
                <a:gd name="connsiteY41" fmla="*/ 310338 h 579895"/>
                <a:gd name="connsiteX42" fmla="*/ 991485 w 1983451"/>
                <a:gd name="connsiteY42" fmla="*/ 310338 h 579895"/>
                <a:gd name="connsiteX43" fmla="*/ 1004820 w 1983451"/>
                <a:gd name="connsiteY43" fmla="*/ 320816 h 579895"/>
                <a:gd name="connsiteX44" fmla="*/ 1019108 w 1983451"/>
                <a:gd name="connsiteY44" fmla="*/ 357963 h 579895"/>
                <a:gd name="connsiteX45" fmla="*/ 1561080 w 1983451"/>
                <a:gd name="connsiteY45" fmla="*/ 539891 h 579895"/>
                <a:gd name="connsiteX46" fmla="*/ 1906838 w 1983451"/>
                <a:gd name="connsiteY46" fmla="*/ 282716 h 579895"/>
                <a:gd name="connsiteX47" fmla="*/ 1951605 w 1983451"/>
                <a:gd name="connsiteY47" fmla="*/ 125553 h 579895"/>
                <a:gd name="connsiteX48" fmla="*/ 1943033 w 1983451"/>
                <a:gd name="connsiteY48" fmla="*/ 116028 h 579895"/>
                <a:gd name="connsiteX49" fmla="*/ 1936365 w 1983451"/>
                <a:gd name="connsiteY49" fmla="*/ 165558 h 579895"/>
                <a:gd name="connsiteX50" fmla="*/ 1644900 w 1983451"/>
                <a:gd name="connsiteY50" fmla="*/ 283668 h 579895"/>
                <a:gd name="connsiteX51" fmla="*/ 1407728 w 1983451"/>
                <a:gd name="connsiteY51" fmla="*/ 154128 h 579895"/>
                <a:gd name="connsiteX52" fmla="*/ 1268663 w 1983451"/>
                <a:gd name="connsiteY52" fmla="*/ 45543 h 579895"/>
                <a:gd name="connsiteX53" fmla="*/ 1029585 w 1983451"/>
                <a:gd name="connsiteY53" fmla="*/ 110313 h 579895"/>
                <a:gd name="connsiteX54" fmla="*/ 1003868 w 1983451"/>
                <a:gd name="connsiteY54" fmla="*/ 164606 h 579895"/>
                <a:gd name="connsiteX55" fmla="*/ 990533 w 1983451"/>
                <a:gd name="connsiteY55" fmla="*/ 174131 h 579895"/>
                <a:gd name="connsiteX56" fmla="*/ 977198 w 1983451"/>
                <a:gd name="connsiteY56" fmla="*/ 164606 h 579895"/>
                <a:gd name="connsiteX57" fmla="*/ 951480 w 1983451"/>
                <a:gd name="connsiteY57" fmla="*/ 110313 h 579895"/>
                <a:gd name="connsiteX58" fmla="*/ 712403 w 1983451"/>
                <a:gd name="connsiteY58" fmla="*/ 45543 h 579895"/>
                <a:gd name="connsiteX59" fmla="*/ 573338 w 1983451"/>
                <a:gd name="connsiteY59" fmla="*/ 154128 h 579895"/>
                <a:gd name="connsiteX60" fmla="*/ 337118 w 1983451"/>
                <a:gd name="connsiteY60" fmla="*/ 283668 h 579895"/>
                <a:gd name="connsiteX61" fmla="*/ 45653 w 1983451"/>
                <a:gd name="connsiteY61" fmla="*/ 165558 h 579895"/>
                <a:gd name="connsiteX62" fmla="*/ 39938 w 1983451"/>
                <a:gd name="connsiteY62" fmla="*/ 116028 h 57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983451" h="579895">
                  <a:moveTo>
                    <a:pt x="548573" y="579896"/>
                  </a:moveTo>
                  <a:cubicBezTo>
                    <a:pt x="505710" y="579896"/>
                    <a:pt x="461895" y="576086"/>
                    <a:pt x="416175" y="567513"/>
                  </a:cubicBezTo>
                  <a:cubicBezTo>
                    <a:pt x="198053" y="526556"/>
                    <a:pt x="87563" y="363678"/>
                    <a:pt x="50415" y="296051"/>
                  </a:cubicBezTo>
                  <a:cubicBezTo>
                    <a:pt x="10410" y="222708"/>
                    <a:pt x="-8640" y="147461"/>
                    <a:pt x="3743" y="114123"/>
                  </a:cubicBezTo>
                  <a:cubicBezTo>
                    <a:pt x="8505" y="100788"/>
                    <a:pt x="18983" y="91263"/>
                    <a:pt x="32318" y="87453"/>
                  </a:cubicBezTo>
                  <a:cubicBezTo>
                    <a:pt x="45653" y="82691"/>
                    <a:pt x="60893" y="84596"/>
                    <a:pt x="72323" y="92216"/>
                  </a:cubicBezTo>
                  <a:cubicBezTo>
                    <a:pt x="78990" y="96026"/>
                    <a:pt x="94230" y="107456"/>
                    <a:pt x="93278" y="120791"/>
                  </a:cubicBezTo>
                  <a:cubicBezTo>
                    <a:pt x="92325" y="126506"/>
                    <a:pt x="88515" y="131268"/>
                    <a:pt x="83753" y="133173"/>
                  </a:cubicBezTo>
                  <a:cubicBezTo>
                    <a:pt x="80895" y="134126"/>
                    <a:pt x="74228" y="136031"/>
                    <a:pt x="66608" y="129363"/>
                  </a:cubicBezTo>
                  <a:cubicBezTo>
                    <a:pt x="66608" y="129363"/>
                    <a:pt x="65655" y="128411"/>
                    <a:pt x="64703" y="128411"/>
                  </a:cubicBezTo>
                  <a:cubicBezTo>
                    <a:pt x="62798" y="132221"/>
                    <a:pt x="63750" y="140793"/>
                    <a:pt x="70418" y="151271"/>
                  </a:cubicBezTo>
                  <a:cubicBezTo>
                    <a:pt x="112328" y="220803"/>
                    <a:pt x="220913" y="263666"/>
                    <a:pt x="335213" y="256046"/>
                  </a:cubicBezTo>
                  <a:cubicBezTo>
                    <a:pt x="448560" y="248426"/>
                    <a:pt x="499995" y="193181"/>
                    <a:pt x="553335" y="135078"/>
                  </a:cubicBezTo>
                  <a:cubicBezTo>
                    <a:pt x="593340" y="92216"/>
                    <a:pt x="634298" y="47448"/>
                    <a:pt x="702878" y="19826"/>
                  </a:cubicBezTo>
                  <a:cubicBezTo>
                    <a:pt x="839085" y="-35419"/>
                    <a:pt x="941955" y="36018"/>
                    <a:pt x="977198" y="96978"/>
                  </a:cubicBezTo>
                  <a:cubicBezTo>
                    <a:pt x="981960" y="104598"/>
                    <a:pt x="986723" y="114123"/>
                    <a:pt x="991485" y="123648"/>
                  </a:cubicBezTo>
                  <a:cubicBezTo>
                    <a:pt x="996248" y="113171"/>
                    <a:pt x="1001010" y="104598"/>
                    <a:pt x="1005773" y="96978"/>
                  </a:cubicBezTo>
                  <a:cubicBezTo>
                    <a:pt x="1041015" y="36018"/>
                    <a:pt x="1143885" y="-34467"/>
                    <a:pt x="1280093" y="19826"/>
                  </a:cubicBezTo>
                  <a:cubicBezTo>
                    <a:pt x="1348673" y="47448"/>
                    <a:pt x="1389630" y="92216"/>
                    <a:pt x="1429635" y="135078"/>
                  </a:cubicBezTo>
                  <a:cubicBezTo>
                    <a:pt x="1482975" y="193181"/>
                    <a:pt x="1533458" y="248426"/>
                    <a:pt x="1647758" y="256046"/>
                  </a:cubicBezTo>
                  <a:cubicBezTo>
                    <a:pt x="1762058" y="263666"/>
                    <a:pt x="1870643" y="220803"/>
                    <a:pt x="1912553" y="151271"/>
                  </a:cubicBezTo>
                  <a:cubicBezTo>
                    <a:pt x="1919220" y="140793"/>
                    <a:pt x="1919220" y="133173"/>
                    <a:pt x="1918268" y="128411"/>
                  </a:cubicBezTo>
                  <a:cubicBezTo>
                    <a:pt x="1917315" y="128411"/>
                    <a:pt x="1916363" y="129363"/>
                    <a:pt x="1916363" y="129363"/>
                  </a:cubicBezTo>
                  <a:cubicBezTo>
                    <a:pt x="1909695" y="136031"/>
                    <a:pt x="1902075" y="134126"/>
                    <a:pt x="1899218" y="133173"/>
                  </a:cubicBezTo>
                  <a:cubicBezTo>
                    <a:pt x="1894455" y="131268"/>
                    <a:pt x="1890645" y="126506"/>
                    <a:pt x="1889693" y="120791"/>
                  </a:cubicBezTo>
                  <a:cubicBezTo>
                    <a:pt x="1888740" y="108408"/>
                    <a:pt x="1903980" y="96978"/>
                    <a:pt x="1910648" y="92216"/>
                  </a:cubicBezTo>
                  <a:cubicBezTo>
                    <a:pt x="1922078" y="84596"/>
                    <a:pt x="1937318" y="82691"/>
                    <a:pt x="1950653" y="87453"/>
                  </a:cubicBezTo>
                  <a:cubicBezTo>
                    <a:pt x="1963988" y="91263"/>
                    <a:pt x="1973513" y="100788"/>
                    <a:pt x="1979228" y="114123"/>
                  </a:cubicBezTo>
                  <a:lnTo>
                    <a:pt x="1979228" y="114123"/>
                  </a:lnTo>
                  <a:cubicBezTo>
                    <a:pt x="1992563" y="147461"/>
                    <a:pt x="1973513" y="221756"/>
                    <a:pt x="1933508" y="296051"/>
                  </a:cubicBezTo>
                  <a:cubicBezTo>
                    <a:pt x="1896360" y="363678"/>
                    <a:pt x="1785870" y="526556"/>
                    <a:pt x="1567748" y="567513"/>
                  </a:cubicBezTo>
                  <a:cubicBezTo>
                    <a:pt x="1299143" y="617996"/>
                    <a:pt x="1054350" y="505601"/>
                    <a:pt x="994343" y="368441"/>
                  </a:cubicBezTo>
                  <a:cubicBezTo>
                    <a:pt x="994343" y="367488"/>
                    <a:pt x="993390" y="366536"/>
                    <a:pt x="993390" y="365583"/>
                  </a:cubicBezTo>
                  <a:cubicBezTo>
                    <a:pt x="993390" y="366536"/>
                    <a:pt x="992438" y="367488"/>
                    <a:pt x="992438" y="368441"/>
                  </a:cubicBezTo>
                  <a:cubicBezTo>
                    <a:pt x="940050" y="482741"/>
                    <a:pt x="761933" y="579896"/>
                    <a:pt x="548573" y="579896"/>
                  </a:cubicBezTo>
                  <a:close/>
                  <a:moveTo>
                    <a:pt x="39938" y="116028"/>
                  </a:moveTo>
                  <a:cubicBezTo>
                    <a:pt x="37080" y="117933"/>
                    <a:pt x="33270" y="119838"/>
                    <a:pt x="31365" y="125553"/>
                  </a:cubicBezTo>
                  <a:cubicBezTo>
                    <a:pt x="24698" y="143651"/>
                    <a:pt x="33270" y="205563"/>
                    <a:pt x="76133" y="282716"/>
                  </a:cubicBezTo>
                  <a:cubicBezTo>
                    <a:pt x="111375" y="347486"/>
                    <a:pt x="216150" y="500838"/>
                    <a:pt x="421890" y="539891"/>
                  </a:cubicBezTo>
                  <a:cubicBezTo>
                    <a:pt x="677160" y="588468"/>
                    <a:pt x="907665" y="484646"/>
                    <a:pt x="963863" y="357963"/>
                  </a:cubicBezTo>
                  <a:cubicBezTo>
                    <a:pt x="969578" y="345581"/>
                    <a:pt x="974340" y="333198"/>
                    <a:pt x="978150" y="320816"/>
                  </a:cubicBezTo>
                  <a:cubicBezTo>
                    <a:pt x="980055" y="315101"/>
                    <a:pt x="985770" y="310338"/>
                    <a:pt x="991485" y="310338"/>
                  </a:cubicBezTo>
                  <a:cubicBezTo>
                    <a:pt x="991485" y="310338"/>
                    <a:pt x="991485" y="310338"/>
                    <a:pt x="991485" y="310338"/>
                  </a:cubicBezTo>
                  <a:cubicBezTo>
                    <a:pt x="998153" y="310338"/>
                    <a:pt x="1002915" y="314148"/>
                    <a:pt x="1004820" y="320816"/>
                  </a:cubicBezTo>
                  <a:cubicBezTo>
                    <a:pt x="1008630" y="333198"/>
                    <a:pt x="1013393" y="345581"/>
                    <a:pt x="1019108" y="357963"/>
                  </a:cubicBezTo>
                  <a:cubicBezTo>
                    <a:pt x="1075305" y="484646"/>
                    <a:pt x="1306763" y="588468"/>
                    <a:pt x="1561080" y="539891"/>
                  </a:cubicBezTo>
                  <a:cubicBezTo>
                    <a:pt x="1766820" y="500838"/>
                    <a:pt x="1871595" y="347486"/>
                    <a:pt x="1906838" y="282716"/>
                  </a:cubicBezTo>
                  <a:cubicBezTo>
                    <a:pt x="1949700" y="205563"/>
                    <a:pt x="1958273" y="143651"/>
                    <a:pt x="1951605" y="125553"/>
                  </a:cubicBezTo>
                  <a:cubicBezTo>
                    <a:pt x="1949700" y="120791"/>
                    <a:pt x="1946843" y="117933"/>
                    <a:pt x="1943033" y="116028"/>
                  </a:cubicBezTo>
                  <a:cubicBezTo>
                    <a:pt x="1947795" y="125553"/>
                    <a:pt x="1949700" y="142698"/>
                    <a:pt x="1936365" y="165558"/>
                  </a:cubicBezTo>
                  <a:cubicBezTo>
                    <a:pt x="1889693" y="243663"/>
                    <a:pt x="1769678" y="292241"/>
                    <a:pt x="1644900" y="283668"/>
                  </a:cubicBezTo>
                  <a:cubicBezTo>
                    <a:pt x="1520123" y="275096"/>
                    <a:pt x="1462973" y="213183"/>
                    <a:pt x="1407728" y="154128"/>
                  </a:cubicBezTo>
                  <a:cubicBezTo>
                    <a:pt x="1369628" y="113171"/>
                    <a:pt x="1330575" y="71261"/>
                    <a:pt x="1268663" y="45543"/>
                  </a:cubicBezTo>
                  <a:cubicBezTo>
                    <a:pt x="1149600" y="-2082"/>
                    <a:pt x="1059113" y="59831"/>
                    <a:pt x="1029585" y="110313"/>
                  </a:cubicBezTo>
                  <a:cubicBezTo>
                    <a:pt x="1021013" y="124601"/>
                    <a:pt x="1011488" y="142698"/>
                    <a:pt x="1003868" y="164606"/>
                  </a:cubicBezTo>
                  <a:cubicBezTo>
                    <a:pt x="1001963" y="170321"/>
                    <a:pt x="996248" y="174131"/>
                    <a:pt x="990533" y="174131"/>
                  </a:cubicBezTo>
                  <a:cubicBezTo>
                    <a:pt x="984818" y="174131"/>
                    <a:pt x="979103" y="170321"/>
                    <a:pt x="977198" y="164606"/>
                  </a:cubicBezTo>
                  <a:cubicBezTo>
                    <a:pt x="969578" y="141746"/>
                    <a:pt x="960053" y="124601"/>
                    <a:pt x="951480" y="110313"/>
                  </a:cubicBezTo>
                  <a:cubicBezTo>
                    <a:pt x="921953" y="59831"/>
                    <a:pt x="831465" y="-2082"/>
                    <a:pt x="712403" y="45543"/>
                  </a:cubicBezTo>
                  <a:cubicBezTo>
                    <a:pt x="650490" y="70308"/>
                    <a:pt x="611438" y="113171"/>
                    <a:pt x="573338" y="154128"/>
                  </a:cubicBezTo>
                  <a:cubicBezTo>
                    <a:pt x="519998" y="213183"/>
                    <a:pt x="462848" y="275096"/>
                    <a:pt x="337118" y="283668"/>
                  </a:cubicBezTo>
                  <a:cubicBezTo>
                    <a:pt x="212340" y="292241"/>
                    <a:pt x="92325" y="243663"/>
                    <a:pt x="45653" y="165558"/>
                  </a:cubicBezTo>
                  <a:cubicBezTo>
                    <a:pt x="32318" y="141746"/>
                    <a:pt x="35175" y="125553"/>
                    <a:pt x="39938" y="1160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49" name="直接连接符 148">
              <a:extLst>
                <a:ext uri="{FF2B5EF4-FFF2-40B4-BE49-F238E27FC236}">
                  <a16:creationId xmlns:a16="http://schemas.microsoft.com/office/drawing/2014/main" id="{60B72D00-709D-42A4-82C4-A061FADD35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11445" y="5964224"/>
              <a:ext cx="785230" cy="0"/>
            </a:xfrm>
            <a:prstGeom prst="line">
              <a:avLst/>
            </a:prstGeom>
            <a:ln w="127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" name="图形 152">
            <a:extLst>
              <a:ext uri="{FF2B5EF4-FFF2-40B4-BE49-F238E27FC236}">
                <a16:creationId xmlns:a16="http://schemas.microsoft.com/office/drawing/2014/main" id="{BA67C2D3-B1DA-450C-9545-C528E0625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9511" y="-478500"/>
            <a:ext cx="2057679" cy="2069437"/>
          </a:xfrm>
          <a:prstGeom prst="rect">
            <a:avLst/>
          </a:prstGeom>
        </p:spPr>
      </p:pic>
      <p:grpSp>
        <p:nvGrpSpPr>
          <p:cNvPr id="157" name="组合 156">
            <a:extLst>
              <a:ext uri="{FF2B5EF4-FFF2-40B4-BE49-F238E27FC236}">
                <a16:creationId xmlns:a16="http://schemas.microsoft.com/office/drawing/2014/main" id="{85003884-AEC0-4A91-9EDC-BFC59CC70D34}"/>
              </a:ext>
            </a:extLst>
          </p:cNvPr>
          <p:cNvGrpSpPr/>
          <p:nvPr/>
        </p:nvGrpSpPr>
        <p:grpSpPr>
          <a:xfrm>
            <a:off x="11270838" y="5380713"/>
            <a:ext cx="1155023" cy="1167019"/>
            <a:chOff x="5573268" y="2861427"/>
            <a:chExt cx="1155023" cy="1167019"/>
          </a:xfrm>
        </p:grpSpPr>
        <p:grpSp>
          <p:nvGrpSpPr>
            <p:cNvPr id="158" name="组合 157">
              <a:extLst>
                <a:ext uri="{FF2B5EF4-FFF2-40B4-BE49-F238E27FC236}">
                  <a16:creationId xmlns:a16="http://schemas.microsoft.com/office/drawing/2014/main" id="{895FAFC0-F02C-4852-AD3E-9E9D3586F2FF}"/>
                </a:ext>
              </a:extLst>
            </p:cNvPr>
            <p:cNvGrpSpPr/>
            <p:nvPr/>
          </p:nvGrpSpPr>
          <p:grpSpPr>
            <a:xfrm rot="21172307">
              <a:off x="5796103" y="2861427"/>
              <a:ext cx="932188" cy="840513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162" name="图形 24">
                <a:extLst>
                  <a:ext uri="{FF2B5EF4-FFF2-40B4-BE49-F238E27FC236}">
                    <a16:creationId xmlns:a16="http://schemas.microsoft.com/office/drawing/2014/main" id="{FFA1514F-0D3D-4ACC-A7C8-C975CCCF0C97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图形 24">
                <a:extLst>
                  <a:ext uri="{FF2B5EF4-FFF2-40B4-BE49-F238E27FC236}">
                    <a16:creationId xmlns:a16="http://schemas.microsoft.com/office/drawing/2014/main" id="{35A12759-5E85-495E-8E21-9A63E0BFBA32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9" name="组合 158">
              <a:extLst>
                <a:ext uri="{FF2B5EF4-FFF2-40B4-BE49-F238E27FC236}">
                  <a16:creationId xmlns:a16="http://schemas.microsoft.com/office/drawing/2014/main" id="{0E692E7C-99F0-4778-A4C7-830A53ED796D}"/>
                </a:ext>
              </a:extLst>
            </p:cNvPr>
            <p:cNvGrpSpPr/>
            <p:nvPr/>
          </p:nvGrpSpPr>
          <p:grpSpPr>
            <a:xfrm rot="20188472">
              <a:off x="5573268" y="3156658"/>
              <a:ext cx="966874" cy="871788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160" name="图形 24">
                <a:extLst>
                  <a:ext uri="{FF2B5EF4-FFF2-40B4-BE49-F238E27FC236}">
                    <a16:creationId xmlns:a16="http://schemas.microsoft.com/office/drawing/2014/main" id="{97B0AB31-0044-4B39-AC5D-63EC2368A949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1" name="图形 24">
                <a:extLst>
                  <a:ext uri="{FF2B5EF4-FFF2-40B4-BE49-F238E27FC236}">
                    <a16:creationId xmlns:a16="http://schemas.microsoft.com/office/drawing/2014/main" id="{4CB83B8A-7D68-444E-8A0B-AE1D468A7CBB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92" name="矩形 51">
            <a:extLst>
              <a:ext uri="{FF2B5EF4-FFF2-40B4-BE49-F238E27FC236}">
                <a16:creationId xmlns:a16="http://schemas.microsoft.com/office/drawing/2014/main" id="{B57959FD-E388-4152-826A-22C77237531D}"/>
              </a:ext>
            </a:extLst>
          </p:cNvPr>
          <p:cNvSpPr/>
          <p:nvPr/>
        </p:nvSpPr>
        <p:spPr>
          <a:xfrm>
            <a:off x="642106" y="1550889"/>
            <a:ext cx="4902046" cy="4078910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rgbClr val="1B59D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97F55848-92C3-4833-8F27-C353BC8C6749}"/>
              </a:ext>
            </a:extLst>
          </p:cNvPr>
          <p:cNvSpPr txBox="1"/>
          <p:nvPr/>
        </p:nvSpPr>
        <p:spPr>
          <a:xfrm>
            <a:off x="867995" y="1688082"/>
            <a:ext cx="1800493" cy="525657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 algn="dist">
              <a:defRPr sz="1400" b="0" i="0" spc="120">
                <a:solidFill>
                  <a:srgbClr val="0C3892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阿里巴巴普惠体 M" panose="00020600040101010101" pitchFamily="18" charset="-122"/>
              </a:rPr>
              <a:t>父亲的角色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E070C97-CE0C-4BA1-B5B5-FDB2EE3148BB}"/>
              </a:ext>
            </a:extLst>
          </p:cNvPr>
          <p:cNvGrpSpPr/>
          <p:nvPr/>
        </p:nvGrpSpPr>
        <p:grpSpPr>
          <a:xfrm>
            <a:off x="1025323" y="3894565"/>
            <a:ext cx="2806229" cy="1246746"/>
            <a:chOff x="1025323" y="2412006"/>
            <a:chExt cx="2806229" cy="1246746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AC4C3F4-D64B-4978-8839-88ADFF1F54DB}"/>
                </a:ext>
              </a:extLst>
            </p:cNvPr>
            <p:cNvGrpSpPr/>
            <p:nvPr/>
          </p:nvGrpSpPr>
          <p:grpSpPr>
            <a:xfrm>
              <a:off x="1025323" y="2412006"/>
              <a:ext cx="2144509" cy="559688"/>
              <a:chOff x="1025323" y="2412006"/>
              <a:chExt cx="2144509" cy="559688"/>
            </a:xfrm>
          </p:grpSpPr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BB126808-DCCD-4E8C-AC9A-650DE9DF9236}"/>
                  </a:ext>
                </a:extLst>
              </p:cNvPr>
              <p:cNvSpPr txBox="1"/>
              <p:nvPr/>
            </p:nvSpPr>
            <p:spPr>
              <a:xfrm>
                <a:off x="1661727" y="2501221"/>
                <a:ext cx="1508105" cy="381258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400" b="0" i="0" spc="12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R" panose="00020600040101010101" pitchFamily="18" charset="-122"/>
                    <a:ea typeface="阿里巴巴普惠体 R" panose="00020600040101010101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rgbClr val="DDF3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阿里巴巴普惠体 R" panose="00020600040101010101" pitchFamily="18" charset="-122"/>
                  </a:rPr>
                  <a:t>提供情感陪伴</a:t>
                </a:r>
              </a:p>
            </p:txBody>
          </p:sp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B17644CD-6CC4-4E3F-A856-535CA40406EF}"/>
                  </a:ext>
                </a:extLst>
              </p:cNvPr>
              <p:cNvGrpSpPr/>
              <p:nvPr/>
            </p:nvGrpSpPr>
            <p:grpSpPr>
              <a:xfrm>
                <a:off x="1025323" y="2412006"/>
                <a:ext cx="559688" cy="559688"/>
                <a:chOff x="1025323" y="2412006"/>
                <a:chExt cx="559688" cy="559688"/>
              </a:xfrm>
            </p:grpSpPr>
            <p:grpSp>
              <p:nvGrpSpPr>
                <p:cNvPr id="173" name="组合 172">
                  <a:extLst>
                    <a:ext uri="{FF2B5EF4-FFF2-40B4-BE49-F238E27FC236}">
                      <a16:creationId xmlns:a16="http://schemas.microsoft.com/office/drawing/2014/main" id="{68C83462-B7B2-4D41-9919-CFA715016846}"/>
                    </a:ext>
                  </a:extLst>
                </p:cNvPr>
                <p:cNvGrpSpPr/>
                <p:nvPr/>
              </p:nvGrpSpPr>
              <p:grpSpPr>
                <a:xfrm>
                  <a:off x="1025323" y="2412006"/>
                  <a:ext cx="559688" cy="559688"/>
                  <a:chOff x="7306018" y="2146901"/>
                  <a:chExt cx="1561048" cy="1561048"/>
                </a:xfrm>
              </p:grpSpPr>
              <p:sp>
                <p:nvSpPr>
                  <p:cNvPr id="174" name="椭圆 173">
                    <a:extLst>
                      <a:ext uri="{FF2B5EF4-FFF2-40B4-BE49-F238E27FC236}">
                        <a16:creationId xmlns:a16="http://schemas.microsoft.com/office/drawing/2014/main" id="{46CA369F-5220-4029-92E1-C751A2524387}"/>
                      </a:ext>
                    </a:extLst>
                  </p:cNvPr>
                  <p:cNvSpPr/>
                  <p:nvPr/>
                </p:nvSpPr>
                <p:spPr>
                  <a:xfrm>
                    <a:off x="7306018" y="2146901"/>
                    <a:ext cx="1561048" cy="15610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0" cap="rnd">
                    <a:gradFill>
                      <a:gsLst>
                        <a:gs pos="0">
                          <a:srgbClr val="26A9F0"/>
                        </a:gs>
                        <a:gs pos="100000">
                          <a:srgbClr val="1B59D0"/>
                        </a:gs>
                      </a:gsLst>
                      <a:lin ang="2700000" scaled="0"/>
                    </a:gra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 sz="1000"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5" name="文本框 174">
                    <a:extLst>
                      <a:ext uri="{FF2B5EF4-FFF2-40B4-BE49-F238E27FC236}">
                        <a16:creationId xmlns:a16="http://schemas.microsoft.com/office/drawing/2014/main" id="{F3BFD966-A18D-4DA1-8BCE-769E02497AD1}"/>
                      </a:ext>
                    </a:extLst>
                  </p:cNvPr>
                  <p:cNvSpPr txBox="1"/>
                  <p:nvPr/>
                </p:nvSpPr>
                <p:spPr>
                  <a:xfrm>
                    <a:off x="7519990" y="2322538"/>
                    <a:ext cx="1133105" cy="8593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ArchUp">
                      <a:avLst>
                        <a:gd name="adj" fmla="val 10076131"/>
                      </a:avLst>
                    </a:prstTxWarp>
                    <a:noAutofit/>
                  </a:bodyPr>
                  <a:lstStyle/>
                  <a:p>
                    <a:pPr algn="ctr"/>
                    <a:r>
                      <a:rPr lang="en-US" altLang="zh-CN" sz="6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rPr>
                      <a:t>HAPPY FATHER’S DAY</a:t>
                    </a:r>
                    <a:endParaRPr lang="zh-CN" altLang="en-US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endParaRPr>
                  </a:p>
                </p:txBody>
              </p:sp>
              <p:sp>
                <p:nvSpPr>
                  <p:cNvPr id="176" name="文本框 175">
                    <a:extLst>
                      <a:ext uri="{FF2B5EF4-FFF2-40B4-BE49-F238E27FC236}">
                        <a16:creationId xmlns:a16="http://schemas.microsoft.com/office/drawing/2014/main" id="{C3BCEF07-E6C1-4DBD-A2AC-867BAE0579CB}"/>
                      </a:ext>
                    </a:extLst>
                  </p:cNvPr>
                  <p:cNvSpPr txBox="1"/>
                  <p:nvPr/>
                </p:nvSpPr>
                <p:spPr>
                  <a:xfrm>
                    <a:off x="7519990" y="2722222"/>
                    <a:ext cx="1133105" cy="8593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ArchDown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altLang="zh-CN" sz="6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rPr>
                      <a:t>BEST DAD EVER</a:t>
                    </a:r>
                    <a:endParaRPr lang="zh-CN" altLang="en-US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endParaRPr>
                  </a:p>
                </p:txBody>
              </p:sp>
            </p:grpSp>
            <p:sp>
              <p:nvSpPr>
                <p:cNvPr id="6" name="任意多边形: 形状 5">
                  <a:extLst>
                    <a:ext uri="{FF2B5EF4-FFF2-40B4-BE49-F238E27FC236}">
                      <a16:creationId xmlns:a16="http://schemas.microsoft.com/office/drawing/2014/main" id="{96BDB7F1-D2A9-4114-B75A-213AC8C2E6B0}"/>
                    </a:ext>
                  </a:extLst>
                </p:cNvPr>
                <p:cNvSpPr/>
                <p:nvPr/>
              </p:nvSpPr>
              <p:spPr>
                <a:xfrm>
                  <a:off x="1137118" y="2563754"/>
                  <a:ext cx="336099" cy="256193"/>
                </a:xfrm>
                <a:custGeom>
                  <a:avLst/>
                  <a:gdLst>
                    <a:gd name="connsiteX0" fmla="*/ 336099 w 336099"/>
                    <a:gd name="connsiteY0" fmla="*/ 40815 h 256193"/>
                    <a:gd name="connsiteX1" fmla="*/ 296094 w 336099"/>
                    <a:gd name="connsiteY1" fmla="*/ 0 h 256193"/>
                    <a:gd name="connsiteX2" fmla="*/ 116710 w 336099"/>
                    <a:gd name="connsiteY2" fmla="*/ 175784 h 256193"/>
                    <a:gd name="connsiteX3" fmla="*/ 40415 w 336099"/>
                    <a:gd name="connsiteY3" fmla="*/ 99489 h 256193"/>
                    <a:gd name="connsiteX4" fmla="*/ 0 w 336099"/>
                    <a:gd name="connsiteY4" fmla="*/ 139894 h 256193"/>
                    <a:gd name="connsiteX5" fmla="*/ 116300 w 336099"/>
                    <a:gd name="connsiteY5" fmla="*/ 256194 h 256193"/>
                    <a:gd name="connsiteX6" fmla="*/ 336099 w 336099"/>
                    <a:gd name="connsiteY6" fmla="*/ 40815 h 256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099" h="256193">
                      <a:moveTo>
                        <a:pt x="336099" y="40815"/>
                      </a:moveTo>
                      <a:lnTo>
                        <a:pt x="296094" y="0"/>
                      </a:lnTo>
                      <a:lnTo>
                        <a:pt x="116710" y="175784"/>
                      </a:lnTo>
                      <a:lnTo>
                        <a:pt x="40415" y="99489"/>
                      </a:lnTo>
                      <a:lnTo>
                        <a:pt x="0" y="139894"/>
                      </a:lnTo>
                      <a:lnTo>
                        <a:pt x="116300" y="256194"/>
                      </a:lnTo>
                      <a:lnTo>
                        <a:pt x="336099" y="4081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7" name="组合 176">
              <a:extLst>
                <a:ext uri="{FF2B5EF4-FFF2-40B4-BE49-F238E27FC236}">
                  <a16:creationId xmlns:a16="http://schemas.microsoft.com/office/drawing/2014/main" id="{450D5004-7218-4F0F-8603-AA336061557D}"/>
                </a:ext>
              </a:extLst>
            </p:cNvPr>
            <p:cNvGrpSpPr/>
            <p:nvPr/>
          </p:nvGrpSpPr>
          <p:grpSpPr>
            <a:xfrm>
              <a:off x="1025323" y="3099064"/>
              <a:ext cx="2806229" cy="559688"/>
              <a:chOff x="1025323" y="2412006"/>
              <a:chExt cx="2806229" cy="559688"/>
            </a:xfrm>
          </p:grpSpPr>
          <p:sp>
            <p:nvSpPr>
              <p:cNvPr id="178" name="文本框 177">
                <a:extLst>
                  <a:ext uri="{FF2B5EF4-FFF2-40B4-BE49-F238E27FC236}">
                    <a16:creationId xmlns:a16="http://schemas.microsoft.com/office/drawing/2014/main" id="{CB8B8B3D-4058-4CDC-9C47-769B87E3ED9A}"/>
                  </a:ext>
                </a:extLst>
              </p:cNvPr>
              <p:cNvSpPr txBox="1"/>
              <p:nvPr/>
            </p:nvSpPr>
            <p:spPr>
              <a:xfrm>
                <a:off x="1661727" y="2501221"/>
                <a:ext cx="2169825" cy="381258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400" b="0" i="0" spc="12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R" panose="00020600040101010101" pitchFamily="18" charset="-122"/>
                    <a:ea typeface="阿里巴巴普惠体 R" panose="00020600040101010101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rgbClr val="DDF3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阿里巴巴普惠体 R" panose="00020600040101010101" pitchFamily="18" charset="-122"/>
                  </a:rPr>
                  <a:t>有力量的支持和帮助</a:t>
                </a:r>
              </a:p>
            </p:txBody>
          </p:sp>
          <p:grpSp>
            <p:nvGrpSpPr>
              <p:cNvPr id="179" name="组合 178">
                <a:extLst>
                  <a:ext uri="{FF2B5EF4-FFF2-40B4-BE49-F238E27FC236}">
                    <a16:creationId xmlns:a16="http://schemas.microsoft.com/office/drawing/2014/main" id="{740C0939-2A42-446C-AB47-40E4EA84560B}"/>
                  </a:ext>
                </a:extLst>
              </p:cNvPr>
              <p:cNvGrpSpPr/>
              <p:nvPr/>
            </p:nvGrpSpPr>
            <p:grpSpPr>
              <a:xfrm>
                <a:off x="1025323" y="2412006"/>
                <a:ext cx="559688" cy="559688"/>
                <a:chOff x="1025323" y="2412006"/>
                <a:chExt cx="559688" cy="559688"/>
              </a:xfrm>
            </p:grpSpPr>
            <p:grpSp>
              <p:nvGrpSpPr>
                <p:cNvPr id="180" name="组合 179">
                  <a:extLst>
                    <a:ext uri="{FF2B5EF4-FFF2-40B4-BE49-F238E27FC236}">
                      <a16:creationId xmlns:a16="http://schemas.microsoft.com/office/drawing/2014/main" id="{ECA0CA99-EB28-499C-A602-D7972A432841}"/>
                    </a:ext>
                  </a:extLst>
                </p:cNvPr>
                <p:cNvGrpSpPr/>
                <p:nvPr/>
              </p:nvGrpSpPr>
              <p:grpSpPr>
                <a:xfrm>
                  <a:off x="1025323" y="2412006"/>
                  <a:ext cx="559688" cy="559688"/>
                  <a:chOff x="7306018" y="2146901"/>
                  <a:chExt cx="1561048" cy="1561048"/>
                </a:xfrm>
              </p:grpSpPr>
              <p:sp>
                <p:nvSpPr>
                  <p:cNvPr id="182" name="椭圆 181">
                    <a:extLst>
                      <a:ext uri="{FF2B5EF4-FFF2-40B4-BE49-F238E27FC236}">
                        <a16:creationId xmlns:a16="http://schemas.microsoft.com/office/drawing/2014/main" id="{42491BED-4864-43E1-B918-4ABC35430D78}"/>
                      </a:ext>
                    </a:extLst>
                  </p:cNvPr>
                  <p:cNvSpPr/>
                  <p:nvPr/>
                </p:nvSpPr>
                <p:spPr>
                  <a:xfrm>
                    <a:off x="7306018" y="2146901"/>
                    <a:ext cx="1561048" cy="15610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31750" cap="rnd">
                    <a:gradFill>
                      <a:gsLst>
                        <a:gs pos="0">
                          <a:srgbClr val="26A9F0"/>
                        </a:gs>
                        <a:gs pos="100000">
                          <a:srgbClr val="1B59D0"/>
                        </a:gs>
                      </a:gsLst>
                      <a:lin ang="2700000" scaled="0"/>
                    </a:gra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 sz="1000"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3" name="文本框 182">
                    <a:extLst>
                      <a:ext uri="{FF2B5EF4-FFF2-40B4-BE49-F238E27FC236}">
                        <a16:creationId xmlns:a16="http://schemas.microsoft.com/office/drawing/2014/main" id="{2B1725B3-1F4A-4CA8-AF59-20BF1352E91B}"/>
                      </a:ext>
                    </a:extLst>
                  </p:cNvPr>
                  <p:cNvSpPr txBox="1"/>
                  <p:nvPr/>
                </p:nvSpPr>
                <p:spPr>
                  <a:xfrm>
                    <a:off x="7519990" y="2322538"/>
                    <a:ext cx="1133105" cy="8593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ArchUp">
                      <a:avLst>
                        <a:gd name="adj" fmla="val 10076131"/>
                      </a:avLst>
                    </a:prstTxWarp>
                    <a:noAutofit/>
                  </a:bodyPr>
                  <a:lstStyle/>
                  <a:p>
                    <a:pPr algn="ctr"/>
                    <a:r>
                      <a:rPr lang="en-US" altLang="zh-CN" sz="6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rPr>
                      <a:t>HAPPY FATHER’S DAY</a:t>
                    </a:r>
                    <a:endParaRPr lang="zh-CN" altLang="en-US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endParaRPr>
                  </a:p>
                </p:txBody>
              </p:sp>
              <p:sp>
                <p:nvSpPr>
                  <p:cNvPr id="184" name="文本框 183">
                    <a:extLst>
                      <a:ext uri="{FF2B5EF4-FFF2-40B4-BE49-F238E27FC236}">
                        <a16:creationId xmlns:a16="http://schemas.microsoft.com/office/drawing/2014/main" id="{F5670344-8E80-477C-9B04-FEEAA129C22D}"/>
                      </a:ext>
                    </a:extLst>
                  </p:cNvPr>
                  <p:cNvSpPr txBox="1"/>
                  <p:nvPr/>
                </p:nvSpPr>
                <p:spPr>
                  <a:xfrm>
                    <a:off x="7519990" y="2722222"/>
                    <a:ext cx="1133105" cy="8593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ArchDown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altLang="zh-CN" sz="6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rPr>
                      <a:t>BEST DAD EVER</a:t>
                    </a:r>
                    <a:endParaRPr lang="zh-CN" altLang="en-US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endParaRPr>
                  </a:p>
                </p:txBody>
              </p:sp>
            </p:grpSp>
            <p:sp>
              <p:nvSpPr>
                <p:cNvPr id="181" name="任意多边形: 形状 180">
                  <a:extLst>
                    <a:ext uri="{FF2B5EF4-FFF2-40B4-BE49-F238E27FC236}">
                      <a16:creationId xmlns:a16="http://schemas.microsoft.com/office/drawing/2014/main" id="{1A0CAF6F-BA61-41B5-90B9-29702D633131}"/>
                    </a:ext>
                  </a:extLst>
                </p:cNvPr>
                <p:cNvSpPr/>
                <p:nvPr/>
              </p:nvSpPr>
              <p:spPr>
                <a:xfrm>
                  <a:off x="1137118" y="2563754"/>
                  <a:ext cx="336099" cy="256193"/>
                </a:xfrm>
                <a:custGeom>
                  <a:avLst/>
                  <a:gdLst>
                    <a:gd name="connsiteX0" fmla="*/ 336099 w 336099"/>
                    <a:gd name="connsiteY0" fmla="*/ 40815 h 256193"/>
                    <a:gd name="connsiteX1" fmla="*/ 296094 w 336099"/>
                    <a:gd name="connsiteY1" fmla="*/ 0 h 256193"/>
                    <a:gd name="connsiteX2" fmla="*/ 116710 w 336099"/>
                    <a:gd name="connsiteY2" fmla="*/ 175784 h 256193"/>
                    <a:gd name="connsiteX3" fmla="*/ 40415 w 336099"/>
                    <a:gd name="connsiteY3" fmla="*/ 99489 h 256193"/>
                    <a:gd name="connsiteX4" fmla="*/ 0 w 336099"/>
                    <a:gd name="connsiteY4" fmla="*/ 139894 h 256193"/>
                    <a:gd name="connsiteX5" fmla="*/ 116300 w 336099"/>
                    <a:gd name="connsiteY5" fmla="*/ 256194 h 256193"/>
                    <a:gd name="connsiteX6" fmla="*/ 336099 w 336099"/>
                    <a:gd name="connsiteY6" fmla="*/ 40815 h 256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099" h="256193">
                      <a:moveTo>
                        <a:pt x="336099" y="40815"/>
                      </a:moveTo>
                      <a:lnTo>
                        <a:pt x="296094" y="0"/>
                      </a:lnTo>
                      <a:lnTo>
                        <a:pt x="116710" y="175784"/>
                      </a:lnTo>
                      <a:lnTo>
                        <a:pt x="40415" y="99489"/>
                      </a:lnTo>
                      <a:lnTo>
                        <a:pt x="0" y="139894"/>
                      </a:lnTo>
                      <a:lnTo>
                        <a:pt x="116300" y="256194"/>
                      </a:lnTo>
                      <a:lnTo>
                        <a:pt x="336099" y="4081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0A8A366-F4B6-4434-ADD6-748DD27E0558}"/>
              </a:ext>
            </a:extLst>
          </p:cNvPr>
          <p:cNvCxnSpPr/>
          <p:nvPr/>
        </p:nvCxnSpPr>
        <p:spPr>
          <a:xfrm>
            <a:off x="1034706" y="3687421"/>
            <a:ext cx="4035659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0C7F930-9D91-42D8-B949-DB89DCF19E82}"/>
              </a:ext>
            </a:extLst>
          </p:cNvPr>
          <p:cNvGrpSpPr/>
          <p:nvPr/>
        </p:nvGrpSpPr>
        <p:grpSpPr>
          <a:xfrm>
            <a:off x="898611" y="2310502"/>
            <a:ext cx="3048718" cy="1143954"/>
            <a:chOff x="1052138" y="4003784"/>
            <a:chExt cx="3048718" cy="1143954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7B6911C-524D-40EF-8C64-8262E4A0A44E}"/>
                </a:ext>
              </a:extLst>
            </p:cNvPr>
            <p:cNvGrpSpPr/>
            <p:nvPr/>
          </p:nvGrpSpPr>
          <p:grpSpPr>
            <a:xfrm>
              <a:off x="1052138" y="4003784"/>
              <a:ext cx="1159292" cy="1143954"/>
              <a:chOff x="1052138" y="4003784"/>
              <a:chExt cx="1159292" cy="1143954"/>
            </a:xfrm>
          </p:grpSpPr>
          <p:sp>
            <p:nvSpPr>
              <p:cNvPr id="187" name="文本框 186">
                <a:extLst>
                  <a:ext uri="{FF2B5EF4-FFF2-40B4-BE49-F238E27FC236}">
                    <a16:creationId xmlns:a16="http://schemas.microsoft.com/office/drawing/2014/main" id="{CD010B1D-DF5B-4552-8C33-79CA043529C1}"/>
                  </a:ext>
                </a:extLst>
              </p:cNvPr>
              <p:cNvSpPr txBox="1"/>
              <p:nvPr/>
            </p:nvSpPr>
            <p:spPr>
              <a:xfrm>
                <a:off x="1098305" y="4003784"/>
                <a:ext cx="1066959" cy="381258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400" b="0" i="0" spc="12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R" panose="00020600040101010101" pitchFamily="18" charset="-122"/>
                    <a:ea typeface="阿里巴巴普惠体 R" panose="00020600040101010101" pitchFamily="18" charset="-122"/>
                  </a:defRPr>
                </a:lvl1pPr>
              </a:lstStyle>
              <a:p>
                <a:pPr algn="ctr"/>
                <a:r>
                  <a:rPr lang="zh-CN" altLang="en-US" sz="16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阿里巴巴普惠体 R" panose="00020600040101010101" pitchFamily="18" charset="-122"/>
                  </a:rPr>
                  <a:t>家庭内部</a:t>
                </a:r>
              </a:p>
            </p:txBody>
          </p:sp>
          <p:sp>
            <p:nvSpPr>
              <p:cNvPr id="189" name="文本框 188">
                <a:extLst>
                  <a:ext uri="{FF2B5EF4-FFF2-40B4-BE49-F238E27FC236}">
                    <a16:creationId xmlns:a16="http://schemas.microsoft.com/office/drawing/2014/main" id="{20887278-B1B9-4BE7-B838-774340CFFB68}"/>
                  </a:ext>
                </a:extLst>
              </p:cNvPr>
              <p:cNvSpPr txBox="1"/>
              <p:nvPr/>
            </p:nvSpPr>
            <p:spPr>
              <a:xfrm>
                <a:off x="1052138" y="4802644"/>
                <a:ext cx="1159292" cy="345094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400" b="0" i="0" spc="12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R" panose="00020600040101010101" pitchFamily="18" charset="-122"/>
                    <a:ea typeface="阿里巴巴普惠体 R" panose="00020600040101010101" pitchFamily="18" charset="-122"/>
                  </a:defRPr>
                </a:lvl1pPr>
              </a:lstStyle>
              <a:p>
                <a:pPr algn="ctr"/>
                <a:r>
                  <a:rPr lang="zh-CN" altLang="en-US" dirty="0">
                    <a:solidFill>
                      <a:srgbClr val="DDF3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阿里巴巴普惠体 R" panose="00020600040101010101" pitchFamily="18" charset="-122"/>
                  </a:rPr>
                  <a:t>象征着规则</a:t>
                </a:r>
              </a:p>
            </p:txBody>
          </p:sp>
          <p:grpSp>
            <p:nvGrpSpPr>
              <p:cNvPr id="190" name="组合 189">
                <a:extLst>
                  <a:ext uri="{FF2B5EF4-FFF2-40B4-BE49-F238E27FC236}">
                    <a16:creationId xmlns:a16="http://schemas.microsoft.com/office/drawing/2014/main" id="{C749986E-D4E9-48D3-9768-F5FC907419B5}"/>
                  </a:ext>
                </a:extLst>
              </p:cNvPr>
              <p:cNvGrpSpPr/>
              <p:nvPr/>
            </p:nvGrpSpPr>
            <p:grpSpPr>
              <a:xfrm>
                <a:off x="1460503" y="4443174"/>
                <a:ext cx="342562" cy="342562"/>
                <a:chOff x="1025323" y="2412006"/>
                <a:chExt cx="559688" cy="559688"/>
              </a:xfrm>
            </p:grpSpPr>
            <p:grpSp>
              <p:nvGrpSpPr>
                <p:cNvPr id="191" name="组合 190">
                  <a:extLst>
                    <a:ext uri="{FF2B5EF4-FFF2-40B4-BE49-F238E27FC236}">
                      <a16:creationId xmlns:a16="http://schemas.microsoft.com/office/drawing/2014/main" id="{209B343A-58DD-4B18-BFA3-6A499767F6B2}"/>
                    </a:ext>
                  </a:extLst>
                </p:cNvPr>
                <p:cNvGrpSpPr/>
                <p:nvPr/>
              </p:nvGrpSpPr>
              <p:grpSpPr>
                <a:xfrm>
                  <a:off x="1025323" y="2412006"/>
                  <a:ext cx="559688" cy="559688"/>
                  <a:chOff x="7306018" y="2146901"/>
                  <a:chExt cx="1561048" cy="1561048"/>
                </a:xfrm>
              </p:grpSpPr>
              <p:sp>
                <p:nvSpPr>
                  <p:cNvPr id="193" name="椭圆 192">
                    <a:extLst>
                      <a:ext uri="{FF2B5EF4-FFF2-40B4-BE49-F238E27FC236}">
                        <a16:creationId xmlns:a16="http://schemas.microsoft.com/office/drawing/2014/main" id="{2EE5678E-7D33-41A8-A47E-3690ADF86925}"/>
                      </a:ext>
                    </a:extLst>
                  </p:cNvPr>
                  <p:cNvSpPr/>
                  <p:nvPr/>
                </p:nvSpPr>
                <p:spPr>
                  <a:xfrm>
                    <a:off x="7306018" y="2146901"/>
                    <a:ext cx="1561048" cy="15610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15875" cap="rnd">
                    <a:gradFill>
                      <a:gsLst>
                        <a:gs pos="0">
                          <a:srgbClr val="26A9F0"/>
                        </a:gs>
                        <a:gs pos="100000">
                          <a:srgbClr val="1B59D0"/>
                        </a:gs>
                      </a:gsLst>
                      <a:lin ang="2700000" scaled="0"/>
                    </a:gra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 sz="1000"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94" name="文本框 193">
                    <a:extLst>
                      <a:ext uri="{FF2B5EF4-FFF2-40B4-BE49-F238E27FC236}">
                        <a16:creationId xmlns:a16="http://schemas.microsoft.com/office/drawing/2014/main" id="{D199A4DD-61D6-45F5-8E33-9FF4B4FD42B0}"/>
                      </a:ext>
                    </a:extLst>
                  </p:cNvPr>
                  <p:cNvSpPr txBox="1"/>
                  <p:nvPr/>
                </p:nvSpPr>
                <p:spPr>
                  <a:xfrm>
                    <a:off x="7519990" y="2322538"/>
                    <a:ext cx="1133105" cy="8593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ArchUp">
                      <a:avLst>
                        <a:gd name="adj" fmla="val 10076131"/>
                      </a:avLst>
                    </a:prstTxWarp>
                    <a:noAutofit/>
                  </a:bodyPr>
                  <a:lstStyle/>
                  <a:p>
                    <a:pPr algn="ctr"/>
                    <a:r>
                      <a:rPr lang="en-US" altLang="zh-CN" sz="6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rPr>
                      <a:t>HAPPY FATHER’S DAY</a:t>
                    </a:r>
                    <a:endParaRPr lang="zh-CN" altLang="en-US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endParaRPr>
                  </a:p>
                </p:txBody>
              </p:sp>
              <p:sp>
                <p:nvSpPr>
                  <p:cNvPr id="195" name="文本框 194">
                    <a:extLst>
                      <a:ext uri="{FF2B5EF4-FFF2-40B4-BE49-F238E27FC236}">
                        <a16:creationId xmlns:a16="http://schemas.microsoft.com/office/drawing/2014/main" id="{271020C6-F8C2-4DD6-9EB7-BF83FA882C38}"/>
                      </a:ext>
                    </a:extLst>
                  </p:cNvPr>
                  <p:cNvSpPr txBox="1"/>
                  <p:nvPr/>
                </p:nvSpPr>
                <p:spPr>
                  <a:xfrm>
                    <a:off x="7519990" y="2722222"/>
                    <a:ext cx="1133105" cy="8593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ArchDown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altLang="zh-CN" sz="6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rPr>
                      <a:t>BEST DAD EVER</a:t>
                    </a:r>
                    <a:endParaRPr lang="zh-CN" altLang="en-US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endParaRPr>
                  </a:p>
                </p:txBody>
              </p:sp>
            </p:grpSp>
            <p:sp>
              <p:nvSpPr>
                <p:cNvPr id="192" name="任意多边形: 形状 191">
                  <a:extLst>
                    <a:ext uri="{FF2B5EF4-FFF2-40B4-BE49-F238E27FC236}">
                      <a16:creationId xmlns:a16="http://schemas.microsoft.com/office/drawing/2014/main" id="{61891603-D6B2-4A43-9015-63CA3A195407}"/>
                    </a:ext>
                  </a:extLst>
                </p:cNvPr>
                <p:cNvSpPr/>
                <p:nvPr/>
              </p:nvSpPr>
              <p:spPr>
                <a:xfrm>
                  <a:off x="1137118" y="2563754"/>
                  <a:ext cx="336099" cy="256193"/>
                </a:xfrm>
                <a:custGeom>
                  <a:avLst/>
                  <a:gdLst>
                    <a:gd name="connsiteX0" fmla="*/ 336099 w 336099"/>
                    <a:gd name="connsiteY0" fmla="*/ 40815 h 256193"/>
                    <a:gd name="connsiteX1" fmla="*/ 296094 w 336099"/>
                    <a:gd name="connsiteY1" fmla="*/ 0 h 256193"/>
                    <a:gd name="connsiteX2" fmla="*/ 116710 w 336099"/>
                    <a:gd name="connsiteY2" fmla="*/ 175784 h 256193"/>
                    <a:gd name="connsiteX3" fmla="*/ 40415 w 336099"/>
                    <a:gd name="connsiteY3" fmla="*/ 99489 h 256193"/>
                    <a:gd name="connsiteX4" fmla="*/ 0 w 336099"/>
                    <a:gd name="connsiteY4" fmla="*/ 139894 h 256193"/>
                    <a:gd name="connsiteX5" fmla="*/ 116300 w 336099"/>
                    <a:gd name="connsiteY5" fmla="*/ 256194 h 256193"/>
                    <a:gd name="connsiteX6" fmla="*/ 336099 w 336099"/>
                    <a:gd name="connsiteY6" fmla="*/ 40815 h 256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099" h="256193">
                      <a:moveTo>
                        <a:pt x="336099" y="40815"/>
                      </a:moveTo>
                      <a:lnTo>
                        <a:pt x="296094" y="0"/>
                      </a:lnTo>
                      <a:lnTo>
                        <a:pt x="116710" y="175784"/>
                      </a:lnTo>
                      <a:lnTo>
                        <a:pt x="40415" y="99489"/>
                      </a:lnTo>
                      <a:lnTo>
                        <a:pt x="0" y="139894"/>
                      </a:lnTo>
                      <a:lnTo>
                        <a:pt x="116300" y="256194"/>
                      </a:lnTo>
                      <a:lnTo>
                        <a:pt x="336099" y="4081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96" name="组合 195">
              <a:extLst>
                <a:ext uri="{FF2B5EF4-FFF2-40B4-BE49-F238E27FC236}">
                  <a16:creationId xmlns:a16="http://schemas.microsoft.com/office/drawing/2014/main" id="{C0096BA0-057A-4ABC-B35F-556A0BD66DDE}"/>
                </a:ext>
              </a:extLst>
            </p:cNvPr>
            <p:cNvGrpSpPr/>
            <p:nvPr/>
          </p:nvGrpSpPr>
          <p:grpSpPr>
            <a:xfrm>
              <a:off x="2746639" y="4003784"/>
              <a:ext cx="1354217" cy="1143954"/>
              <a:chOff x="954676" y="4003784"/>
              <a:chExt cx="1354217" cy="1143954"/>
            </a:xfrm>
          </p:grpSpPr>
          <p:sp>
            <p:nvSpPr>
              <p:cNvPr id="197" name="文本框 196">
                <a:extLst>
                  <a:ext uri="{FF2B5EF4-FFF2-40B4-BE49-F238E27FC236}">
                    <a16:creationId xmlns:a16="http://schemas.microsoft.com/office/drawing/2014/main" id="{C7006067-EA08-403A-A67C-BBE969B0278C}"/>
                  </a:ext>
                </a:extLst>
              </p:cNvPr>
              <p:cNvSpPr txBox="1"/>
              <p:nvPr/>
            </p:nvSpPr>
            <p:spPr>
              <a:xfrm>
                <a:off x="1208591" y="4003784"/>
                <a:ext cx="846386" cy="381258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400" b="0" i="0" spc="12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R" panose="00020600040101010101" pitchFamily="18" charset="-122"/>
                    <a:ea typeface="阿里巴巴普惠体 R" panose="00020600040101010101" pitchFamily="18" charset="-122"/>
                  </a:defRPr>
                </a:lvl1pPr>
              </a:lstStyle>
              <a:p>
                <a:pPr algn="ctr"/>
                <a:r>
                  <a:rPr lang="zh-CN" altLang="en-US" sz="16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阿里巴巴普惠体 R" panose="00020600040101010101" pitchFamily="18" charset="-122"/>
                  </a:rPr>
                  <a:t>社会上</a:t>
                </a:r>
              </a:p>
            </p:txBody>
          </p:sp>
          <p:sp>
            <p:nvSpPr>
              <p:cNvPr id="198" name="文本框 197">
                <a:extLst>
                  <a:ext uri="{FF2B5EF4-FFF2-40B4-BE49-F238E27FC236}">
                    <a16:creationId xmlns:a16="http://schemas.microsoft.com/office/drawing/2014/main" id="{1D87BC65-7630-499C-A924-CBFD12D8F01B}"/>
                  </a:ext>
                </a:extLst>
              </p:cNvPr>
              <p:cNvSpPr txBox="1"/>
              <p:nvPr/>
            </p:nvSpPr>
            <p:spPr>
              <a:xfrm>
                <a:off x="954676" y="4802644"/>
                <a:ext cx="1354217" cy="345094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400" b="0" i="0" spc="12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R" panose="00020600040101010101" pitchFamily="18" charset="-122"/>
                    <a:ea typeface="阿里巴巴普惠体 R" panose="00020600040101010101" pitchFamily="18" charset="-122"/>
                  </a:defRPr>
                </a:lvl1pPr>
              </a:lstStyle>
              <a:p>
                <a:pPr algn="ctr"/>
                <a:r>
                  <a:rPr lang="zh-CN" altLang="en-US" dirty="0">
                    <a:solidFill>
                      <a:srgbClr val="DDF3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阿里巴巴普惠体 R" panose="00020600040101010101" pitchFamily="18" charset="-122"/>
                  </a:rPr>
                  <a:t>象征着胜利者</a:t>
                </a:r>
              </a:p>
            </p:txBody>
          </p:sp>
          <p:grpSp>
            <p:nvGrpSpPr>
              <p:cNvPr id="199" name="组合 198">
                <a:extLst>
                  <a:ext uri="{FF2B5EF4-FFF2-40B4-BE49-F238E27FC236}">
                    <a16:creationId xmlns:a16="http://schemas.microsoft.com/office/drawing/2014/main" id="{3B52EEFC-E295-44E9-B674-595C62F91F6B}"/>
                  </a:ext>
                </a:extLst>
              </p:cNvPr>
              <p:cNvGrpSpPr/>
              <p:nvPr/>
            </p:nvGrpSpPr>
            <p:grpSpPr>
              <a:xfrm>
                <a:off x="1460503" y="4443174"/>
                <a:ext cx="342562" cy="342562"/>
                <a:chOff x="1025323" y="2412006"/>
                <a:chExt cx="559688" cy="559688"/>
              </a:xfrm>
            </p:grpSpPr>
            <p:grpSp>
              <p:nvGrpSpPr>
                <p:cNvPr id="200" name="组合 199">
                  <a:extLst>
                    <a:ext uri="{FF2B5EF4-FFF2-40B4-BE49-F238E27FC236}">
                      <a16:creationId xmlns:a16="http://schemas.microsoft.com/office/drawing/2014/main" id="{7285CD05-B6D7-4287-ADE5-9CBBE2BD122D}"/>
                    </a:ext>
                  </a:extLst>
                </p:cNvPr>
                <p:cNvGrpSpPr/>
                <p:nvPr/>
              </p:nvGrpSpPr>
              <p:grpSpPr>
                <a:xfrm>
                  <a:off x="1025323" y="2412006"/>
                  <a:ext cx="559688" cy="559688"/>
                  <a:chOff x="7306018" y="2146901"/>
                  <a:chExt cx="1561048" cy="1561048"/>
                </a:xfrm>
              </p:grpSpPr>
              <p:sp>
                <p:nvSpPr>
                  <p:cNvPr id="202" name="椭圆 201">
                    <a:extLst>
                      <a:ext uri="{FF2B5EF4-FFF2-40B4-BE49-F238E27FC236}">
                        <a16:creationId xmlns:a16="http://schemas.microsoft.com/office/drawing/2014/main" id="{EAA67035-11A4-421C-B197-F3A64AE2A90A}"/>
                      </a:ext>
                    </a:extLst>
                  </p:cNvPr>
                  <p:cNvSpPr/>
                  <p:nvPr/>
                </p:nvSpPr>
                <p:spPr>
                  <a:xfrm>
                    <a:off x="7306018" y="2146901"/>
                    <a:ext cx="1561048" cy="15610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15875" cap="rnd">
                    <a:gradFill>
                      <a:gsLst>
                        <a:gs pos="0">
                          <a:srgbClr val="26A9F0"/>
                        </a:gs>
                        <a:gs pos="100000">
                          <a:srgbClr val="1B59D0"/>
                        </a:gs>
                      </a:gsLst>
                      <a:lin ang="2700000" scaled="0"/>
                    </a:gra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 sz="1000"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03" name="文本框 202">
                    <a:extLst>
                      <a:ext uri="{FF2B5EF4-FFF2-40B4-BE49-F238E27FC236}">
                        <a16:creationId xmlns:a16="http://schemas.microsoft.com/office/drawing/2014/main" id="{B734A273-A76E-419A-9F98-2DC4C083CEB1}"/>
                      </a:ext>
                    </a:extLst>
                  </p:cNvPr>
                  <p:cNvSpPr txBox="1"/>
                  <p:nvPr/>
                </p:nvSpPr>
                <p:spPr>
                  <a:xfrm>
                    <a:off x="7519990" y="2322538"/>
                    <a:ext cx="1133105" cy="8593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ArchUp">
                      <a:avLst>
                        <a:gd name="adj" fmla="val 10076131"/>
                      </a:avLst>
                    </a:prstTxWarp>
                    <a:noAutofit/>
                  </a:bodyPr>
                  <a:lstStyle/>
                  <a:p>
                    <a:pPr algn="ctr"/>
                    <a:r>
                      <a:rPr lang="en-US" altLang="zh-CN" sz="6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rPr>
                      <a:t>HAPPY FATHER’S DAY</a:t>
                    </a:r>
                    <a:endParaRPr lang="zh-CN" altLang="en-US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endParaRPr>
                  </a:p>
                </p:txBody>
              </p:sp>
              <p:sp>
                <p:nvSpPr>
                  <p:cNvPr id="204" name="文本框 203">
                    <a:extLst>
                      <a:ext uri="{FF2B5EF4-FFF2-40B4-BE49-F238E27FC236}">
                        <a16:creationId xmlns:a16="http://schemas.microsoft.com/office/drawing/2014/main" id="{380CCD0F-B5F0-419D-9B0C-C5C148DAA84D}"/>
                      </a:ext>
                    </a:extLst>
                  </p:cNvPr>
                  <p:cNvSpPr txBox="1"/>
                  <p:nvPr/>
                </p:nvSpPr>
                <p:spPr>
                  <a:xfrm>
                    <a:off x="7519990" y="2722222"/>
                    <a:ext cx="1133105" cy="8593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ArchDown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altLang="zh-CN" sz="600" dirty="0">
                        <a:solidFill>
                          <a:schemeClr val="accent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</a:rPr>
                      <a:t>BEST DAD EVER</a:t>
                    </a:r>
                    <a:endParaRPr lang="zh-CN" altLang="en-US" sz="600" dirty="0">
                      <a:solidFill>
                        <a:schemeClr val="accent1"/>
                      </a:solidFill>
                      <a:latin typeface="江西拙楷" panose="02010600040101010101" pitchFamily="2" charset="-122"/>
                      <a:ea typeface="江西拙楷" panose="02010600040101010101" pitchFamily="2" charset="-122"/>
                    </a:endParaRPr>
                  </a:p>
                </p:txBody>
              </p:sp>
            </p:grp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4ADA9E17-42CC-47D8-A5EB-604DD623D096}"/>
                    </a:ext>
                  </a:extLst>
                </p:cNvPr>
                <p:cNvSpPr/>
                <p:nvPr/>
              </p:nvSpPr>
              <p:spPr>
                <a:xfrm>
                  <a:off x="1137118" y="2563754"/>
                  <a:ext cx="336099" cy="256193"/>
                </a:xfrm>
                <a:custGeom>
                  <a:avLst/>
                  <a:gdLst>
                    <a:gd name="connsiteX0" fmla="*/ 336099 w 336099"/>
                    <a:gd name="connsiteY0" fmla="*/ 40815 h 256193"/>
                    <a:gd name="connsiteX1" fmla="*/ 296094 w 336099"/>
                    <a:gd name="connsiteY1" fmla="*/ 0 h 256193"/>
                    <a:gd name="connsiteX2" fmla="*/ 116710 w 336099"/>
                    <a:gd name="connsiteY2" fmla="*/ 175784 h 256193"/>
                    <a:gd name="connsiteX3" fmla="*/ 40415 w 336099"/>
                    <a:gd name="connsiteY3" fmla="*/ 99489 h 256193"/>
                    <a:gd name="connsiteX4" fmla="*/ 0 w 336099"/>
                    <a:gd name="connsiteY4" fmla="*/ 139894 h 256193"/>
                    <a:gd name="connsiteX5" fmla="*/ 116300 w 336099"/>
                    <a:gd name="connsiteY5" fmla="*/ 256194 h 256193"/>
                    <a:gd name="connsiteX6" fmla="*/ 336099 w 336099"/>
                    <a:gd name="connsiteY6" fmla="*/ 40815 h 256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6099" h="256193">
                      <a:moveTo>
                        <a:pt x="336099" y="40815"/>
                      </a:moveTo>
                      <a:lnTo>
                        <a:pt x="296094" y="0"/>
                      </a:lnTo>
                      <a:lnTo>
                        <a:pt x="116710" y="175784"/>
                      </a:lnTo>
                      <a:lnTo>
                        <a:pt x="40415" y="99489"/>
                      </a:lnTo>
                      <a:lnTo>
                        <a:pt x="0" y="139894"/>
                      </a:lnTo>
                      <a:lnTo>
                        <a:pt x="116300" y="256194"/>
                      </a:lnTo>
                      <a:lnTo>
                        <a:pt x="336099" y="40815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pic>
        <p:nvPicPr>
          <p:cNvPr id="205" name="图形 204">
            <a:extLst>
              <a:ext uri="{FF2B5EF4-FFF2-40B4-BE49-F238E27FC236}">
                <a16:creationId xmlns:a16="http://schemas.microsoft.com/office/drawing/2014/main" id="{F3E30EFD-C4C5-49F4-B3D2-3F992C03B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700000">
            <a:off x="4190669" y="1650659"/>
            <a:ext cx="2566786" cy="1615640"/>
          </a:xfrm>
          <a:prstGeom prst="rect">
            <a:avLst/>
          </a:prstGeom>
        </p:spPr>
      </p:pic>
      <p:grpSp>
        <p:nvGrpSpPr>
          <p:cNvPr id="206" name="组合 205">
            <a:extLst>
              <a:ext uri="{FF2B5EF4-FFF2-40B4-BE49-F238E27FC236}">
                <a16:creationId xmlns:a16="http://schemas.microsoft.com/office/drawing/2014/main" id="{162BFDFF-37A4-4A96-B64F-CE4B8111286D}"/>
              </a:ext>
            </a:extLst>
          </p:cNvPr>
          <p:cNvGrpSpPr/>
          <p:nvPr/>
        </p:nvGrpSpPr>
        <p:grpSpPr>
          <a:xfrm>
            <a:off x="-319477" y="5643994"/>
            <a:ext cx="1155023" cy="1167019"/>
            <a:chOff x="5573268" y="2861427"/>
            <a:chExt cx="1155023" cy="1167019"/>
          </a:xfrm>
        </p:grpSpPr>
        <p:grpSp>
          <p:nvGrpSpPr>
            <p:cNvPr id="207" name="组合 206">
              <a:extLst>
                <a:ext uri="{FF2B5EF4-FFF2-40B4-BE49-F238E27FC236}">
                  <a16:creationId xmlns:a16="http://schemas.microsoft.com/office/drawing/2014/main" id="{01897657-EAAC-408F-90A1-05646D98DB77}"/>
                </a:ext>
              </a:extLst>
            </p:cNvPr>
            <p:cNvGrpSpPr/>
            <p:nvPr/>
          </p:nvGrpSpPr>
          <p:grpSpPr>
            <a:xfrm rot="21172307">
              <a:off x="5796103" y="2861427"/>
              <a:ext cx="932188" cy="840513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211" name="图形 24">
                <a:extLst>
                  <a:ext uri="{FF2B5EF4-FFF2-40B4-BE49-F238E27FC236}">
                    <a16:creationId xmlns:a16="http://schemas.microsoft.com/office/drawing/2014/main" id="{C234A812-02D6-486A-851E-59519E47AC0C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图形 24">
                <a:extLst>
                  <a:ext uri="{FF2B5EF4-FFF2-40B4-BE49-F238E27FC236}">
                    <a16:creationId xmlns:a16="http://schemas.microsoft.com/office/drawing/2014/main" id="{417429AB-1E2B-4E74-AE78-D3A7B0389236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8" name="组合 207">
              <a:extLst>
                <a:ext uri="{FF2B5EF4-FFF2-40B4-BE49-F238E27FC236}">
                  <a16:creationId xmlns:a16="http://schemas.microsoft.com/office/drawing/2014/main" id="{64E5A48D-8DF8-46BA-829D-1CC3DFCFD584}"/>
                </a:ext>
              </a:extLst>
            </p:cNvPr>
            <p:cNvGrpSpPr/>
            <p:nvPr/>
          </p:nvGrpSpPr>
          <p:grpSpPr>
            <a:xfrm rot="20188472">
              <a:off x="5573268" y="3156658"/>
              <a:ext cx="966874" cy="871788"/>
              <a:chOff x="9473561" y="2572017"/>
              <a:chExt cx="1900907" cy="1713964"/>
            </a:xfrm>
            <a:effectLst>
              <a:outerShdw blurRad="101600" dist="50800" dir="8100000" algn="tr" rotWithShape="0">
                <a:srgbClr val="003076">
                  <a:alpha val="20000"/>
                </a:srgbClr>
              </a:outerShdw>
            </a:effectLst>
          </p:grpSpPr>
          <p:sp>
            <p:nvSpPr>
              <p:cNvPr id="209" name="图形 24">
                <a:extLst>
                  <a:ext uri="{FF2B5EF4-FFF2-40B4-BE49-F238E27FC236}">
                    <a16:creationId xmlns:a16="http://schemas.microsoft.com/office/drawing/2014/main" id="{50600418-3FA0-4921-9BE6-29547B2EDB28}"/>
                  </a:ext>
                </a:extLst>
              </p:cNvPr>
              <p:cNvSpPr/>
              <p:nvPr/>
            </p:nvSpPr>
            <p:spPr>
              <a:xfrm>
                <a:off x="9473561" y="2572017"/>
                <a:ext cx="1900907" cy="17139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DAFF"/>
                  </a:gs>
                  <a:gs pos="70000">
                    <a:srgbClr val="6DA7FF"/>
                  </a:gs>
                </a:gsLst>
                <a:lin ang="5400000" scaled="1"/>
                <a:tileRect/>
              </a:gradFill>
              <a:ln w="1859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0" name="图形 24">
                <a:extLst>
                  <a:ext uri="{FF2B5EF4-FFF2-40B4-BE49-F238E27FC236}">
                    <a16:creationId xmlns:a16="http://schemas.microsoft.com/office/drawing/2014/main" id="{71D67422-3741-454D-808F-1E597849BE09}"/>
                  </a:ext>
                </a:extLst>
              </p:cNvPr>
              <p:cNvSpPr/>
              <p:nvPr/>
            </p:nvSpPr>
            <p:spPr>
              <a:xfrm>
                <a:off x="9616464" y="2700867"/>
                <a:ext cx="1615100" cy="1456264"/>
              </a:xfrm>
              <a:custGeom>
                <a:avLst/>
                <a:gdLst>
                  <a:gd name="connsiteX0" fmla="*/ 1900907 w 1900907"/>
                  <a:gd name="connsiteY0" fmla="*/ 575342 h 1713964"/>
                  <a:gd name="connsiteX1" fmla="*/ 1346961 w 1900907"/>
                  <a:gd name="connsiteY1" fmla="*/ 0 h 1713964"/>
                  <a:gd name="connsiteX2" fmla="*/ 950454 w 1900907"/>
                  <a:gd name="connsiteY2" fmla="*/ 176177 h 1713964"/>
                  <a:gd name="connsiteX3" fmla="*/ 553946 w 1900907"/>
                  <a:gd name="connsiteY3" fmla="*/ 0 h 1713964"/>
                  <a:gd name="connsiteX4" fmla="*/ 0 w 1900907"/>
                  <a:gd name="connsiteY4" fmla="*/ 575342 h 1713964"/>
                  <a:gd name="connsiteX5" fmla="*/ 1842 w 1900907"/>
                  <a:gd name="connsiteY5" fmla="*/ 603286 h 1713964"/>
                  <a:gd name="connsiteX6" fmla="*/ 1559 w 1900907"/>
                  <a:gd name="connsiteY6" fmla="*/ 611088 h 1713964"/>
                  <a:gd name="connsiteX7" fmla="*/ 41945 w 1900907"/>
                  <a:gd name="connsiteY7" fmla="*/ 794500 h 1713964"/>
                  <a:gd name="connsiteX8" fmla="*/ 44638 w 1900907"/>
                  <a:gd name="connsiteY8" fmla="*/ 801304 h 1713964"/>
                  <a:gd name="connsiteX9" fmla="*/ 890791 w 1900907"/>
                  <a:gd name="connsiteY9" fmla="*/ 1694245 h 1713964"/>
                  <a:gd name="connsiteX10" fmla="*/ 948894 w 1900907"/>
                  <a:gd name="connsiteY10" fmla="*/ 1713964 h 1713964"/>
                  <a:gd name="connsiteX11" fmla="*/ 1007561 w 1900907"/>
                  <a:gd name="connsiteY11" fmla="*/ 1693681 h 1713964"/>
                  <a:gd name="connsiteX12" fmla="*/ 1805392 w 1900907"/>
                  <a:gd name="connsiteY12" fmla="*/ 898189 h 1713964"/>
                  <a:gd name="connsiteX13" fmla="*/ 1825516 w 1900907"/>
                  <a:gd name="connsiteY13" fmla="*/ 862442 h 1713964"/>
                  <a:gd name="connsiteX14" fmla="*/ 1830616 w 1900907"/>
                  <a:gd name="connsiteY14" fmla="*/ 852372 h 1713964"/>
                  <a:gd name="connsiteX15" fmla="*/ 1831326 w 1900907"/>
                  <a:gd name="connsiteY15" fmla="*/ 850811 h 1713964"/>
                  <a:gd name="connsiteX16" fmla="*/ 1833734 w 1900907"/>
                  <a:gd name="connsiteY16" fmla="*/ 846981 h 1713964"/>
                  <a:gd name="connsiteX17" fmla="*/ 1865761 w 1900907"/>
                  <a:gd name="connsiteY17" fmla="*/ 774211 h 1713964"/>
                  <a:gd name="connsiteX18" fmla="*/ 1899772 w 1900907"/>
                  <a:gd name="connsiteY18" fmla="*/ 611226 h 1713964"/>
                  <a:gd name="connsiteX19" fmla="*/ 1899346 w 1900907"/>
                  <a:gd name="connsiteY19" fmla="*/ 601154 h 1713964"/>
                  <a:gd name="connsiteX20" fmla="*/ 1900907 w 1900907"/>
                  <a:gd name="connsiteY20" fmla="*/ 575342 h 171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0907" h="1713964">
                    <a:moveTo>
                      <a:pt x="1900907" y="575342"/>
                    </a:moveTo>
                    <a:cubicBezTo>
                      <a:pt x="1900907" y="258167"/>
                      <a:pt x="1652208" y="0"/>
                      <a:pt x="1346961" y="0"/>
                    </a:cubicBezTo>
                    <a:cubicBezTo>
                      <a:pt x="1196180" y="0"/>
                      <a:pt x="1053480" y="65109"/>
                      <a:pt x="950454" y="176177"/>
                    </a:cubicBezTo>
                    <a:cubicBezTo>
                      <a:pt x="847288" y="65110"/>
                      <a:pt x="704445" y="0"/>
                      <a:pt x="553946" y="0"/>
                    </a:cubicBezTo>
                    <a:cubicBezTo>
                      <a:pt x="248559" y="0"/>
                      <a:pt x="0" y="258025"/>
                      <a:pt x="0" y="575342"/>
                    </a:cubicBezTo>
                    <a:cubicBezTo>
                      <a:pt x="0" y="585981"/>
                      <a:pt x="992" y="595484"/>
                      <a:pt x="1842" y="603286"/>
                    </a:cubicBezTo>
                    <a:cubicBezTo>
                      <a:pt x="1701" y="605840"/>
                      <a:pt x="1559" y="608393"/>
                      <a:pt x="1559" y="611088"/>
                    </a:cubicBezTo>
                    <a:cubicBezTo>
                      <a:pt x="1559" y="667258"/>
                      <a:pt x="15162" y="728962"/>
                      <a:pt x="41945" y="794500"/>
                    </a:cubicBezTo>
                    <a:cubicBezTo>
                      <a:pt x="42797" y="796910"/>
                      <a:pt x="43646" y="799181"/>
                      <a:pt x="44638" y="801304"/>
                    </a:cubicBezTo>
                    <a:cubicBezTo>
                      <a:pt x="213416" y="1206570"/>
                      <a:pt x="863160" y="1672830"/>
                      <a:pt x="890791" y="1694245"/>
                    </a:cubicBezTo>
                    <a:cubicBezTo>
                      <a:pt x="907940" y="1707438"/>
                      <a:pt x="928343" y="1713964"/>
                      <a:pt x="948894" y="1713964"/>
                    </a:cubicBezTo>
                    <a:cubicBezTo>
                      <a:pt x="969727" y="1713964"/>
                      <a:pt x="990277" y="1707157"/>
                      <a:pt x="1007561" y="1693681"/>
                    </a:cubicBezTo>
                    <a:cubicBezTo>
                      <a:pt x="1031226" y="1675243"/>
                      <a:pt x="1585456" y="1275937"/>
                      <a:pt x="1805392" y="898189"/>
                    </a:cubicBezTo>
                    <a:cubicBezTo>
                      <a:pt x="1813751" y="885425"/>
                      <a:pt x="1819989" y="873085"/>
                      <a:pt x="1825516" y="862442"/>
                    </a:cubicBezTo>
                    <a:cubicBezTo>
                      <a:pt x="1827215" y="859040"/>
                      <a:pt x="1828774" y="855637"/>
                      <a:pt x="1830616" y="852372"/>
                    </a:cubicBezTo>
                    <a:lnTo>
                      <a:pt x="1831326" y="850811"/>
                    </a:lnTo>
                    <a:cubicBezTo>
                      <a:pt x="1832036" y="849535"/>
                      <a:pt x="1832885" y="848116"/>
                      <a:pt x="1833734" y="846981"/>
                    </a:cubicBezTo>
                    <a:cubicBezTo>
                      <a:pt x="1846913" y="821304"/>
                      <a:pt x="1857397" y="797475"/>
                      <a:pt x="1865761" y="774211"/>
                    </a:cubicBezTo>
                    <a:cubicBezTo>
                      <a:pt x="1888572" y="714351"/>
                      <a:pt x="1899772" y="661015"/>
                      <a:pt x="1899772" y="611226"/>
                    </a:cubicBezTo>
                    <a:cubicBezTo>
                      <a:pt x="1899772" y="607397"/>
                      <a:pt x="1899629" y="603993"/>
                      <a:pt x="1899346" y="601154"/>
                    </a:cubicBezTo>
                    <a:cubicBezTo>
                      <a:pt x="1900060" y="594634"/>
                      <a:pt x="1900907" y="585838"/>
                      <a:pt x="1900907" y="575342"/>
                    </a:cubicBezTo>
                    <a:close/>
                  </a:path>
                </a:pathLst>
              </a:custGeom>
              <a:noFill/>
              <a:ln w="22225" cap="rnd">
                <a:solidFill>
                  <a:schemeClr val="bg1"/>
                </a:solidFill>
                <a:prstDash val="dash"/>
                <a:round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2653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穿白色衣服的小孩在床上&#10;&#10;低可信度描述已自动生成">
            <a:extLst>
              <a:ext uri="{FF2B5EF4-FFF2-40B4-BE49-F238E27FC236}">
                <a16:creationId xmlns:a16="http://schemas.microsoft.com/office/drawing/2014/main" id="{0E05E79A-F534-43B9-B4B8-DD7D50D8B73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2317" r="1101"/>
          <a:stretch>
            <a:fillRect/>
          </a:stretch>
        </p:blipFill>
        <p:spPr>
          <a:xfrm>
            <a:off x="4383157" y="787400"/>
            <a:ext cx="3509962" cy="2476500"/>
          </a:xfrm>
          <a:custGeom>
            <a:avLst/>
            <a:gdLst>
              <a:gd name="connsiteX0" fmla="*/ 101665 w 3509962"/>
              <a:gd name="connsiteY0" fmla="*/ 0 h 2476500"/>
              <a:gd name="connsiteX1" fmla="*/ 3408297 w 3509962"/>
              <a:gd name="connsiteY1" fmla="*/ 0 h 2476500"/>
              <a:gd name="connsiteX2" fmla="*/ 3509962 w 3509962"/>
              <a:gd name="connsiteY2" fmla="*/ 46325 h 2476500"/>
              <a:gd name="connsiteX3" fmla="*/ 3509962 w 3509962"/>
              <a:gd name="connsiteY3" fmla="*/ 2430175 h 2476500"/>
              <a:gd name="connsiteX4" fmla="*/ 3408297 w 3509962"/>
              <a:gd name="connsiteY4" fmla="*/ 2476500 h 2476500"/>
              <a:gd name="connsiteX5" fmla="*/ 101665 w 3509962"/>
              <a:gd name="connsiteY5" fmla="*/ 2476500 h 2476500"/>
              <a:gd name="connsiteX6" fmla="*/ 0 w 3509962"/>
              <a:gd name="connsiteY6" fmla="*/ 2430175 h 2476500"/>
              <a:gd name="connsiteX7" fmla="*/ 0 w 3509962"/>
              <a:gd name="connsiteY7" fmla="*/ 46325 h 2476500"/>
              <a:gd name="connsiteX8" fmla="*/ 101665 w 3509962"/>
              <a:gd name="connsiteY8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9962" h="2476500">
                <a:moveTo>
                  <a:pt x="101665" y="0"/>
                </a:moveTo>
                <a:lnTo>
                  <a:pt x="3408297" y="0"/>
                </a:lnTo>
                <a:cubicBezTo>
                  <a:pt x="3464416" y="0"/>
                  <a:pt x="3509962" y="20754"/>
                  <a:pt x="3509962" y="46325"/>
                </a:cubicBezTo>
                <a:lnTo>
                  <a:pt x="3509962" y="2430175"/>
                </a:lnTo>
                <a:cubicBezTo>
                  <a:pt x="3509962" y="2455747"/>
                  <a:pt x="3464416" y="2476500"/>
                  <a:pt x="3408297" y="2476500"/>
                </a:cubicBezTo>
                <a:lnTo>
                  <a:pt x="101665" y="2476500"/>
                </a:lnTo>
                <a:cubicBezTo>
                  <a:pt x="45546" y="2476500"/>
                  <a:pt x="0" y="2455747"/>
                  <a:pt x="0" y="2430175"/>
                </a:cubicBezTo>
                <a:lnTo>
                  <a:pt x="0" y="46325"/>
                </a:lnTo>
                <a:cubicBezTo>
                  <a:pt x="0" y="20754"/>
                  <a:pt x="45546" y="0"/>
                  <a:pt x="101665" y="0"/>
                </a:cubicBezTo>
                <a:close/>
              </a:path>
            </a:pathLst>
          </a:custGeom>
        </p:spPr>
      </p:pic>
      <p:pic>
        <p:nvPicPr>
          <p:cNvPr id="43" name="图片 42" descr="人在打电话&#10;&#10;中度可信度描述已自动生成">
            <a:extLst>
              <a:ext uri="{FF2B5EF4-FFF2-40B4-BE49-F238E27FC236}">
                <a16:creationId xmlns:a16="http://schemas.microsoft.com/office/drawing/2014/main" id="{9600FC79-2563-4C98-A272-D12B04621E2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" t="2317"/>
          <a:stretch>
            <a:fillRect/>
          </a:stretch>
        </p:blipFill>
        <p:spPr>
          <a:xfrm>
            <a:off x="8026402" y="3544888"/>
            <a:ext cx="3509962" cy="2476499"/>
          </a:xfrm>
          <a:custGeom>
            <a:avLst/>
            <a:gdLst>
              <a:gd name="connsiteX0" fmla="*/ 101665 w 3509962"/>
              <a:gd name="connsiteY0" fmla="*/ 0 h 2476499"/>
              <a:gd name="connsiteX1" fmla="*/ 3408297 w 3509962"/>
              <a:gd name="connsiteY1" fmla="*/ 0 h 2476499"/>
              <a:gd name="connsiteX2" fmla="*/ 3509962 w 3509962"/>
              <a:gd name="connsiteY2" fmla="*/ 46325 h 2476499"/>
              <a:gd name="connsiteX3" fmla="*/ 3509962 w 3509962"/>
              <a:gd name="connsiteY3" fmla="*/ 2430175 h 2476499"/>
              <a:gd name="connsiteX4" fmla="*/ 3447857 w 3509962"/>
              <a:gd name="connsiteY4" fmla="*/ 2472858 h 2476499"/>
              <a:gd name="connsiteX5" fmla="*/ 3408308 w 3509962"/>
              <a:gd name="connsiteY5" fmla="*/ 2476499 h 2476499"/>
              <a:gd name="connsiteX6" fmla="*/ 101654 w 3509962"/>
              <a:gd name="connsiteY6" fmla="*/ 2476499 h 2476499"/>
              <a:gd name="connsiteX7" fmla="*/ 62105 w 3509962"/>
              <a:gd name="connsiteY7" fmla="*/ 2472858 h 2476499"/>
              <a:gd name="connsiteX8" fmla="*/ 0 w 3509962"/>
              <a:gd name="connsiteY8" fmla="*/ 2430175 h 2476499"/>
              <a:gd name="connsiteX9" fmla="*/ 0 w 3509962"/>
              <a:gd name="connsiteY9" fmla="*/ 46325 h 2476499"/>
              <a:gd name="connsiteX10" fmla="*/ 101665 w 3509962"/>
              <a:gd name="connsiteY10" fmla="*/ 0 h 247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9962" h="2476499">
                <a:moveTo>
                  <a:pt x="101665" y="0"/>
                </a:moveTo>
                <a:lnTo>
                  <a:pt x="3408297" y="0"/>
                </a:lnTo>
                <a:cubicBezTo>
                  <a:pt x="3464416" y="0"/>
                  <a:pt x="3509962" y="20754"/>
                  <a:pt x="3509962" y="46325"/>
                </a:cubicBezTo>
                <a:lnTo>
                  <a:pt x="3509962" y="2430175"/>
                </a:lnTo>
                <a:cubicBezTo>
                  <a:pt x="3509962" y="2449354"/>
                  <a:pt x="3484342" y="2465822"/>
                  <a:pt x="3447857" y="2472858"/>
                </a:cubicBezTo>
                <a:lnTo>
                  <a:pt x="3408308" y="2476499"/>
                </a:lnTo>
                <a:lnTo>
                  <a:pt x="101654" y="2476499"/>
                </a:lnTo>
                <a:lnTo>
                  <a:pt x="62105" y="2472858"/>
                </a:lnTo>
                <a:cubicBezTo>
                  <a:pt x="25620" y="2465822"/>
                  <a:pt x="0" y="2449354"/>
                  <a:pt x="0" y="2430175"/>
                </a:cubicBezTo>
                <a:lnTo>
                  <a:pt x="0" y="46325"/>
                </a:lnTo>
                <a:cubicBezTo>
                  <a:pt x="0" y="20754"/>
                  <a:pt x="45546" y="0"/>
                  <a:pt x="101665" y="0"/>
                </a:cubicBezTo>
                <a:close/>
              </a:path>
            </a:pathLst>
          </a:custGeom>
        </p:spPr>
      </p:pic>
      <p:pic>
        <p:nvPicPr>
          <p:cNvPr id="42" name="图片 41" descr="男孩站在水里&#10;&#10;描述已自动生成">
            <a:extLst>
              <a:ext uri="{FF2B5EF4-FFF2-40B4-BE49-F238E27FC236}">
                <a16:creationId xmlns:a16="http://schemas.microsoft.com/office/drawing/2014/main" id="{1D2C9EAD-1D2B-4117-B0FD-0FF3DDE4D5B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2317" r="345"/>
          <a:stretch>
            <a:fillRect/>
          </a:stretch>
        </p:blipFill>
        <p:spPr>
          <a:xfrm>
            <a:off x="4383157" y="3544888"/>
            <a:ext cx="3509962" cy="2476500"/>
          </a:xfrm>
          <a:custGeom>
            <a:avLst/>
            <a:gdLst>
              <a:gd name="connsiteX0" fmla="*/ 101665 w 3509962"/>
              <a:gd name="connsiteY0" fmla="*/ 0 h 2476500"/>
              <a:gd name="connsiteX1" fmla="*/ 3408297 w 3509962"/>
              <a:gd name="connsiteY1" fmla="*/ 0 h 2476500"/>
              <a:gd name="connsiteX2" fmla="*/ 3509962 w 3509962"/>
              <a:gd name="connsiteY2" fmla="*/ 46325 h 2476500"/>
              <a:gd name="connsiteX3" fmla="*/ 3509962 w 3509962"/>
              <a:gd name="connsiteY3" fmla="*/ 2430175 h 2476500"/>
              <a:gd name="connsiteX4" fmla="*/ 3408297 w 3509962"/>
              <a:gd name="connsiteY4" fmla="*/ 2476500 h 2476500"/>
              <a:gd name="connsiteX5" fmla="*/ 101665 w 3509962"/>
              <a:gd name="connsiteY5" fmla="*/ 2476500 h 2476500"/>
              <a:gd name="connsiteX6" fmla="*/ 0 w 3509962"/>
              <a:gd name="connsiteY6" fmla="*/ 2430175 h 2476500"/>
              <a:gd name="connsiteX7" fmla="*/ 0 w 3509962"/>
              <a:gd name="connsiteY7" fmla="*/ 46325 h 2476500"/>
              <a:gd name="connsiteX8" fmla="*/ 101665 w 3509962"/>
              <a:gd name="connsiteY8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9962" h="2476500">
                <a:moveTo>
                  <a:pt x="101665" y="0"/>
                </a:moveTo>
                <a:lnTo>
                  <a:pt x="3408297" y="0"/>
                </a:lnTo>
                <a:cubicBezTo>
                  <a:pt x="3464416" y="0"/>
                  <a:pt x="3509962" y="20754"/>
                  <a:pt x="3509962" y="46325"/>
                </a:cubicBezTo>
                <a:lnTo>
                  <a:pt x="3509962" y="2430175"/>
                </a:lnTo>
                <a:cubicBezTo>
                  <a:pt x="3509962" y="2455747"/>
                  <a:pt x="3464416" y="2476500"/>
                  <a:pt x="3408297" y="2476500"/>
                </a:cubicBezTo>
                <a:lnTo>
                  <a:pt x="101665" y="2476500"/>
                </a:lnTo>
                <a:cubicBezTo>
                  <a:pt x="45546" y="2476500"/>
                  <a:pt x="0" y="2455747"/>
                  <a:pt x="0" y="2430175"/>
                </a:cubicBezTo>
                <a:lnTo>
                  <a:pt x="0" y="46325"/>
                </a:lnTo>
                <a:cubicBezTo>
                  <a:pt x="0" y="20754"/>
                  <a:pt x="45546" y="0"/>
                  <a:pt x="101665" y="0"/>
                </a:cubicBezTo>
                <a:close/>
              </a:path>
            </a:pathLst>
          </a:custGeom>
        </p:spPr>
      </p:pic>
      <p:pic>
        <p:nvPicPr>
          <p:cNvPr id="40" name="图片 39" descr="人站在沙滩上&#10;&#10;描述已自动生成">
            <a:extLst>
              <a:ext uri="{FF2B5EF4-FFF2-40B4-BE49-F238E27FC236}">
                <a16:creationId xmlns:a16="http://schemas.microsoft.com/office/drawing/2014/main" id="{0A53F1BC-7908-45C8-9502-6F0E94A0DC1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2317" r="3851"/>
          <a:stretch>
            <a:fillRect/>
          </a:stretch>
        </p:blipFill>
        <p:spPr>
          <a:xfrm>
            <a:off x="8026402" y="787400"/>
            <a:ext cx="3509962" cy="2476499"/>
          </a:xfrm>
          <a:custGeom>
            <a:avLst/>
            <a:gdLst>
              <a:gd name="connsiteX0" fmla="*/ 101665 w 3509962"/>
              <a:gd name="connsiteY0" fmla="*/ 0 h 2476499"/>
              <a:gd name="connsiteX1" fmla="*/ 3408297 w 3509962"/>
              <a:gd name="connsiteY1" fmla="*/ 0 h 2476499"/>
              <a:gd name="connsiteX2" fmla="*/ 3509962 w 3509962"/>
              <a:gd name="connsiteY2" fmla="*/ 46325 h 2476499"/>
              <a:gd name="connsiteX3" fmla="*/ 3509962 w 3509962"/>
              <a:gd name="connsiteY3" fmla="*/ 2430175 h 2476499"/>
              <a:gd name="connsiteX4" fmla="*/ 3447857 w 3509962"/>
              <a:gd name="connsiteY4" fmla="*/ 2472858 h 2476499"/>
              <a:gd name="connsiteX5" fmla="*/ 3408308 w 3509962"/>
              <a:gd name="connsiteY5" fmla="*/ 2476499 h 2476499"/>
              <a:gd name="connsiteX6" fmla="*/ 101655 w 3509962"/>
              <a:gd name="connsiteY6" fmla="*/ 2476499 h 2476499"/>
              <a:gd name="connsiteX7" fmla="*/ 62105 w 3509962"/>
              <a:gd name="connsiteY7" fmla="*/ 2472858 h 2476499"/>
              <a:gd name="connsiteX8" fmla="*/ 0 w 3509962"/>
              <a:gd name="connsiteY8" fmla="*/ 2430175 h 2476499"/>
              <a:gd name="connsiteX9" fmla="*/ 0 w 3509962"/>
              <a:gd name="connsiteY9" fmla="*/ 46325 h 2476499"/>
              <a:gd name="connsiteX10" fmla="*/ 101665 w 3509962"/>
              <a:gd name="connsiteY10" fmla="*/ 0 h 247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09962" h="2476499">
                <a:moveTo>
                  <a:pt x="101665" y="0"/>
                </a:moveTo>
                <a:lnTo>
                  <a:pt x="3408297" y="0"/>
                </a:lnTo>
                <a:cubicBezTo>
                  <a:pt x="3464416" y="0"/>
                  <a:pt x="3509962" y="20754"/>
                  <a:pt x="3509962" y="46325"/>
                </a:cubicBezTo>
                <a:lnTo>
                  <a:pt x="3509962" y="2430175"/>
                </a:lnTo>
                <a:cubicBezTo>
                  <a:pt x="3509962" y="2449354"/>
                  <a:pt x="3484342" y="2465822"/>
                  <a:pt x="3447857" y="2472858"/>
                </a:cubicBezTo>
                <a:lnTo>
                  <a:pt x="3408308" y="2476499"/>
                </a:lnTo>
                <a:lnTo>
                  <a:pt x="101655" y="2476499"/>
                </a:lnTo>
                <a:lnTo>
                  <a:pt x="62105" y="2472858"/>
                </a:lnTo>
                <a:cubicBezTo>
                  <a:pt x="25620" y="2465822"/>
                  <a:pt x="0" y="2449354"/>
                  <a:pt x="0" y="2430175"/>
                </a:cubicBezTo>
                <a:lnTo>
                  <a:pt x="0" y="46325"/>
                </a:lnTo>
                <a:cubicBezTo>
                  <a:pt x="0" y="20754"/>
                  <a:pt x="45546" y="0"/>
                  <a:pt x="101665" y="0"/>
                </a:cubicBezTo>
                <a:close/>
              </a:path>
            </a:pathLst>
          </a:custGeom>
        </p:spPr>
      </p:pic>
      <p:sp>
        <p:nvSpPr>
          <p:cNvPr id="8" name="矩形 51">
            <a:extLst>
              <a:ext uri="{FF2B5EF4-FFF2-40B4-BE49-F238E27FC236}">
                <a16:creationId xmlns:a16="http://schemas.microsoft.com/office/drawing/2014/main" id="{4C840F01-4A34-452D-AE86-EEA4D0672C07}"/>
              </a:ext>
            </a:extLst>
          </p:cNvPr>
          <p:cNvSpPr/>
          <p:nvPr/>
        </p:nvSpPr>
        <p:spPr>
          <a:xfrm>
            <a:off x="4383157" y="787400"/>
            <a:ext cx="3509962" cy="2476500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 51">
            <a:extLst>
              <a:ext uri="{FF2B5EF4-FFF2-40B4-BE49-F238E27FC236}">
                <a16:creationId xmlns:a16="http://schemas.microsoft.com/office/drawing/2014/main" id="{DC54AF02-7EC8-4B01-AD51-C155A998005F}"/>
              </a:ext>
            </a:extLst>
          </p:cNvPr>
          <p:cNvSpPr/>
          <p:nvPr/>
        </p:nvSpPr>
        <p:spPr>
          <a:xfrm>
            <a:off x="8026402" y="787400"/>
            <a:ext cx="3509962" cy="2476500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矩形 51">
            <a:extLst>
              <a:ext uri="{FF2B5EF4-FFF2-40B4-BE49-F238E27FC236}">
                <a16:creationId xmlns:a16="http://schemas.microsoft.com/office/drawing/2014/main" id="{0B2815BA-710D-49A0-9E51-82A7C1B85E7C}"/>
              </a:ext>
            </a:extLst>
          </p:cNvPr>
          <p:cNvSpPr/>
          <p:nvPr/>
        </p:nvSpPr>
        <p:spPr>
          <a:xfrm>
            <a:off x="4383157" y="3544888"/>
            <a:ext cx="3509962" cy="2476500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矩形 51">
            <a:extLst>
              <a:ext uri="{FF2B5EF4-FFF2-40B4-BE49-F238E27FC236}">
                <a16:creationId xmlns:a16="http://schemas.microsoft.com/office/drawing/2014/main" id="{CD831537-7E89-4E38-8580-E7FB9911F39B}"/>
              </a:ext>
            </a:extLst>
          </p:cNvPr>
          <p:cNvSpPr/>
          <p:nvPr/>
        </p:nvSpPr>
        <p:spPr>
          <a:xfrm>
            <a:off x="8026402" y="3544888"/>
            <a:ext cx="3509962" cy="2476500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7" name="图片 26" descr="图片包含 人, 户外, 建筑, 男人&#10;&#10;描述已自动生成">
            <a:extLst>
              <a:ext uri="{FF2B5EF4-FFF2-40B4-BE49-F238E27FC236}">
                <a16:creationId xmlns:a16="http://schemas.microsoft.com/office/drawing/2014/main" id="{84AB20C8-73FF-462C-A7A0-38F85E0FE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t="2834" b="13740"/>
          <a:stretch>
            <a:fillRect/>
          </a:stretch>
        </p:blipFill>
        <p:spPr>
          <a:xfrm>
            <a:off x="0" y="787400"/>
            <a:ext cx="4165599" cy="5233988"/>
          </a:xfrm>
          <a:custGeom>
            <a:avLst/>
            <a:gdLst>
              <a:gd name="connsiteX0" fmla="*/ 120656 w 4165599"/>
              <a:gd name="connsiteY0" fmla="*/ 0 h 5233988"/>
              <a:gd name="connsiteX1" fmla="*/ 4044945 w 4165599"/>
              <a:gd name="connsiteY1" fmla="*/ 0 h 5233988"/>
              <a:gd name="connsiteX2" fmla="*/ 4156114 w 4165599"/>
              <a:gd name="connsiteY2" fmla="*/ 59808 h 5233988"/>
              <a:gd name="connsiteX3" fmla="*/ 4165599 w 4165599"/>
              <a:gd name="connsiteY3" fmla="*/ 97901 h 5233988"/>
              <a:gd name="connsiteX4" fmla="*/ 4165599 w 4165599"/>
              <a:gd name="connsiteY4" fmla="*/ 5136087 h 5233988"/>
              <a:gd name="connsiteX5" fmla="*/ 4156114 w 4165599"/>
              <a:gd name="connsiteY5" fmla="*/ 5174180 h 5233988"/>
              <a:gd name="connsiteX6" fmla="*/ 4044945 w 4165599"/>
              <a:gd name="connsiteY6" fmla="*/ 5233988 h 5233988"/>
              <a:gd name="connsiteX7" fmla="*/ 120656 w 4165599"/>
              <a:gd name="connsiteY7" fmla="*/ 5233988 h 5233988"/>
              <a:gd name="connsiteX8" fmla="*/ 0 w 4165599"/>
              <a:gd name="connsiteY8" fmla="*/ 5136083 h 5233988"/>
              <a:gd name="connsiteX9" fmla="*/ 0 w 4165599"/>
              <a:gd name="connsiteY9" fmla="*/ 97906 h 5233988"/>
              <a:gd name="connsiteX10" fmla="*/ 120656 w 4165599"/>
              <a:gd name="connsiteY10" fmla="*/ 0 h 523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65599" h="5233988">
                <a:moveTo>
                  <a:pt x="120656" y="0"/>
                </a:moveTo>
                <a:lnTo>
                  <a:pt x="4044945" y="0"/>
                </a:lnTo>
                <a:cubicBezTo>
                  <a:pt x="4094896" y="0"/>
                  <a:pt x="4137789" y="24672"/>
                  <a:pt x="4156114" y="59808"/>
                </a:cubicBezTo>
                <a:lnTo>
                  <a:pt x="4165599" y="97901"/>
                </a:lnTo>
                <a:lnTo>
                  <a:pt x="4165599" y="5136087"/>
                </a:lnTo>
                <a:lnTo>
                  <a:pt x="4156114" y="5174180"/>
                </a:lnTo>
                <a:cubicBezTo>
                  <a:pt x="4137789" y="5209316"/>
                  <a:pt x="4094896" y="5233988"/>
                  <a:pt x="4044945" y="5233988"/>
                </a:cubicBezTo>
                <a:lnTo>
                  <a:pt x="120656" y="5233988"/>
                </a:lnTo>
                <a:cubicBezTo>
                  <a:pt x="54054" y="5233988"/>
                  <a:pt x="0" y="5190127"/>
                  <a:pt x="0" y="5136083"/>
                </a:cubicBezTo>
                <a:lnTo>
                  <a:pt x="0" y="97906"/>
                </a:lnTo>
                <a:cubicBezTo>
                  <a:pt x="0" y="43862"/>
                  <a:pt x="54054" y="0"/>
                  <a:pt x="120656" y="0"/>
                </a:cubicBezTo>
                <a:close/>
              </a:path>
            </a:pathLst>
          </a:custGeom>
        </p:spPr>
      </p:pic>
      <p:sp>
        <p:nvSpPr>
          <p:cNvPr id="7" name="矩形 51">
            <a:extLst>
              <a:ext uri="{FF2B5EF4-FFF2-40B4-BE49-F238E27FC236}">
                <a16:creationId xmlns:a16="http://schemas.microsoft.com/office/drawing/2014/main" id="{D99154BD-D436-4944-8FB9-2EB19D2CE4D5}"/>
              </a:ext>
            </a:extLst>
          </p:cNvPr>
          <p:cNvSpPr/>
          <p:nvPr/>
        </p:nvSpPr>
        <p:spPr>
          <a:xfrm>
            <a:off x="0" y="787400"/>
            <a:ext cx="4165600" cy="5233988"/>
          </a:xfrm>
          <a:custGeom>
            <a:avLst/>
            <a:gdLst>
              <a:gd name="connsiteX0" fmla="*/ 72000 w 2485782"/>
              <a:gd name="connsiteY0" fmla="*/ 0 h 3849090"/>
              <a:gd name="connsiteX1" fmla="*/ 2413782 w 2485782"/>
              <a:gd name="connsiteY1" fmla="*/ 0 h 3849090"/>
              <a:gd name="connsiteX2" fmla="*/ 2485782 w 2485782"/>
              <a:gd name="connsiteY2" fmla="*/ 72000 h 3849090"/>
              <a:gd name="connsiteX3" fmla="*/ 2485782 w 2485782"/>
              <a:gd name="connsiteY3" fmla="*/ 3777090 h 3849090"/>
              <a:gd name="connsiteX4" fmla="*/ 2413782 w 2485782"/>
              <a:gd name="connsiteY4" fmla="*/ 3849090 h 3849090"/>
              <a:gd name="connsiteX5" fmla="*/ 72000 w 2485782"/>
              <a:gd name="connsiteY5" fmla="*/ 3849090 h 3849090"/>
              <a:gd name="connsiteX6" fmla="*/ 0 w 2485782"/>
              <a:gd name="connsiteY6" fmla="*/ 3777090 h 3849090"/>
              <a:gd name="connsiteX7" fmla="*/ 0 w 2485782"/>
              <a:gd name="connsiteY7" fmla="*/ 72000 h 3849090"/>
              <a:gd name="connsiteX8" fmla="*/ 72000 w 2485782"/>
              <a:gd name="connsiteY8" fmla="*/ 0 h 384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782" h="3849090">
                <a:moveTo>
                  <a:pt x="72000" y="0"/>
                </a:moveTo>
                <a:lnTo>
                  <a:pt x="2413782" y="0"/>
                </a:lnTo>
                <a:cubicBezTo>
                  <a:pt x="2453526" y="0"/>
                  <a:pt x="2485782" y="32256"/>
                  <a:pt x="2485782" y="72000"/>
                </a:cubicBezTo>
                <a:lnTo>
                  <a:pt x="2485782" y="3777090"/>
                </a:lnTo>
                <a:cubicBezTo>
                  <a:pt x="2485782" y="3816834"/>
                  <a:pt x="2453526" y="3849090"/>
                  <a:pt x="2413782" y="3849090"/>
                </a:cubicBezTo>
                <a:lnTo>
                  <a:pt x="72000" y="3849090"/>
                </a:lnTo>
                <a:cubicBezTo>
                  <a:pt x="32256" y="3849090"/>
                  <a:pt x="0" y="3816834"/>
                  <a:pt x="0" y="3777090"/>
                </a:cubicBezTo>
                <a:lnTo>
                  <a:pt x="0" y="72000"/>
                </a:lnTo>
                <a:cubicBezTo>
                  <a:pt x="0" y="32256"/>
                  <a:pt x="32256" y="0"/>
                  <a:pt x="72000" y="0"/>
                </a:cubicBezTo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619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71ad6a74-67d1-44a8-9a1c-e42927a295fe&quot;,&quot;Name&quot;:&quot;宽-Y&quot;,&quot;Kind&quot;:&quot;Custom&quot;,&quot;OldGuidesSetting&quot;:{&quot;HeaderHeight&quot;:9.0,&quot;FooterHeight&quot;:9.0,&quot;SideMargin&quot;:5.5,&quot;TopMargin&quot;:0.0,&quot;BottomMargin&quot;:0.0,&quot;IntervalMargin&quot;:2.5}}"/>
</p:tagLst>
</file>

<file path=ppt/theme/theme1.xml><?xml version="1.0" encoding="utf-8"?>
<a:theme xmlns:a="http://schemas.openxmlformats.org/drawingml/2006/main" name="Office 主题​​">
  <a:themeElements>
    <a:clrScheme name="替换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A55CF"/>
      </a:accent1>
      <a:accent2>
        <a:srgbClr val="2497E9"/>
      </a:accent2>
      <a:accent3>
        <a:srgbClr val="2AC1F9"/>
      </a:accent3>
      <a:accent4>
        <a:srgbClr val="DACCB4"/>
      </a:accent4>
      <a:accent5>
        <a:srgbClr val="FFF4EF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1952</Words>
  <Application>Microsoft Office PowerPoint</Application>
  <PresentationFormat>宽屏</PresentationFormat>
  <Paragraphs>251</Paragraphs>
  <Slides>19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江西拙楷</vt:lpstr>
      <vt:lpstr>Microsoft YaHei Light</vt:lpstr>
      <vt:lpstr>优设标题黑</vt:lpstr>
      <vt:lpstr>等线</vt:lpstr>
      <vt:lpstr>微软雅黑</vt:lpstr>
      <vt:lpstr>微软雅黑</vt:lpstr>
      <vt:lpstr>Arial Black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k7134</dc:creator>
  <cp:lastModifiedBy>Yim SuiTinG</cp:lastModifiedBy>
  <cp:revision>141</cp:revision>
  <dcterms:created xsi:type="dcterms:W3CDTF">2021-06-07T15:30:36Z</dcterms:created>
  <dcterms:modified xsi:type="dcterms:W3CDTF">2022-02-23T16:04:21Z</dcterms:modified>
</cp:coreProperties>
</file>